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notesSlides/notesSlide2.xml" ContentType="application/vnd.openxmlformats-officedocument.presentationml.notesSlide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notesSlides/notesSlide3.xml" ContentType="application/vnd.openxmlformats-officedocument.presentationml.notesSlide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notesSlides/notesSlide4.xml" ContentType="application/vnd.openxmlformats-officedocument.presentationml.notesSlide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notesSlides/notesSlide5.xml" ContentType="application/vnd.openxmlformats-officedocument.presentationml.notesSlide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notesSlides/notesSlide6.xml" ContentType="application/vnd.openxmlformats-officedocument.presentationml.notesSlide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1372" r:id="rId2"/>
    <p:sldId id="1473" r:id="rId3"/>
    <p:sldId id="1474" r:id="rId4"/>
    <p:sldId id="1479" r:id="rId5"/>
    <p:sldId id="551" r:id="rId6"/>
    <p:sldId id="552" r:id="rId7"/>
    <p:sldId id="304" r:id="rId8"/>
    <p:sldId id="1478" r:id="rId9"/>
    <p:sldId id="593" r:id="rId10"/>
    <p:sldId id="1480" r:id="rId11"/>
    <p:sldId id="571" r:id="rId12"/>
    <p:sldId id="572" r:id="rId13"/>
    <p:sldId id="299" r:id="rId14"/>
    <p:sldId id="804" r:id="rId15"/>
    <p:sldId id="1481" r:id="rId16"/>
    <p:sldId id="1475" r:id="rId17"/>
    <p:sldId id="1476" r:id="rId18"/>
    <p:sldId id="1477" r:id="rId19"/>
    <p:sldId id="592" r:id="rId20"/>
    <p:sldId id="317" r:id="rId21"/>
    <p:sldId id="307" r:id="rId22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01" autoAdjust="0"/>
    <p:restoredTop sz="93447" autoAdjust="0"/>
  </p:normalViewPr>
  <p:slideViewPr>
    <p:cSldViewPr snapToGrid="0">
      <p:cViewPr varScale="1">
        <p:scale>
          <a:sx n="118" d="100"/>
          <a:sy n="118" d="100"/>
        </p:scale>
        <p:origin x="7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6:39:23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13627,'2'10'348,"1"0"1,0 0-1,0 0 1,1-1-1,1 1 1,-1-1-1,2 0 0,9 13 1,4 3-229,32 33 1,-10-20-64,1-2-1,72 48 1,-37-30 11,-55-37 19,35 33-1,-51-45-156,-1 2 0,1-1 0,-1 0 0,-1 1 0,1 0 1,-1 0-1,0 1 0,-1-1 0,1 1 0,1 8 0,-4-15 39,-1-1 0,0 1-1,0-1 1,0 1 0,1 0-1,-1-1 1,0 1-1,0-1 1,0 1 0,0-1-1,0 1 1,0 0 0,0-1-1,0 1 1,0-1 0,0 1-1,0 0 1,-1-1 0,1 1-1,0-1 1,0 1 0,0-1-1,-1 1 1,1-1 0,0 1-1,-1-1 1,1 1 0,0-1-1,-1 1 1,1-1 0,-1 0-1,1 1 1,-1-1 0,1 0-1,-1 1 1,1-1 0,-1 0-1,1 1 1,-1-1 0,1 0-1,-1 0 1,1 0 0,-1 0-1,0 0 1,1 0 0,-1 1-1,1-1 1,-1 0 0,1 0-1,-1-1 1,0 1 0,-11-4-431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08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16716,'0'1'35,"0"-1"0,0 1 0,0-1 1,0 1-1,0-1 0,0 1 1,0-1-1,0 1 0,0-1 1,0 1-1,0-1 0,0 1 0,0 0 1,0-1-1,0 1 0,1-1 1,-1 1-1,0-1 0,0 0 1,1 1-1,-1-1 0,0 1 0,1-1 1,-1 1-1,0-1 0,1 0 1,-1 1-1,1-1 0,-1 0 1,1 1-1,-1-1 0,1 0 0,-1 0 1,1 0-1,-1 1 0,2-1 1,24-2 170,-18 1-126,264-32 859,-193 27-909,117 7 0,-178 0-24,-1 1 0,1 0 1,-1 1-1,0 1 0,19 7 0,-32-9 8,0-1 0,0 1 0,-1 0 0,1 0 0,-1 1 0,1-1 0,-1 1 0,0 0 0,0 0 0,0 0 0,5 6 0,-7-6 9,1 0 0,-1 0-1,0 0 1,0-1 0,0 1 0,0 0 0,-1 0-1,1 0 1,-1 1 0,0-1 0,0 0 0,0 0 0,0 0-1,0 0 1,-1 0 0,1 0 0,-1 0 0,-1 4 0,-1 1 68,0-1 0,-1 1 1,0-1-1,0 1 0,-1-2 1,1 1-1,-10 10 0,-45 40 631,42-42-523,-140 121 1493,-26 23-136,138-116-1604,-73 91 0,90-99 167,15-25-110,12-10-13,1 0 0,0 0 1,0 0-1,-1 0 0,1 0 1,0 0-1,-1 0 0,1 0 1,0 0-1,-1 0 0,1-1 1,0 1-1,0 0 0,-1 0 1,1 0-1,0-1 0,0 1 1,-1 0-1,1 0 0,0 0 1,0-1-1,0 1 1,-1 0-1,1-1 0,0 1 1,0 0-1,0 0 0,0-1 1,0 1-1,0 0 0,0-1 1,-1 1-1,1 0 0,0-1 1,0 1-1,0-1 0,-1-24-164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4:51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50 1890,'-12'4'468,"-15"9"4803,48-16 2521,15 13-6991,-3-1-656,27-6 745,1-2 0,-1-3 0,79-13 0,42-1-633,1065 27 3133,-1134-6-3306,551 30 1338,-499-29-1289,293-28 1,256-22-76,-603 41 206,-75 4-63,0-2 0,-1-1 0,52-10 0,-83 8 169,-3-7-4558,0 7 2064,0-5-3449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3:49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10602,'0'0'8595,"8"-7"-6049,-2 2-2214,0 0-1,1 1 0,-1 0 0,1 0 1,0 0-1,0 1 0,0 0 1,1 0-1,-1 1 0,1 0 0,-1 0 1,1 1-1,0 0 0,0 0 1,-1 1-1,12 0 0,-17 0-319,-1 1 0,0-1 1,0 0-1,1 0 0,-1 1 0,0-1 0,0 1 0,0-1 0,0 1 0,1-1 0,-1 1 1,0 0-1,0-1 0,0 1 0,0 0 0,0 0 0,-1 0 0,1 0 0,0 0 0,0 0 1,-1 0-1,1 0 0,0 0 0,-1 0 0,1 0 0,-1 0 0,1 0 0,-1 1 0,0-1 1,1 0-1,-1 0 0,0 1 0,0-1 0,0 0 0,0 0 0,0 1 0,0-1 0,0 0 0,-1 0 1,1 1-1,0-1 0,-1 0 0,0 2 0,-1 3 136,0 0 1,0-1-1,0 1 0,-1 0 0,0-1 1,0 0-1,-6 9 0,-3-3 268,0 0 0,0 0 0,0-1 0,-28 16 0,-8 6 323,115-29-531,2 0-1096,-34-2-1655,0 0-3582,-13-1-2859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3:55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12620,'0'0'11856,"0"8"-11439,-3 20-302,-5 185 1772,9-181-2700,2-1-1,11 52 1,-14-83 626,2 14-3494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3:56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5189,'0'0'14883,"10"1"-12934,112-8 2136,-77 2-4580,0 3 0,69 4 0,-96 4-2724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3:56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82 5125,'0'0'17777,"-12"-52"-16977,21 43-255,10 0-161,-4 1-256,12 6-96,0 0-32,2 2-32,10 0 0,1 4-961,1 4-1089,1-4-1024,1-4-2564,-3 0-4035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3:57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30 11243,'0'0'7553,"-2"8"-6218,-14 59 6,3 1 1,2 0-1,-1 111 0,15-150-511,-3-29-789,0 0 0,0 1 0,0-1 0,0 0 0,0 1 0,0-1 1,0 0-1,0 0 0,0 1 0,0-1 0,0 0 0,1 0 0,-1 1 0,0-1 0,0 0 0,0 0 0,0 1 0,1-1 0,-1 0 0,0 0 1,0 0-1,1 1 0,-1-1 0,0 0 0,0 0 0,1 0 0,-1 0 0,0 0 0,1 1 0,-1-1 0,0 0 0,0 0 0,1 0 0,-1 0 1,0 0-1,1 0 0,1-2 113,1 0 0,-1 0 1,0-1-1,0 1 0,0 0 1,-1-1-1,1 1 0,0-1 0,-1 0 1,0 0-1,2-5 0,4-13-92,-1-1 0,-1-1 0,-1 1 0,-1-1-1,-1 1 1,-1-1 0,-2-35 0,0 21-60,1 36-6,1-8-17,-1 0 1,0 0 0,0 0 0,-1 0 0,0 0 0,-1 0 0,0 0 0,0 0 0,-1 1 0,0-1-1,-6-12 1,8 21 13,1 0-1,0-1 0,0 1 0,0 0 0,0-1 1,-1 1-1,1 0 0,0-1 0,0 1 0,0 0 1,-1 0-1,1-1 0,0 1 0,0 0 0,-1 0 1,1 0-1,0-1 0,-1 1 0,1 0 0,0 0 1,-1 0-1,1 0 0,0 0 0,-1 0 0,1-1 1,0 1-1,-1 0 0,1 0 0,0 0 0,-1 0 1,1 0-1,-1 0 0,1 1 0,0-1 0,-1 0 1,1 0-1,0 0 0,-1 0 0,1 0 0,0 0 1,-1 1-1,1-1 0,0 0 0,0 0 0,-1 0 1,1 1-1,0-1 0,0 0 0,-1 0 1,1 1-1,0-1 0,0 0 0,0 1 0,-1-1 1,1 0-1,0 1 0,0-1 0,0 0 0,0 1 1,0-1-1,0 0 0,0 1 0,-1-1 0,1 0 1,0 1-1,0-1 0,1 0 0,-1 1 0,0 0 1,-2 25-8,3-24 37,1-1-1,-1 1 1,1-1 0,0 1 0,-1-1 0,1 1 0,0-1-1,0 0 1,-1 0 0,1 0 0,0 0 0,0 0 0,0 0-1,1-1 1,-1 1 0,0-1 0,0 1 0,0-1 0,4 0-1,48 3 282,-51-3-295,4 0 8,0-1 0,0 0 0,0 0 0,0-1 0,0 1 0,0-1 0,-1-1 0,1 0 0,-1 1 0,0-2 0,0 1 0,0-1 0,0 0 0,0 0 0,-1-1 0,0 1 0,0-1 0,0 0 0,-1-1 0,1 1 0,-1-1 1,0 0-1,-1 0 0,0 0 0,3-8 0,-15 50-15,1 0 1,2 1-1,2 0 1,1 0-1,2 0 1,4 56-1,6-54-40,0-20-2395,6-9-6101,-8-10-1570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03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3011,'0'0'24071,"4"-3"-23756,-4 3-304,0-1 1,1 1 0,-1 0-1,0-1 1,1 1 0,-1 0-1,0-1 1,1 1 0,-1 0-1,1-1 1,-1 1 0,0 0-1,1 0 1,-1-1 0,1 1-1,-1 0 1,1 0 0,-1 0-1,1 0 1,-1 0 0,1 0-1,-1 0 1,1 0 0,-1 0 0,1 0-1,-1 0 1,1 0 0,-1 0-1,1 0 1,-1 0 0,1 0-1,-1 1 1,0-1 0,1 0-1,-1 0 1,1 0 0,-1 1-1,1-1 1,-1 0 0,0 1-1,1-1 1,-1 0 0,0 1-1,1-1 1,-1 1 0,1 0-1,0 31 573,-1-13-462,-2 22 90,-9 50 0,5-51 406,0 52 534,6-129-689,-1 30-5549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03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9161,'0'0'18246,"4"0"-17301,130-6 1617,81-9-2380,-170 10-278,-45 5-187,-23 2-4460,14-2-1009,2 0-2683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42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32 8584,'0'0'344,"0"0"-1,0-1 1,1 1-1,-1 0 1,0 0 0,1 0-1,-1 0 1,0 0-1,0-1 1,1 1 0,-1 0-1,0 0 1,0-1-1,1 1 1,-1 0-1,0 0 1,0-1 0,0 1-1,0 0 1,1 0-1,-1-1 1,0 1 0,0 0-1,0-1 1,0 1-1,0 0 1,0-1 0,0 1-1,0 0 1,0 0-1,0-1 1,0 1-1,0 0 1,0-1 0,0 1-1,0 0 1,0-1-1,0 1 1,0 0 0,-1-1-1,1 1 1,-6 1 4097,-2 9-5381,-12 39 1595,19-46-635,0 0 0,0 0 1,0 0-1,0 0 1,1 1-1,0-1 0,-1 0 1,1 0-1,0 0 1,1 1-1,-1-1 0,0 0 1,1 0-1,1 5 1,-1-7-7,0 0 0,0 0-1,1-1 1,-1 1 0,0 0 0,0-1 0,1 1 0,-1 0 0,1-1 0,-1 1 0,0-1 0,1 0 0,-1 0 0,1 1 0,-1-1-1,1 0 1,-1 0 0,1 0 0,-1 0 0,0-1 0,4 0 0,30-8 219,-28 4-175,0-1 1,0 0-1,-1 0 0,1 0 1,-2-1-1,1 0 1,0 0-1,-1 0 0,-1-1 1,1 1-1,-1-1 1,0 0-1,-1-1 0,0 1 1,3-18-1,-11 43-158,2-7 130,0 0 0,0 0-1,1 1 1,-1 11-1,3-20-72,0 1 0,0-1 0,0 0 0,0 0 0,0 1-1,1-1 1,-1 0 0,1 0 0,-1 0 0,1 0 0,0 1 0,0-1-1,0 0 1,0 0 0,0-1 0,1 1 0,-1 0 0,0 0 0,1 0-1,-1-1 1,1 1 0,0-1 0,0 1 0,3 1 0,24 10-4081,-8-7-2546,-5-3-2801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43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11787,'0'0'12625,"-8"9"-11770,-4 5-369,1 1 0,0 0 1,-11 20-1,17-26-354,0 1 0,1-1 0,0 1 0,1 0 0,0-1 0,0 2 0,1-1 0,-2 20 0,4-29-173,0 1 0,1-1 0,-1 1 0,1-1 0,-1 1 0,1-1 0,-1 0 0,1 1 0,0-1 0,-1 0 0,1 0-1,0 0 1,0 1 0,0-1 0,0 0 0,0 0 0,0 0 0,1-1 0,-1 1 0,0 0 0,0 0 0,1 0 0,-1-1 0,0 1 0,1-1 0,-1 1 0,1-1 0,-1 0-1,0 1 1,1-1 0,2 0 0,3 1-1396,1 0 1,-1-1-1,1 0 0,-1 0 0,9-2 0,5-3-6458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43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12588,'0'0'12684,"7"5"-12150,-7-5-529,4 3 37,-1-1 1,0 1-1,1-1 1,-1 0-1,1 0 1,0-1-1,0 1 1,5 0-1,-7-1-25,0-1-1,0 0 0,0 0 1,1-1-1,-1 1 0,0 0 1,0-1-1,0 1 0,0-1 1,0 0-1,0 1 0,0-1 1,0 0-1,0 0 0,-1-1 1,1 1-1,0 0 0,-1 0 0,1-1 1,-1 1-1,1-1 0,-1 0 1,2-2-1,-2 4-8,0-1 0,0 0 0,0 0 0,0 1-1,0-1 1,0 0 0,-1 0 0,1 0 0,0 0 0,-1 0-1,1-1 1,-1 1 0,1 0 0,-1 0 0,1 0 0,-1 0 0,0-1-1,1 1 1,-1 0 0,0 0 0,0-1 0,0 1 0,0 0-1,0 0 1,0 0 0,-1-1 0,1 1 0,0 0 0,-1 0 0,1 0-1,0-1 1,-1 1 0,1 0 0,-1 0 0,0 0 0,1 0-1,-1 0 1,0 0 0,-2-2 0,2 3-14,-1-1 0,1 1-1,-1-1 1,0 1 0,1 0 0,-1-1 0,0 1-1,1 0 1,-1 0 0,0 0 0,0 0 0,1 1 0,-1-1-1,0 0 1,1 1 0,-1-1 0,1 1 0,-1-1-1,0 1 1,1 0 0,-1 0 0,1 0 0,0 0-1,-1 0 1,1 0 0,0 0 0,0 0 0,-1 0-1,0 2 1,-2 2 26,0 0-1,0 0 0,1 0 1,-1 0-1,1 0 0,0 1 1,1-1-1,-1 1 1,1 0-1,0 0 0,1 0 1,-2 7-1,3-11-9,0 0 1,0 0 0,0 0-1,0 0 1,0 0-1,1 0 1,-1 0-1,1 0 1,-1 0-1,1 0 1,0-1-1,0 1 1,0 0-1,0 0 1,0-1-1,0 1 1,0 0-1,1-1 1,-1 1-1,0-1 1,1 0-1,-1 1 1,1-1 0,0 0-1,-1 0 1,1 0-1,0 0 1,0 0-1,0-1 1,-1 1-1,1 0 1,0-1-1,0 1 1,0-1-1,0 0 1,0 0-1,0 0 1,0 0-1,3 0 1,-4 0-9,46 2-2109,-2-8-5867,-26-2 1910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5:00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74 4164,'0'0'9251,"-8"-6"-8925,-27-16 10,34 21-295,0 0-1,0 1 1,-1-1 0,1 1-1,0 0 1,0-1-1,-1 1 1,1 0-1,0 0 1,-1-1 0,1 1-1,0 0 1,-1 0-1,1 1 1,0-1-1,0 0 1,-1 0 0,1 1-1,0-1 1,0 0-1,-1 1 1,1 0-1,0-1 1,0 1 0,0 0-1,0-1 1,0 1-1,0 0 1,0 0-1,0 0 1,0 0 0,0 0-1,-1 1 1,-22 41 192,20-35-84,-21 48 103,2 2 1,3 1-1,2 0 1,3 2-1,-12 106 1,4 313 95,30-296-483,9-2 0,41 196-1,-55-364 124,1 1 0,1-1 0,0 0 0,1 0 0,0 0 0,1-1 0,15 24 0,-19-33 10,1-1 0,-1 0 0,1 1 0,0-1 0,1 0 0,-1 0 0,0-1 0,1 1 0,0-1 0,-1 0 0,1 1 0,0-2-1,0 1 1,0 0 0,0-1 0,0 0 0,1 0 0,-1 0 0,0 0 0,1-1 0,-1 0 0,0 0 0,1 0 0,-1 0 0,0-1 0,1 1 0,-1-1-1,0 0 1,0 0 0,7-3 0,-1-1 31,1 0-1,-1-1 1,0 0-1,0-1 1,-1 1-1,1-2 1,-1 0-1,-1 0 1,0 0-1,8-10 1,11-19 30,29-47 0,-42 61-26,7-13 6,-2-1-1,-2 0 1,-1-1 0,-2-1 0,-2-1 0,-1 0 0,7-55 0,9-294 432,-24 282-20,1 2-198,-16-173 1,4 124 191,9 117-128,-2 0-1,-2 0 0,-1 0 1,-2 0-1,-14-46 1,19 79-312,0 0 1,-1 0 0,1 0 0,-1 1 0,0-1 0,0 0 0,0 1 0,-1 0 0,1-1 0,-1 1 0,1 0 0,-1 0 0,0 1 0,-1-1 0,1 1 0,0-1-1,-1 1 1,1 0 0,-1 0 0,0 1 0,1-1 0,-1 1 0,0 0 0,-7-2 0,6 3-211,1 0 0,-1 0 0,1 1 0,-1-1 0,1 1 0,-1 0 0,1 0 1,0 1-1,-1-1 0,1 1 0,0 0 0,0 0 0,0 1 0,-5 3 0,-20 13-3484,3 2-2124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44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12460,'0'0'12614,"2"9"-11562,3 10-645,12 62 398,-16-75-794,-1 0 0,1 0 0,-1 0 0,0 0 0,-1 0 0,0 0 1,0 0-1,0 0 0,-1 0 0,1 0 0,-2 0 0,-1 5 0,-2-1-191,-1 0-1,1-1 1,-1 0 0,-1-1 0,-15 16-1,-2-7-2952,-2-7-3793,12-9-6949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05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4644,'0'0'1378,"-8"3"-871,-3-1-268,7-2-66,0 1 0,0 0 0,0 0 0,0 0 0,0 0 0,1 1 0,-1 0 1,1-1-1,-5 4 0,16-5 10094,18 1-7446,3 1-2355,241-9 758,158 5 515,-418 5-2488,-23 3-1118,-23 2-2959,32-8-705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10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58 230 4452,'0'0'9380,"-8"8"-7442,-3 0-959,-10 11-147,5 8 5343,16-27-6090,0 0-1,0 0 1,0 0 0,-1 1 0,1-1 0,0 0-1,0 0 1,0 0 0,0 1 0,0-1 0,0 0-1,0 0 1,0 0 0,0 1 0,0-1 0,0 0-1,0 0 1,0 1 0,0-1 0,0 0 0,0 0-1,0 0 1,0 1 0,0-1 0,0 0 0,0 0-1,0 1 1,0-1 0,0 0 0,0 0 0,0 0-1,1 1 1,-1-1 0,0 0 0,0 0 0,0 0-1,0 0 1,1 1 0,-1-1 0,0 0 0,0 0-1,0 0 1,0 0 0,1 0 0,-1 0 0,0 0 0,15-2 939,17-12-685,15-19-311,-1-1-1,-2-2 1,-1-3 0,73-85 0,-102 107-20,-14 17-7,0 0-1,0 0 1,0 0-1,0 0 1,0 0-1,0 0 1,0 0-1,0 0 1,0 0 0,0 0-1,0 0 1,0 1-1,0-1 1,0 0-1,0 0 1,0 0-1,0 0 1,0 0-1,0 0 1,0 0-1,0 0 1,0 0-1,0 0 1,0 0-1,0 0 1,0 0 0,0 0-1,1 0 1,-1 0-1,0 0 1,0 0-1,0 0 1,0 0-1,0 0 1,0 0-1,0 0 1,0 1-1,0-1 1,0 0-1,-16 33 62,4-11-20,-3 19 265,2 1 0,2 0 0,1 1 0,-5 63 0,11-75-208,5 4-403,-1-35 259,0 0 1,0 0-1,1 0 1,-1 1 0,0-1-1,0 0 1,0 0-1,0 0 1,0 0 0,0 1-1,0-1 1,0 0-1,0 0 1,0 0 0,0 0-1,0 0 1,1 1 0,-1-1-1,0 0 1,0 0-1,0 0 1,0 0 0,0 0-1,1 0 1,-1 0-1,0 0 1,0 0 0,0 0-1,0 1 1,1-1 0,-1 0-1,0 0 1,0 0-1,0 0 1,0 0 0,1 0-1,-1 0 1,0 0-1,0 0 1,0 0 0,0 0-1,1-1 1,-1 1 0,0 0-1,0 0 1,0 0-1,1 0 1,9-17-4114,-6 4-814,-3 3-1667,-1-1-5303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11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3235,'0'0'23927,"11"6"-22699,0-1-1023,0 0 0,1-1 0,0 0 0,0-1-1,0 0 1,0 0 0,0-2 0,1 1 0,15-2 0,196-17 392,1 0-1007,-224 20-2338,-9 5 1246,-9 3-1033,-12-6-4394,16-5 1260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12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104 189 9865,'0'0'13875,"9"1"-12279,-1 1-1420,-1-2 0,1 1-1,0-1 1,-1 0 0,1-1 0,0 1 0,-1-2 0,1 1-1,0-1 1,-1 0 0,0-1 0,1 1 0,-1-1 0,0-1-1,6-4 1,3-3 49,0 0 1,0-2-1,13-14 0,-25 24-159,-1 0 1,1-1 0,-1 0-1,0 1 1,0-1 0,-1 0-1,1-1 1,-1 1 0,0 0 0,0-1-1,0 1 1,-1-1 0,1 1-1,-1-1 1,0 0 0,-1 1-1,1-1 1,-1-6 0,-1 10-54,0 0 1,0-1 0,0 1-1,0 0 1,0 0 0,0 0-1,0 0 1,-1 0 0,1 0 0,0 0-1,-1 1 1,1-1 0,-1 0-1,1 1 1,-1-1 0,1 1-1,-1-1 1,1 1 0,-1 0-1,0 0 1,1 0 0,-1 0-1,1 0 1,-1 0 0,-2 1-1,-46 2-43,35 0 23,1 1-1,0 1 0,0 0 1,0 1-1,0 0 1,1 1-1,0 1 0,1 0 1,0 1-1,-15 13 0,17-14 38,0 1-1,1 0 1,0 1-1,1 0 1,0 0-1,1 1 1,0 0-1,0 0 0,1 0 1,1 1-1,0 0 1,-5 16-1,9-23-23,0 0 0,0 0 0,1 0 0,0 0 0,0 1 0,0-1 0,0 0 0,1 0 0,0 0 0,0 0 0,0 0 0,0 0-1,1 0 1,0 0 0,0-1 0,6 10 0,-4-9 22,1 1 0,-1-1 0,1 0 0,1 0 0,-1-1 0,1 0 1,-1 0-1,1 0 0,0-1 0,1 1 0,7 1 0,8 3-340,1-2 0,0 0 0,0-2 0,0 0 0,0-2 1,34 0-1,-49-2-346,-1 0 1,1-1 0,0 0-1,-1 0 1,1 0 0,-1-1 0,14-5-1,13-10-5919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14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24 8168,'4'9'8592,"8"-2"-3580,23-2-2345,-33-5-2677,0 1-1,0-1 0,0 0 0,0 0 0,0 0 0,-1 0 1,1-1-1,0 1 0,0 0 0,0-1 0,0 0 0,0 1 0,-1-1 1,1 0-1,0 0 0,0 0 0,-1 0 0,1 0 0,-1 0 1,1 0-1,-1-1 0,0 1 0,1 0 0,-1-1 0,0 1 1,0-1-1,0 0 0,0 1 0,0-1 0,0 0 0,0 0 0,-1 1 1,1-4-1,-1 4 41,-1 1 0,1-1 1,-1 0-1,0 0 0,1 1 1,-1-1-1,0 0 0,0 1 1,1-1-1,-1 1 0,0-1 1,0 1-1,0-1 0,0 1 1,0-1-1,0 1 0,0 0 0,0 0 1,0 0-1,0-1 0,0 1 1,0 0-1,0 0 0,0 0 1,0 0-1,0 1 0,0-1 1,0 0-1,0 0 0,0 0 1,-1 1-1,-36 9 14,34-8-4,0 0 1,0 0-1,0 1 0,0 0 1,0 0-1,1 0 0,-1 0 1,1 1-1,0-1 0,0 1 0,0 0 1,0 0-1,1 0 0,0 0 1,0 0-1,0 0 0,0 1 1,0-1-1,0 7 0,2-10-15,1-1-1,0 1 0,0-1 1,-1 1-1,1 0 1,0-1-1,0 0 0,0 1 1,0-1-1,0 1 1,0-1-1,0 0 0,0 0 1,0 0-1,0 1 1,0-1-1,0 0 0,-1 0 1,1 0-1,0 0 1,0-1-1,0 1 0,0 0 1,0 0-1,0-1 1,0 1-1,1-1 0,30-8 297,-29 7-303,0 0 1,0 0-1,-1 0 0,1-1 1,-1 1-1,1-1 0,-1 1 1,0-1-1,0 0 1,0 0-1,0 0 0,-1 0 1,1 0-1,-1 0 1,0 0-1,0 0 0,1-4 1,-2 6-26,0 1 0,-1 0 0,1 0 0,0-1 0,-1 1 0,1 0 0,0 0 0,-1-1 1,1 1-1,0 0 0,-1 0 0,1 0 0,0 0 0,-1 0 0,1 0 0,-1-1 0,1 1 0,0 0 0,-1 0 1,1 0-1,0 0 0,-1 0 0,1 0 0,-1 0 0,1 1 0,0-1 0,-1 0 0,1 0 0,0 0 0,-1 0 0,1 0 1,-1 1-1,1-1 0,0 0 0,0 0 0,-1 0 0,1 1 0,0-1 0,-1 0 0,1 1 0,0-1 0,0 0 1,-1 1-1,-15 10-650,-5 15-817,20-25 1109,0 0 0,0 0 1,0 0-1,0 1 1,1-1-1,-1 1 1,0-1-1,1 0 0,-1 1 1,1-1-1,0 1 1,-1-1-1,1 1 1,0-1-1,0 1 0,0-1 1,0 1-1,0-1 1,1 3-1,3-1-7012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00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4 3940,'0'0'6881,"16"-3"-3737,-21 4-2957,1 0-1,0 1 1,0 0-1,0-1 1,0 1-1,0 1 1,1-1-1,-1 1 1,1-1-1,-1 1 1,1 0-1,0 0 1,0 1-1,-3 3 1,-39 54 1633,38-48-1711,0 0 0,1 0 0,1 1 0,0 0 1,1 0-1,1 1 0,0-1 0,-2 30 0,-18 94 84,15-98-40,1 1 0,-3 67-1,22 51 50,-2-45-147,13 53 94,-14 85 3593,-8-247-3716,0 0 0,0-1-1,0 1 1,1-1 0,0 0-1,0 1 1,0-1 0,0 0-1,1 0 1,0 0 0,-1 0-1,1-1 1,1 1-1,-1-1 1,0 0 0,1 0-1,0 0 1,0 0 0,0 0-1,0-1 1,0 0 0,5 2-1,12 6 103,0 0-1,0-2 1,28 7-1,-4-8-768,-29-5-195,-31-5-377,3-1-3368,0-6-5028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27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137 262 4740,'0'0'15434,"9"-7"-14009,24-18-272,-22 9 1972,-20 9-1787,-28 6-1005,33 1-185,-2 0-134,0 0 0,1 0 0,-1 1 0,0-1 0,1 1 0,-1 0 0,1 1 0,-1-1 0,1 1 0,0 1 0,-1-1 0,1 0 0,0 1 0,1 0 0,-1 1 0,0-1 0,1 1 0,0-1 0,0 1 0,0 1 0,0-1 0,1 0 0,-1 1 0,1 0 0,0 0 0,1 0 0,-1 0 0,1 0 0,0 1 1,0-1-1,1 0 0,0 1 0,0 0 0,-1 5 0,2-10-8,0 1-1,0-1 1,1 0 0,-1 0 0,0 0 0,0 0 0,1 0 0,-1 0 0,0 0-1,1 0 1,-1 0 0,1-1 0,-1 1 0,1 0 0,0 0 0,-1 0 0,1 0 0,0-1-1,0 1 1,-1 0 0,1-1 0,0 1 0,0 0 0,2 0 0,31 6 147,-25-7-109,0-1 0,0 0 1,0 0-1,0-1 0,15-4 1,-11 0-19,0 0 1,0-1 0,0 0 0,-1-1 0,0-1-1,-1 0 1,1 0 0,-2-1 0,12-14 0,-15 17-3,-1-1 0,0-1 1,0 1-1,-1-1 0,0 0 1,-1 0-1,1 0 0,-2-1 1,1 0-1,-2 1 0,1-1 0,-1 0 1,1-21-1,-3 28 11,0-1 0,0 0 0,-1 0 0,0 1 0,1-1 1,-1 0-1,-1 1 0,1-1 0,0 1 0,-1 0 0,0-1 0,0 1 0,0 0 0,0 0 0,0 0 0,0 0 0,-1 0 0,0 1 1,1-1-1,-4-2 0,0 1-13,-1 1 1,1-1-1,0 1 1,-1 0-1,0 1 1,0-1 0,1 1-1,-1 1 1,-1-1-1,-8 0 1,7 1-28,1 0-1,-1 1 1,1 0 0,-1 0 0,0 1 0,1 0-1,-1 1 1,1 0 0,0 0 0,-1 1 0,1 0 0,0 0-1,0 1 1,1 0 0,-1 0 0,1 0 0,0 1-1,-10 10 1,16-14-143,-1 1-1,1 0 0,0-1 0,0 1 0,0 0 1,0 0-1,0 0 0,1 0 0,-1 0 0,1 0 1,-1 0-1,1 0 0,0 0 0,0 0 1,-1 0-1,2 4 0,7 18-7721,-2-15 1891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27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9417,'0'0'16068,"2"12"-15342,0 17-536,-1-1-1,-1 1 1,-5 30 0,3 30-249,6-78-1576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28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12812,'0'0'11371,"54"38"-9994,-27-35-480,1-2-352,1-1-225,0 0-256,-6 0-32,4 0 32,-3 0-256,-6 0-545,-2-1-960,-1-6-1154,-8 0-1185,-5-3-2530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06.8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129 578 8584,'-9'3'363,"-13"2"326,1 0-1,-1-1 1,-32 1 0,110 11 1217,-21-11-1608,0 0 1,1-3-1,-1-1 1,1-1-1,66-10 1,178-50 150,-160 30-426,478-82 1577,94-23-840,173-36-451,-48 80 1229,-765 88-1324,-23 2 213,-1-1 0,44-8-1,-72 9-428,25-2-1508,-24 3 1312,-1 0 1,1 0-1,0 1 1,0-1-1,-1 0 1,1 0-1,0 0 1,-1 1-1,1-1 1,0 0 0,-1 1-1,1-1 1,-1 1-1,1-1 1,0 0-1,-1 1 1,1-1-1,-1 1 1,1 0-1,-1-1 1,0 1-1,1-1 1,-1 1 0,0 0-1,1-1 1,-1 1-1,0 0 1,0-1-1,1 1 1,-1 0-1,0 0 1,0 0-1,1 26-6426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28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11531,'0'0'15503,"52"-23"-15055,-16 23-352,4 0-64,3 0 0,-7 1-1089,2 0-2050,-10-1-1793,-2 0-4133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29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59 13485,'0'0'6662,"-6"10"-5504,-6 11-486,1 0-1,1 0 1,1 1-1,1 1 1,1-1-1,0 2 1,2-1-1,-3 33 1,8-56-653,0 1 0,0-1 0,0 0 1,0 0-1,0 0 0,0 0 1,0 0-1,0 1 0,0-1 0,0 0 1,0 0-1,0 0 0,0 0 0,0 0 1,0 1-1,0-1 0,0 0 1,0 0-1,0 0 0,0 0 0,0 0 1,0 1-1,1-1 0,-1 0 1,0 0-1,0 0 0,0 0 0,0 0 1,0 0-1,0 0 0,0 0 1,1 1-1,-1-1 0,0 0 0,0 0 1,0 0-1,0 0 0,0 0 0,1 0 1,-1 0-1,0 0 0,0 0 1,0 0-1,0 0 0,0 0 0,1 0 1,-1 0-1,0 0 0,0 0 1,0 0-1,1 0 0,9-7 492,7-13-97,-11 9-382,-1-1 0,0 0 1,-1 0-1,-1-1 1,0 1-1,0-1 0,1-22 1,-3 8 16,0 0-1,-6-45 1,5 71-57,0 0 0,0 0 0,0 0-1,0 0 1,0 0 0,0 0 0,-1 0-1,1 0 1,0 0 0,-1-1 0,1 1-1,-1 1 1,1-1 0,-1 0 0,1 0-1,-1 0 1,0 0 0,0 0 0,1 0 0,-1 1-1,0-1 1,0 0 0,0 1 0,0-1-1,0 0 1,0 1 0,-1-1 0,1 1 1,0 0 1,0 1-1,1-1 1,-1 0 0,0 1-1,0-1 1,1 1 0,-1-1-1,0 1 1,1-1-1,-1 1 1,0 0 0,1-1-1,-1 1 1,1 0 0,-1-1-1,1 1 1,0 0 0,-1 0-1,1-1 1,0 1-1,-1 0 1,1 0 0,0 0-1,0-1 1,0 1 0,0 0-1,0 0 1,0 0-1,0 0 1,0 0 0,0-1-1,0 1 1,0 2 0,0 2 25,0 0 0,0 0 0,1 0 1,-1 0-1,1 0 0,0 0 0,1 0 1,-1 0-1,1 0 0,0 0 0,0 0 1,1-1-1,2 5 0,-2-6-6,-1 0 0,1-1 0,0 1 0,0-1 0,0 0 0,0 0 0,0 0 0,1 0 0,-1-1 0,0 1 0,1-1 0,-1 0-1,1 0 1,0 0 0,-1 0 0,1-1 0,0 1 0,0-1 0,4 0 0,-2 0 6,0 0 1,0-1-1,0 0 0,0 1 0,0-2 0,0 1 1,0-1-1,-1 0 0,1 0 0,-1 0 1,1-1-1,-1 0 0,0 0 0,6-5 0,-4 2-27,1-1 0,-1-1 0,-1 1 0,0-1 0,0 0 0,0-1 0,7-16 0,3-3-105,-16 28 103,0 0 1,0 0 0,0 0-1,0 0 1,0 0 0,0 0-1,1 0 1,-1 0 0,0 0-1,0 0 1,0 1 0,0-1-1,0 0 1,0 0 0,0 0-1,0 0 1,0 0 0,0 0-1,0 0 1,0 0 0,0 0-1,1 0 1,-1 0 0,0 0-1,0 0 1,0 0-1,0 0 1,0 0 0,0 0-1,0 0 1,0 0 0,-17 51-537,4-15 741,7-18-137,-17 62 253,22-74-291,0 1 0,0 0-1,1-1 1,-1 1 0,1 0-1,1 0 1,-1-1 0,1 1-1,3 11 1,-2-15-87,-1-1-1,1 1 1,-1-1 0,1 1 0,0-1 0,0 0-1,0 0 1,0 0 0,0 0 0,0 0 0,0 0-1,1-1 1,-1 1 0,1-1 0,-1 0 0,5 2-1,11 3-3098,0-4-3522,-3-2-2937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30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41 4164,'-40'-3'7585,"39"3"-7438,1 0 1,-1-1-1,0 1 1,1 0-1,-1 0 1,0 0-1,1 0 0,-1 0 1,0 0-1,0 0 1,1 0-1,-1 0 0,0 0 1,1 0-1,-1 1 1,0-1-1,1 0 1,-1 0-1,0 1 0,1-1 1,-1 1-1,1-1 1,-1 0-1,0 1 1,1-1-1,-1 1 0,1-1 1,-1 1-1,1-1 1,0 1-1,-1 0 0,1-1 1,-1 1-1,1-1 1,0 1-1,0 0 1,-1-1-1,1 1 0,0 0 1,0-1-1,0 1 1,0 0-1,0 0 0,0-1 1,0 1-1,0 0 1,0-1-1,0 2 1,2 0-12,0 0 0,0-1-1,1 1 1,-1-1 0,0 1 0,1-1 0,-1 0 0,1 0 0,-1 0 0,1 0 0,-1-1 0,1 1 0,0-1 0,-1 1 0,1-1 0,5 0 0,0 1 158,68 6 790,1-3 0,97-7 0,-120 1-930,345-40 847,-82 5-759,-226 35-247,-90 3-6,-1-1 1,1 0-1,0 1 0,-1-1 1,1 1-1,0-1 0,-1 1 1,1-1-1,-1 1 0,1 0 1,-1-1-1,1 1 0,-1-1 1,1 1-1,-1 0 0,1 0 1,-1-1-1,0 1 0,0 0 1,1 0-1,-1-1 0,0 1 1,0 0-1,0 0 0,0-1 1,0 1-1,0 0 0,0 0 1,0 0-1,0-1 0,0 1 0,0 0 1,-1 0-1,1 0 0,0-1 1,-1 2-1,-6 6-2820,6-8 2533,0-1 0,0 1 0,0-1 0,1 1 0,-1-1-1,0 1 1,1-1 0,-1 1 0,1-1 0,-1 0 0,0 1 0,1-1 0,-1 0 0,1 1-1,0-1 1,-1 0 0,1 0 0,0 0 0,-1 1 0,1-3 0,-7-13-8527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31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146 256 8488,'2'-1'633,"1"-1"-1,-1 0 0,0 0 1,0 0-1,0 0 1,0 0-1,0 0 1,0-1-1,0 1 1,-1 0-1,1-1 1,-1 0-1,0 1 1,0-1-1,0 0 1,1-5-1,-1 7-480,-1 0 0,1-1 0,-1 1-1,0-1 1,1 1 0,-1-1 0,0 1 0,0-1-1,0 1 1,-1-1 0,1 1 0,0-1 0,0 1 0,-1-1-1,1 1 1,-1-1 0,1 1 0,-1 0 0,0-1-1,0 1 1,1 0 0,-1-1 0,0 1 0,0 0-1,0 0 1,0 0 0,-1 0 0,1 0 0,0 0 0,0 0-1,0 0 1,-1 1 0,-1-2 0,-1 0-121,0 1 0,-1-1 0,1 1 0,-1 0 0,0 0 1,1 0-1,-1 1 0,0-1 0,0 1 0,1 0 0,-1 1 0,0-1 1,0 1-1,1 0 0,-1 0 0,1 1 0,-1-1 0,1 1 0,-1 0 1,1 0-1,0 0 0,0 1 0,0-1 0,0 1 0,0 0 0,1 0 1,-1 1-1,1-1 0,0 1 0,0-1 0,0 1 0,1 0 0,-1 0 1,1 0-1,0 1 0,0-1 0,0 0 0,1 1 0,0-1 0,-1 1 0,2 0 1,-1-1-1,0 1 0,1 0 0,0 0 0,0-1 0,1 8 1,0-10-23,-1 0 1,1-1 0,0 1 0,0 0 0,0-1-1,0 1 1,0-1 0,0 1 0,0-1 0,0 1 0,0-1-1,1 0 1,-1 0 0,0 0 0,1 1 0,-1-1-1,1-1 1,0 1 0,-1 0 0,1 0 0,0-1 0,-1 1-1,1 0 1,0-1 0,0 0 0,0 1 0,-1-1-1,1 0 1,0 0 0,0 0 0,0 0 0,2-1 0,4 1 36,0-1 1,-1 0 0,0 0 0,1-1-1,-1 0 1,14-5 0,-10 1-12,0 0 1,0-1-1,-1 0 0,0-1 1,0 0-1,0-1 0,-1 0 1,-1-1-1,15-20 0,-18 23 16,0 0 0,-1-1-1,0 1 1,0-1 0,-1 0-1,0 0 1,-1 0-1,1 0 1,-1-1 0,-1 1-1,0-1 1,0 1 0,-1-1-1,0 1 1,-2-17 0,1 22-42,1 0 0,-1 0 1,-1 1-1,1-1 0,0 0 1,-1 0-1,1 1 0,-1-1 1,0 1-1,0-1 1,0 1-1,0 0 0,0 0 1,0 0-1,-1 0 0,1 0 1,-1 0-1,1 1 0,-1-1 1,0 1-1,0 0 1,1 0-1,-1 0 0,0 0 1,0 0-1,0 1 0,0-1 1,0 1-1,0 0 0,0 0 1,-6 0-1,0 1-29,0-1-1,0 1 1,0 1 0,1 0-1,-1 0 1,0 0 0,1 1-1,0 1 1,-15 7 0,22-10 5,-59 43 129,58-42-283,-1 0-1,1 0 0,0 0 1,0 0-1,0 1 1,0-1-1,0 0 0,1 1 1,-1-1-1,1 1 1,-1 0-1,1-1 1,0 1-1,0 0 0,0 0 1,1 0-1,-1 0 1,1 0-1,-1 0 0,1 0 1,0 0-1,1 3 1,0-5-169,0 1 1,0-1-1,0 0 1,1 0-1,-1-1 1,0 1-1,1 0 1,-1 0 0,1-1-1,-1 1 1,0-1-1,1 1 1,0-1-1,-1 1 1,1-1-1,-1 0 1,1 0-1,-1 0 1,1 0-1,0 0 1,-1 0-1,1 0 1,2-2 0,4 2-2289,20 0-5147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32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95 119 10250,'0'0'13570,"11"1"-13303,3 0-175,0 0 1,1-1 0,-1 0-1,25-5 1,-35 5-18,0-1-1,-1 0 1,1 1 0,-1-2 0,1 1 0,-1 0-1,1-1 1,-1 1 0,0-1 0,1 0-1,-1 0 1,0 0 0,0-1 0,-1 1 0,1-1-1,0 0 1,-1 1 0,0-1 0,1 0 0,-1-1-1,0 1 1,-1 0 0,1 0 0,0-1-1,-1 1 1,0-1 0,1-5 0,-1 8-17,-1 0 1,0-1 0,0 1-1,0 0 1,0-1-1,0 1 1,0 0-1,-1-1 1,1 1 0,0 0-1,-1-1 1,1 1-1,0 0 1,-1 0-1,0-1 1,1 1 0,-1 0-1,0 0 1,0 0-1,1 0 1,-1 0-1,0 0 1,-2-2-1,0 1-13,0 1-1,0-1 0,0 0 1,0 1-1,0 0 0,-1 0 1,1 0-1,0 0 0,-5-1 1,-4 1-30,0 0 1,1 1 0,-1 0-1,-21 3 1,24 0-12,0 0 0,1 0 0,-1 0 0,1 1 0,-1 0 0,1 1 0,0 0 0,1 0 0,0 1 0,-1 0 0,2 0 0,-12 13 0,14-15 5,1-1 1,0 2-1,-1-1 0,1 0 0,1 0 1,-1 1-1,1 0 0,-1-1 0,1 1 0,1 0 1,-1 0-1,1 0 0,0 1 0,0-1 1,0 0-1,1 0 0,-1 0 0,1 1 1,1-1-1,-1 0 0,1 0 0,0 1 1,0-1-1,2 5 0,-1-7-5,1 1-1,0-1 1,0 0 0,0 0-1,0 0 1,0 0 0,0 0-1,1-1 1,-1 1-1,1-1 1,0 0 0,0 0-1,0-1 1,0 1 0,0-1-1,0 0 1,5 1 0,78 13-520,-82-15 395,99 6-4572,-34-7-4115,-19 0-3988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33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38 8616,'-1'-2'378,"1"1"0,-1 0 1,1-1-1,-1 1 0,1-1 0,0 1 0,0 0 0,0-1 0,0 1 0,0-1 0,0 1 1,0-1-1,1 1 0,-1 0 0,0-1 0,1 1 0,-1 0 0,1-1 0,-1 1 1,1 0-1,1-2 0,-1 2-209,1 0 1,0 1-1,-1-1 0,1 0 1,0 1-1,0 0 0,-1-1 1,1 1-1,0 0 0,0 0 1,0 0-1,-1 0 0,1 0 1,0 0-1,0 0 0,0 1 1,-1-1-1,3 1 0,2 1-50,0 0-1,0 0 1,-1 1 0,0 0-1,1 0 1,-1 0-1,0 0 1,0 1-1,0 0 1,-1 0-1,0 0 1,1 1-1,3 5 1,48 72 380,-46-65-410,5 10-16,-2 0 0,-1 1 0,-1 1 0,-2 0 0,0 0 0,-2 1 0,-1 0 0,-2 0 0,-1 0-1,-1 1 1,-3 44 0,-3-26 40,-1-1-1,-2 0 0,-3-1 0,-2 0 0,-1 0 0,-30 65 0,27-76 67,-2-2 0,-2 0 0,-1-1 0,-25 30 0,29-43-1427,0-1 1,-1-1 0,-41 31 0,24-25-3921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02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6 3203,'0'0'8969,"-5"-2"-8185,4 1-721,0 1 1,1 0-1,-1-1 0,0 1 0,0 0 1,1-1-1,-1 1 0,0 0 0,0 0 1,1 0-1,-1-1 0,0 1 0,0 0 1,0 0-1,1 0 0,-1 1 0,0-1 1,0 0-1,0 0 0,1 0 0,-1 0 0,0 1 1,0-1-1,1 0 0,-1 1 0,0-1 1,0 1-1,1-1 0,-1 1 0,1-1 1,-1 1-1,0-1 0,1 1 0,-1 0 1,0 1-1,1 1 137,-1 0 0,1 0 0,0 0 0,0 0 0,0 1 0,1-1 0,-1 0 0,1 0 0,0 0 0,0 0 0,2 5 0,1 2-47,1 0 0,0 0 0,0-1 0,1 1 0,0-1 0,1 0 1,0-1-1,15 15 0,78 57 257,-44-37-362,-44-34-36,-1 1-1,0 1 1,0-1-1,-1 2 1,17 24-1,-23-29 21,0 0 0,-1 0-1,0 1 1,-1 0 0,1-1-1,-1 1 1,-1 0 0,0 0-1,0 0 1,0 0 0,-1 0-1,0 1 1,-2 7 0,-4 24 495,-20 70 0,6-32-391,13-47-125,-1-1-1,-1 0 1,-1 0 0,-2-1-1,-1-1 1,-1 0 0,-2 0-1,-1-2 1,0 0 0,-2-1-1,-40 41 1,42-51-707,-44 44 2147,39-24-3373,21-32 1018,-1 1-1,1 0 1,0-1-1,0 1 1,0 0-1,1 0 1,-1 7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08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1954,'-9'0'-64,"-1"-1"-1378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09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8840,'0'0'11798,"10"3"-10212,21 5-920,1-2 1,0-2-1,0-1 1,37-1-1,21-1-5556,-45-2-1715,-54 1 1160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09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7783,'0'0'13645,"85"20"-12460,-42-20-384,6-3-192,-4 0-385,-4 0-160,-3 3-160,-7 0-865,-8 1-641,-1 6-1472,-10-5-3525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0:25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1438 195 8712,'-33'-17'156,"0"1"0,-1 2 0,0 1 0,-1 2 0,-1 2 0,1 1-1,-1 1 1,-1 2 0,-72 0 0,61 7 94,0 1 1,1 3-1,0 2 1,0 1-1,1 3 0,0 2 1,1 1-1,1 3 0,-72 40 1,44-21-262,20-11 141,0 2 1,3 2-1,-71 56 0,108-76-98,0 0 0,1 1 1,0 1-1,1 0 0,0 0 0,1 1 0,1 0 0,0 1 0,1 0 1,0 0-1,1 1 0,0-1 0,1 1 0,1 1 0,1-1 0,0 1 1,-1 30-1,4-29 1,1 0 1,0 0-1,2-1 1,0 1-1,1 0 1,0-1-1,1 0 0,1 0 1,10 20-1,-4-15 0,1 0 0,1-1 0,1 0 0,0-1 0,34 32 0,-12-19 4,1-2 0,2-2-1,1-1 1,1-3 0,1-1 0,47 18 0,-42-23 167,1-2 1,0-2-1,1-2 0,77 8 1,-54-14 45,0-3 0,116-11 0,-135 1-183,0-3 0,-1-3-1,0-1 1,-1-3 0,0-3 0,-2-1-1,-1-3 1,0-1 0,-2-3 0,-1-2-1,-1-2 1,-2-2 0,67-67-1,-85 72-108,0 0 0,-2-2 0,-1-1 0,-1 0 0,31-70 0,-41 78 48,-2-1 1,-1 0-1,-1 0 1,-1 0 0,-2-1-1,0 1 1,-2-1-1,0 0 1,-4-46 0,0 58 20,-1 0 1,0 0 0,-1 0 0,0 0 0,-1 1 0,0-1 0,-1 1 0,-1 0 0,0 1-1,-1 0 1,-16-20 0,9 16 22,0 1-1,-1 0 0,-1 1 1,0 0-1,-1 2 0,-1 0 1,-21-10-1,-3 3-95,-1 1 1,0 3 0,-1 1-1,-1 3 1,0 1-1,-72-5 1,-201 10-4520,222 8 962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12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269 287 8392,'0'-3'1252,"0"-16"6530,-4 5-4521,2 13-3197,1-1 1,-1 1 0,1 0-1,-1 0 1,0-1 0,1 1-1,-1 0 1,0 1 0,0-1-1,0 0 1,0 0 0,0 1-1,0-1 1,0 1 0,0 0-1,-3-1 1,-3 0 34,1 1 0,-1-1-1,0 1 1,1 0 0,-1 1 0,1 0 0,-1 0-1,1 1 1,-1-1 0,1 2 0,0-1 0,-11 6-1,15-6-50,-1 0-1,1 0 1,0 0-1,0 1 1,0-1-1,0 1 1,0 0 0,0 0-1,1 0 1,-1 0-1,1 0 1,0 1-1,0-1 1,0 1-1,0 0 1,1-1-1,0 1 1,-1 0-1,1 0 1,1 0-1,-1 0 1,0 0-1,1 0 1,0 0-1,0 6 1,0-9-25,1 0 0,-1 0 0,0 0 0,0 0 0,1 0 0,-1 0 0,0 0 0,1 0 0,-1 0 1,1 0-1,-1-1 0,1 1 0,-1 0 0,1 0 0,0 0 0,-1-1 0,1 1 0,0 0 0,0 0 0,0-1 0,-1 1 1,1-1-1,0 1 0,0-1 0,0 1 0,1-1 0,34 4 454,-27-5-389,0-1 0,0 0 0,0 0 0,0-1 0,14-5 0,-12 1-58,0 0 0,0-1 0,-1 0 0,0-1-1,0 0 1,-1 0 0,0-1 0,0 0 0,-2-1 0,9-13 0,-11 17 13,-2 0 0,1 0-1,-1-1 1,0 1 0,0-1 0,-1 1 0,0-1-1,0 0 1,-1 0 0,0 0 0,0 0 0,-1 0-1,0 0 1,-1 0 0,0 0 0,0 0 0,0 0-1,-4-9 1,3 12-28,-1 0 1,0-1-1,0 1 0,-1 0 0,1 0 0,-1 1 0,0-1 0,0 1 1,-1 0-1,1 0 0,-1 0 0,0 1 0,0 0 0,0 0 0,-1 0 1,1 0-1,-1 1 0,1 0 0,-1 0 0,0 0 0,0 1 0,0 0 1,0 0-1,0 1 0,0-1 0,0 1 0,-10 1 0,5 0-16,-1 0 0,1 0 0,0 1-1,0 1 1,0 0 0,0 0 0,0 1 0,1 0-1,-1 1 1,1 0 0,0 1 0,1 0-1,-1 0 1,-8 9 0,17-14-172,-1 1-1,1 0 1,-1 0 0,1 0-1,0 0 1,0 0 0,0 0-1,0 0 1,0 0 0,0 0-1,0 0 1,1 1 0,-1-1 0,1 0-1,-1 3 1,1-3-301,0-1 0,0 0-1,1 0 1,-1 0 0,0 0 0,0 0 0,1 1-1,-1-1 1,1 0 0,-1 0 0,1 0 0,-1 0-1,1 0 1,-1 0 0,1 0 0,0 0 0,0 0-1,-1 0 1,3 1 0,10 6-8185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13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12139,'0'0'9951,"-2"12"-9289,-4 18-482,0 1 0,2 1-1,2-1 1,1 0 0,3 38 0,3-59-423,-2-6-1390,-1-11-8663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13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12620,'0'0'11467,"57"-13"-10538,-37 13-513,9 0-384,-4 0 0,-5 1-288,0 2-897,-6-1-353,-3 2-191,-5-2-321,-3 0-961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13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9833,'0'0'12300,"52"14"-11051,-25-14-512,0 0-545,-1 1-192,-3 2-448,-3 0-866,-9 2-800,-4 0-512,-7 1-1154,0 1-1697</inkml:trace>
  <inkml:trace contextRef="#ctx0" brushRef="#br0" timeOffset="1">4 173 9449,'0'0'10506,"63"5"-9289,-38-5-865,4-1-256,-4-1-192,-5 0-1217,1-1-1121,-4-1-3107,-5-1-1122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14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9641,'0'0'12604,"-3"9"-11985,-10 30-298,-3-1-1,-1 0 1,-2-1-1,-26 38 1,17-27-146,28-48-313,0 0 0,0 0 0,0 0-1,-2-1-3176,2 1 3177,0 0 0,0 0 0,0 0 0,0 0 0,-1 0 0,1 0 0,0 0-1,0 0 1,0 0 0,0 0 0,0 0 0,-1-12-5417,1 8 3471,0-15-6127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14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1537,'0'0'20404,"50"55"-19155,-26-37-320,3 4-481,-2-1-224,2-1-159,-5 1-33,-2-3-129,-1-1-703,-4 0-546,-4-3-896,-1-5-608,-1-2-3268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15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7623,'0'0'7901,"9"1"-5851,38 4 315,73-1 0,143-24-145,-35 2-1958,300-11-145,-425 22 193,-85 5-203,-12 1-142,-1 0 1,1 1-1,0-1 0,-1 1 1,1 1-1,0-1 0,8 2 0,-14-2-9,0 1-1,0-1 1,0 0-1,0 0 1,0 0-1,0 0 1,0 0-1,1 1 1,-1-1-1,0 0 1,0 0-1,0 0 1,0 0-1,0 1 1,0-1-1,0 0 1,0 0-1,0 0 1,0 0-1,0 1 1,0-1-1,0 0 1,0 0-1,0 0 1,0 1-1,0-1 1,0 0-1,0 0 1,0 0-1,0 0 1,-1 1-1,1-1 1,0 0-1,0 0 1,0 0-1,0 0 1,0 0-1,0 0 1,0 1-1,-1-1 1,1 0 0,0 0-1,0 0 1,0 0-1,0 0 1,-1 0-1,1 0 1,0 0-1,0 0 1,0 0-1,0 1 1,-1-1-1,1 0 1,0 0-1,0 0 1,0 0-1,0 0 1,-1 0-1,1 0 1,0-1-1,0 1 1,-1 1-253,0-1 1,0 0 0,0 1 0,0-1 0,1 0-1,-1 0 1,0 0 0,0 0 0,0 0 0,0 0-1,0 0 1,1 0 0,-1 0 0,0 0-1,0-1 1,0 1 0,0 0 0,1-1 0,-1 1-1,-1-1 1,-8-10-6734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16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148 183 9225,'0'0'13015,"0"-8"-11878,1 6-1093,-1 0 1,0 0-1,0 0 1,-1 0-1,1 0 1,0 0-1,-1 0 1,1 1-1,-1-1 1,1 0-1,-1 0 1,0 0-1,0 1 1,0-1-1,0 0 1,0 1-1,0-1 1,-2-1-1,1 2-32,0 0 0,0 0-1,-1 0 1,1 0-1,0 0 1,-1 1 0,1-1-1,-1 1 1,1-1 0,-1 1-1,1 0 1,-1 0 0,1 0-1,-1 1 1,1-1 0,0 0-1,-1 1 1,1 0-1,-4 1 1,1 0-38,1 0 0,-1 0 0,1 1 0,-1-1 0,1 1 0,0 0 0,0 0 0,0 1 0,0-1 0,1 1 0,0 0 0,-1 0 0,1 0 0,1 1 0,-1-1 0,1 1 0,-3 6 0,2-6 23,1 1 0,-1 0-1,1 0 1,1 0 0,-1 0-1,1 0 1,0 0 0,0 0-1,1 0 1,0 0 0,0 1-1,1-1 1,-1 0 0,3 8-1,-2-12 20,0 0 0,0 1-1,1-1 1,-1 0-1,1 0 1,-1-1 0,1 1-1,0 0 1,0 0-1,-1-1 1,1 1-1,0-1 1,0 0 0,1 0-1,-1 1 1,0-1-1,0-1 1,1 1 0,-1 0-1,0 0 1,1-1-1,-1 0 1,1 1 0,-1-1-1,0 0 1,1 0-1,-1 0 1,4-1 0,1 1 78,1-1 1,-1 0-1,1 0 1,-1-1-1,1 0 0,-1-1 1,0 1-1,8-5 1,-2-1-36,-1 1 0,0-2 0,0 0 0,-1 0 0,-1-1 0,1 0 0,14-20 0,-20 24 8,-1-1 1,1-1-1,-1 1 1,0 0-1,-1-1 1,0 0-1,0 0 1,0 0-1,-1 0 1,-1 0-1,1-1 1,-1 1-1,-1 0 0,0-15 1,0 19-51,-1 1 1,1-1-1,-1 1 0,0-1 1,-1 1-1,1-1 0,0 1 1,-1 0-1,0 0 1,0 0-1,0 0 0,0 0 1,0 0-1,0 1 0,-1-1 1,0 1-1,-3-3 0,1 1-8,-1 0-1,0 0 0,0 1 0,0 0 0,0 1 1,-1-1-1,1 1 0,-14-2 0,13 2-65,-1 1 0,1 0-1,-1 0 1,0 1 0,0 0 0,1 1-1,-1-1 1,0 2 0,1-1 0,-1 1-1,1 0 1,0 0 0,-1 1-1,1 0 1,0 0 0,-12 9 0,16-10-175,0 1 0,1 0 0,-1 0 1,1 0-1,0 1 0,-1-1 0,1 0 1,1 1-1,-1-1 0,1 1 0,-1 0 1,1-1-1,0 1 0,0 0 0,0 4 1,1-6-125,0 0 0,0 0 0,0 0 0,0 0 1,1 0-1,-1 0 0,0 0 0,1 0 0,-1 0 1,1 0-1,0-1 0,0 1 0,0 0 0,0 0 1,0-1-1,0 1 0,0-1 0,0 1 1,1-1-1,-1 1 0,1-1 0,-1 0 0,1 0 1,-1 1-1,1-1 0,0 0 0,-1-1 0,1 1 1,0 0-1,0 0 0,0-1 0,2 1 0,23 4-7737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16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64 9513,'0'0'9913,"8"8"-8114,-3-4-1684,-1 0 0,1 0-1,-1 0 1,1-1 0,0 0-1,0 0 1,0 0 0,1-1 0,-1 0-1,1 0 1,0 0 0,-1 0-1,1-1 1,0 0 0,0 0-1,0-1 1,-1 0 0,1 0-1,0 0 1,0 0 0,0-1-1,0 0 1,0-1 0,-1 1-1,1-1 1,6-3 0,-7 3-36,-1-1 0,0 0 1,0 0-1,0 0 1,0 0-1,-1-1 0,1 0 1,-1 1-1,0-1 0,0 0 1,3-6-1,-6 9-53,1 0 0,0-1 0,-1 1 0,0 0 0,1-1 0,-1 1 0,0 0 0,0-1 0,1 1 0,-1 0-1,0-1 1,-1 1 0,1-1 0,0 1 0,0 0 0,0-1 0,-1 1 0,1 0 0,-1-1 0,1 1 0,-1 0 0,0-1 0,1 1 0,-1 0-1,0 0 1,0 0 0,0 0 0,0 0 0,0 0 0,0 0 0,0 0 0,0 0 0,0 0 0,0 1 0,-1-1 0,1 0 0,0 1 0,0-1-1,-1 1 1,1-1 0,0 1 0,-1 0 0,1 0 0,-3-1 0,-4-1-24,-1 0-1,1 1 1,-1 0 0,0 0-1,1 1 1,-1 0 0,0 0-1,1 1 1,-1 0 0,1 0-1,-1 1 1,1 1 0,0-1-1,-1 1 1,1 1 0,1-1-1,-1 1 1,0 1-1,1-1 1,0 1 0,0 1-1,1-1 1,-1 1 0,1 0-1,0 1 1,1-1 0,-1 1-1,-5 11 1,9-15 11,0 0 0,0 0-1,0 0 1,1 0 0,-1 0-1,1 1 1,0-1 0,0 0 0,0 1-1,0-1 1,1 1 0,-1-1 0,1 1-1,0-1 1,0 1 0,0-1-1,1 1 1,-1-1 0,1 1 0,0-1-1,0 1 1,3 5 0,-1-4 7,0 0 0,0-1 1,1 0-1,-1 0 0,1 0 0,0 0 1,1-1-1,-1 1 0,1-1 1,-1 0-1,1 0 0,0-1 0,8 4 1,11 3-179,0-1 0,0-1 0,0-1 0,41 4 0,-36-8-3958,52-1 0,-43-5-2717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41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22 7399,'-7'2'878,"0"0"0,0-1 0,0 1 0,0-1 0,-9 0 0,-6-1 5764,29 0-5638,260 13 533,-247-13-1508,-10 1-15,0-1 0,0 0 0,-1 0 0,1-1 0,0-1 0,-1 0 0,1 0 0,9-4 0,-16 1 242,-15 1-184,-13 1-37,-164 9 2431,188-6-2343,25-1-3390,-6-7-1815,5-9-4543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4:17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1 147 8904,'0'0'3219,"8"-5"-3042,30-16-48,1 1 1,1 2-1,0 2 1,1 2 0,1 2-1,0 1 1,1 2-1,0 2 1,0 2-1,62 1 1,723-1 1386,-398 33-1301,0-1 24,440-63 1187,-796 31-1288,-59 4 379,-8 0-6111,-21 2 907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42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10250,'0'0'4196,"9"-1"-2867,-4 1-1167,26-2 924,56-9 2599,-92 10-4493,1-4-6168,4-6-2713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12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45 426 1473,'-45'11'3732,"69"-32"-663,23 14-1901,-45 6-1421,1 1-1,-1 0 0,1 0 0,-1 0 0,1 0 0,-1 0 1,0 1-1,1-1 0,-1 1 0,1-1 0,-1 1 0,0 0 1,1 0-1,-1 0 0,4 3 0,-1 5 7946,-2-4-2790,12-5-4145,8-2-150,0-2-1,0 0 1,-1-2-1,0-1 1,1 0-1,29-16 1,12-2-192,331-108 272,174-64 366,-560 194-1125,0-1-62,0 0 0,0 1 1,0 0-1,0 1 0,1 0 0,15-1 0,-74 18-11498,24-15 4873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12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 1 10378,'0'0'9219,"-4"8"-8898,-10 13-119,-2 0 1,0-1-1,-1-1 1,-1 0-1,-1-1 1,-29 22-1,21-19-61,2 1 0,1 2-1,-38 47 1,59-67-139,0 0 1,0 0-1,1 0 1,0 1-1,0 0 1,0-1-1,1 1 0,-1 0 1,1 0-1,0-1 1,1 1-1,-1 9 1,1-12 17,0 0 1,1 0 0,-1 1-1,1-1 1,-1 0 0,1 0 0,0 0-1,0 0 1,0 0 0,0-1-1,0 1 1,0 0 0,0 0-1,1-1 1,-1 1 0,1 0 0,-1-1-1,1 0 1,-1 1 0,1-1-1,0 0 1,0 0 0,0 0-1,0 0 1,0 0 0,0 0 0,0 0-1,0-1 1,0 1 0,0-1-1,3 1 1,33 2 353,0-2 0,0-1 1,-1-2-1,1-1 0,73-17 0,-11 2-606,75-11-5283,-90 9-2941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14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10378,'0'0'2877,"1"-8"91,-1 3-2199,0 3-509,-1-1 0,1 1 0,0-1 0,1 0 0,-1 1 1,0-1-1,1 1 0,-1-1 0,1 1 0,0 0 1,0-1-1,0 1 0,0-1 0,2-2 0,0 47 1758,0 36-1448,-3-43 199,1-1 1,11 57-1,-12-90-744,0 0 0,0 0 0,0 0 0,0-1 1,1 1-1,-1 0 0,0 0 0,0 0 0,1-1 0,-1 1 1,0 0-1,1-1 0,-1 1 0,1 0 0,-1-1 0,1 1 1,-1 0-1,1-1 0,-1 1 0,1-1 0,0 1 0,-1-1 1,1 1-1,0-1 0,-1 0 0,1 1 0,0-1 0,0 0 1,-1 1-1,2-1 0,0 0 29,-1-1 0,1 1 0,-1 0 1,1-1-1,-1 0 0,1 1 0,-1-1 0,1 0 1,-1 0-1,0 0 0,1 0 0,-1 0 0,0 0 1,1-1-1,34-43 846,47-103-402,-62 106-329,-20 54-232,0 0 0,-1 0 0,-1 1 0,-3 19 0,-7 1 95,7-22 9,0 1 0,1-1 0,0 1 0,1 0 0,-1 14 0,3-25-34,0-1 0,0 0 0,0 1 0,0-1 0,0 0 1,1 1-1,-1-1 0,0 0 0,0 0 0,1 1 0,-1-1 0,0 0 1,0 0-1,1 0 0,-1 1 0,0-1 0,1 0 0,-1 0 0,0 0 0,1 0 1,-1 0-1,0 1 0,1-1 0,-1 0 0,0 0 0,1 0 0,-1 0 1,0 0-1,1 0 0,-1 0 0,0 0 0,1 0 0,-1 0 0,0-1 1,1 1-1,-1 0 0,0 0 0,1 0 0,-1 0 0,0 0 0,0-1 1,1 1-1,-1 0 0,0 0 0,1 0 0,-1-1 0,17-9 213,-2-4-166,-2-1 1,0-1-1,0 0 0,-1-1 1,-1 0-1,-1 0 0,-1-2 1,0 1-1,-1-1 0,6-24 1,-24 128-434,9-78 424,-1-1-1,1 1 1,1 0 0,-1 0 0,1-1 0,1 12 0,-1-17-28,0 0 1,1 0-1,-1-1 1,0 1 0,0 0-1,1-1 1,-1 1-1,0 0 1,1-1-1,-1 1 1,0 0 0,1-1-1,-1 1 1,1-1-1,-1 1 1,1-1-1,0 1 1,-1-1-1,1 1 1,-1-1 0,1 0-1,0 1 1,-1-1-1,1 0 1,0 0-1,0 1 1,1-1 17,0 0 0,1 0-1,-1-1 1,0 1 0,0-1 0,0 1 0,0-1 0,0 1-1,0-1 1,0 0 0,0 0 0,0 0 0,3-3 0,8-6 12,-1 0 1,0 0 0,-1-2-1,0 1 1,-1-2-1,0 1 1,-1-1 0,-1 0-1,0-1 1,0 0 0,-2-1-1,9-23 1,-14 35-231,-4 11 68,-8 29 38,6-18 106,0 0 0,-3 36 0,7-54-23,1 0 0,0 0 1,0 0-1,0 0 0,0 0 0,1 0 1,-1 0-1,0 0 0,0 0 1,0 0-1,1 0 0,-1 0 1,1 0-1,-1 0 0,1-1 1,-1 1-1,1 0 0,-1 0 1,1 0-1,0-1 0,-1 1 0,1 0 1,0 0-1,0-1 0,0 1 1,-1-1-1,1 1 0,0-1 1,0 1-1,0-1 0,0 0 1,0 1-1,0-1 0,0 0 1,0 0-1,0 1 0,0-1 0,0 0 1,0 0-1,0 0 0,0 0 1,0-1-1,0 1 0,0 0 1,0 0-1,0-1 0,0 1 1,0 0-1,0-1 0,0 1 1,0-1-1,0 1 0,1-2 0,4-1 35,0 0 0,-1 0 0,1 0 0,-1-1-1,1 0 1,-1 0 0,6-6 0,1-6-27,0 0-1,-2-1 1,1 0 0,-2 0 0,0-1-1,10-34 1,-33 125-510,10-58 513,1 0 0,0 1 0,1-1 0,0 22 0,2-36-33,0 0 1,1 1-1,-1-1 0,1 1 0,-1-1 1,1 0-1,0 0 0,-1 1 1,1-1-1,0 0 0,0 0 1,0 0-1,0 0 0,0 0 1,0 0-1,0 0 0,0 0 0,0 0 1,1 0-1,-1-1 0,0 1 1,1 0-1,-1-1 0,0 1 1,1-1-1,-1 0 0,0 1 0,1-1 1,-1 0-1,1 0 0,2 0 1,25 1-2517,-5-4-3755,-6-6-3770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15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81 9129,'3'-14'2987,"-2"7"-1372,0 0 0,0 0 0,1-1 0,0 1 1,1 1-1,-1-1 0,6-10 0,-7 17-1582,-1 0 1,0-1-1,0 1 0,0 0 1,1 0-1,-1 0 0,0 0 1,0 0-1,0 0 0,1 0 1,-1 0-1,0 0 0,0 0 1,0 0-1,0 0 0,1 0 1,-1 1-1,0-1 0,0 0 0,0 0 1,0 0-1,1 0 0,-1 0 1,0 0-1,0 0 0,0 0 1,0 1-1,1-1 0,-1 0 1,0 0-1,0 0 0,0 0 1,0 0-1,0 1 0,0-1 1,0 0-1,0 0 0,0 0 1,1 0-1,-1 1 0,0-1 1,0 0-1,0 0 0,0 0 1,0 1-1,0-1 0,0 0 1,0 0-1,0 0 0,0 1 1,0-1-1,-1 0 0,1 0 0,0 0 1,0 0-1,0 1 0,0-1 1,0 0-1,0 0 0,0 18-62,0-15 194,-2 24 35,-1 1-1,-2-1 0,0 0 0,-2 0 0,-17 43 0,14-44 20,1 0-1,1 1 0,1 0 0,2 0 0,-3 48 0,8-73-203,0 0 0,0 0 0,0 1 1,0-1-1,1 0 0,-1 0 0,1 0 0,0 0 0,-1 0 0,1-1 0,0 1 1,0 0-1,0 0 0,1 0 0,-1-1 0,0 1 0,0-1 0,1 1 1,-1-1-1,1 1 0,2 1 0,0-1 11,1 0 0,-1 1 0,1-2 0,-1 1 0,1 0 0,0-1 0,-1 0 1,11 1-1,0-1-10,1 0 1,-1-1-1,0-1 1,1-1 0,16-4-1,-11 1-695,-2-1-1,1-1 1,23-11 0,-11 0-3506,-6-3-4100,-12 7-4277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15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8264,'0'0'14723,"2"11"-13778,3 39-135,-3 0 0,-6 83 0,0-65-210,6 70 0,-3-137-562,1 0 1,0 1-1,0-1 0,0 0 0,1 1 1,-1-1-1,0 0 0,0 1 0,1-1 1,-1 0-1,1 0 0,-1 1 0,1-1 1,0 0-1,-1 0 0,1 0 0,0 0 1,0 0-1,-1 0 0,3 2 0,-2-4-10,0 1 1,-1-1-1,1 1 0,0-1 0,-1 1 0,1-1 0,0 0 1,-1 0-1,1 1 0,-1-1 0,1 0 0,-1 0 0,0 1 1,1-1-1,-1 0 0,0 0 0,1 0 0,-1 0 0,0 1 1,0-1-1,0 0 0,0 0 0,0 0 0,0 0 0,0 0 1,0 0-1,0 0 0,0 1 0,-1-1 0,1-1 0,1-13-14,-1 1-1,0 0 1,-1-1-1,-1 1 1,0-1-1,-1 1 1,0 0 0,-2 0-1,1 0 1,-2 1-1,1 0 1,-2 0-1,0 0 1,-10-14-1,17 26-20,-1 1-1,1-1 1,-1 0-1,1 1 1,0-1-1,-1 1 1,1-1-1,-1 0 1,1 1 0,-1-1-1,0 1 1,1-1-1,-1 1 1,1 0-1,-1-1 1,0 1-1,1 0 1,-1-1-1,0 1 1,0 0-1,1 0 1,-1-1-1,0 1 1,0 0-1,1 0 1,-2 0 0,-3 17-261,5-12 242,1 1 1,0-1 0,-1 1 0,2-1 0,-1 0-1,4 10 1,-1-10 35,0 0-1,1 0 0,-1 0 1,1-1-1,0 1 0,1-1 1,-1 0-1,1 0 0,-1-1 1,1 0-1,0 0 0,0 0 1,1-1-1,-1 0 0,0 0 1,1-1-1,-1 1 0,1-1 1,0-1-1,-1 1 0,1-1 1,0 0-1,-1-1 0,1 0 1,-1 0-1,1 0 0,-1-1 1,1 0-1,-1 0 0,0 0 1,0-1-1,0 0 1,0 0-1,0-1 0,-1 0 1,1 0-1,-1 0 0,0 0 1,0-1-1,-1 0 0,0 0 1,1 0-1,4-10 0,-4 4-14,-1 0 0,0 0-1,-1-1 1,0 1 0,2-20-1,-15 108 81,5-45 355,-2 50-1,7-81-474,0 0-1,0 1 0,0-1 0,0 1 0,0-1 0,1 0 0,-1 1 0,0-1 0,1 1 0,-1-1 0,1 0 0,-1 1 1,1-1-1,0 0 0,-1 0 0,1 0 0,0 1 0,0-1 0,0 0 0,0 0 0,0 0 0,0 0 0,0-1 0,0 1 0,0 0 1,1 0-1,-1-1 0,0 1 0,1 0 0,-1-1 0,0 1 0,1-1 0,-1 0 0,0 1 0,1-1 0,-1 0 0,1 0 1,-1 0-1,3 0 0,-3-1-324,0 1 1,1-1 0,-1 1-1,1-1 1,-1 0 0,0 1-1,1-1 1,-1 0-1,0 0 1,0 0 0,0 0-1,0 0 1,0 0 0,0 0-1,0 0 1,0-1 0,0 1-1,0 0 1,-1-1-1,1 1 1,0 0 0,-1-1-1,1 1 1,-1-1 0,1-2-1,3-23-9522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16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13132,'0'0'10570,"-5"62"-10153,14-44-289,7 3-448,0 1-2019,-5-3-1568,-4 0-3941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16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14958,'0'0'2520,"-4"10"-161,-5 15-1487,2 1 0,1 0-1,2 0 1,0 0 0,2 1 0,0 28-1,25 262 112,-15-239 789,-8-78-1761,0 0 1,0 0-1,1 0 1,-1 0-1,0-1 0,0 1 1,0 0-1,0 0 1,0 0-1,0 0 1,1 0-1,-1 0 0,0 0 1,0 0-1,0 0 1,0 0-1,0 0 1,1 0-1,-1 0 0,0 0 1,0 0-1,0 0 1,0 0-1,0 0 1,1 0-1,-1 0 0,0 0 1,0 0-1,0 0 1,0 0-1,0 0 0,1 0 1,-1 0-1,0 1 1,0-1-1,0 0 1,0 0-1,0 0 0,0 0 1,0 0-1,1 0 1,-1 0-1,0 1 1,0-1-1,0 0 0,0 0 1,0 0-1,0 0 1,0 0-1,0 1 1,0-1-1,0 0 0,0 0 1,0 0-1,0 0 1,0 0-1,0 1 1,0-1-1,6-14 281,3-64-7,-1-102 1,2-19-798,-9 187 342,1 0-1,0 1 1,1 0 0,0-1 0,1 1 0,0 0 0,7-11-1,-10 20 123,0 0-1,0-1 1,0 1-1,1 0 0,-1 0 1,1 0-1,0 0 1,0 0-1,-1 0 0,1 1 1,0-1-1,1 0 1,-1 1-1,0 0 1,0-1-1,1 1 0,-1 0 1,0 0-1,1 1 1,-1-1-1,1 0 0,-1 1 1,1-1-1,0 1 1,-1 0-1,1 0 0,-1 0 1,1 0-1,0 0 1,-1 1-1,1-1 1,-1 1-1,1 0 0,-1 0 1,1-1-1,-1 2 1,0-1-1,4 2 0,-3-1 35,0 0 0,-1 0 0,1 0 0,-1 1-1,0-1 1,1 1 0,-1-1 0,0 1 0,-1 0-1,1 0 1,0 0 0,-1 0 0,1 0 0,-1 0-1,0 0 1,0 0 0,-1 1 0,1-1-1,0 0 1,-1 1 0,0-1 0,0 0 0,0 1-1,0-1 1,-2 6 0,2-3 58,-1 0 0,-1 0 1,1 0-1,-1-1 0,0 1 0,0-1 0,0 1 1,-1-1-1,0 0 0,0 1 0,-1-2 0,1 1 1,-1 0-1,-4 4 0,-59 41 1545,62-47-1557,0 0 0,0 0 1,0 0-1,-1-1 0,1 0 0,-1 0 0,1 0 0,-1-1 1,0 0-1,0 0 0,1 0 0,-8-1 0,13 0-133,-1-1-1,1 1 1,0 0-1,-1-1 1,1 1-1,0-1 1,0 0-1,0 1 1,0-1-1,-1 1 1,1-1 0,0 1-1,0-1 1,0 1-1,0-1 1,0 1-1,0-1 1,0 0-1,0 1 1,1-1-1,-1 1 1,0-1-1,0 1 1,0-1-1,1 1 1,-1-1-1,0 1 1,0-1-1,1 1 1,-1-1-1,1 1 1,9-20-2706,32-33-6172,-17 20 2232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17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13965,'0'0'2168,"-5"9"175,-3 6-1529,1 1 0,1 1 0,0 0-1,1-1 1,1 2 0,1-1 0,-3 27 0,3-3 343,2 0 1,5 56-1,-3-95-1138,-1 1 0,0 0 0,0 0 1,1-1-1,0 1 0,-1 0 0,1-1 0,0 1 0,1 0 1,-1-1-1,0 0 0,1 1 0,-1-1 0,1 0 0,2 4 0,-2-5-14,-1 0-1,0-1 0,1 1 0,-1 0 0,1 0 0,-1-1 0,1 1 0,-1-1 0,1 1 1,-1-1-1,1 0 0,-1 1 0,1-1 0,0 0 0,-1 0 0,1 0 0,-1 0 0,1-1 0,-1 1 1,3-1-1,0 0-43,1-1 0,-1 0 0,0 0 0,0 0 1,0-1-1,0 1 0,0-1 0,0 0 0,0 0 1,-1-1-1,0 1 0,0-1 0,0 1 0,0-1 1,0 0-1,2-6 0,-1 2-33,-1 1 0,0-1 1,0 0-1,-1-1 0,0 1 0,-1 0 1,0 0-1,0-14 0,-8 30-69,-2 11 165,5-10 63,2 1 1,-1 1-1,1-1 1,-1 18-1,3-26-73,-1-1-1,1 1 0,0-1 0,0 1 1,0 0-1,0-1 0,1 1 1,-1 0-1,0-1 0,1 1 0,-1-1 1,1 1-1,-1-1 0,1 1 1,0-1-1,0 1 0,-1-1 0,1 0 1,0 1-1,0-1 0,1 0 0,-1 0 1,0 0-1,0 0 0,0 0 1,1 0-1,-1 0 0,1 0 0,-1 0 1,1 0-1,-1-1 0,1 1 0,-1-1 1,1 1-1,-1-1 0,1 0 1,0 0-1,2 1 0,1-2-1,0 1-1,0-1 1,0 0-1,-1 0 0,1-1 1,0 0-1,-1 1 1,1-2-1,-1 1 1,1 0-1,-1-1 1,0 0-1,0 0 1,0 0-1,0 0 1,-1-1-1,1 1 0,-1-1 1,0 0-1,0 0 1,3-7-1,2-1-507,-1-1-1,-1 0 0,9-25 0,-15 38 476,-4 14 119,0 0-1,0 1 1,2 0 0,0 0-1,0 0 1,1 0-1,1 0 1,1 0 0,0 0-1,1 0 1,0 0 0,1 0-1,1-1 1,1 1 0,0-1-1,11 23 1,-2-8-329,-2-1 0,15 53 1,-24-68 187,0 0 1,-1 0 0,0 1-1,-1-1 1,-1 0 0,0 1 0,-1-1-1,-4 26 1,3-34 132,1-1-1,0 0 1,-1 0-1,0 0 1,0 0 0,0 0-1,0-1 1,-1 1-1,1-1 1,-1 1-1,0-1 1,0 0 0,0 0-1,-1 0 1,1-1-1,-1 1 1,-6 3-1,8-5-25,0 0-1,0 0 0,0-1 0,-1 1 0,1-1 0,0 1 0,0-1 1,-1 0-1,1 0 0,0 0 0,0 0 0,-1 0 0,1 0 0,0-1 1,0 1-1,0-1 0,-1 1 0,1-1 0,0 0 0,0 0 0,0 0 1,0 0-1,0 0 0,0-1 0,1 1 0,-1-1 0,0 1 0,1-1 1,-1 1-1,1-1 0,-1 0 0,1 0 0,0 0 0,-2-4 0,-3-3-30,1-1-1,0-1 0,0 1 1,1 0-1,1-1 0,0 0 1,0 0-1,1 0 0,1 0 1,0-1-1,0 1 0,1 0 1,0 0-1,1-1 0,0 1 1,5-18-1,-2 17-311,0-1 0,1 1 0,0 0 0,1 0 0,13-20 0,-10 19-982,1 1 1,0 0 0,1 0 0,22-18 0,-2 8-5947,0-2-6732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18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21 159 10025,'-1'0'183,"0"0"0,0 0-1,1 0 1,-1 0 0,0 0-1,0 0 1,1 0 0,-1 0-1,0-1 1,1 1 0,-1 0-1,0 0 1,0-1-1,1 1 1,-1 0 0,0-1-1,1 1 1,-1-1 0,1 1-1,-1 0 1,1-1 0,-1 1-1,1-1 1,-1 0 0,1 1-1,-1-1 1,1 1 0,-1-1-1,1 0 1,0 1-1,-1-1 1,1 0 0,0 0-1,0 1 1,0-1 0,0 0-1,-1 0 1,1 1 0,0-1-1,0 0 1,0 0 0,1 1-1,-1-1 1,0 0-1,0 1 1,0-1 0,0 0-1,1 0 1,-1 0 0,1-3 102,1 1 1,-1 0 0,1-1 0,-1 1 0,1 0-1,0 0 1,0 0 0,0 0 0,4-3 0,52-40 2797,-54 43-2985,0 1 0,-1-1 0,1 1 0,0 0 0,0 0 0,0 1 0,1-1 0,-1 1 0,0 0 0,0 0 0,1 0 0,-1 1 0,1-1 0,5 1 0,-9 1-99,0-1 0,-1 1-1,1-1 1,-1 1 0,1-1 0,0 1-1,-1-1 1,1 1 0,-1 0 0,1-1-1,-1 1 1,0 0 0,1-1 0,-1 1-1,0 0 1,1-1 0,-1 1 0,0 0-1,0 0 1,0-1 0,1 1 0,-1 0-1,0 0 1,0 0 0,-1 1 0,1 26 27,-1-20 18,-10 71 58,7-63-97,1 1 0,1 0 0,-1 26 0,3-42-5,0 1 1,0-1-1,1 0 0,-1 1 0,0-1 0,0 1 0,1-1 1,-1 0-1,1 1 0,-1-1 0,1 0 0,0 1 0,-1-1 1,1 0-1,0 0 0,0 0 0,0 0 0,0 0 0,0 0 1,0 0-1,0 0 0,0 0 0,0 0 0,0 0 0,1-1 1,0 2-1,2-1 36,-1 0 0,1-1 1,-1 1-1,1-1 1,-1 1-1,1-1 0,-1 0 1,1-1-1,-1 1 0,6-1 1,2-2 77,-1 0 1,1 0 0,-1 0-1,0-2 1,0 1-1,13-9 1,-6 1-48,-2-1 0,0 0 0,0-1 1,19-25-1,-28 32-16,0-1 0,0 0 0,-1 0 1,0-1-1,-1 0 0,0 0 0,0 0 0,-1 0 0,0 0 1,-1-1-1,2-11 0,-4 20-47,0 1 1,0 0-1,0 0 0,1 0 0,-1-1 1,0 1-1,0 0 0,0 0 0,0-1 1,0 1-1,0 0 0,0 0 0,0 0 1,0-1-1,0 1 0,0 0 0,0 0 1,0 0-1,0-1 0,0 1 0,-1 0 1,1 0-1,0 0 0,0-1 0,0 1 1,0 0-1,0 0 0,0 0 1,-1-1-1,1 1 0,0 0 0,0 0 1,0 0-1,0 0 0,-1 0 0,1-1 1,0 1-1,0 0 0,0 0 0,-1 0 1,1 0-1,0 0 0,0 0 0,0 0 1,-1 0-1,1 0 0,-11 7 26,-8 18-46,15-17 8,1 1 1,-1 0 0,2 0-1,-1 0 1,1 1-1,1-1 1,0 1 0,0-1-1,1 11 1,0-17 27,0 0 1,0 0-1,1 0 1,0 0-1,-1 0 0,1-1 1,0 1-1,0 0 0,0 0 1,1-1-1,-1 1 1,1-1-1,-1 1 0,1-1 1,0 0-1,0 0 0,0 0 1,0 0-1,0 0 1,1 0-1,-1 0 0,1-1 1,-1 1-1,1-1 0,-1 1 1,1-1-1,0 0 1,0 0-1,-1-1 0,1 1 1,0 0-1,0-1 0,3 0 1,2 1 89,-1 0 1,1-1-1,-1 0 1,1 0-1,0-1 1,-1 0-1,1-1 1,-1 1-1,1-1 1,-1-1-1,0 1 1,12-7-1,-15 6-69,0 0 0,0 1 0,-1-2 0,1 1 0,-1 0 0,0 0 0,0-1 0,0 0 0,0 0 0,-1 0 0,1 0 0,-1 0 0,0 0 0,0-1 0,-1 1 0,1 0 0,-1-1 0,0 0 0,0 1 0,0-1 0,-1-8 0,1 7 6,-1-1 0,0 1 0,-1 0 0,0 0 0,1-1 0,-2 1 0,1 0 0,-1 0 0,0 0 0,0 0 0,-1 1 0,0-1 0,-4-6 0,4 8-46,1 1 1,-1 0-1,-1 0 1,1 0-1,0 1 1,-1-1-1,1 1 1,-1 0-1,0 0 0,0 0 1,0 0-1,0 1 1,0-1-1,0 1 1,0 0-1,0 0 1,0 1-1,-1-1 1,1 1-1,-6 0 1,5 4-255,14 4 32,14 5-587,24-1-2533,-13-9-3247,-8-3-3832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4:18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0 138 7207,'149'-17'4265,"-62"4"-3851,94-3 0,570-3 1539,645-26-1285,-911 33-562,-2 1 909,-272 22 775,-125-4-2757,113-6 0,-140-9-2541,-10-8-1995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18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13293,'0'0'12363,"0"56"-11530,0-29-256,0 0-225,4-1-256,-2-1-64,7-6 0,-6-5-993,3-4-961,3-8-736,-2-2-1154,2-7-2626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19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27 14125,'0'0'8339,"0"11"-7384,-1 10-334,-4 56 740,3-1 0,16 142 0,-4-189-1270,-3-24 154,-1-18 198,-2-15-516,-1 0 0,-2 1-1,0-1 1,-2 0 0,-1 0 0,-6-33 0,9 65 54,1 0 1,0-1 0,0 1 0,0 0 0,0-1 0,1 1 0,-1-1 0,1 0 0,0 0-1,0 0 1,0 0 0,0-1 0,1 1 0,-1-1 0,1 0 0,0 0 0,-1 0 0,1 0-1,0-1 1,0 0 0,0 1 0,0-2 0,0 1 0,0 0 0,1-1 0,3 1 0,-1 0 58,-1-1 1,1 0 0,0 0 0,0 0 0,-1-1-1,1 1 1,-1-2 0,1 1 0,0-1 0,-1 0-1,0 0 1,0-1 0,0 0 0,0 0 0,0 0-1,0-1 1,10-8 0,-10 4-9,1 0 0,-1-1-1,-1 0 1,0 0 0,0 0 0,0-1-1,-2 0 1,1 1 0,-1-1 0,0-1-1,-1 1 1,0 0 0,-1-1 0,0 1-1,-1-1 1,0 1 0,0-1 0,-4-14-1,4 22-27,0 0 0,0 1 0,-1-1 0,0 0 0,1 1-1,-1-1 1,0 0 0,0 1 0,-1-1 0,1 1 0,-1-1-1,1 1 1,-3-3 0,3 4-8,0 0-1,-1 0 1,1 0 0,0 0-1,0 1 1,-1-1 0,1 0-1,0 1 1,-1-1 0,1 1-1,-1-1 1,1 1 0,-1 0-1,1-1 1,-1 1 0,1 0-1,-1 0 1,-1 1 0,-2-1-13,1 2 1,0-1 0,0 0 0,0 1-1,0 0 1,0 0 0,0 0 0,0 0-1,1 1 1,-1-1 0,1 1 0,0 0 0,0 0-1,-6 7 1,0 0 28,0 1-1,0 0 1,1 0-1,1 1 1,0 0-1,0 1 1,1-1 0,1 1-1,0 0 1,1 1-1,-5 26 1,8-38-5,1 1-1,1-1 1,-1 1-1,0-1 1,1 1 0,-1-1-1,1 1 1,-1-1 0,1 0-1,0 0 1,0 1 0,0-1-1,1 0 1,-1 0 0,0 0-1,1 0 1,-1 0 0,1 0-1,0 0 1,0-1 0,0 1-1,0-1 1,0 1 0,0-1-1,0 0 1,0 1 0,0-1-1,1 0 1,-1-1-1,0 1 1,1 0 0,2 0-1,13 2-40,-1 0 0,1-1 0,31 0 0,4 1-797,-50-3 803,0 1 0,-1-1 0,1 1-1,0 0 1,0 0 0,-1 0-1,1 0 1,-1 0 0,1 1 0,-1-1-1,0 1 1,1 0 0,-1-1-1,0 1 1,0 0 0,0 0 0,0 0-1,0 1 1,-1-1 0,1 0-1,-1 1 1,0-1 0,1 1 0,-1-1-1,1 5 1,-1-4 50,-1 1 0,0-1 0,0 1 0,0-1 0,0 1 1,0-1-1,0 1 0,-1-1 0,0 0 0,0 1 0,0-1 0,0 1 0,0-1 0,-1 0 0,1 0 0,-1 0 1,0 0-1,0 0 0,-4 4 0,3-3-107,1-1 0,-1 0 0,0 0 0,0-1 0,-1 1 0,1-1 0,0 1 0,-6 2 0,5-4-620,0 0 0,1 0 0,-1 0 0,0 0 0,1-1 0,-1 1 0,0-1 0,0 0 0,-5-1 0,-15-2-5931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19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16528,'0'0'3747,"9"49"-3939,0-36-2210,2-5-5382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20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8872,'0'0'16795,"0"10"-16000,4 59-371,2 0-1,19 83 1,-25-151-475,0 0 0,0-1 0,0 1-1,0 0 1,0 0 0,0-1 0,0 1 0,0 0 0,1-1 0,-1 1 0,0-1 0,0 1 0,1 0-1,-1-1 1,0 1 0,1-1 0,-1 1 0,1 0 0,-1-1 0,0 1 0,1-1 0,-1 1-1,1-1 1,0 0 0,-1 1 0,1-1 0,-1 0 0,1 1 0,-1-1 0,1 0 0,0 1 0,-1-1-1,1 0 1,0 0 0,-1 0 0,1 0 0,0 0 0,-1 0 0,1 0 0,0 0 0,0 0-1,1-1-289,-1 1-1,0-1 0,1 0 0,-1 0 0,0 0 0,0 0 0,1 0 0,-1-1 0,0 1 0,0 0 0,-1 0 0,1-1 0,0 1 0,0 0 0,0-1 0,0-2 0,6-21-5492,-3-6-2211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20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11018,'0'0'11724,"63"-16"-9643,-25 7-959,4-1-610,-3-1-96,4 2-223,-7 1-161,-1 2 0,-3 3-257,-7 3-896,1 0-1057,-12 0-1025,-5 0-1217,-4 1-1313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21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52 10442,'0'0'11178,"63"4"-8999,-19-17-898,2 1-737,1 2-352,2-2-160,-9 7-128,-10 1-1089,-12 4-801,-3 0-512</inkml:trace>
  <inkml:trace contextRef="#ctx0" brushRef="#br0" timeOffset="1">1 259 11851,'0'0'9129,"79"-1"-7271,-36-12-577,2-3-769,-2 3-352,-3 0-128,-6 4-320,-1 3-1505,-10 0-1475,-5 1-3042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22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5445,'0'0'192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22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52 4388,'0'0'5483,"8"-6"-5254,3-5 14,11-8-131,3 4 3553,-24 21 2522,-10 25-4601,-4-11-905,-12 16 299,2 2 1,2 1 0,1 0-1,-27 80 1,42-107-4200,6-31-3076,0 2 3605,-1-8-2782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22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10282,'0'0'11114,"0"56"-9256,18-35-192,6 0-353,-1-2-192,10 1-481,-3-3-383,4-2-161,4 0-64,-2-3-417,-2-3-1024,-5-3-1730,-5-2-1473,-8-4-4517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24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1 292 1986,'0'0'19661,"11"0"-17851,33-5-794,0-2 0,-1-2 0,77-26 0,-23 6-841,492-99-2,-445 99-176,-130 27 26,-8 1 2,0 0 1,-1 0-1,1 0 1,0-1-1,0 0 0,-1 0 1,1 0-1,8-6 0,-13-4-2797,-7 1-6611,1 7 2389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4:22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7847,'0'0'10736,"-2"10"-10373,-22 122 1081,-10 222 1,32 145-805,11-256-342,2 83-132,-47 303 10,-20 184-224,55-835-1011,-1 0 0,-10-43 0,8 47-248,-9-41-4592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25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86 227 1281,'0'1'750,"0"0"-1,0 0 1,0 0-1,0 0 1,1 0-1,-1 0 1,0 0-1,1 0 1,-1 0-1,1 0 1,-1 0-1,1 0 1,0 0-1,-1 0 1,1-1-1,0 1 1,-1 0 0,3 1-1,20 10 4511,27-3-1950,-38-10-3028,-1-1 0,0 0 0,1 0 0,-1-1 0,0-1 0,0 0-1,-1 0 1,1-1 0,-1 0 0,0-1 0,15-11 0,-11 6-100,0 0 0,0-1-1,-1 0 1,-1-1 0,0-1-1,18-26 1,-28 37-145,0 1-1,-1 0 1,1-1-1,-1 1 1,0-1 0,0 1-1,0-1 1,0 0-1,0 0 1,0 1-1,-1-1 1,0 0-1,1 0 1,-1 0 0,0 1-1,0-1 1,0 0-1,-1 0 1,1 0-1,-2-3 1,1 4-24,-1-1 0,1 1 0,-1 0 1,0 0-1,1 0 0,-1 0 0,0 0 0,0 1 1,0-1-1,-1 0 0,1 1 0,0 0 0,0-1 1,-1 1-1,1 0 0,-1 0 0,-3-1 0,-5 0-24,0 0 0,0 0-1,-1 1 1,1 0 0,0 1-1,0 1 1,0-1-1,-1 2 1,-12 2 0,4 2 4,1 1 0,0 1 0,0 0 0,1 2 0,0 0 0,-21 15 0,28-17 93,1 0 1,-1 1-1,1 0 1,1 0-1,0 1 1,0 0-1,1 1 1,0 0-1,1 0 0,-9 19 1,14-27-62,1 0 1,0 0-1,-1-1 0,2 1 1,-1 0-1,0 0 0,0 1 1,1-1-1,0 0 0,-1 0 1,1 0-1,0 0 1,1 0-1,-1 0 0,1 0 1,-1 0-1,1 0 0,0 0 1,0 0-1,0 0 0,0 0 1,1 0-1,-1 0 0,1-1 1,0 1-1,0-1 0,-1 1 1,2-1-1,-1 0 1,0 1-1,0-1 0,1 0 1,-1-1-1,1 1 0,0 0 1,-1-1-1,1 1 0,0-1 1,0 0-1,0 0 0,6 1 1,12 3 21,0-1-1,0-1 1,0 0 0,40-2-1,-53-1-26,32 2-273,52-2 199,-49-9-2537,-39 7 1819,0 1 0,0-1 0,-1 0 0,1 0-1,0-1 1,-1 1 0,5-5 0,10-12-8623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21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86 193 2755,'0'5'13033,"7"-3"-5438,18-5-3546,17-10-6724,-31 7 4685,0-1-1929,-1 0 0,1-1 0,-2-1 0,1 0 0,11-14 0,-18 20 2,0-1-1,0-1 0,0 1 0,0 0 1,-1-1-1,0 1 0,0-1 0,0 0 0,0 0 1,-1 0-1,0 1 0,0-2 0,0 1 0,0 0 1,-1 0-1,0-8 0,-1 11-53,1 1 0,0 0 0,-1 0 0,1 0 0,0 0-1,-1 0 1,0 0 0,1 0 0,-1 0 0,0 0 0,1 0 0,-1 0 0,0 0-1,0 0 1,0 0 0,0 0 0,0 1 0,0-1 0,0 0 0,0 1 0,0-1 0,0 1-1,-1-1 1,-36-5 209,27 7-219,1-1 0,-1 2 0,1 0-1,-20 6 1,20-5 43,2 2 0,-1-1 0,0 1 0,1 0 0,0 1-1,0 0 1,1 0 0,-1 1 0,1 0 0,1 0 0,-1 1 0,1 0 0,1 0-1,0 0 1,0 1 0,0 0 0,1 0 0,0 0 0,1 0 0,0 0 0,1 1 0,-1 0-1,2-1 1,-1 1 0,2 0 0,0 18 0,0-26-52,1 1 0,0-1 0,0 1 0,1-1 0,-1 1 0,0-1 0,1 0 1,-1 1-1,1-1 0,0 0 0,0 0 0,0 0 0,0 0 0,0-1 0,0 1 0,1-1 0,-1 1 0,0-1 0,1 0 0,-1 1 0,1-1 0,0-1 1,-1 1-1,1 0 0,0-1 0,-1 1 0,1-1 0,4 0 0,10 2 10,1-1 0,-1-1-1,20-2 1,-32 2-17,14-3 93,-1 0 0,0-1 0,27-10 0,22-5-3905,-21 14-6465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21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1 240 4740,'0'0'17895,"10"-2"-15536,65-16 333,141-54-1,-104 32-1774,131-60-992,-237 93-3104,-18 7-4400,6 0 5455,-6 0-6828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23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11147,'0'0'12876,"4"8"-11990,87 254 1687,-75-228-1956,-16-34-626,0 0 1,1 1-1,-1-1 0,0 0 1,0 0-1,0 0 0,0 0 1,0 0-1,0 1 1,0-1-1,0 0 0,1 0 1,-1 0-1,0 0 1,0 0-1,0 0 0,0 0 1,0 0-1,1 0 1,-1 1-1,0-1 0,0 0 1,0 0-1,0 0 1,1 0-1,-1 0 0,0 0 1,0 0-1,0 0 1,0 0-1,0 0 0,1 0 1,-1 0-1,0 0 0,0 0 1,0-1-1,0 1 1,1 0-1,-1 0 0,0 0 1,0 0-1,0 0 1,0 0-1,0 0 0,1 0 1,-1 0-1,0-1 1,0 1-1,0 0 0,0 0 1,0 0-1,3-23-1852,-7-29-5827,-4 20 733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23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13068,'0'0'14718,"11"-8"-14066,21-11-430,1 2 0,57-20 1,-72 31-413,19-8-1106,-15 5-2920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23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13100,'0'0'12279,"10"-4"-10475,16-6-455,45-27 0,-49 24-1659,0 1 0,0 1 0,1 1 0,1 1 0,27-6 0,-29 14-5191,-21 1 5196,-1 1 0,1-1 0,-1 0 0,1 0 0,-1 1 1,0-1-1,1 0 0,-1 1 0,0-1 0,1 0 0,-1 1 0,0-1 1,1 0-1,-1 1 0,0-1 0,0 1 0,0-1 0,1 1 1,-1-1-1,0 0 0,0 1 0,0-1 0,0 1 0,0-1 1,0 1-1,0-1 0,0 1 0,0-1 0,0 1 0,0-1 1,0 1-1,0-1 0,0 1 0,0-1 0,-1 1 0,1-1 1,0 0-1,0 1 0,0-1 0,-1 1 0,1-1 0,-1 1 1,-6 10-9108</inkml:trace>
  <inkml:trace contextRef="#ctx0" brushRef="#br0" timeOffset="1">67 298 4837,'0'0'21524,"63"4"-19826,-30-17-641,-3-4-481,3 2-416,-4 0-128,-4 2 0,0 4-672,-5 3-481,2 0-769,-6 1-1281,0-2-737,-2-4-2274,6-5-6534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24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14029,'0'0'10410,"-40"70"-9897,28-39-289,1 6-96,0 0-32,2 0-96,-2-2 0,2-3 32,4-4-96,3-5-352,0-8-513,2-7-737,0-19-13740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24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14798,'0'0'10346,"-9"64"-9834,29-43-95,9-3 31,0-1-128,-1-3-191,3-3-33,0-5-96,-1-3-609,-1-3-1505,0 0-2210,-6 0-4901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25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8616,'0'0'2963,"0"8"-1244,1 3-1203,1 1 0,1-1 1,0 0-1,0 1 0,1-1 0,1 0 1,0-1-1,0 1 0,1-1 0,0 0 0,1-1 1,0 1-1,10 9 0,-3-4-265,0 0 0,0-1 0,2-1 0,-1 0 0,2-1 0,0-1 0,23 13 0,-24-18-26,0 1-1,0-2 1,1 0-1,0-1 1,0-1-1,0-1 1,0 0-1,0-1 1,0-1 0,0 0-1,17-3 1,-4-2-45,-1-2 1,-1 0 0,1-2 0,-2-1 0,42-21 0,-7 0 93,134-59 85,-173 82-415,0 1 0,0 0 0,0 2 0,1 1-1,0 1 1,46-1 0,-63 4 56,-1 0 0,1 1 0,0-1-1,0 1 1,-1 1 0,1-1 0,0 1 0,-1 1 0,0-1-1,1 1 1,-1 0 0,0 0 0,0 1 0,-1-1-1,1 1 1,-1 1 0,0-1 0,0 1 0,0 0 0,0 0-1,-1 0 1,0 1 0,0-1 0,-1 1 0,0 0 0,0 0-1,0 1 1,0-1 0,2 10 0,2 10 144,1-16-1776,-7-10 1462,-1 0 0,1 0 1,-1 0-1,0 0 0,1 0 0,-1 0 0,0 0 0,1 0 0,-1 0 0,0 0 0,1-1 0,-1 1 0,1 0 0,-1 0 0,0 0 0,0 0 0,1-1 0,-1 1 0,0 0 0,1 0 1,-1-1-1,0 1 0,0 0 0,1-1 0,-1 1 0,0 0 0,0-1 0,0 1 0,1 0 0,-1-1 0,0 1 0,0 0 0,0-1 0,4-14-6204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25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0 710 13677,'0'0'10244,"7"-14"-10212,11-20 181,1 1 0,40-50-1,-45 66 9,0 0-1,0 1 1,1 1-1,1 1 1,1 0-1,0 1 1,23-13 0,-32 22-224,0 0 1,0 0-1,1 1 1,-1 1 0,1 0-1,0 0 1,-1 0-1,1 1 1,0 0 0,0 1-1,0 0 1,0 0-1,0 1 1,-1 0-1,1 1 1,0 0 0,-1 0-1,1 1 1,-1 0-1,0 0 1,0 1 0,0 0-1,0 1 1,0 0-1,-1 0 1,0 0 0,0 1-1,-1 0 1,1 0-1,8 13 1,5 7 200,-11-14 83,0-1 1,1 0 0,17 16-1,-22-24-238,0 1 0,-1-1-1,1-1 1,0 1 0,1-1-1,-1 1 1,0-1 0,1-1-1,-1 1 1,1-1 0,0 0-1,10 0 1,-1-1-20,0-1 1,0-1-1,-1 0 1,1-1-1,-1-1 1,0 0-1,0-1 1,0-1-1,0 0 1,-1-1-1,0 0 1,0-1-1,12-10 1,21-18 647,79-81 0,-116 108-452,26-27 234,-1-1 0,-3-1-1,-1-2 1,-1-1 0,29-58 0,-57 98-660,-1 0 1,1-1-1,0 1 0,0 0 1,-1 0-1,1-1 0,0 1 0,-1 0 1,1-1-1,-1 1 0,0 0 1,0-1-1,1 1 0,-1-1 1,0 1-1,0 0 0,0-1 1,0 1-1,0-1 0,-1 1 0,1 0 1,0-1-1,-1 1 0,1-1 1,-1 1-1,1 0 0,-1 0 1,0-1-1,1 1 0,-1 0 1,0 0-1,0 0 0,0 0 1,0 0-1,0 0 0,0 0 0,0 0 1,-2-1-1,-5-8-6306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4:23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19635,'8'2'-59,"300"100"-96,-225-69-14,2-4-1,1-4 1,145 24-1,171-31 1915,4-34 762,-13 0-1784,192 16-598,200-4-47,-299-24 297,-6-1 1504,1 41-1106,-305 7-520,18 3-1548,-64-14-9290,-101-8 3304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26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12 350 12908,'0'0'5840,"-2"8"-3266,-7 24-509,9-32-2021,0 0-1,0 0 1,0 1-1,0-1 1,0 0-1,0 0 1,0 1-1,0-1 1,0 0-1,0 1 1,0-1-1,0 0 1,0 0-1,0 1 0,0-1 1,0 0-1,0 0 1,1 1-1,-1-1 1,0 0-1,0 0 1,0 1-1,0-1 1,1 0-1,-1 0 1,0 0-1,0 1 0,0-1 1,1 0-1,-1 0 1,0 0-1,0 0 1,0 0-1,1 1 1,-1-1-1,0 0 1,0 0-1,1 0 1,-1 0-1,0 0 1,1 0-1,-1 0 0,0 0 1,0 0-1,1 0 1,-1 0-1,0 0 1,0 0-1,1 0 1,-1 0-1,0 0 1,1-1-1,12-3 782,-7 0-564,0 0 0,-1 0 0,1-1 0,-1 1 1,0-2-1,0 1 0,0 0 0,-1-1 0,6-10 0,33-61 848,-42 73-1060,24-53 523,-4 0-1,16-64 1,-32 103-478,7 68-88,-7-18-51,1 0 0,1 0 1,2-1-1,2 0 0,0 0 0,2-1 1,18 30-1,-29-58-237,-1 0-1,0-1 1,1 1-1,-1 0 1,1 0-1,0-1 1,-1 1-1,1-1 1,0 0-1,0 1 1,0-1-1,0 0 1,0 0-1,0 0 1,1 0 0,-1-1-1,0 1 1,0-1-1,0 1 1,1-1-1,-1 0 1,4 1-1,13-1-5904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20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10826,'0'-1'301,"0"1"-1,1 0 1,-1 0 0,0 0-1,1 0 1,-1 0 0,0 0-1,1 0 1,-1 0-1,0 0 1,1 0 0,-1 0-1,0 0 1,1 0 0,-1 0-1,0 0 1,1 0-1,-1 0 1,0 0 0,1 0-1,-1 0 1,0 0 0,1 1-1,-1-1 1,0 0-1,0 0 1,1 0 0,-1 1-1,0-1 1,0 0-1,1 0 1,-1 1 0,0-1-1,0 0 1,1 1 0,5 16 3076,-2 30-4181,-4-38 1923,4 38-590,2-1-1,1 1 1,21 67-1,-23-108-5272,-11-21-772,-10-2-730,-4-1-2909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21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11659,'0'0'8616,"64"-3"-6310,-24 0-288,3-2-448,4-1-609,0 1-513,-4-2-320,-9 2-96,-8 5-32,-8 0-640,-2 0-706,-5 0-1088,-4 0-1826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35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1 320 4676,'2'7'11859,"6"-6"-4571,15-8-2348,19-16-5063,-3-7 301,0-1 0,-2-2 0,-1-2-1,-2-1 1,-2-2 0,38-57-1,-84 122-112,1 1 1,0 0-1,3 1 0,-12 44 0,20-65-21,0 0 0,1 0 0,0 1 0,0-1 0,0 12 0,1-19-96,1 1-1,-1-1 0,0 1 0,0-1 1,0 1-1,1-1 0,-1 0 0,1 1 1,-1-1-1,1 0 0,-1 1 0,1-1 1,0 0-1,0 0 0,0 1 1,0-1-1,0 0 0,0 0 0,0 0 1,0 0-1,0 0 0,0-1 0,0 1 1,1 0-1,-1 0 0,0-1 0,1 1 1,-1-1-1,0 1 0,1-1 0,-1 0 1,1 1-1,-1-1 0,0 0 0,1 0 1,2 0-1,1 0-1158,9-1-3007,-7-4-3544,-1-5-3022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35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4388,'0'0'18012,"10"1"-16250,46 4-803,1-2 0,-1-3 1,63-8-1,60-1-7540,-161 6-455,-12-2 1879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36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38 118 6374,'0'0'12978,"10"7"-11259,-4-3-1463,0 0 1,0 0 0,0 0 0,1-1-1,0 0 1,-1 0 0,1-1 0,0 0-1,0 0 1,1-1 0,-1 1 0,0-2-1,0 1 1,1-1 0,-1 0 0,0 0-1,1-1 1,-1 0 0,0-1 0,12-3-1,-6 0 9,0-1 0,0-1 0,-1 0 0,19-14 0,-28 18-199,1 1 0,-1-1 0,1 0 0,-1 0 0,0-1 0,0 1 0,0-1 0,0 1 0,-1-1 0,0 0 0,1 0 0,-1 0 0,-1 0 0,1 0 0,-1-1 0,1 1 0,-1-1 0,0-4 0,-1 8-55,0-1 1,-1 1-1,1-1 1,-1 1 0,0-1-1,1 1 1,-1 0-1,0-1 1,0 1-1,0 0 1,0-1 0,0 1-1,0 0 1,0 0-1,0 0 1,0 0-1,-1 0 1,1 0 0,0 0-1,-1 1 1,1-1-1,0 0 1,-1 1-1,1-1 1,-1 1 0,1-1-1,-1 1 1,0 0-1,1 0 1,-1-1-1,1 1 1,-3 1-1,-60-2-100,55 2 96,-3 0-17,-1 1 1,1 0 0,0 1 0,0 0-1,0 1 1,0 1 0,1 0 0,-1 0-1,1 1 1,-16 11 0,22-13 37,-1 0 0,0 0 0,1 1 0,0 0 0,0 0 0,0 0 0,1 1 0,-1 0 0,2 0 0,-1 0 0,0 0 0,1 0 0,0 1 1,1-1-1,-1 1 0,1 0 0,1 0 0,-1 0 0,0 13 0,3-16-13,-1-1 0,1 1 0,0-1 1,0 1-1,0-1 0,1 0 0,-1 0 0,1 0 0,0 0 1,0 0-1,0 0 0,0 0 0,0 0 0,1-1 0,-1 1 1,1-1-1,0 0 0,0 1 0,0-1 0,0-1 0,0 1 1,0 0-1,0-1 0,0 1 0,1-1 0,4 1 0,10 4 30,0-2-1,0 0 1,34 4-1,54-4-841,-35-3-3083,-61-1 2845,9-2-3684,-2-5-2776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37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35 7175,'12'-2'12736,"11"-8"-8311,9-2-3195,-19 9-634,-8 1-500,-1 1 1,1-1-1,0 1 0,0 1 0,0-1 0,0 1 1,0 0-1,-1 0 0,7 1 0,-12 1-93,0 1 1,0-1-1,0 1 0,-1-1 0,1 0 0,-1 1 0,0-1 0,0 0 0,0 0 0,0 0 1,-3 2-1,-118 82 418,123-86-414,0 0-1,-1 0 0,1 0 1,0 0-1,0 0 0,0 1 0,0-1 1,0 0-1,0 0 0,0 0 1,0 0-1,-1 0 0,1 0 0,0 0 1,0 0-1,0 0 0,0 0 0,0 0 1,0 1-1,0-1 0,0 0 1,0 0-1,0 0 0,0 0 0,0 0 1,0 0-1,0 0 0,0 1 1,0-1-1,0 0 0,0 0 0,0 0 1,0 0-1,0 0 0,0 0 0,0 0 1,0 1-1,0-1 0,0 0 1,0 0-1,0 0 0,0 0 0,0 0 1,0 0-1,0 0 0,0 0 1,0 1-1,0-1 0,0 0 0,0 0 1,1 0-1,-1 0 0,0 0 1,0 0-1,0 0 0,0 0 0,0 0 1,0 0-1,0 0 0,0 0 0,1 0 1,12 2 175,29-2-148,-28-1-36,-10 1-1,-1 0 0,0 1 1,1-1-1,-1 1 0,0 0 1,1 0-1,-1 0 0,0 0 1,0 1-1,0-1 0,0 1 1,0 0-1,0 0 0,0 0 1,-1 0-1,1 0 0,-1 1 1,1-1-1,-1 1 0,0 0 1,0-1-1,0 1 0,-1 0 1,1 0-1,1 4 0,-3-6 38,1 0 0,-1-1 0,1 1 0,-1-1 0,0 1 0,1-1 0,-1 1 0,1-1 0,-1 1 0,1-1 0,-1 1 0,1-1 0,0 1 0,-1-1 0,1 0 0,-1 1 0,1-1 0,0 0 0,-1 0 0,1 0 0,0 1 0,-1-1 0,1 0 0,0 0 0,0 0 0,-1 0 0,1 0-1,0 0 1,-1 0 0,2-1 0,18-14 956,-16 11-906,-1-1 0,1 0 0,-1 0 0,0-1 0,-1 1 0,4-9-1,-6 2 543,1 7-2838,13 5-17574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38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7 10122,'11'-6'7781,"-11"16"-2246,0-2-6771,-23 125 3430,22-117-2373,0-1 494,1 1 0,3 27 0,-3-41-470,0 1 1,0-1-1,1 0 1,-1 1-1,1-1 1,-1 1-1,1-1 1,0 0 0,0 0-1,0 1 1,1-1-1,-1 0 1,0 0-1,1 0 1,-1 0-1,1 0 1,0-1-1,0 1 1,-1 0-1,1-1 1,0 1 0,0-1-1,1 0 1,3 2-1,-1-2-3555,-1-1-2093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39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6726,'0'0'12460,"46"6"-10730,-11-6-449,4 0-416,1-3-417,-2-3-192,-2 3-191,-7 0-65,-2 0-417,-9 2-768,-4 0-673,-5 1-640,-4-3-3652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39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13164,'0'0'13453,"60"-17"-12556,-26 15-545,6 2-256,3 0-64,-2-1-96,-1 1-672,-2-2-1090,-9-1-2402,-10-2-2755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4:23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18161,'0'0'-96,"12"-1"-182,-9 1 323,38-6 630,0 3 0,1 1 0,-1 2 0,80 11 1,-110-9-577,0 1 0,0 0 0,0 1 0,0 0 0,0 1 0,-1 0 1,0 1-1,0 0 0,-1 0 0,10 9 0,-12-8-87,-1-1 0,0 1-1,0 1 1,-1-1 0,1 1 0,-2 0-1,1 0 1,-1 1 0,-1-1 0,1 1 0,-2 0-1,1 0 1,-1 0 0,1 12 0,-1-3 16,-2 0 0,0-1 0,-1 1 0,-1-1 0,-1 0 0,0 1 0,-1-1 0,-1 0 0,0-1 0,-2 1 0,0-1 0,0 0 0,-15 21 0,0-3-160,-1-1 0,-2-2 0,-1 0 1,-56 50-1,50-57-2655,4-10-2605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39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5862,'0'0'10340,"2"11"-7991,2 33-582,-1 0 0,-2 1 0,-3-1 0,-12 83 0,7-78-643,9-43 173,7-31-670,-1-15-699,-2 0 0,-2 0-1,-2-1 1,-3-58 0,0 36-341,1 74 83,0-4 297,0-1-1,0 0 1,0 1 0,1-1 0,0 0 0,3 12 0,-3-16 51,0 0-1,0 1 1,0-1-1,0 0 1,1 0-1,-1 0 1,1 0 0,-1-1-1,1 1 1,0 0-1,0 0 1,-1-1-1,1 0 1,1 1 0,-1-1-1,0 0 1,0 0-1,0 0 1,1 0-1,-1 0 1,0-1 0,1 1-1,-1-1 1,5 1-1,-2 0 18,1-1 1,-1 1-1,0-1 0,0-1 0,1 1 1,-1-1-1,0 0 0,0 0 0,1 0 0,-1-1 1,0 0-1,0 0 0,-1 0 0,1 0 0,0-1 1,7-6-1,0-1-3,-1-1 1,0 0-1,-1-1 0,11-16 1,-13 17-30,-4 23-542,-4 9 453,-3 46-155,0-38 398,2 0-1,2 30 1,0-51-421,0-1 0,0 0 0,0-1 1,1 1-1,0 0 0,0 0 0,1-1 0,0 1 1,0-1-1,0 0 0,1 0 0,0 0 0,7 8 0,9 1-6094,5-10-5263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45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13261,'10'1'4869,"15"-1"-3187,-23 0-1155,78-2 2897,-39 0-2997,0 1-1,44 7 0,-72-5-559,8 1 1881,-21-2-1849,0 0 1,0 0-1,0 0 0,0 0 1,0 0-1,-1 0 0,1 0 1,0 0-1,0 0 1,0 1-1,0-1 0,0 0 1,0 0-1,0 0 1,0 0-1,0 0 0,0 0 1,0 0-1,0 1 1,0-1-1,0 0 0,0 0 1,0 0-1,-1 0 0,1 0 1,0 1-1,1-1 1,-1 0-1,0 0 0,0 0 1,0 0-1,0 0 1,0 0-1,0 1 0,0-1 1,0 0-1,0 0 1,0 0-1,0 0 0,0 0 1,0 0-1,0 1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46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0 265 3171,'0'0'23382,"11"-6"-22464,9-8-720,0 0 0,-1-1 0,-1-1 1,33-36-1,-20 15-64,47-74 1,-88 164 472,2-1 0,-2 60 0,10-100-858,0 29 1235,0-41-1104,0 1 0,0 0-1,0 0 1,0-1 0,0 1 0,0 0 0,1 0 0,-1 0-1,0-1 1,0 1 0,1 0 0,-1-1 0,0 1 0,1 0-1,-1 0 1,1-1 0,-1 1 0,1-1 0,-1 1 0,1 0-1,-1-1 1,1 1 0,-1-1 0,1 0 0,0 1 0,-1-1-1,1 1 1,0-1 0,0 0 0,-1 1 0,1-1 0,0 0-1,-1 0 1,1 0 0,0 0 0,0 0 0,1 0 0,-1-15-13072,-1 9 4438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47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9001,'0'0'18433,"11"4"-17312,16 2-734,0-1 0,0 0 1,1-2-1,39-1 0,-5-4-728,67-9 1,-125 11-159,3-2-384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48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9865,'0'1'415,"0"0"1,0 1-1,0-1 0,0 0 0,0 0 0,0 0 0,1 1 0,-1-1 0,0 0 0,1 0 0,-1 0 0,1 0 0,0 0 1,-1 0-1,1 0 0,0 0 0,-1 0 0,1 0 0,0 0 0,0 0 0,0 0 0,0-1 0,0 1 0,0 0 0,0-1 1,2 2-1,0-1-20,1 0-1,-1 0 1,1 0 0,-1-1 0,1 0 0,0 1 0,-1-1 0,1 0-1,4-1 1,6-1-106,0-1-1,0 0 0,27-11 0,-15 4-138,-1-2-1,1 0 1,30-22-1,-54 33-135,0 0 0,-1 0 0,1-1 0,-1 1 0,0 0-1,1-1 1,-1 1 0,0-1 0,0 1 0,0-1 0,0 0 0,0 1 0,0-3 0,0 3-6,-1 0-1,0 1 1,0-1 0,0 0 0,0 0 0,0 1 0,0-1 0,0 0 0,0 0-1,-1 0 1,1 1 0,0-1 0,0 0 0,-1 1 0,1-1 0,0 0 0,-1 0-1,1 1 1,-1-1 0,1 1 0,-1-2 0,-2 0-4,1 0 0,-1 0-1,1 1 1,-1-1 0,0 1 0,0-1 0,0 1 0,1 0-1,-1 0 1,0 0 0,0 1 0,0-1 0,-4 1 0,-5-2-2,1 2 0,-1 0 0,0 0 0,0 1 0,0 1 0,0 0 0,0 0 0,1 1 0,0 1 0,-1 0 0,-15 8 0,21-9 21,1 0 0,0 1 0,0-1 0,0 1 0,0 0 0,1 1 0,-1-1 0,1 1 0,0 0 0,0 0 0,1 0 0,0 1 0,0-1 0,0 1 0,0-1 0,1 1 0,0 0 0,0 0 0,1 0 0,0 0 0,0 1 0,0-1 0,0 10 0,2-12 10,0 0 0,0 0 0,0-1 0,0 1 0,0 0-1,1-1 1,0 1 0,-1-1 0,1 0 0,1 1 0,-1-1 0,0 0 0,1 0-1,0 0 1,-1-1 0,1 1 0,0-1 0,0 1 0,1-1 0,-1 0-1,0 0 1,1-1 0,-1 1 0,1-1 0,-1 1 0,5 0 0,11 4 89,-1-1 1,0-1-1,38 4 1,-46-7-265,74 3-317,-44-13-2960,-36 8 2349,0-1 0,-1 0 1,1 0-1,0 0 0,-1-1 1,1 1-1,4-5 0,14-17-11849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50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108 302 1153,'12'-3'2860,"0"-2"0,0 1 0,19-12 0,-29 16-2475,1-1-1,-1-1 1,0 1 0,0 0-1,0 0 1,0-1-1,-1 1 1,1-1-1,0 0 1,0 1-1,-1-1 1,1 0 0,-1 0-1,0 0 1,0 0-1,0 0 1,0 0-1,0 0 1,0-1-1,0 1 1,0 0-1,-1 0 1,1-1 0,-1 1-1,0 0 1,0-1-1,0-4 1,-1 6-288,0 0 0,0 0 0,-1-1 0,1 1 0,0 0 0,0 1 0,-1-1 0,1 0 0,-1 0 0,1 0 0,0 1 0,-1-1 0,0 1 0,1-1 0,-1 1 0,1 0 0,-1-1 0,1 1 0,-1 0 0,0 0 0,1 0 0,-1 0 0,-1 1 0,-42 4-34,38-3-66,1 2-1,0-1 0,-1 1 1,1 0-1,1 0 0,-1 0 0,1 1 1,-1 0-1,1 0 0,-6 10 1,8-12 22,0 0 1,0 0 0,1 1-1,-1-1 1,1 1-1,0-1 1,0 1 0,1 0-1,-1 0 1,1 0 0,0 0-1,0 0 1,0 0 0,0 0-1,1 1 1,0-1 0,0 0-1,0 0 1,1 7 0,0-10 1,0 1 0,1-1 0,-1 0 1,0 1-1,1-1 0,-1 0 0,1 0 0,-1 0 1,1 0-1,0 0 0,-1 0 0,1 0 0,0-1 1,0 1-1,0-1 0,-1 1 0,1-1 0,0 0 1,0 0-1,0 1 0,0-1 0,0-1 0,0 1 1,2-1-1,50-7 362,-40 4-354,-1-2 1,0 0 0,0 0 0,0-1 0,-1-1 0,0 0-1,-1 0 1,0-1 0,0-1 0,-1 0 0,13-15-1,-17 17 31,1 0 0,-1 0-1,0-1 1,-1 0 0,0 0-1,-1-1 1,0 1 0,0-1-1,-1 0 1,0 0 0,0 0-1,-1 0 1,-1-1 0,0 1-1,0-1 1,-2-12 0,1 19-40,-1 1 1,1 0-1,-1 0 1,0 0-1,0 0 1,0 0-1,0 0 1,-1 0 0,1 0-1,-1 0 1,1 1-1,-1-1 1,0 1-1,0-1 1,-1 1-1,1 0 1,0-1-1,-1 1 1,-3-2 0,1 2-8,0-1 0,0 1 0,0 0 1,-1 0-1,1 0 0,-1 1 0,1 0 1,-1 0-1,0 1 0,-6-1 0,-2 1-15,0 1 0,-1 1 0,1 0 0,0 1-1,0 0 1,0 1 0,-24 10 0,21-6-5,8-4 16,0-1 0,1 2-1,-1-1 1,1 1 0,-1 0-1,2 1 1,-1 0-1,1 0 1,-11 11 0,62-6-7893,-43-11 6815,13 4-5983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51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6374,'4'0'14682,"-4"-1"-14324,1 25 5863,-2 56-7148,-1-26 1706,2-37-837,2 36 266,-2-51-269,0 1-1,1 0 1,0-1-1,-1 1 0,1-1 1,0 1-1,0-1 1,1 1-1,-1-1 1,0 0-1,1 1 0,0-1 1,-1 0-1,1 0 1,0 0-1,3 2 1,6 0-2290,-8-6-1746,-2-11-11754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52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9737,'0'0'10506,"52"0"-8552,-23-3-385,3 0-415,2 1-578,1-1-352,-6 3-160,-4 0-64,-4 0-128,-8 0-897,1 0-1025,-8 0-864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52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10154,'0'0'16292,"12"0"-15566,157-15 331,-114 9-1297,-36 5-521,21-3-2528,-19-4-5574,-12-1-3683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53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57 4356,'0'0'17387,"0"8"-16789,-2 19-26,-1 1 1,-10 40-1,6-38 59,2 1-1,-3 50 1,8-81-595,0 0 0,0 0 0,0 0-1,0 0 1,1 0 0,-1 0 0,0 0 0,0 0 0,0 0 0,0 0 0,0 0 0,0 0 0,0 0-1,0 0 1,0 0 0,1 0 0,-1 0 0,0 0 0,0 0 0,0 0 0,0 0 0,0 0 0,0 0-1,0 0 1,0 0 0,1 0 0,-1 0 0,0 0 0,0 0 0,0 0 0,0 0 0,0 0-1,0 0 1,0 0 0,0 0 0,0 0 0,0 1 0,1-1 0,-1 0 0,0 0 0,0 0 0,0 0-1,0 0 1,0 0 0,0 0 0,0 0 0,0 0 0,0 1 0,0-1 0,0 0 0,0 0 0,0 0-1,0 0 1,0 0 0,0 0 0,0 0 0,0 0 0,0 1 0,0-1 0,9-14 624,6-22-565,-9 7-67,-1 1 1,-2-1-1,-1 0 0,-2-48 0,-1 37-46,-1 31-99,-3 16-34,-2 17 13,7-21 145,0 0-1,0-1 1,0 1-1,1 0 0,-1 0 1,1 0-1,0-1 0,-1 1 1,1 0-1,0-1 1,1 1-1,-1-1 0,0 1 1,1-1-1,-1 1 0,1-1 1,0 0-1,0 0 1,0 0-1,0 0 0,0 0 1,0 0-1,1-1 0,-1 1 1,1-1-1,-1 1 1,1-1-1,-1 0 0,1 0 1,0 0-1,-1-1 1,1 1-1,0 0 0,0-1 1,0 0-1,-1 0 0,5 0 1,0 1 21,0-1 1,0-1-1,1 1 0,-1-1 0,0 0 1,0-1-1,0 1 0,-1-1 1,1-1-1,0 1 0,-1-1 1,1-1-1,-1 1 0,9-7 1,-7 1-9,0 1 1,0-2 0,-1 1-1,0-1 1,10-19 0,4-6 4,-29 71-174,0-17 199,1 2 1,1-1 0,1 1 0,0 0-1,2 0 1,0 0 0,2 0-1,0 0 1,3 23 0,7-11 294,2-19-2555,-11-14 1862,0 0 0,1 1 0,-1-1 0,1 0 0,-1 1-1,1-1 1,-1 0 0,1 0 0,-1 0 0,1 0-1,-1 1 1,1-1 0,-1 0 0,1 0 0,-1 0 0,1 0-1,-1 0 1,1 0 0,-1 0 0,1 0 0,-1-1 0,1 1-1,-1 0 1,1 0 0,0-1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4:24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0 481 11115,'0'0'10046,"14"-7"-8828,4-3-984,0 0 0,-1-2 0,0 1 0,-1-2-1,21-21 1,194-239 312,-174 202-446,-52 65-98,20-23 31,-24 29-41,-1 0 1,1-1-1,-1 1 0,1-1 1,-1 1-1,1 0 1,-1-1-1,1 1 0,-1 0 1,1-1-1,-1 1 0,1 0 1,0 0-1,-1 0 1,1-1-1,-1 1 0,1 0 1,0 0-1,-1 0 0,1 0 1,-1 0-1,1 0 0,0 0 1,-1 0-1,1 1 1,-1-1-1,1 0 0,0 0 1,-1 0-1,1 1 0,-1-1 1,1 0-1,-1 1 1,1-1-1,-1 0 0,1 1 1,-1-1-1,1 1 0,-1-1 1,0 1-1,1-1 0,-1 1 1,1-1-1,-1 1 1,0-1-1,0 1 0,1-1 1,-1 1-1,0 0 0,8 22 43,0 0-1,7 46 1,10 31 91,-22-89-416,1-1-1,0 1 1,1-1 0,0 0 0,1-1-1,0 1 1,0-1 0,1 0 0,0-1-1,1 0 1,0 0 0,0 0-1,0-1 1,1-1 0,16 11 0,12-4-5796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53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1 164 10282,'0'0'9929,"12"1"-8082,41 1-300,1-4-1,0-1 1,86-17-1,-9 1-1176,137-7-240,200-27 44,-302 31-1615,-180 20-1156,1 0-1,0 0 1,-17-6 0,4 0-7060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54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163 322 8072,'0'0'5637,"3"-9"-2573,1-1-2182,-2 6-564,0 0-1,0 1 1,-1-1 0,0 0 0,0 0 0,0 0-1,0 0 1,0 0 0,-1 0 0,0-5 0,0 8-201,0 0 1,-1 0-1,1 0 1,-1 0-1,1 0 1,-1 1-1,1-1 1,-1 0-1,0 0 1,0 0 0,1 0-1,-1 1 1,0-1-1,0 0 1,0 1-1,0-1 1,1 1-1,-1-1 1,0 1-1,0-1 1,0 1-1,0 0 1,0-1-1,-1 1 1,1 0-1,0 0 1,0 0 0,0 0-1,0 0 1,0 0-1,0 0 1,0 0-1,0 0 1,-2 1-1,-39 6 419,35-3-497,1-1-1,1 1 0,-1 0 1,1 0-1,-1 1 1,1-1-1,0 1 0,1 0 1,-1 1-1,1-1 0,0 1 1,-3 7-1,4-9 43,0 1-1,1 0 1,-1 0-1,1 1 1,1-1 0,-1 0-1,1 1 1,0-1-1,0 1 1,0-1 0,1 1-1,0 0 1,0-1 0,0 1-1,2 8 1,-1-12-52,1 0 1,-1 1-1,1-1 1,-1 0-1,1 0 1,0 0-1,0 0 0,0-1 1,0 1-1,0 0 1,1-1-1,-1 1 1,0-1-1,1 0 1,-1 0-1,1 0 1,-1 0-1,1 0 1,-1 0-1,1-1 1,0 1-1,-1-1 0,1 0 1,0 0-1,5 0 1,3 0 83,0 0 1,0-1-1,0 0 1,0-1-1,12-3 0,-9 0-48,-1-1-1,0 0 0,-1 0 0,1-2 0,-1 0 1,-1 0-1,1-1 0,-2 0 0,1-1 0,-1 0 1,0 0-1,10-17 0,-14 20-9,-1-1-1,1 0 1,-2 0 0,1-1-1,-1 0 1,0 1-1,-1-1 1,0-1 0,-1 1-1,0 0 1,0 0 0,-1-1-1,0 1 1,0-1-1,-1 0 1,-1 1 0,1-1-1,-2 1 1,-3-16 0,2 18-50,-1 0 1,0 0-1,0 0 1,-1 0-1,1 1 1,-2 0-1,1 0 1,-1 0-1,1 1 1,-2 0-1,1 0 1,0 0-1,-1 1 1,0 0-1,0 0 1,-1 0-1,1 1 1,0 0-1,-1 1 1,0 0-1,0 0 1,-14-1-1,12 1-117,0 1-1,0 0 0,1 0 1,-1 1-1,0 1 1,0 0-1,1 0 1,-1 0-1,0 2 0,1-1 1,-1 1-1,1 0 1,0 1-1,0 0 0,0 1 1,1 0-1,0 0 1,-12 10-1,18-13-154,-1 0 0,1 0 0,1 1 0,-1 0 1,0-1-1,1 1 0,-1 0 0,1-1 0,0 1 0,0 0 0,0 0 0,0 0 0,-1 5 0,2-6-191,0 0-1,0 0 0,0 0 0,1-1 0,-1 1 1,0 0-1,1 0 0,-1 0 0,1-1 1,-1 1-1,1 0 0,0 0 0,0-1 0,0 1 1,1 2-1,15 13-7100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3:29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4805,'0'0'2087,"8"2"-1382,27 3 164,0-1 1,1-2 0,-1-1-1,47-5 1,156-28 1090,-80 9-1019,187-25 393,241-23 1549,-492 65-2674,1 3-1,0 5 0,-1 4 0,100 20 0,-187-25-91,0 1 0,0 0 0,-1 0 0,1 1 0,-1 0 0,0 0 0,1 1 0,-1-1 0,-1 1 0,8 7 0,-1 0 82,-1 1 0,-1 0 0,12 19-1,-21-30-232,0 1 0,0-1 0,0 0 0,1 0 0,-1 0 0,0 1 0,0-1 0,1 0-1,-1-1 1,1 1 0,-1 0 0,1 0 0,-1 0 0,1-1 0,-1 1 0,1-1 0,0 0 0,-1 1 0,1-1-1,0 0 1,-1 0 0,1 0 0,0 0 0,2 0 0,-2-1-462,0 1 0,1-1-1,-1 0 1,0 0 0,0 1 0,1-2 0,-1 1 0,0 0-1,0 0 1,0-1 0,2-1 0,19-18-8190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3:31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6726,'8'-5'4815,"45"-18"-2727,20 3-1389,1 5 1,1 2 0,77-3-1,229 7-794,-354 9 184,36 4 52,-1 2 0,120 29 0,41 5 3082,-198-38-3124,332 28 1562,-273-27-1292,-1-5 0,108-14 0,408-70 1734,-563 85-2863,-30 1 313,0 0-1,0 0 1,0 0-1,0-1 0,0 0 1,0 0-1,8-2 1,-8-5-5004,-2-8-3901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3:33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1000 151 4708,'0'0'3203,"-2"-10"-2119,0 4-907,0 0 0,0 0-1,0-1 1,0 2 0,-1-1-1,0 0 1,-1 0 0,1 1-1,-1 0 1,0 0 0,0 0-1,-1 0 1,1 0 0,-1 1-1,0 0 1,0 0 0,-1 0-1,1 1 1,-1 0 0,-10-5-1,-4 1 148,-1 1 0,0 1 0,-1 0-1,-37-2 1,-91 4 424,98 4-355,29 0-279,0 0-1,0 2 0,0 1 1,0 1-1,0 0 1,1 2-1,0 1 0,0 0 1,1 2-1,0 0 0,1 2 1,0 0-1,1 1 1,0 1-1,-23 23 0,23-18-20,0 1-1,1 1 1,1 0-1,2 2 1,0 0-1,1 0 1,1 2-1,1-1 1,2 2-1,0-1 1,2 2-1,-10 49 0,14-44 16,2 0-1,1 0 1,2 0-1,1 0 1,1 0-1,2 0 1,1-1-1,15 46 1,-4-29 1,1-1-1,2-1 1,3 0 0,46 69-1,-63-104-20,2 0 0,-1-1-1,1-1 1,1 1 0,0-1 0,0 0-1,1-1 1,0 0 0,0-1 0,1 0-1,0-1 1,0 0 0,1 0 0,-1-2-1,1 1 1,0-1 0,0-1-1,1 0 1,-1-1 0,1 0 0,0-1-1,21 0 1,5-3 132,0-1 1,0-2-1,-1-1 0,73-23 0,142-68 1340,-22 7-863,-211 84-673,0-2 0,0 0 0,-1-1 0,0-1 0,-1-1 0,28-21 0,-39 26-13,1-1 0,-1 0 0,-1 0 0,1-1-1,-1 1 1,0-1 0,-1-1 0,0 1 0,0-1 0,-1 0-1,0 0 1,0 0 0,-1-1 0,-1 1 0,1-1 0,0-14-1,-2 7-33,0-1-1,-2 1 1,0-1-1,-1 1 1,0 0-1,-2 0 1,0 0 0,-1 0-1,-8-19 1,1 9-21,-2 2 1,0-1 0,-1 2 0,-37-44 0,-8 3-223,-3 3 0,-114-86 0,162 136 201,-86-61-3383,29 34-2355,39 26 640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52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3 317 1121,'0'0'15230,"-1"-9"-14322,1 5-843,-1 1 0,1-1-1,0 0 1,0 1 0,0-1 0,1 0 0,-1 1 0,1-1-1,0 0 1,0 1 0,0-1 0,0 1 0,1 0 0,-1-1-1,1 1 1,0 0 0,0 0 0,0 0 0,1 0-1,4-4 1,16-17-9,1 2 0,1 1 0,1 1-1,0 1 1,2 2 0,0 0 0,1 2-1,1 1 1,0 2 0,0 0 0,2 3-1,-1 0 1,1 2 0,0 1 0,1 2-1,-1 1 1,64 2 0,-83 3 109,-1 1 1,1 0-1,-1 1 0,0 0 1,0 1-1,-1 0 0,1 1 1,-1 0-1,20 15 1,-18-12 168,0 0 0,0-1 0,1-1 0,0-1 1,0 0-1,27 8 0,-22-11-125,-1 0 0,1-1 1,-1-1-1,1-1 0,33-4 0,-41 2-168,-1 0-1,1 0 1,-1-1-1,0 0 0,0-1 1,0 0-1,-1-1 1,1 0-1,-1 0 1,0-1-1,15-13 0,-1 0-2466,4 4-10677,-18 10 9649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52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3171,'0'0'17110,"-1"5"-16523,2-2-554,0 1 0,0-1 1,0 0-1,1 0 0,-1 0 1,1 0-1,-1 0 0,1-1 0,0 1 1,0 0-1,0-1 0,1 0 1,-1 1-1,0-1 0,1 0 0,0 0 1,-1 0-1,1 0 0,0-1 1,0 1-1,0-1 0,6 2 1,20 10 102,41 12 1,-50-19 30,37 11 138,1-3 0,0-2 0,1-3 0,1-2 0,-1-3 0,1-3-1,0-2 1,105-16 0,-137 13-289,4-1 194,0 1 1,0 2-1,0 1 0,57 5 1,-74-1-168,-1 1 1,-1 1 0,1 0-1,19 11 1,-19-8 11,1-2 0,-1 0 0,32 9 0,-44-15-114,79 11 233,-50-15-2526,-29-1-1769,-2-10-3994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54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39 200 7431,'-2'0'424,"0"0"1,0 0-1,0 0 0,0-1 0,0 1 1,0 0-1,0-1 0,0 0 0,0 1 0,1-1 1,-1 0-1,0 0 0,0 0 0,1 0 1,-3-2-1,3 2-222,1 0 0,-1 0 0,0 0 0,1 0 0,-1 0 0,1 0 0,-1 0-1,1 0 1,0 0 0,-1 0 0,1 0 0,0 0 0,0 0 0,0 0 0,0 0 0,0 0 0,0-1 0,0 1 0,0 0 0,0 0 0,0 0 0,1 0-1,-1 0 1,0 0 0,1 0 0,-1 0 0,1 0 0,-1 0 0,1 0 0,0 0 0,0-1 0,9-8-37,0 0-1,1 1 1,0 0 0,0 0-1,1 1 1,0 1 0,1 0-1,17-7 1,-28 13-152,29-15 39,-17 7-19,0 1 0,1 1 0,0 1 0,0 0-1,0 1 1,1 0 0,23-3 0,-38 8-34,0 0 1,-1 0 0,1 0-1,0 0 1,-1 0 0,1 0-1,-1 1 1,1-1 0,-1 0-1,1 0 1,0 1 0,-1-1-1,1 0 1,-1 1 0,1-1-1,-1 1 1,0-1 0,1 1-1,-1-1 1,1 1 0,-1-1-1,0 1 1,1-1 0,-1 1-1,0-1 1,0 1 0,1-1-1,-1 1 1,0 1 0,3 27 161,-14 26 88,4-40-207,-6 16 423,13-30-289,4-2-134,0 0-1,-1 0 0,0-1 1,1 1-1,-1-1 0,0 0 0,1 0 1,-1 0-1,4-3 0,6-4 32,-5 4-28,13-8-245,1 0 0,1 1-1,0 2 1,1 0 0,0 1 0,37-8 0,-61 17 195,0 0-1,1 0 0,-1 0 1,0-1-1,1 1 1,-1 0-1,0 0 0,1 0 1,-1 0-1,0 0 1,1 0-1,-1 0 1,0 0-1,1 0 0,-1 0 1,0 0-1,1 0 1,-1 1-1,0-1 0,0 0 1,1 0-1,-1 0 1,0 0-1,1 0 1,-1 1-1,0-1 0,0 0 1,1 0-1,-1 1 1,0-1-1,0 0 0,1 0 1,-1 1-1,0-1 1,0 0-1,0 0 1,0 1-1,0-1 0,1 0 1,-1 1-1,0-1 1,0 0-1,0 1 0,0-1 1,0 1-1,-9 19 112,-20 17 397,1-8 372,-37 29-1,38-35-188,1 1 0,-28 33 0,52-54-694,0 1 0,0-1 1,0 1-1,1 0 1,-1-1-1,1 1 0,0 0 1,0 0-1,0 0 0,1 0 1,-1 0-1,1-1 0,0 1 1,0 0-1,1 0 0,-1 0 1,1 0-1,0 0 0,0 0 1,0 0-1,0-1 1,1 1-1,3 7 0,-3-7-181,1 0 0,-1 1 1,1-1-1,0 0 0,0 0 0,0 0 0,0-1 0,1 1 0,-1-1 0,1 0 1,0 0-1,0 0 0,0 0 0,0-1 0,1 1 0,-1-1 0,1 0 0,0-1 1,5 2-1,-1-2-996,0 0-1,0 0 1,0-1 0,0-1 0,15-1 0,13-11-5541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54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6758,'0'0'14996,"-7"11"-14686,-3 5-234,1 0 1,1 0-1,0 1 1,1 0-1,1 0 1,1 1-1,0-1 1,-4 34-1,10-51-157,-1 1 0,1-1 0,0 0 0,-1 0 0,1 1 0,0-1-1,0 0 1,-1 0 0,1 0 0,0 0 0,-1 0 0,1 0 0,0 0 0,0 0 0,-1 0 0,1 0-1,0 0 1,-1-1 0,1 1 0,0 0 0,0 0 0,-1-1 0,1 1 0,-1 0 0,2-1 0,0-3-488,0 1 1,0-1-1,0 1 1,0-1-1,0 0 1,-1 0-1,0 0 1,1 1 0,-2-1-1,1 0 1,0-1-1,-1 1 1,0-6-1,1 8 141,1-27-5295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55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33 10922,'-12'-8'1157,"-12"-7"6121,65 15-4785,61-5-1252,1 1-3769,-111 6-5078,3-1 6169,-12 2-3581</inkml:trace>
  <inkml:trace contextRef="#ctx0" brushRef="#br0" timeOffset="1">12 105 9353,'0'0'13901,"59"-3"-13869,-30-2-32,5 5-96,-7 0-481,-3 0-255,-6 0-866,-8 0-256,-1 4-800,-9 1-482,0 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10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2 773 14427,'-2'2'1227,"11"-7"-795,14-10-61,81-71 463,99-107 1,74-115 180,-151 141 248,-159 264-445,22-55-909,2 1 0,1 0-1,3 1 1,1 0 0,2 0 0,2-1 0,3 1 0,10 66 0,-1-60-99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4:25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9673,'0'0'10319,"-1"11"-10185,-28 153 33,9-58-153,17-92-3628,1-28-1216,2 10 4930,-3-25-4792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55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11915,'0'0'7175,"61"-15"-5766,-26 6-384,1 1-704,0 2-321,1 2-321,-6 4-992,1-3-1121,-8-2-2435,-2 1-448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55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28 1121,'0'0'17659,"3"-4"-17525,-2 2 365,-6 11-2,-19 27 425,-34 52 171,41-64-947,-1 0-379,-21 41-1,51-126-10432,-4 23 3379</inkml:trace>
  <inkml:trace contextRef="#ctx0" brushRef="#br0" timeOffset="1">36 0 11755,'0'0'5573,"9"60"-4452,16-38-160,9 1-544,9-1-289,8-6-833,-10-6-3042,4-10-3812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13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1 171 12268,'0'0'7783,"9"-3"-6358,8-3-1230,0-1 0,-1 0 1,0-2-1,-1 0 0,27-20 0,74-70 391,-116 99-587,0 0 0,0 0 1,1 0-1,-1-1 0,0 1 0,0 0 1,0 0-1,1 0 0,-1 0 1,0 0-1,0 0 0,0 0 0,0 0 1,1 0-1,-1 0 0,0 0 1,0 0-1,0 0 0,1 0 1,-1 0-1,0 0 0,0 0 0,0 0 1,1 0-1,-1 0 0,0 0 1,0 0-1,0 0 0,0 0 1,1 1-1,-1-1 0,0 0 0,0 0 1,0 0-1,0 0 0,1 0 1,-1 1-1,0-1 0,0 0 1,0 0-1,0 0 0,0 0 0,0 1 1,0-1-1,0 0 0,0 0 1,1 0-1,-1 0 0,0 1 0,0-1 1,0 0-1,0 0 0,0 0 1,0 1-1,0-1 0,0 0 1,3 23-84,-4 23-1,-21 85 204,15-104 67,1-1 0,2 1 0,0 1 0,2-1 0,1 0 0,4 35-1,-3-61-237,0 1 0,0-1-1,1 0 1,-1 1 0,1-1-1,-1 0 1,1 0 0,-1 1-1,1-1 1,0 0 0,-1 0 0,1 0-1,0 0 1,2 2 0,11 2-4587,-8-5-1250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13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11851,'0'0'10837,"7"5"-9193,4 0-1398,1 0-1,0-1 1,0 0 0,0 0-1,0-2 1,1 1-1,-1-1 1,1-1-1,-1-1 1,22-1 0,23 3-370,52 0-548,-100-3-343,1 0 0,-1 0 0,1-1 0,-1 0 1,0 0-1,0-1 0,0 0 0,13-7 0,-10 1-4697,0-1-3566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14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95 9129,'0'0'9555,"9"7"-7446,-5-2-1899,0-2 0,0 1-1,1 0 1,0-1 0,0 0 0,0 0-1,0-1 1,0 1 0,0-1 0,1 0-1,-1 0 1,1-1 0,-1 0 0,1 0 0,0 0-1,8 0 1,-4-1-28,0-1 0,0 0 0,0-1-1,-1 0 1,1 0 0,-1-1 0,1-1 0,-1 1-1,10-6 1,-15 7-146,0-1 0,0 1 0,0 0 0,0-1 0,-1 0 0,1 0 0,-1 0 0,0-1 0,0 1 0,0-1 0,0 1 0,-1-1 0,1 0 0,-1 0 0,0 0 0,0 0 0,-1-1 0,1 1 0,-1 0 0,0-1 1,1-6-1,-2 9-33,0 1 0,0-1 0,-1 1 1,1 0-1,0-1 0,-1 1 0,1 0 1,-1-1-1,1 1 0,-1 0 0,0 0 1,1 0-1,-1-1 0,0 1 0,0 0 1,0 0-1,0 0 0,0 0 1,0 0-1,0 1 0,0-1 0,0 0 1,-1 0-1,1 1 0,0-1 0,0 1 1,-1-1-1,1 1 0,0-1 0,-1 1 1,1 0-1,0 0 0,-1-1 0,1 1 1,-2 0-1,-57 1-230,55 0 224,-7 1 5,0 0-1,1 2 0,0-1 0,0 1 0,0 1 1,0 0-1,0 1 0,1 0 0,0 0 0,0 1 1,1 0-1,0 1 0,-11 12 0,14-14 34,1-1-1,-1 1 1,1 0-1,1 0 0,-1 0 1,1 1-1,0-1 1,1 1-1,0 0 0,0 0 1,0 1-1,1-1 1,0 1-1,0-1 1,1 1-1,0-1 0,0 1 1,1 0-1,0 0 1,0-1-1,3 13 0,-1-16-34,0 0 0,0 0 0,0-1-1,0 1 1,1-1 0,0 0-1,0 0 1,0 0 0,0 0-1,0 0 1,0 0 0,1-1 0,0 0-1,-1 0 1,1 0 0,0 0-1,0 0 1,0-1 0,0 0-1,0 1 1,0-2 0,0 1 0,7 0-1,10 2-764,0-1-1,0-1 1,29-2-1,-41 0-282,0 0-1,0-1 1,-1 1 0,1-2-1,0 1 1,-1-1 0,13-6-1,17-11-6990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14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45 5509,'0'0'20371,"8"-8"-19372,-7 7-932,33-27 423,-33 27-484,0 1 1,0-1-1,0 0 1,0 0-1,0 1 1,1-1-1,-1 1 1,0-1-1,0 1 1,1-1-1,-1 1 1,0 0-1,0-1 0,1 1 1,-1 0-1,0 0 1,1 0-1,-1 0 1,0 0-1,1 0 1,-1 1-1,0-1 1,1 0-1,-1 1 1,0-1-1,0 1 1,1-1-1,-1 1 1,0 0-1,0-1 0,0 1 1,0 0-1,0 0 1,0 0-1,1 1 1,0 2 0,0-1-1,-1 1 1,1 0 0,-1-1 0,0 1 0,0 0 0,0 0-1,-1 0 1,1 0 0,-1 0 0,0 0 0,0 0-1,-1-1 1,1 1 0,-1 0 0,0 0 0,1 0 0,-2 0-1,1-1 1,0 1 0,-1 0 0,-4 6 0,-1 3 177,-1-1 0,0 0 1,0 0-1,-21 20 0,15-18 278,0-1 0,-2-1 0,-29 20-1,58-35-496,0 0 1,0 1-1,1 0 0,-1 2 0,0-1 0,26 4 0,-3-2-14,-30-1-184,-1 0 1,1 0 0,-1-1 0,1 0 0,-1 0-1,1 0 1,-1-1 0,6-1 0,-9 1-6,1 1 1,-1 0 0,0-1 0,0 0-1,0 1 1,0-1 0,0 0-1,0 0 1,0 0 0,-1 0 0,1-1-1,-1 1 1,0 0 0,1-1 0,-1 1-1,0-1 1,0 1 0,0-5-1,5-9-5815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18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20 5221,'1'-1'650,"0"1"1,-1-1-1,1 1 1,0-1-1,-1 1 1,1-1-1,-1 0 1,1 1-1,-1-1 0,1 0 1,-1 0-1,0 1 1,1-1-1,-1 0 1,0 0-1,1 1 1,-1-1-1,0 0 1,0 0-1,0 0 0,0 0 1,0 1-1,0-1 1,0 0-1,0-1 1,-5 8 5201,-2 12-6659,-4 55 960,3 1 0,2 142 0,6-200-142,-2-16-977,0 0 1,0 0-1,1-1 1,-1 1-1,1-1 1,-1 0-1,0 1 1,1-1-1,-1 0 1,1 0-1,-1 0 1,1 0-1,-2-2 1,-8-5-5447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18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4805,'0'0'13516,"9"1"-11631,62 1 854,73-7 0,5-11-4705,-149 16 1685,1 0-1,-1 0 1,1 0-1,-1 0 0,1 0 1,-1 0-1,1 0 0,0 0 1,-1 0-1,1 0 0,-1-1 1,0 1-1,1 0 0,-1 0 1,1-1-1,-1 1 1,1 0-1,-1 0 0,1-1 1,-1 1-1,0 0 0,1-1 1,-1 1-1,0-1 0,1 1 1,-1 0-1,0-1 1,1 1-1,-1-1 0,0 1 1,0-1-1,1 0 0,-1-6-4917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18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10794,'0'0'11905,"9"-4"-10859,6 1-846,0 0 1,1 1-1,-1 0 0,1 1 0,-1 1 0,1 0 0,-1 2 1,1-1-1,20 6 0,-11-2-505,58 10-1976,-27-13-8201,-38-2 3568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19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22 11211,'0'0'7158,"0"8"-5908,-3 19-71,-2-1 0,-15 51 0,-6 31-574,22-78 682,-1 55-1,6-85-1195,0 0-1,0 0 0,0 0 0,0-1 1,0 1-1,-1 0 0,1 0 0,0-1 1,0 1-1,-1 0 0,1-1 0,0 1 1,0-1-1,-1 1 0,1-1 1,0 1-1,-1-1 0,1 0 0,-1 1 1,1-1-1,0-1 0,8-13 48,0 0-1,-2-1 1,0 0 0,-1 0-1,0-1 1,-1 0-1,-1 0 1,3-25 0,-2-17-296,-2-67 0,-3 114 153,0 12-5,0 0-1,0 0 1,-1 0-1,1 1 1,0-1-1,0 0 1,0 0-1,0 0 0,-1 0 1,1 0-1,0 0 1,0 0-1,0 0 1,-1 0-1,1 0 1,0 0-1,0 0 1,0 0-1,-1 0 1,1 0-1,0 0 0,0 0 1,0 0-1,-1 0 1,1 0-1,0 0 1,0 0-1,0-1 1,0 1-1,-1 0 1,1 0-1,0 0 1,0 0-1,0 0 0,0 0 1,0-1-1,-1 1 1,1 0-1,0 0 1,0 0-1,0 0 1,0-1-1,0 1 1,0 0-1,0 0 1,0 0-1,0-1 0,0 1 1,0 0-1,0 0 1,0 0-1,0-1 1,0 1-1,0 0 1,-9 18-254,9-14 267,-1-1 0,0 1 1,1-1-1,0 1 0,0-1 1,0 1-1,0-1 0,0 1 1,1-1-1,0 1 0,-1-1 1,1 0-1,0 1 0,1-1 0,-1 0 1,1 0-1,-1 1 0,1-1 1,0-1-1,0 1 0,0 0 1,1 0-1,-1-1 0,1 1 0,-1-1 1,1 0-1,0 0 0,0 0 1,0 0-1,0 0 0,0-1 1,0 1-1,1-1 0,-1 0 1,0 0-1,1 0 0,-1 0 0,1-1 1,-1 1-1,1-1 0,6 0 1,-1 0 25,0-1 0,0 0 0,-1 0 0,1-1 0,0 0 0,-1 0 0,1-1-1,-1 0 1,0 0 0,0-1 0,0 0 0,0-1 0,-1 0 0,1 0 0,-1-1 0,-1 1 0,1-2 0,-1 1 0,0-1 0,10-13 0,-26 82-797,3-36 810,1 0 1,0 0 0,2 0-1,2 0 1,0 1 0,1-1-1,4 32 1,-3-55-107,1 1 1,0 0-1,0 0 0,0-1 0,1 1 1,-1 0-1,1-1 0,0 0 0,0 1 0,2 2 1,-2-4-249,-1 0-1,1-1 1,-1 1 0,1-1 0,0 0 0,-1 1 0,1-1 0,0 0 0,0 0 0,0 0-1,3 1 1,14 0-5218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4:25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12011,'1'11'1944,"1"-1"-1537,4 31 1852,14 51 1,-17-81-1969,0 1 0,1-1 0,1 1 0,0-1 0,0-1 0,1 1 0,1-1 0,0 0 0,14 16 0,-19-24-274,0 0-1,0 0 1,0 0-1,0-1 1,0 1-1,0-1 1,0 1-1,0-1 1,0 0-1,1 0 1,-1 0-1,1 0 1,-1 0-1,1 0 1,-1-1-1,1 1 1,-1-1-1,1 0 1,-1 0-1,1 0 1,4 0-1,-4-1 63,0-1 0,0 1-1,0-1 1,0 1 0,-1-1 0,1 0-1,-1 0 1,1 0 0,-1 0 0,0 0-1,1-1 1,-1 1 0,-1-1 0,1 1-1,2-4 1,3-9 232,0 0-1,0 0 1,-2-1-1,0 0 1,5-23-1,-5-1 451,-1-1 0,-2-63 0,-2 78-455,-2 18-302,-1 16-115,-3 20-614,6-23 270,2 23-3087,4-12-2588,-1-8-3666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41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69 717 4036,'0'0'3230,"-8"3"-1912,-4 1-807,-13 5-40,2 2 6613,43-24-5493,33-24-1018,-1-3-1,70-68 1,84-109-635,-106 108 184,-85 93-123,8-7 28,-1 0 1,-1-2 0,-2 0 0,0-1 0,23-44-1,-39 59 211,-8 16-197,-7 23-1382,12-21 642,0 2-770,0-3-3554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39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0 204 1345,'15'-15'1624,"-13"12"-1202,0 0 0,1 0 0,-1 1 1,1-1-1,-1 1 0,1-1 0,0 1 0,0 0 0,0 0 0,0 1 0,1-1 0,2-1 0,-5 3-248,0-1-1,-1 0 1,1 1 0,0-1 0,-1 1-1,1-1 1,-1 0 0,1 0-1,-1 1 1,0-1 0,1 0 0,-1 0-1,0 1 1,1-1 0,-1 0-1,0 0 1,0 0 0,0 1 0,0-1-1,0 0 1,0 0 0,0 0-1,0 0 1,0 0 0,0 1 0,0-1-1,0 0 1,-1 0 0,1 0-1,0 1 1,0-1 0,-2-1-1,2 0-118,-1 0 0,1 1-1,0-1 1,-1 0-1,1 0 1,0 0-1,0 0 1,0 0-1,0 1 1,1-1 0,-1 0-1,0 0 1,1 0-1,-1 1 1,1-1-1,0 0 1,-1 1 0,3-4-1,0 4 105,1 0 0,-1 0 0,0 1 0,1-1 0,-1 1 0,1 0 0,-1 0 0,6 1 0,-5-1-191,0 0 34,-4 0 6,1 0-1,0 0 0,0 0 1,0 0-1,-1 0 0,1 0 1,0 0-1,0 0 0,-1 0 0,1-1 1,0 1-1,0 0 0,-1 0 1,1-1-1,0 1 0,-1-1 1,1 1-1,0 0 0,-1-1 1,1 1-1,-1-1 0,2 0 1,4-15 540,-6 16-536,0-1-1,0 1 1,0-1 0,0 1-1,1 0 1,-1-1 0,0 1-1,0-1 1,0 1 0,0 0-1,0-1 1,0 1 0,0-1-1,0 1 1,0-1 0,0 1-1,0 0 1,0-1 0,-1 1-1,1-1 1,0 1 0,0 0-1,0-1 1,0 1-1,-1-1 1,1 1 0,0 0-1,0-1 1,-1 1 0,1 0-1,0 0 1,-1-1 0,1 1-1,0 0 1,-1 0 0,1-1-1,0 1 1,-1 0 0,1 0-1,-1 0 1,1 0 0,0-1-1,-1 1 1,0 0 0,1 0-7,0 0-5,-1 0 0,1 0 0,0 0 0,0 0 1,0 0-1,0 0 0,-1 0 0,1 0 0,0 0 0,0 0 1,0 0-1,-1 0 0,1 0 0,0 0 0,0 0 0,0 0 0,0-1 1,-1 1-1,1 0 0,0 0 0,0 0 0,0 0 0,0 0 0,0 0 1,0-1-1,-1 1 0,1 0 0,0 0 0,0 0 0,0 0 0,0-1 1,0 1-1,0 0 0,0 0 0,0 0 0,0 0 0,0-1 0,0 1 1,0 0-1,0 0 0,0 0 0,0-1 0,0 1 0,0 0 1,0 0-1,0 0 0,0-1 0,0 1 0,0 0 0,0 0 0,0 0 1,0 0-1,1-1 0,-8 0 115,7 0-111,-1 0 0,0-1-1,1 1 1,-1-1 0,0 1 0,0 0 0,0 0 0,0-1 0,0 1 0,0 0 0,0 0 0,0 0 0,0 0 0,-1 0 0,1 0 0,0 1 0,-1-1-1,-1-1 1,1-3 132,2 4-133,0 1-1,0-1 1,0 0 0,0 1-1,0-1 1,0 1-1,-1-1 1,1 0-1,0 1 1,0-1-1,-1 0 1,1 1-1,0-1 1,0 1-1,-1-1 1,1 1-1,-1-1 1,1 1-1,-1-1 1,1 1-1,-1-1 1,1 1-1,-1 0 1,1-1-1,-1 1 1,1 0-1,-1-1 1,1 1-1,-1 0 1,0 0 0,1 0-1,-1-1 1,0 1-1,0 0 1,0 0 45,-13 0 26,5-4 19,9 5-160,0-1 0,1 0-1,-1 0 1,0 0-1,0 0 1,0 1 0,0-1-1,0 0 1,0 0-1,0 0 1,0 1 0,0-1-1,0 0 1,0 0-1,0 0 1,0 0 0,0 1-1,0-1 1,0 0 0,0 0-1,0 0 1,0 1-1,-1-1 1,1 0 0,0 0-1,0 0 1,0 0-1,0 0 1,0 1 0,0-1-1,0 0 1,-1 0-1,1 0 1,0 0 0,0 0-1,0 0 1,0 0 0,-1 1-1,1-1 1,0 0-1,0 0 1,0 0 0,0 0-1,-1 0 1,1 0-1,0 0 1,0 0 0,0 0-1,-1 0 1,1 0-1,0 0 1,0 0 0,0 0-1,0 0 1,-1 0 0,1 0-1,0 0 1,0 0-1,-1-1 1,-1 6-3515,-12-4-929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40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1 505 4260,'0'0'9817,"0"-2"-9676,-1 1 0,1 0 0,0 0 0,0 0 0,0-1 0,0 1 0,0 0 0,0 0 0,1-1 0,-1 1 0,0 0 0,0 0 0,1 0 0,-1-1 0,1 1 0,1-2 0,88-97 947,5 3-1,155-122 0,-235 207-1070,-9 8-1,0 0 0,0-1 0,0 1 0,-1-2 0,1 1 0,-1-1-1,-1 1 1,6-8 0,-10 12 27,0 2-300,0 0 54,0 0 0,-1 1 0,1-1 0,0 0 0,-1 0 0,1 0 0,-1 0 0,1 0 0,-1 0 0,1 0 0,-1 0 0,0 0 0,1 0 0,-1 0 0,0 0 0,0-1 0,0 1 0,1 0 0,-1 0 0,0-1 0,0 1 0,0-1 0,0 1 0,-1-1 0,1 1-1,0-1 1,0 1 0,-2-1 0,-3 1-3662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45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42 2883,'0'0'5968,"-9"-7"-4799,-26-19-64,34 25-1024,1 1-1,-1-1 1,1 0-1,-1 1 1,1-1-1,-1 1 0,1-1 1,-1 1-1,0-1 1,1 1-1,-1-1 1,0 1-1,1 0 1,-1 0-1,0-1 1,0 1-1,1 0 1,-1 0-1,0 0 0,0-1 1,1 1-1,-1 0 1,0 0-1,0 0 1,1 0-1,-1 1 1,0-1-1,0 0 1,1 0-1,-1 0 1,0 1-1,0-1 0,1 0 1,-1 1-1,0-1 1,1 0-1,-1 1 1,0-1-1,1 1 1,-1-1-1,1 1 1,-1-1-1,1 1 1,-1 0-1,1-1 1,-1 1-1,1 0 0,0-1 1,-1 1-1,1 0 1,0-1-1,0 1 1,-1 0-1,1 0 1,0-1-1,0 1 1,0 1-1,0 38 1257,0-39-1255,1 1-42,0 0 0,-1 0 0,1 0 0,0 0 0,1 0 0,-1 0 0,0-1 0,1 1 0,-1 0 0,1-1 0,-1 1 0,1-1 0,0 1 0,-1-1 0,1 0 0,0 0 1,0 0-1,0 0 0,0 0 0,0 0 0,0 0 0,1-1 0,-1 1 0,0-1 0,0 1 0,0-1 0,1 0 0,-1 0 0,3 0 0,7 1 215,1-1 0,0 0 0,23-4 0,57-18 596,-70 15-795,1 1 0,0 1 0,1 1 0,32-1 0,-46 4-104,1 2 0,-1 0-1,1 0 1,-1 1-1,15 4 1,-21-4-590,0 0 1,0 0 0,0 0-1,0 1 1,-1 0 0,1 0-1,-1 0 1,5 5-1,-2 0-3680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29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78 165 5605,'0'0'17403,"10"2"-15758,-1-1-1497,-1 0 1,1 0-1,0 0 1,-1-1-1,1-1 1,0 1-1,-1-2 1,1 1-1,-1-1 1,13-4-1,-14 3-127,13-4 54,0-2-1,0-1 1,20-12-1,-36 20-49,0-1-1,-1 0 0,1 1 1,0-1-1,-1-1 1,1 1-1,-1 0 1,0-1-1,0 0 1,-1 0-1,1 0 1,-1 0-1,0 0 1,0 0-1,0-1 1,0 1-1,-1 0 1,0-1-1,0 0 1,1-8-1,-2 13-20,0-1 0,0 0 0,0 0 0,-1 1 0,1-1 0,0 0 0,0 1 0,-1-1 0,1 0 0,-1 1 0,1-1 0,0 0 0,-1 1 0,1-1 0,-1 1 0,1-1 0,-1 1 0,0-1 0,1 1 0,-1-1 0,1 1 0,-1 0 0,0-1 0,1 1 0,-1 0 0,-1-1 0,-28-4 131,-31 10 28,40 2-58,1 1 0,-1 1 1,2 1-1,-1 1 0,1 0 1,1 2-1,0 0 0,1 1 1,0 0-1,-20 25 0,35-37-67,0 0-1,-1 0 1,1 1-1,0-1 0,0 1 1,1 0-1,-1-1 1,1 1-1,-1 0 1,1 0-1,0 0 1,0 0-1,0 0 1,0 0-1,1 0 0,-1 1 1,1-1-1,0 0 1,0 0-1,0 0 1,0 0-1,1 5 1,1-5-9,0 0 0,0 0 0,0 0 0,0-1 0,0 1 1,0-1-1,1 1 0,-1-1 0,1 0 0,-1 0 0,1 0 0,0-1 0,0 1 1,0-1-1,0 1 0,0-1 0,0 0 0,1 0 0,-1 0 0,6 0 1,30 7-176,0-2 1,78 1 0,-35-13-7758,-62 0 1155,-3-3-2621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29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9737,'0'0'11691,"-4"8"-10319,-10 24-229,15-31-1089,-1 0 0,0 0 1,0-1-1,0 1 0,0 0 1,1 0-1,-1-1 0,0 1 1,1 0-1,-1-1 0,1 1 1,-1 0-1,0-1 0,1 1 1,-1-1-1,1 1 0,0-1 1,-1 1-1,1-1 0,-1 1 1,1-1-1,0 0 0,-1 1 1,1-1-1,0 0 0,0 1 1,-1-1-1,1 0 0,0 0 1,0 0-1,-1 0 0,1 0 1,0 0-1,0 0 0,-1 0 1,2 0-1,33 2 1002,-31-2-834,68-2 245,0-3 0,-1-3 0,101-24 1,-161 31-1009,15-3 871,-20 2-4528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30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7655,'0'0'17441,"1"8"-16753,0 24 79,-6 63 0,-1 15-112,13-154-4713,0-6-5870,-7 18-215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30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75 11082,'-33'-51'5323,"30"40"4043,10 5-6225,16 4-3456,-20 2 1271,124-5 1895,-73 6-6356,-26-1-2080,0 0-3524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30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11883,'0'0'14344,"9"2"-12790,26 1-676,-1-2 1,47-4-1,6-1-4784,-80 5 1443,-6 6-6294,-1-6 7683,0 5-5743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31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0 271 10314,'0'0'16463,"49"10"-15053,-24-10-610,2 0-479,2-5-257,0 1-96,3 1-609,-7-2-576,-1 3-769,1-1-1185,-2-2-1057,-8-2-2242</inkml:trace>
  <inkml:trace contextRef="#ctx0" brushRef="#br0" timeOffset="1">573 0 6726,'0'0'15396,"-3"12"-14728,-8 20 267,-1 0 0,-1-1 0,-2-1 1,-27 41-1,25-39-748,13-24-276,0 0 1,-1 0 0,1 0-1,-1-1 1,-1 0-1,1 0 1,-1 0 0,-9 7-1,13-51-12504,2 12 4255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4:26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7527,'0'0'12412,"8"13"-10811,-4-4-1366,0-5-165,-2 1-1,1 0 1,0 0 0,-1 0-1,0 0 1,0 0 0,-1 0 0,1 1-1,-1-1 1,-1 0 0,1 1-1,0-1 1,-1 1 0,0-1-1,-1 1 1,1-1 0,-1 0-1,-2 7 1,-87 260-150,81-256-835,4-19-1971,0-31-3093,2-3-309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31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14638,'0'0'11435,"31"50"-9930,-6-29-608,-1-2-288,5 5-193,-1-5-224,1 1-96,-2-1-96,-7-2-672,0 1-353,-8-1-801,-1-2-1185,0-3-1153,-6-1-2883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33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18 7527,'-13'1'8743,"4"2"-5779,9-3-2909,-1 1 0,1-1 0,-1 1 0,1 0 0,0-1 0,-1 1 0,1 0 0,0-1 0,0 1 0,-1 0 0,1-1 0,0 1 0,0 0 0,0 0 0,0-1 0,0 1 0,0 0 0,0 0 0,0-1 0,0 1 0,0 0 0,0-1 0,0 1 0,1 0 0,-1 0 0,0-1 0,1 1 0,-1 0 0,1 0 0,-1 0 5,1 0 0,0 0 1,-1-1-1,1 1 0,0 0 0,-1 0 1,1-1-1,0 1 0,0 0 1,0-1-1,0 1 0,0-1 1,0 1-1,0-1 0,0 0 0,0 1 1,0-1-1,0 0 0,0 0 1,0 1-1,0-1 0,0 0 0,0 0 1,0 0-1,0 0 0,0 0 1,0-1-1,0 1 0,0 0 0,0 0 1,1-1-1,0 0 9,0 1 0,0-1 0,0 1 0,-1-1 0,1 1 0,0-1 0,-1 0 0,1 0 0,-1 0 0,1 0 0,-1 0 0,1 0 0,-1-1 0,0 1 0,1 0 0,-1-1 0,2-2 0,-3 3-14,1 0 1,-1 0-1,1-1 1,-1 1-1,0 0 1,1 0-1,-1 0 1,0-1-1,0 1 1,0 0-1,0 0 1,0 0-1,0-1 1,0 1-1,0 0 1,-1 0-1,1 0 1,0-1-1,-2 0 1,2 1-17,-1 0 0,1 1 0,-1-1 1,1 1-1,-1-1 0,0 1 0,0-1 0,1 1 0,-1 0 1,0-1-1,1 1 0,-1 0 0,0 0 0,0-1 0,0 1 1,1 0-1,-1 0 0,0 0 0,0 0 0,0 0 0,-1 0 1,-1 0-3,0 1 0,0 0 0,0-1 0,1 1 1,-1 0-1,0 0 0,0 0 0,0 1 1,1-1-1,-1 1 0,1-1 0,-1 1 1,1 0-1,-4 4 0,5-5-49,0 0 0,-1 0 0,1 1 0,0-1 0,0 0-1,0 1 1,1-1 0,-1 1 0,0 0 0,0-1 0,1 1 0,-1 0 0,1-1 0,-1 1-1,1 0 1,0-1 0,0 1 0,0 0 0,0 0 0,0 1 0,0-2 79,1 0 1,-1 0-1,1 0 0,-1-1 1,1 1-1,-1 0 1,1 0-1,0-1 1,-1 1-1,1 0 1,0-1-1,0 1 0,0 0 1,-1-1-1,1 1 1,0-1-1,0 0 1,0 1-1,0-1 0,0 0 1,0 1-1,0-1 1,0 0-1,1 0 1,0 0-181,0 1 1,1-1-1,-1 0 0,0-1 1,0 1-1,1 0 1,-1-1-1,0 1 1,0-1-1,0 1 1,4-3-1,-4 2-355,-1 1 0,0-1-1,0 0 1,1 0 0,-1 0 0,0 0 0,0 0-1,0 0 1,0 0 0,0 0 0,0 0-1,-1 0 1,1-1 0,0 1 0,-1 0 0,1 0-1,0-1 1,-1 1 0,1-3 0,1-9-11389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34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0,'0'0'24599,"0"9"-23990,-2 31-103,-9 47 0,4-42-323,-2 60-1,9-104-188,0-1 0,0 1 0,0 0-1,0 0 1,0 0 0,0 0 0,0-1 0,0 1 0,0 0-1,1 0 1,-1 0 0,0-1 0,1 1 0,-1 0-1,0 0 1,1-1 0,-1 1 0,1 0 0,-1-1 0,1 1-1,-1 0 1,1-1 0,-1 1 0,1-1 0,0 1-1,-1-1 1,1 1 0,0-1 0,0 0 0,-1 1 0,1-1-1,0 0 1,0 1 0,-1-1 0,1 0 0,0 0 0,0 0-1,0 0 1,0 0 0,1 0-146,-1 0-1,0 0 1,0-1-1,1 1 1,-1 0 0,0-1-1,0 1 1,0-1-1,0 1 1,0-1 0,0 0-1,0 1 1,0-1-1,0 0 1,0 0 0,0 0-1,0 0 1,0 0-1,-1 0 1,1 0 0,0 0-1,-1 0 1,1 0-1,0-2 1,4-20-4204,0-3-2669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34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13453,'0'0'10004,"11"-1"-8061,137 0 796,-39 1-3862,-92 0 436,-6 3-709,-6-1-1182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35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11 10410,'0'0'13997,"49"7"-12363,-15-8-705,0-6-673,6 2-192,-6 1-64,-5 4-192,-6 0-993,-7 0-929,-5 0-929,-7 0-865,-4 4-1569</inkml:trace>
  <inkml:trace contextRef="#ctx0" brushRef="#br0" timeOffset="1">1 176 6662,'0'0'13741,"66"6"-11499,-32-6-832,2-2-321,-1-5-513,-1 1-383,-5 2-161,-4-1-64,-11 2-1058,1 2-767,-6 1-578,2-2-1280,-6 0-3748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35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15791,'0'0'7527,"-34"47"-7271,20-18-31,-12 2-1,3 3-96,3-3-96,0-2-32,6-4 64,-1-6 0,8-6-64,4-5-480,6-16-5991,4-10 258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35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9289,'0'0'14894,"-5"63"-13485,17-43-256,6 0-256,4-3-256,5-2-289,-2-3-224,-1 0-64,3-4-192,-6-2-993,-5 1-1409,-1-6-2563,-4 0-3844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36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7655,'0'0'19389,"11"2"-18316,30 5-553,0-3-1,0-1 1,77-5-1,137-24-549,-199 19 192,-44 6-204,0 0-1,0 1 0,1 1 1,-1 0-1,0 1 0,0 0 0,17 5 1,-29-7-289,-11-16-7362,2 6 1426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37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93 3011,'0'0'20643,"24"0"-16991,35 1-2049,-20 0-1126,48-4 0,-84 3-455,0-1 1,0 1-1,0-1 1,0 1-1,0-1 1,-1 0-1,1 0 1,0-1-1,0 1 1,-1 0-1,4-3 1,-5 3-12,0 0 0,0 0 0,-1 1 0,1-1 0,0 0 0,-1 0 0,1 0 0,0 0 0,-1 0 1,1 0-1,-1 0 0,1 0 0,-1-1 0,0 1 0,1 0 0,-1 0 0,0 0 0,0 0 0,0 0 1,0-2-1,-1 0-8,1 1 1,-1 0-1,0-1 1,0 1 0,0 0-1,0 0 1,-1 0-1,1 0 1,-1 0 0,1 0-1,-1 0 1,0 0-1,1 0 1,-1 1 0,0-1-1,0 1 1,0-1-1,0 1 1,-1 0 0,1 0-1,0 0 1,0 0-1,-1 0 1,-2 0-1,-6-2-4,0 0 0,-1 1 0,1 0-1,-1 0 1,1 2 0,-1-1-1,0 1 1,1 1 0,-1 0-1,1 1 1,-1 0 0,1 1 0,0 0-1,0 1 1,0 0 0,-15 8-1,19-8 47,0 0-1,1 1 1,-1 0-1,1 0 1,0 0-1,0 1 0,0 0 1,1 0-1,0 1 1,0-1-1,0 1 1,1 0-1,0 0 1,1 1-1,0-1 0,0 1 1,0 0-1,1-1 1,0 1-1,0 0 1,1 1-1,0-1 1,1 0-1,0 8 1,1-10-24,0-1 1,0 0 0,1 0 0,-1 0 0,1 0-1,1 0 1,-1 0 0,1 0 0,-1 0 0,1-1-1,1 0 1,-1 1 0,1-1 0,-1 0 0,1-1-1,0 1 1,0-1 0,1 1 0,-1-1 0,1-1-1,0 1 1,-1-1 0,8 3 0,6 3-30,1-1 0,0-1 0,-1 0 0,2-2 0,22 3 0,-28-5-393,0-1 1,1 0 0,-1-1-1,0-1 1,1 0-1,24-6 1,-29 5-1089,0-2 1,-1 0-1,1 0 0,-1 0 1,0-1-1,10-7 0,19-17-11445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24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1858,'0'0'-256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4:26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10698,'0'0'7816,"25"73"-6663,0-45-257,4 3 193,5 0-320,6-5-545,-2-4-512,1-4-3363,1-6-6599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24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0 512,'-2'7'97,"9"-9"-418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24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16 993,'-9'-3'427,"6"3"-401,-9-4 114,-2 1 0,1 1 1,0 0-1,-17 1 0,26 1-118,0 0 1,0 0 0,0 1-1,0-1 1,0 1-1,0 0 1,0 0 0,0 1-1,0-1 1,0 1-1,1 0 1,-1 0-1,1 0 1,-1 0 0,1 1-1,0-1 1,0 1-1,0 0 1,0 0 0,-4 6-1,-6 14-9,1 0 0,1 0 0,1 1 1,2 0-1,0 1 0,1 0 0,2 1 0,0-1 0,2 1 0,-1 42 0,4-29-1529</inkml:trace>
  <inkml:trace contextRef="#ctx0" brushRef="#br0" timeOffset="1">15 521 64,'0'0'929,"39"47"-673,-13-31-160</inkml:trace>
  <inkml:trace contextRef="#ctx0" brushRef="#br0" timeOffset="2">525 498 1089,'55'-25'-32,"-8"0"128,-7 1 32,-6 0 257,-1 2-65,-6 1 160,-13 0-127,-3-1-129,-8 4-64,-3 0-256,-14-1-1890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46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6182,'25'9'7278,"30"21"-5891,-19-9-635,60 31 211,108 77 1,-193-121-931,2-1 0,-1-1 0,1 0 0,0-1 0,0-1 0,0 0 0,1 0 0,26 2 0,24 2-4209,-56-7 3069,16 1-2977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47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64 7079,'0'0'4708,"-3"-8"-4035,-2 1-361,4 4-158,-1 1 0,1-1-1,-1 1 1,1-1 0,0 1 0,0-1 0,0 0-1,0 1 1,0-1 0,1 0 0,-1 0 0,1-4-1,0 7-86,0-1 0,0 1-1,1-1 1,-1 0 0,0 1 0,1-1-1,-1 1 1,0-1 0,1 1-1,-1 0 1,1-1 0,-1 1-1,1-1 1,-1 1 0,1 0 0,-1-1-1,1 1 1,-1 0 0,1 0-1,0-1 1,-1 1 0,1 0-1,-1 0 1,1 0 0,0 0 0,-1 0-1,1 0 1,-1 0 0,1 0-1,0 0 1,-1 0 0,1 0 0,-1 0-1,1 0 1,0 0 0,-1 1-1,1-1 1,-1 0 0,1 1-1,26 8-16,-7 9 177,-13-11-21,0 1 1,1-2-1,0 1 0,0-1 1,1-1-1,-1 1 1,1-1-1,0-1 1,1 0-1,-1 0 1,1-1-1,0 0 1,19 3-1,24 0 34,-1 1 1,68 20-1,-119-25-219,0-1 0,0 1 0,0-1-1,0 1 1,0 0 0,-1-1 0,1 1 0,-1 0 0,0 0 0,1-1 0,-1 1 0,0 0-1,0 0 1,0 0 0,0-1 0,0 1 0,-1 0 0,1 0 0,-1 1 0,-6 22-2812,6-24 2463,1 0 0,-1-1 0,1 1 0,-1 0 0,1 0 0,-1 0 0,0-1 0,1 1 0,-1 0 0,0-1 0,0 1 0,1 0 0,-1-1 0,0 1 0,0-1 0,0 1-1,0-1 1,-1 1 0,-12 0-4834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48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5830,'0'0'10388,"9"5"-10009,151 81 645,-102-58 113,94 61 1,-142-80-956,0 0-1,0 0 0,10 14 1,27 26 361,-44-47-736,1 1-1,-1-1 0,1 0 1,-1 0-1,1 0 1,0 0-1,0-1 0,0 1 1,0-1-1,0 0 1,0-1-1,0 1 0,7 0 1,-10-4-4099,-1-9-3433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55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1119 131 6022,'0'0'1425,"-10"-10"48,-3-3-1153,-1 1 0,0 0 0,0 1-1,-1 0 1,0 1 0,-1 1-1,0 1 1,-28-11 0,21 14-245,0 1 0,0 1 0,0 1 0,-1 1 0,1 1 0,0 1 0,0 1 0,0 1 0,0 1 0,0 1 0,0 1 0,1 1 0,-32 15 0,17-5-78,1 1 1,1 2-1,1 1 0,0 2 0,2 2 0,-57 55 0,58-47 78,1 2-1,2 0 0,1 2 1,2 1-1,2 2 0,2 0 1,1 1-1,2 0 1,2 2-1,2 0 0,2 1 1,1 0-1,3 1 0,-5 83 1,12-40 139,17 141 0,-10-186-201,2-1 0,1-1 1,3 0-1,1 0 0,26 55 0,-34-87 92,-1 1 0,1-1 0,0-1-1,1 1 1,0-1 0,0 0 0,1 0 0,0 0 0,0-1-1,1 0 1,0-1 0,0 0 0,0 0 0,1 0 0,0-1 0,0-1-1,0 0 1,1 0 0,0 0 0,-1-1 0,1-1 0,0 0-1,0 0 1,18 0 0,9-1 207,-1-2 0,1-2 0,-1-2-1,0 0 1,0-3 0,0-1 0,-1-2 0,0-1-1,-1-1 1,48-28 0,-27 10-129,-1-3 0,-2-2 0,-2-3-1,-1-1 1,55-60 0,-76 69-151,-1 0-1,-2-2 1,-1 0-1,-2-2 1,-1 0-1,-2-2 1,20-54-1,-28 60-21,-1-1-1,-2-1 1,-1 0-1,-2 0 1,-1-1-1,-1 1 1,-2-1-1,-1 1 1,-8-51-1,4 65-11,0-1-1,-1 1 1,-2 0 0,0 1-1,0-1 1,-2 1 0,0 1-1,-2 0 1,1 0 0,-2 1-1,0 0 1,-1 1 0,-1 0-1,0 1 1,-1 1 0,-31-22-1,11 13-401,0 1 0,-2 2 0,0 1 0,-2 2 0,1 2 0,-2 1 0,-45-8 0,10 0-4940,50 11-139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58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11819,'0'0'1885,"-6"23"2097,1 0-3100,2 1 0,0-1 0,1 1 0,4 46 0,-2-20-156,6-22-385,-6-27-423,0 0-1,0 0 0,1 0 1,-1 0-1,1-1 0,-1 1 1,1 0-1,-1-1 0,1 1 1,-1 0-1,1-1 0,0 1 1,-1 0-1,1-1 0,0 1 1,-1-1-1,1 1 0,0-1 1,0 0-1,0 1 0,-1-1 1,1 0-1,0 0 0,0 1 1,0-1-1,0 0 0,0 0 1,0 0-1,-1 0 0,3 0 1,-2-1-346,0 0 0,0 0 0,0-1 0,-1 1 1,1 0-1,0 0 0,0-1 0,-1 1 0,1 0 0,-1-1 1,1 1-1,-1-1 0,0 1 0,1 0 0,-1-1 0,0 1 0,0-1 1,0 1-1,0-1 0,-1-2 0,2-2-1515,-1-18-6225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58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8872,'0'0'14254,"10"-4"-13304,15-3-624,0 1-1,0 1 1,0 1 0,1 1-1,45 2 1,-38 1-3692,33 0-8717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58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9353,'0'0'12011,"45"35"-11723,-13-35-159,-1 0-65,-2 0 0,3 0-353,-9 0-1024,-5 2-352,-3-1-1378,-4 0-1377</inkml:trace>
  <inkml:trace contextRef="#ctx0" brushRef="#br0" timeOffset="1">1 214 13100,'0'0'8104,"49"0"-6022,-13-8-833,7-1-736,0 2-385,0 0-128,-7 6-353,-2 1-928,-5 0-769,-9 0-1537,-5 0-1954,-1 1-1474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59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12524,'0'0'9550,"-8"11"-8963,-36 53-336,-43 82 0,81-136-1324,6-10 965,-1 0 1,1 0-1,0 0 0,0 0 1,0 1-1,0-1 0,0 0 1,-1 0-1,1 0 0,0 0 1,0 0-1,0 0 0,0 0 1,-1 0-1,1 0 0,0 0 0,0 0 1,0 0-1,-1 0 0,1 0 1,0 0-1,0 0 0,0 0 1,0 0-1,-1 0 0,1 0 1,0 0-1,0 0 0,0 0 1,0 0-1,0 0 0,-1-1 1,1 1-1,0 0 0,0 0 0,0 0 1,0 0-1,0 0 0,-1 0 1,1-1-1,0 1 0,0 0 1,0 0-1,0 0 0,0 0 1,0 0-1,0-1 0,0 1 1,0 0-1,0 0 0,0 0 1,0 0-1,0-1 0,0 1 1,0 0-1,0 0 0,0 0 0,0-1 1,0 1-1,0 0 0,0 0 1,0 0-1,0-1 0,-3-13-5225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4:27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10 167 10314,'0'0'5221,"0"9"-2883,0-9-2318,-1 3 93,1-1 0,-1 0 1,1 0-1,0 0 0,0 0 0,0 1 1,0-1-1,1 0 0,-1 0 1,0 0-1,1 0 0,0 0 0,-1 1 1,1-1-1,0 0 0,0 0 0,0-1 1,0 1-1,0 0 0,1 0 0,-1 0 1,0-1-1,1 1 0,0-1 1,-1 1-1,1-1 0,0 0 0,0 1 1,-1-1-1,1 0 0,0 0 0,0-1 1,0 1-1,0 0 0,1 0 0,-1-1 1,4 1-1,7 0 14,0 0 0,1-1 1,-1 0-1,0-1 0,0-1 0,1 0 0,-1 0 1,-1-2-1,1 0 0,0 0 0,-1-1 0,20-11 1,-23 12-77,-1-1 0,1 0 0,-1-1 0,0 0 0,-1 0 0,0-1 0,0 0 0,0 0 0,-1 0 0,0-1 1,0 0-1,-1 0 0,0-1 0,0 1 0,-1-1 0,0 0 0,4-17 0,-7 24-11,-1 1 0,1-1 0,-1 0-1,0 0 1,0 1 0,0-1 0,0 0 0,0 0 0,0 1-1,0-1 1,0 0 0,-1 0 0,1 1 0,-1-1 0,1 0-1,-1 1 1,0-1 0,0 1 0,1-1 0,-1 1 0,0-1-1,-1 1 1,1-1 0,0 1 0,-2-2 0,0 1-25,0 1 1,0-1-1,0 1 1,-1 0-1,1 0 1,0 0 0,0 0-1,-1 1 1,1-1-1,0 1 1,-1 0-1,-5 0 1,-2 1-32,0 0 0,0 1 0,0 1 0,0-1 0,0 2 0,1-1 0,-16 9 0,9-2 9,1 1-1,1 1 0,0 0 0,0 1 0,2 1 0,-1 0 0,2 0 0,-18 27 0,23-30 3,1 0 1,-1 0-1,2 1 0,0 0 0,0 0 0,1 0 0,0 1 1,1-1-1,1 1 0,0 0 0,1 0 0,0 0 1,2 23-1,-1-32 1,1 0-1,0 0 1,0 0 0,0 0 0,0 0 0,1 0 0,-1-1 0,1 1 0,0 0-1,0-1 1,1 0 0,-1 1 0,1-1 0,-1 0 0,1 0 0,0 0 0,6 4-1,-2-3-4,-1 0-1,1-1 1,-1 0 0,1 0-1,0-1 1,0 0-1,0 0 1,1-1-1,9 1 1,7 0-567,0-2 0,0-1 0,0-1 0,0-1 0,27-7 0,25-11-3513,0-5-2792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59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11050,'0'0'12268,"48"59"-11147,-19-38-448,2-1-481,3 1-128,-2 0-576,-3 1-1602,-7-2-1025,-2-3-1154,-6-4-447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00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8456,'0'0'15407,"13"2"-14361,72 8-503,0-5 0,94-5 0,-43 0-464,14 5-29,93 0-132,-234-9-459,-6 1-1606,-14-1-10411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00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113 178 9289,'0'0'11253,"11"-1"-9972,17-4-662,0 0 0,-1-1-1,34-14 1,-51 17-408,-1-1 0,1 0 0,-1 0 0,-1-1 0,1 0 0,-1-1 0,0 0 0,0 0 0,0-1 0,-1 0 0,0 0 0,-1-1 0,12-16 0,-18 23-192,1 1-1,0-1 0,-1 0 0,1 0 1,-1 0-1,0 0 0,1 0 0,-1 0 0,0 0 1,1 0-1,-1 0 0,0-1 0,0 1 0,0 0 1,0 0-1,0 0 0,0 0 0,0 0 1,-1 0-1,1 0 0,0 0 0,-1 0 0,1 0 1,0 0-1,-1 0 0,1 0 0,-2-1 0,1 1-10,-1-1 0,0 1 0,1 0-1,-1 0 1,0 0 0,0 0-1,0 0 1,0 0 0,0 0 0,0 1-1,0-1 1,0 1 0,-2-1-1,-11-1-36,-1 1-1,1 1 1,-17 2-1,22-2 75,-5 2-46,1 0 1,0 1-1,1 0 1,-1 1-1,0 0 0,1 1 1,0 1-1,0 0 1,1 1-1,0 0 1,-17 13-1,20-13 70,1-1 0,0 1 0,1 0 1,-1 1-1,1 0 0,1 0 0,0 1 0,0-1 1,0 1-1,1 1 0,0-1 0,1 1 0,0-1 1,1 1-1,0 0 0,-2 13 0,5-19-49,-1-1-1,1 1 0,0 0 1,0 0-1,1 0 1,-1-1-1,1 1 1,0 0-1,0 0 1,0-1-1,0 1 1,1-1-1,0 1 1,-1-1-1,1 0 1,0 1-1,1-1 0,4 5 1,-1-3 4,0 0 1,0 0-1,0-1 0,1 1 1,-1-2-1,1 1 1,0-1-1,14 5 0,8 0-75,0-2 0,0-1 0,53 2-1,162-6-4304,-194-10 934,-20-5-1783,1-7-5813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06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11435,'9'0'7719,"6"0"-4395,53-2-2473,0-6-673,1 3 0,81 5 0,-275 23 1156,-117-13 449,648-27-2263,-477 25 659,-133 33-1,182-36-1899,10-4-2158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34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27 193 5605,'3'6'11919,"9"-4"-8070,19-2-4692,-24-1 2067,14 0-779,1-1 1,-1-1-1,0-1 0,0 0 1,35-14-1,-45 14-356,-1 0 1,0 0-1,0-1 0,0-1 0,-1 0 1,0 0-1,0-1 0,0 0 1,-1 0-1,0-1 0,-1 0 1,13-17-1,-19 23-73,0 1 0,1-1 1,-2 1-1,1-1 0,0 1 1,0-1-1,0 0 0,-1 1 1,1-1-1,-1 0 0,1 0 0,-1 0 1,0 1-1,0-1 0,0 0 1,0 0-1,0 0 0,0 0 0,0 1 1,-1-1-1,1 0 0,0 0 1,-1 1-1,0-1 0,0-2 0,-1 2-2,0 0-1,0 1 0,0-1 0,0 0 0,-1 1 1,1-1-1,0 1 0,-1 0 0,1 0 0,-1 0 1,1 0-1,-1 0 0,1 0 0,-1 1 0,-3-1 0,-10-1 45,0 1 0,-1 1 0,1 0 0,-27 4-1,30-1-34,0 0 0,0 1 1,0 0-1,0 1 0,1 1 0,0 0 0,0 0 0,0 1 0,1 1 0,0 0 0,0 0 0,1 1 0,0 1 0,1-1 0,0 2 0,1-1 0,0 1 0,-9 15 0,15-22 35,1 0 0,-1 0 0,0 0 0,1 0 0,0 0 0,0 0 0,0 0 0,1 0 0,0 1-1,-1-1 1,1 0 0,1 0 0,-1 1 0,0-1 0,1 0 0,0 0 0,0 0 0,1 0 0,1 6 0,0-5-23,1-1 0,-1 1 0,1-1 0,-1 0 0,1 0 0,0 0 0,1-1 0,-1 1 0,1-1 0,-1 0 0,1-1 0,0 1 0,6 2 0,8 2 7,1-1 0,0-1 0,0 0 0,0-1 0,1-2 0,37 1 0,-42-3-306,-1-1-1,1-1 0,-1 0 0,1-1 0,19-7 1,36-21-9577,-40 14-3137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36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26 2018,'0'0'8685,"-8"3"-7585,0-2-734,5-1-208,0 0-1,1 1 1,-1-1-1,0 1 0,1 0 1,-1 0-1,0 0 1,1 0-1,-1 0 1,1 0-1,0 1 1,-3 1-1,4-3-67,1 0 0,0 0 0,0 0 0,0 1 0,0-1 0,0 0 0,-1 0 0,1 0-1,0 0 1,0 0 0,0 0 0,0 0 0,0 1 0,0-1 0,0 0 0,0 0 0,0 0 0,0 0 0,-1 0 0,1 1 0,0-1 0,0 0-1,0 0 1,0 0 0,0 0 0,0 0 0,0 1 0,0-1 0,0 0 0,0 0 0,0 0 0,0 0 0,0 1 0,0-1 0,1 0 0,-1 0-1,0 0 1,0 0 0,0 0 0,0 1 0,0-1 0,0 0 0,0 0 0,0 0 0,0 0 0,1 0 0,-1 0 0,0 0 0,0 0 0,0 1-1,0-1 1,0 0 0,0 0 0,1 0 0,-1 0 0,0 0 0,0 0 0,0 0 0,16 4 1361,17-2-1177,316-23 1131,-56 1-1257,-242 20-69,-30 1 144,1-1 1,0 0-1,-1-2 1,1-1 0,20-5-1,-55 8 1502,-7-2-4028,1 1-2521,9 1-445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44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100 115 993,'-1'1'138,"0"-1"0,0-1 0,0 1 0,0 0 0,0 0 1,0 0-1,0 0 0,0-1 0,0 1 0,0 0 0,0-1 0,0 1 0,1-1 0,-1 1 0,0-1 0,0 0 1,0 1-1,0-1 0,1 0 0,-1 0 0,0 1 0,1-1 0,-1 0 0,1 0 0,-1 0 0,1 0 1,-1 0-1,1 0 0,-1 0 0,1 0 0,0 0 0,0 0 0,-1 0 0,1 0 0,0 0 0,0 0 0,0-1 1,-33 10 3186,15 0-3786,-3 7 3996,21-15-3413,0 1 0,-1-1 0,1 0 0,0 1 0,0-1 1,-1 1-1,1-1 0,0 0 0,0 1 0,0-1 0,0 0 1,0 1-1,-1-1 0,1 1 0,0-1 0,0 1 1,0-1-1,0 0 0,0 1 0,0-1 0,0 1 0,0-1 1,0 1-1,1-1 0,-1 0 0,0 1 0,0-1 0,0 1 1,0-1-1,1 0 0,-1 1 0,23 10 1843,-6-9-1586,0 0 0,0 0 0,0-2 0,0 0 1,0-1-1,20-4 0,103-25 149,-90 17-347,55-11 11,1 4 0,1 5 0,163-2 0,-221 17-149,-743 59-433,677-58 398,-10 3 5,28 0-9,18 0-2,28 3 11,1-3 0,0-1 1,56-6-1,-13 1-2,21-1 21,-1-4 0,0-6 0,-1-4 0,168-50 0,-308 68 10,-31 6 7,-44 18-121,-49 9-1381,53-21-6412,83-12 701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52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13 181 7143,'-6'10'1446,"0"5"3489,6-14-4835,1-1 1,-1 0 0,1 1 0,0-1 0,-1 0 0,1 1-1,-1-1 1,1 0 0,0 0 0,-1 1 0,1-1 0,0 0-1,-1 0 1,1 0 0,0 0 0,-1 0 0,1 0-1,0 0 1,-1 0 0,1 0 0,0 0 0,-1 0 0,1 0-1,0-1 1,-1 1 0,1 0 0,0-1 0,0 1 0,38-11 1183,60-24 1,-12 3-1073,26 2 61,-72 21 12,-1-2 1,0-2-1,71-33 1,-93 31 417,-18 15-691,0 0 1,0-1-1,0 1 0,0 0 0,-1 0 1,1-1-1,0 1 0,0 0 1,0-1-1,0 1 0,-1 0 0,1 0 1,0 0-1,0-1 0,-1 1 1,1 0-1,0 0 0,0 0 1,-1 0-1,1-1 0,0 1 0,-1 0 1,1 0-1,0 0 0,-1 0 1,1 0-1,0 0 0,-1 0 1,1 0-1,0 0 0,0 0 0,-1 0 1,1 0-1,0 0 0,-1 0 1,-46 4 132,-31 11-111,-107 37-1,27-7-3,98-29 12,34-9 116,64-18-97,358-84-24,-407 97-29,-4 0 12,0 1 0,1 0 0,0 1 0,0 1 0,0 0 0,0 1 0,1 0-1,-15 10 1,26-14-123,-3 3-28,1-6-2875,-4-7-1793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39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6470,'6'1'10452,"25"3"-8942,-30-4-676,134 13 2771,114 8-1737,-193-19-1713,1-3-1,79-11 0,-81 7-105,-40 4 62,-1 0-1,1 0 1,-1-2-1,1 1 1,-1-2-1,17-6 1,-14 1-980,-30 8-7427,10 2 7360,-11-1-6308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39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74 2434,'0'0'5771,"9"-9"-3289,4-6-1329,10-9 149,6 2 5297,-67 57-1616,-20 37-4552,22-26-186,-5 5-203,12-14 14,-2-2-1,-54 51 0,109-111-2873,-2 0 0,0-1 0,20-33 0,-14 19-516,-3 7 1220,41-60-1336,-50 61 7072,-5-1 4390,-13 41-7232,1 1 0,1-1 0,-1 1 1,1-1-1,1 0 0,0 1 0,2 12 0,1-4-286,1 1 0,14 32 0,1-10-496,48 73 0,-33-64 76,-18-30-2673,-24-19-3663,-24 0-1350,6-2 2839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4:31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69 3395,'0'0'1025,"-14"-49"-961,14 40-64,0-2-1185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40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5029,'0'0'17296,"10"-1"-16169,34-1-853,-1 1 0,1 3 1,0 1-1,47 11 0,-50-9-3396,-13-7-3114,-9-2 444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41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83 114 6150,'0'0'16266,"9"3"-15599,-3-1-585,1 0 0,-1 0 1,1 0-1,-1-1 0,1 0 0,0 0 0,-1-1 0,1 0 1,0 0-1,-1 0 0,1-1 0,0 0 0,-1-1 0,1 1 0,-1-1 1,0 0-1,11-5 0,-9 2 48,0 0 0,-1 0 0,1 0 0,12-13-1,-18 16-97,1-1-1,-1 0 0,0 0 0,1 1 0,-1-1 0,0 0 0,-1-1 1,1 1-1,-1 0 0,1 0 0,-1-1 0,0 1 0,0-1 0,-1 1 1,2-6-1,-3 8-28,1 1-1,0-1 1,0 0 0,0 0 0,0 1 0,-1-1 0,1 0 0,0 1-1,-1-1 1,1 0 0,0 1 0,-1-1 0,1 1 0,-1-1-1,1 1 1,-1-1 0,1 1 0,-1-1 0,1 1 0,-1-1 0,0 1-1,1 0 1,-1-1 0,0 1 0,1 0 0,-1-1 0,0 1 0,0 0-1,-32-4 3,-29 13-23,48-3 13,0 0 0,0 1 0,1 0 0,0 1-1,0 0 1,1 1 0,-19 18 0,25-22 34,1 0 1,-1 0-1,1 1 1,0 0-1,1 0 1,-1 0-1,1 1 0,0 0 1,1-1-1,0 1 1,0 0-1,0 1 0,1-1 1,0 0-1,0 1 1,0 14-1,2-20-12,1 0-1,-1 0 0,1 0 1,0 0-1,-1 0 1,1-1-1,0 1 0,0 0 1,1 0-1,-1-1 1,0 1-1,0-1 0,1 1 1,-1-1-1,1 0 0,-1 1 1,1-1-1,0 0 1,-1 0-1,1 0 0,0 0 1,0-1-1,0 1 1,0 0-1,0-1 0,4 1 1,58 9 119,-58-9-117,57 3-282,78-4 1,-37-14-2856,-87 10 1091,0-1 0,0 0 1,25-12-1,-10-2-6685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46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132 140 2114,'12'-17'2404,"0"1"0,22-24-1,20-27 4244,-114 161-1039,-116 158-5471,168-237-639,18-18-1130,20-22-1135,1-27-3650,-15 21 1303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47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6854,'0'0'10501,"-3"12"-9796,-2 5-449,1 1 0,1 0 1,-1 23-1,3-32-172,1 1-1,0-1 0,1 0 1,0 0-1,1 1 1,0-1-1,0 0 1,0-1-1,1 1 0,5 9 1,0-4 26,1 0 1,0 0-1,21 22 0,-25-30-462,1 0 0,0 0 0,0-1 0,1 0-1,-1 0 1,1-1 0,0 0 0,0 0 0,14 5 0,-17-9-1551,-18-11-12733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47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1 295 7719,'0'0'9940,"10"3"-8920,12 1-602,1 0 0,0-1 0,0-1 1,25-1-1,106-9-705,-126 6-348,-22 2-87,0-1 0,1 0 0,-1 0 0,0 0 0,0-1 0,0 0 0,0 0 0,0 0 0,-1-1 0,1 0 0,6-4 0,9-10-3960</inkml:trace>
  <inkml:trace contextRef="#ctx0" brushRef="#br0" timeOffset="1">570 1 9577,'0'0'11595,"-4"5"-11558,-1 2-24,0 1-1,1 0 0,0-1 0,1 2 0,0-1 0,0 0 0,1 1 1,0-1-1,0 1 0,-1 14 0,-2 99 105,5-118-140,0-1 0,0 1 0,1-1-1,-1 1 1,1-1 0,0 1 0,-1-1-1,2 1 1,-1-1 0,0 0 0,1 0 0,-1 0-1,1 0 1,0 0 0,0 0 0,0 0-1,1 0 1,-1-1 0,4 4 0,16 5-3019,3-7-3936,-16-4 230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48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5573,'0'0'2739,"2"-8"-4159,6-23 2909,-8 30-1160,1 0 0,-1 0 0,1 0-1,-1 0 1,1 0 0,-1 0 0,1 0-1,-1 0 1,1 1 0,0-1 0,0 0-1,-1 0 1,1 1 0,0-1 0,0 1-1,0-1 1,0 1 0,1-2 0,30-3 3028,-24 4-2727,116-10 1881,2 15-3591,-100 2-318,-12 3-6184,-11-8 3627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48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7527,'0'0'9342,"11"2"-8253,5 0-868,-1-1 0,1 0-1,-1-1 1,1 0 0,29-6-1,-36 4-270,11-2-221,0 1 0,0 1 1,0 0-1,26 3 0,-34 3-3036,-3 1-2557,-4-5-601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49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3908,'0'0'14200,"0"9"-13933,14 234 2898,-14-243-3121,0 1-1,0-1 0,0 0 1,0 1-1,0-1 0,0 1 1,0-1-1,0 1 0,0-1 0,0 0 1,0 1-1,0-1 0,0 1 1,0-1-1,0 1 0,0-1 1,0 0-1,0 1 0,0-1 0,1 1 1,-1-1-1,0 0 0,0 1 1,1-1-1,-1 0 0,0 1 1,0-1-1,1 0 0,-1 1 0,0-1 1,1 0-1,-1 1 0,10-12 705,6-25-442,-8 9-434,-2 0 1,0 0 0,-2 0 0,0-1 0,-2-54-1,-2 81 123,0 1 0,0 0 0,1-1 0,-1 1 0,0-1 0,0 1 0,0 0-1,0-1 1,0 1 0,0-1 0,0 1 0,0-1 0,0 1 0,0 0 0,0-1 0,0 1-1,0-1 1,0 1 0,0 0 0,0-1 0,0 1 0,-1-1 0,1 1 0,0 0 0,0-1-1,0 1 1,-1 0 0,1-1 0,0 1 0,-1 0 0,1 0 0,0-1 0,-1 1-1,1 0 1,0 0 0,-1-1 0,1 1 0,0 0 0,-1 0 0,1 0 0,0 0 0,-1-1-1,1 1 1,-1 0 0,1 0 0,0 0 0,-1 0 0,1 0 0,-1 0 0,1 0 0,-1 0-1,1 0 1,-1 1-7,0 0-1,0-1 1,0 1-1,0 0 1,0 0-1,0 0 1,1 0-1,-1 0 1,0 0-1,1 0 1,-1 0-1,0 0 1,1 0-1,0 0 0,-1 0 1,1 0-1,-1 3 1,1-3 14,0-1 0,-1 1 0,1 0 0,0 0-1,0 0 1,0 0 0,0 0 0,0 0 0,0 0 0,0 0 0,0 0 0,0 0 0,0 0 0,1 0 0,-1-1 0,0 1-1,1 0 1,-1 0 0,0 0 0,1 0 0,-1-1 0,1 1 0,0 0 0,-1 0 0,1-1 0,0 1 0,-1 0 0,1-1-1,0 1 1,-1-1 0,1 1 0,0-1 0,0 1 0,0-1 0,0 0 0,0 1 0,-1-1 0,1 0 0,0 0 0,0 1 0,0-1-1,0 0 1,0 0 0,0 0 0,0 0 0,0 0 0,0 0 0,0-1 0,0 1 0,0 0 0,-1 0 0,1-1 0,0 1-1,0 0 1,1-1 0,5-1 45,0-1 0,0 1 0,-1-1 0,1-1 1,11-6-1,19-24 6,-30 27-43,0-1-1,1 2 1,0-1-1,11-7 1,-18 14-13,-1 0 0,0 0 0,0-1 0,1 1 0,-1 0 0,0 0-1,1 0 1,-1 0 0,0 0 0,1-1 0,-1 1 0,0 0 0,1 0 0,-1 0 0,0 0 0,1 0 0,-1 0 0,0 0 0,1 0 0,-1 0-1,0 0 1,1 0 0,-1 0 0,0 1 0,1-1 0,-1 0 0,0 0 0,0 0 0,1 0 0,-1 0 0,0 1 0,1-1 0,-1 0-1,0 0 1,0 1 0,1-1 0,-1 0 0,0 0 0,0 1 0,0-1 0,1 1 0,1 19-29,-10 27 176,7-43-111,0 1 3,-5 25 266,0 0 0,-1 44 0,6-68-293,1-1-1,0 1 1,0 0 0,0 0-1,1 0 1,0 0 0,0-1-1,1 1 1,-1 0 0,1-1-1,0 1 1,1-1 0,-1 0 0,1 1-1,0-1 1,1-1 0,-1 1-1,1 0 1,8 7 0,-10-10-257,1 0 0,0-1-1,0 1 1,0-1 0,0 0 0,0 1 0,1-2 0,-1 1 0,0 0 0,1-1 0,-1 1 0,0-1 0,1 0 0,-1 0 0,0 0-1,7-1 1,24-10-4610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55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75 7623,'0'0'1020,"-9"1"464,-5 2-716,-29 5 1561,28-6 6292,54 0-7311,59 11 1,26 2-350,-55-14-736,1-2 1,0-4-1,104-20 1,263-63 425,-468 102-1470,3 0-2766,-1-6-5202,14-8 763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56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44 2659,'0'0'10228,"2"-9"-7671,0-5-2917,-1-4 4650,-2 15-1964,0 5-290,-2 23-489,-15 313 332,20-334-1714,2-10-109,3-11-598,-3-14-3275,-3 9-4628,-1 11 16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4:32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6534,'0'0'6796,"-1"10"-5803,12 478 2269,-2-332-1575,-8-67-1932,-2-48-5441,1-33 1313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56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7655,'0'0'13314,"9"-6"-12310,0 1-711,0 0 0,0 0 0,0 1 0,1 0 0,-1 1 0,1 0 0,0 1 0,0 0 0,12-1 1,108 0 965,-84 4-1859,0-2 1,47-7-1,-83 2-5363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57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8968,'0'0'11008,"8"-2"-9444,160-24 2986,8-6-3442,-150 27-1118,-15 3-754,22-5 2316,-20-1-4255,-8-4-6288,-5 2 2670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58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78 12396,'0'0'2317,"0"-9"256,-1 0-1819,1 5-488,0 1 0,-1-1 0,1 1-1,0-1 1,1 1 0,-1-1 0,1 1-1,-1-1 1,1 1 0,2-5 0,0 7 2379,-1 12-2136,0 15-508,-5 26 605,-2 0 0,-19 82 0,12-72 704,12-62-1283,0 0 0,0 0-1,0 0 1,0 0 0,1 0-1,-1 0 1,0 0 0,0 0 0,0 0-1,0 0 1,0 0 0,0 0 0,0 0-1,1 0 1,-1 0 0,0 0-1,0 0 1,0 0 0,0 0 0,0 0-1,0 0 1,0 0 0,0 0 0,0 1-1,1-1 1,-1 0 0,0 0-1,0 0 1,0 0 0,0 0 0,0 0-1,0 0 1,0 0 0,0 0 0,0 1-1,0-1 1,0 0 0,0 0-1,0 0 1,0 0 0,0 0 0,0 0-1,0 0 1,0 1 0,0-1-1,0 0 1,0 0 0,0 0 0,0 0-1,0 0 1,12-16 556,13-24-303,-4 1-212,26-61 0,-41 82-101,0 1-1,0-1 0,-2 0 0,-1-1 0,0 1 0,1-24 0,-4 41 26,0 1 1,0 0 0,0-1 0,0 1-1,0 0 1,0-1 0,0 1-1,0 0 1,0-1 0,0 1-1,0 0 1,0-1 0,0 1-1,0-1 1,0 1 0,-1 0-1,1-1 1,0 1 0,0 0-1,0-1 1,0 1 0,-1 0 0,1 0-1,0-1 1,0 1 0,-1 0-1,1 0 1,0-1 0,-1 1-1,1 0 1,0 0 0,0 0-1,-1-1 1,1 1 0,-1 0-1,-11 7-135,-8 17 43,18-21 93,0 1 0,0-1 0,1 0 0,-1 1 0,1-1 0,0 1 1,0-1-1,0 1 0,1-1 0,-1 1 0,1 0 0,0-1 0,0 1 1,0 0-1,0-1 0,1 1 0,0-1 0,1 5 0,-1-6 12,0 0 0,1 1-1,-1-1 1,1 0-1,0 0 1,-1 0 0,1-1-1,0 1 1,0 0-1,0-1 1,0 1 0,1-1-1,-1 0 1,0 0-1,1 1 1,-1-2 0,1 1-1,-1 0 1,1 0-1,-1-1 1,1 1 0,-1-1-1,1 0 1,0 0-1,2 0 1,3 0 14,0 0 1,1-1-1,-1 0 0,0 0 0,0-1 1,0 0-1,0-1 0,-1 1 1,1-2-1,-1 1 0,14-8 1,-1-3 25,-1-1 0,28-27 1,-29 25-30,-18 17-21,0-1 0,0 1 0,0 0 0,0 0 0,0-1 0,1 1 0,-1 0 0,0 0 0,0 0 0,0-1 0,1 1 0,-1 0 0,0 0 0,0 0-1,1-1 1,-1 1 0,0 0 0,0 0 0,1 0 0,-1 0 0,0 0 0,0 0 0,1 0 0,-1 0 0,0 0 0,1 0 0,-1 0 0,0 0 0,1 0 0,-1 0 0,0 0 0,0 0-1,1 0 1,-1 0 0,0 0 0,1 0 0,-1 0 0,0 0 0,0 0 0,1 1 0,-1-1 0,0 0 0,0 0 0,1 1 0,0 15-68,-9 25 90,-2-3 2,2 0 0,1 1-1,3 0 1,0 0 0,5 73-1,0-104-59,0-1-1,0 1 0,1-1 1,0 0-1,0 0 0,6 12 1,-7-17-191,0 0 1,0 0 0,0-1-1,1 1 1,-1 0-1,0 0 1,1-1 0,-1 1-1,0-1 1,1 1-1,0-1 1,-1 0 0,1 1-1,0-1 1,0 0-1,0 0 1,0-1 0,0 1-1,0 0 1,0 0-1,0-1 1,0 1 0,0-1-1,0 0 1,0 0-1,3 0 1,15-5-6346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45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1 301 8072,'4'6'13056,"8"-11"-8904,14-16-5109,-21 17 2114,19-16-1062,-2-2 0,0 0 0,-1-1 0,-1-2 0,-1 0 0,-1 0 0,-1-2 0,-2 0 0,14-33 0,-39 91-36,1 0 0,-9 62 0,16-58 289,0-8-171,0-1 0,2 0 0,5 47 1,-5-73-245,0 0 1,0 1-1,0-1 1,0 0 0,0 1-1,0-1 1,0 0 0,0 0-1,0 1 1,0-1 0,0 0-1,0 1 1,0-1 0,1 0-1,-1 1 1,0-1 0,0 0-1,0 0 1,0 1 0,0-1-1,1 0 1,-1 0 0,0 1-1,0-1 1,0 0 0,1 0-1,-1 0 1,0 1 0,0-1-1,1 0 1,-1 0 0,0 0-1,1 0 1,-1 0-1,0 1 1,1-1 0,-1 0-1,0 0 1,0 0 0,1 0-1,-1 0 1,0 0 0,1 0-1,5-12-6286,-6-3-1820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45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12300,'0'0'12705,"10"3"-11285,9 0-1076,1 0-1,-1-1 1,1 0 0,0-2-1,0-1 1,0 0 0,23-5-1,-39 5-522,195-23 436,-156 21-5046,1 2-4871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46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99 129 11082,'0'0'13064,"11"1"-11313,-2 0-1532,1-1 0,-1 0 0,1-1 1,-1 0-1,1-1 0,-1 0 0,0 0 1,0-1-1,0 0 0,0 0 1,0-1-1,15-9 0,-20 11-161,47-33 130,-49 34-177,0 0 1,0 0-1,0-1 1,-1 1-1,1-1 1,-1 1 0,1-1-1,-1 0 1,0 0-1,1 1 1,-1-1-1,0 0 1,0 0 0,0 0-1,-1 0 1,1 0-1,0 0 1,-1-1-1,1 1 1,-1 0 0,0 0-1,0 0 1,0-5-1,0 6-6,-1 1-1,0-1 1,0 0-1,0 0 1,0 0-1,0 0 1,0 1-1,0-1 1,0 0-1,0 1 1,0-1 0,0 1-1,0-1 1,0 1-1,-1-1 1,1 1-1,0 0 1,0 0-1,0 0 1,-1 0-1,1 0 1,-2 0-1,-36 0 2,29 1 2,-3 0-27,1 1 0,-1 1 0,1 0-1,0 1 1,0 0 0,0 1 0,0 0 0,1 1 0,0 0 0,0 0 0,0 2 0,-12 10 0,16-13 24,0 1 0,0 0 0,1 0 0,0 1 1,0-1-1,1 1 0,-1 1 0,2-1 0,-1 1 1,1 0-1,0 0 0,1 0 0,-1 0 0,2 1 1,-1-1-1,1 1 0,1 0 0,-2 11 0,4-17 2,-1 0 0,0 1 0,1-1-1,0 0 1,0 0 0,0 0 0,0 0 0,0 0-1,0 0 1,1 0 0,0 0 0,-1 0-1,1-1 1,0 1 0,0-1 0,4 4-1,-1-1 9,1-1 0,-1 0 0,1 0-1,0-1 1,0 0 0,1 0 0,9 3-1,3 0 23,0-1 0,1-1-1,-1-1 1,32 1 0,-25-3-593,59 0 955,-46-11-4069,-35 9 2434,-1 0 0,1-1 0,-1 0 0,0 0 0,1 0 0,-1-1 0,5-4 0,5-9-13871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47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14830,'0'4'2947,"-2"-2"96,-2 0-577,4 2-352,0-1-769,0 1-512,0-1-481,0-1-255,4 2-65,-2-2-609,-2-16-18097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52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30 5029,'9'-13'1958,"8"-3"14814,-29 32-15062,-215 290 47,289-383-16235,-42 48 6374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53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7271,'0'0'16293,"4"1"-14879,3 5-1119,0 0-1,-1 0 1,1 1-1,-1-1 0,0 1 1,-1 1-1,0-1 1,0 1-1,7 15 0,7 10-184,73 97 54,-50-76-5880,-52-53-8564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53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9993,'0'0'14387,"10"6"-13260,-1-2-870,0 1-1,1-2 1,-1 1 0,1-1 0,0 0-1,0-1 1,0-1 0,0 1 0,15-1 0,54 1 446,25 0-629,-36-8-4492,-59 3 131,-4-3-3048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4:48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2 897,'-16'-2'-352,"-2"2"319,7 0 258,0 0 287,4 0 641,2 0-288,1 0-288,2 0-257,-1 0 32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55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8456,'10'-12'6793,"-5"13"-2103,-5 24-624,-1-7-4278,1 31 1012,2 76-117,-1-110-650,1-1 0,1 0 0,0 0 0,1 0 0,1 0 0,8 20 0,-11-31-842,3 8 1100,-5-8-4208,-20-10-13696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55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10250,'0'0'9256,"68"-3"-7622,-33-3-193,1-2-159,1 1-418,3 0-287,-4 2-321,-2 0-160,-10 2-64,-1 1-352,-7 0-833,-7-2-833,-7-1-1025,-2-6-2210,0-3-4132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55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8904,'0'0'13934,"73"-29"-12717,-43 26-545,3 3-511,-3 0-129,4 0-96,2 0-993,-5 0-1602,1 0-2786,-6 0-3107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56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8776,'0'0'15060,"2"8"-14121,4 41-103,0 84-1,-2-1-456,0-125 785,2-15-468,2-14-324,-1-13-398,-1-1 0,-2 1 0,-1-1 1,-2 1-1,-5-47 0,-4 44-124,8 36 144,0 1-1,-1-1 1,1 1 0,-1 0 0,1-1-1,-1 1 1,0 0 0,1-1-1,-1 1 1,0 0 0,0 0 0,0-1-1,0 1 1,0 0 0,0 0-1,0 0 1,-1 0 0,1 0 0,0 1-1,0-1 1,-3-1 0,3 3-9,0-1 1,0 1-1,1-1 1,-1 1-1,0 0 1,1-1-1,-1 1 1,0 0-1,1 0 1,-1 0-1,1-1 0,-1 1 1,1 0-1,-1 0 1,1 0-1,0 0 1,-1 0-1,1 0 1,0 0-1,0 0 1,0 0-1,0 0 1,0 0-1,0 0 1,0 0-1,0 0 1,0 0-1,1 1 1,1 34-14,0-33 35,-1 1 0,1 0 0,0-1 0,0 1 0,0-1 0,0 0 0,1 0 0,-1 0-1,1 0 1,0 0 0,0-1 0,0 1 0,0-1 0,0 1 0,1-1 0,-1 0 0,1-1 0,-1 1-1,1 0 1,0-1 0,-1 0 0,1 0 0,0 0 0,0-1 0,0 1 0,0-1 0,0 0 0,0 0-1,4 0 1,-1 0 11,-1-1 0,0 1 0,1-1 0,-1 0 0,0 0-1,1-1 1,-1 0 0,0 0 0,0-1 0,0 1 0,-1-1 0,1 0 0,-1-1-1,1 1 1,-1-1 0,0 0 0,6-8 0,21-50-280,-39 94 266,2-1-1,2 1 1,0 35-1,3-56-70,0-1-1,1 1 0,1-1 0,-1 0 1,2 1-1,-1-1 0,2 0 0,-1-1 1,1 1-1,1-1 0,-1 1 0,2-1 1,9 13-1,2-7-3536,-5-11-2097,-2-3-6086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57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0 138 10826,'0'0'12321,"10"-4"-11557,14-2-261,-1 1 1,1 1-1,0 1 1,0 1 0,29 2-1,247-7 70,-229 1-549,-1-2 1,88-23-1,-96 14-33,-25 6 87,0 1 1,0 2 0,1 2 0,45-2-1,-82 8-83,-1 0-1,0-1 0,1 1 0,-1 0 0,0 0 1,0 0-1,1 0 0,-1 0 0,0 0 1,0 0-1,1 0 0,-1 0 0,0 0 0,1 0 1,-1 0-1,0 0 0,0 0 0,1 0 0,-1 0 1,0 0-1,1 0 0,-1 0 0,0 1 0,0-1 1,1 0-1,-1 0 0,0 0 0,0 0 1,0 1-1,1-1 0,-1 0 0,0 0 0,0 0 1,0 1-1,1-1 0,-1 0 0,0 0 0,0 1 1,0-1-1,0 0 0,0 0 0,0 1 0,0-1 1,0 0-1,1 1 0,-1-1 0,0 0 0,0 0 1,0 1-1,0-1 0,0 0 0,-1 1 1,1-1-1,0 0 0,0 0 0,0 1 0,0-1 1,0 1-1,-12 7-1937,-4-7-2143,3-2-1945,-6-1-9498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59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11 10826,'1'-1'411,"0"0"0,0 0 0,-1 1 0,1-1 0,0 0-1,0 1 1,0-1 0,0 0 0,0 1 0,0-1 0,0 1-1,0-1 1,0 1 0,0 0 0,0-1 0,0 1 0,0 0 0,0 0-1,0 0 1,0 0 0,0 0 0,0 0 0,2 0 0,-2 10 3016,-8 10-3572,-9 12 456,-2 0 1,-1-2-1,-28 36 0,-23 36 115,73-125-2608,7-16-1268,6 4-1424,-2-2-2220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00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10666,'0'0'10319,"-4"10"-8958,-1 4-1026,0 1-1,2 0 0,0 0 0,0 0 0,1 0 0,1 0 0,1 0 0,0 0 0,1 0 0,0 1 0,2-1 0,-1 0 0,8 20 0,35 50 168,-40-77-819,0 1 0,1-2 0,0 1 0,0-1 0,1 0 0,0 0 0,13 10 0,-8-13-3453,-11-10-1757,-14-13-1389,-6 2 158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00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9161,'0'0'11306,"6"48"-9992,17-42-65,8-1-96,-2-4-128,5-1-385,5 0-447,-4 0-129,-1 0-192,-4 0-929,-3 0-1506,-7-8-2305,0-2-4453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00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42 139 9865,'0'0'11029,"10"1"-9464,5 0-1091,0-1 1,0 0 0,1-1 0,-1-1 0,0-1-1,24-6 1,-33 7-349,1 0 0,-1 0 0,1 0 0,-1-1 0,0 0 0,0 0 0,0-1 0,0 1 0,0-1 0,-1-1 0,0 1 0,0-1 0,0 0 0,0 0 0,-1 0 0,0-1 0,0 0 0,5-9 0,-9 14-115,1 0 0,-1 0 0,1 0 1,-1 0-1,1 0 0,-1-1 0,1 1 0,-1 0 1,0 0-1,0 0 0,0-1 0,0 1 0,0 0 0,0 0 1,0 0-1,0-1 0,0 1 0,0 0 0,-1 0 0,1 0 1,0-1-1,-1 1 0,1 0 0,-1 0 0,1 0 0,-1 0 1,0 0-1,1 0 0,-1 0 0,-1-1 0,-1 1-7,1 0 0,-1 0 0,1 0 0,0 1 0,-1-1 0,1 1 0,-1-1 0,0 1-1,1 0 1,-1 0 0,1 0 0,-1 1 0,-4 0 0,-6 2-10,1 0-1,-1 1 0,1 0 1,-23 12-1,18-6 103,1 0 0,0 2 0,1 0 1,1 1-1,-24 25 0,33-32-9,1-1 0,0 0 0,0 1 0,0 0 0,0 0 0,1 0 0,0 1 0,1-1 0,-1 1 0,1-1 0,0 1 0,1 0 0,-1 0 0,2 0 0,-1 0 0,1 0 0,0 0 0,0 0 0,2 9 0,-1-12-68,1-1-1,-1 1 0,1-1 1,0 1-1,0-1 0,0 0 1,1 0-1,-1 0 0,1 0 1,0 0-1,-1-1 0,1 1 1,1-1-1,-1 0 0,0 0 1,0 0-1,1 0 0,-1 0 1,1-1-1,-1 0 1,1 1-1,0-1 0,6 0 1,9 3-1,0-1 0,0-1 0,25-1 0,-21-1-377,1-1 1,43-7-1,-12-9-2272,-47 13 1287,-1 0 1,1 0-1,-1-1 0,11-8 0,5-10-10636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11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20 163 3523,'-4'0'12326,"9"0"-5076,26-1-3244,27-3-6538,-38 0 4219,-1-3-1620,0 0 1,29-16 0,-42 20-53,0 0 1,-1-1-1,1 0 1,-1 0-1,0 0 1,0-1 0,0 1-1,0-1 1,-1 0-1,0-1 1,6-9-1,-9 14-11,-1 0 0,1 0 1,0-1-1,-1 1 0,1 0 0,-1 0 0,0-1 0,1 1 0,-1 0 1,0-1-1,0 1 0,0-1 0,0 1 0,0 0 0,0-1 0,0 1 1,0 0-1,-1-1 0,1 1 0,0 0 0,-1-1 0,1 1 0,-1 0 1,0 0-1,1-1 0,-1 1 0,-1-1 0,0 0-3,0 0 0,-1 1 0,1-1 1,-1 1-1,1-1 0,-1 1 0,1 0 0,-1 0 0,0 0 0,1 1 1,-1-1-1,-4 0 0,-8 0-20,1 0 1,0 2-1,-1-1 0,-17 4 1,23-2 45,0 0 1,0 1 0,0 0 0,0 0-1,0 1 1,1 0 0,0 0-1,0 1 1,0 1 0,-9 7 0,12-10 15,1 1 1,0 0 0,0 0 0,0 1 0,1-1 0,0 1 0,0 0-1,0 0 1,0 0 0,1 0 0,-1 0 0,1 1 0,1-1 0,-1 1-1,1-1 1,0 1 0,-1 10 0,2-11-26,1 1 0,-1-1 1,1 0-1,0 1 0,0-1 0,0 0 1,1 0-1,0 0 0,0 0 0,0 0 1,1 0-1,0 0 0,0-1 0,0 0 1,0 1-1,1-1 0,-1 0 1,1-1-1,0 1 0,0 0 0,1-1 1,-1 0-1,1 0 0,-1-1 0,1 1 1,0-1-1,0 0 0,0 0 0,0-1 1,9 3-1,1-1 3,-1-1 1,1 0-1,-1 0 1,1-1-1,0-1 1,-1-1 0,1 0-1,26-6 1,37-15-2800,-6-8-6612,-53 20 2978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4:50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1704 3876,'0'0'10773,"1"4"-10261,9 23-57,0 0 1,2-1-1,1 0 0,1-1 0,0 0 1,20 23-1,59 73 1188,25 36-14,-76-100-1487,-18-24 361,28 50 0,-26-40-464,2-2 0,3 0 1,54 57-1,1 1 2,-64-73-20,2-2 1,0 0 0,2-2 0,0-1 0,40 25-1,-1-7 531,92 39-1,-129-66-535,1-3-1,0 0 1,0-2-1,1-1 1,-1-1 0,1-1-1,0-2 1,0-1-1,1-2 1,-1 0 0,0-3-1,52-11 1,19-12 55,-1-4 1,127-60-1,-171 67-66,58-27-70,-1-6 0,-3-5 0,-4-4 0,-2-5 0,162-144 0,-202 153 47,94-115 0,38-84 6,-57 55-31,-9-6 0,146-324 1,-224 415-105,49-174 0,-29 9-4892,-45 177-2312,-17 70 3059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12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6054,'11'1'9652,"5"0"-3826,8-1-2646,18 0-3039,28 0 710,-70 0-844,53 1 740,69-7 0,-106 4-698,1-1 0,-1 0-1,0-1 1,-1-1-1,1 0 1,-1-1-1,0-1 1,23-14-1,-38 18 43,-10 2-627,-13 5-1859,-8 12-4705,17-8 801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12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6502,'0'0'15220,"1"9"-13747,2 170 1758,-5-92-3072,5-70 15,-3-17-190,1 0 1,-1 1-1,0-1 0,0 0 1,0 1-1,0-1 0,0 0 1,1 0-1,-1 1 1,0-1-1,0 0 0,0 1 1,1-1-1,-1 0 1,0 0-1,0 0 0,1 1 1,-1-1-1,0 0 0,1 0 1,-1 0-1,0 0 1,0 1-1,1-1 0,-1 0 1,0 0-1,1 0 0,-1 0 1,0 0-1,1 0 1,-1 0-1,0 0 0,1 0 1,-1 0-1,0 0 0,1 0 1,-1 0-1,0 0 1,1 0-1,-1-1 0,0 1 1,1 0-1,-1 0 1,0 0-1,1 0 0,-1-1 1,1-1-572,0 0 0,-1 0 1,1 0-1,-1-1 0,0 1 1,1 0-1,-1 0 0,0-1 1,0 1-1,0 0 0,-1-4 1,0-1-1717,1-18-4834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13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14510,'0'0'8840,"10"0"-6689,25 1-1318,0-3 0,0 0 0,67-16 0,-99 18-1103,23-8-111,-16 2-3917,-23 7-8375,-3 3 7964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13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10 7911,'0'0'15055,"68"19"-13614,-34-26-448,6-1-320,0 1-417,-10 2-160,-1 3-160,-9 2-481,-8 0-864,-10 0-705,-7 7-6854,-10 0-706</inkml:trace>
  <inkml:trace contextRef="#ctx0" brushRef="#br0" timeOffset="1">0 185 10890,'0'0'14030,"69"25"-12653,-35-27-608,9-5-513,0-1-192,-3 0-32,-4 2-513,-4 1-1344,-6-2-1154,-7 1-1505,-4-3-2563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14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 6758,'0'0'18610,"-7"10"-18242,-36 51-82,-89 121-508,132-182 135,0 1-1,0-1 0,0 0 0,0 1 0,0-1 0,0 0 0,0 1 0,0-1 0,0 0 0,-1 1 0,1-1 1,0 0-1,0 0 0,0 1 0,-1-1 0,1 0 0,0 0 0,0 1 0,-1-1 0,1 0 0,0 0 0,0 0 1,-1 1-1,1-1 0,0 0 0,-1 0 0,1 0 0,0 0 0,-1 0 0,1 0 0,0 1 0,-1-1 1,1 0-1,0 0 0,-1 0 0,1 0 0,0 0 0,-1 0 0,1 0 0,0-1 0,-1 1 0,1 0 0,0 0 1,-1 0-1,1 0 0,0 0 0,0 0 0,-1-1 0,1 1 0,-2-19-6461,2 17 6438,0-21-4993</inkml:trace>
  <inkml:trace contextRef="#ctx0" brushRef="#br0" timeOffset="1">1 49 9865,'0'0'10827,"5"54"-9194,10-34-127,4 0-161,5 1-320,7-1-769,-3 0-32,3-3-224,1-1-1217,-6-6-2210,-3-2-1538,2-7-5573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14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26 8904,'0'0'18279,"-4"5"-17911,-12 16-165,16-21-198,0 0 0,0 0 0,-1 0 0,1 1 0,0-1 0,0 0 0,0 0 0,0 0 0,0 0 0,0 1 0,-1-1-1,1 0 1,0 0 0,0 0 0,0 1 0,0-1 0,0 0 0,0 0 0,0 0 0,0 1 0,0-1 0,0 0 0,0 0 0,0 1 0,0-1 0,0 0 0,0 0-1,0 0 1,0 1 0,0-1 0,0 0 0,0 0 0,0 0 0,0 1 0,1-1 0,-1 0 0,0 0 0,0 0 0,0 1 0,0-1 0,0 0 0,1 0-1,-1 0 1,0 0 0,0 0 0,0 0 0,1 1 0,-1-1 0,0 0 0,0 0 0,0 0 0,1 0 0,-1 0 0,0 0 0,0 0 0,0 0 0,1 0 0,-1 0-1,0 0 1,0 0 0,1 0 0,-1 0 0,0 0 0,0 0 0,0 0 0,1 0 0,-1 0 0,0 0 0,1-1 0,15-4 178,-14 3-166,-1 0 1,1 0-1,-1 0 1,0-1-1,1 1 1,-1 0-1,0-1 1,0 1-1,0-1 1,-1 1 0,1-1-1,-1 0 1,1 1-1,-1-4 1,0 5-17,0 0 0,0 1 1,0-1-1,0 1 0,0-1 1,0 0-1,0 1 0,0-1 1,0 0-1,-1 1 0,1-1 1,0 1-1,-1-1 0,1 0 0,0 1 1,-1-1-1,1 1 0,0-1 1,-1 1-1,1-1 0,-1 1 1,1 0-1,-1-1 0,0 0-8,0 1-1,-1 0 0,1 0 0,0 0 0,0 0 1,0 0-1,0 0 0,0 0 0,0 0 0,0 0 1,0 1-1,0-1 0,0 0 0,0 1 1,0-1-1,0 1 0,0-1 0,0 1 0,-1 0 1,-20 25 53,15-9-1479,10-2-4083,1-14-1493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15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6758,'0'0'4880,"4"-8"-2083,16-36 1997,-18 56 1035,-1 53-4713,-2-58-1024,-12 238 1503,13-245-1597,-1 0 1,1 1-1,0-1 1,0 0-1,0 0 0,0 1 1,0-1-1,-1 0 1,1 0-1,0 1 0,0-1 1,0 0-1,0 0 1,0 1-1,0-1 0,0 0 1,0 1-1,0-1 1,0 0-1,0 0 0,0 1 1,0-1-1,1 0 1,-1 0-1,0 1 0,0-1 1,0 0-1,0 0 1,0 1-1,0-1 1,1 0-1,-1 0 0,0 0 1,0 1-1,0-1 1,1 0-1,-1 0 0,0 0 1,0 0-1,0 1 1,1-1-1,-1 0 0,0 0 1,0 0-1,1 0 1,-1 0-1,0 0 0,1 0 1,-1 0-1,0 0 1,0 0-1,1 0 0,-1 0 1,0 0-1,0 0 1,1 0-1,-1 0 0,0 0 1,0 0-1,1 0 1,-1 0-1,0 0 0,0 0 1,1-1-1,-1 1 1,1 0-1,10-16-2138,-6-32-7368,-5 16 705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15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12716,'0'0'10538,"52"7"-8424,-17-5-961,3 0-448,-4-1-513,2-1-128,-4 1-64,-8-1-64,-5 0-705,-4 0-640,-4 0-641,-6 0-192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16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4 11018,'0'0'14126,"50"6"-13261,-21-7-449,2-2-320,-3-2 0,1 4-96,-7 1-96,-6 0-865,-5 0-736,-6 1-962,-5 4-1537</inkml:trace>
  <inkml:trace contextRef="#ctx0" brushRef="#br0" timeOffset="1">1 180 9129,'0'0'16463,"57"6"-15534,-17-18-513,1-2-319,-1 1-97,-2 1 0,-9 3-929,-4 1-1826,-5-1-1537,-6 1-4036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16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 3299,'0'0'18508,"-7"5"-18017,-6 4-275,0 1-1,1 1 0,0 0 0,1 1 0,1 0 0,-16 23 0,-55 96 996,51-79-869,26-45 640,2-4-5728,2-10-1149,1 4 5235,2-16-5474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5:36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2256 190 7239,'-11'-1'971,"6"1"-854,0 0-15,1 0 1,-1-1 0,1 1 0,-1-1 0,1 0 0,-1 0 0,1 0 0,0-1 0,0 0 0,0 0 0,0 0-1,0 0 1,0 0 0,0-1 0,1 1 0,-1-1 0,1 0 0,-6-6 0,-3-10-135,-1 0 0,-1 1 0,-24-25 1,31 38 0,1-1 1,-1 1 0,0 1 0,0-1 0,-1 1-1,1 0 1,-1 1 0,0 0 0,0 0 0,0 1-1,0 0 1,-1 0 0,-7 0 0,-49-1 119,0 4 1,0 2 0,-118 20-1,-19 3 1517,154-21-1582,1 3 0,0 1 0,0 3-1,-70 27 1,-171 90 87,194-83 156,66-33-226,-85 40 1100,-115 75-1,212-117-1150,1 2 0,0 0 0,1 0-1,0 2 1,1 0 0,0 0 0,2 1 0,-18 30-1,-3 16-57,-27 73 0,35-76 56,9-23 6,1 1 1,3 0-1,0 1 1,-7 57-1,16-72 12,0 0-1,2 1 1,0-1-1,2 1 1,0-1-1,2 1 0,1-1 1,12 39-1,8 7 66,3-2 1,3 0-1,52 84 0,-64-123-46,0-1 0,2-1 0,1-1 0,1-1-1,1-1 1,1 0 0,1-2 0,1-2 0,49 29 0,2-11-1,2-3-1,1-3 1,1-4 0,1-4-1,2-3 1,157 15 0,-163-28-43,1-4 0,0-3 0,0-4 1,0-3-1,-1-4 0,-1-3 1,100-32-1,-84 17 3,-2-5 0,-1-4 1,108-63-1,-163 79-3,-2-1 1,0-1-1,-1-2 1,-2-2-1,-1 0 1,-1-2-1,-2-2 1,0 0-1,-3-2 1,29-50-1,-30 38 110,-3-1 0,-1 0-1,-3-1 1,-2-1 0,-2-1 0,-2 0-1,-2 0 1,-3-1 0,-1 1 0,-3-1-1,-7-61 1,2 79 13,-2 0 0,-2 0-1,-1 0 1,-1 1 0,-19-39 0,-85-152 371,80 162-489,9 14 64,-3 1 1,-1 1 0,-57-65-1,74 96-169,-2 0 0,1 1-1,-2 1 1,0 0 0,0 1-1,-1 1 1,0 0 0,-1 1-1,0 1 1,-1 0 0,0 2-1,0 0 1,-33-6 0,-38 5-2283,-11 7-1704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16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11883,'0'0'13933,"45"61"-12812,-17-46-480,3 1-385,3-2-160,0 3-64,-7-2-256,-3 0-1089,-1-4-1538,-3-5-2306,0-6-6854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17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1281,'0'0'1570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17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80 6951,'0'0'3870,"-10"5"-2140,-26 9-668,33-13-714,1 0-1,0 0 1,-1 0 0,1 0 0,0 0 0,0 0 0,0 1 0,0-1-1,0 1 1,0-1 0,0 1 0,1 0 0,-1 0 0,1 0-1,-1 0 1,1 0 0,0 0 0,-2 3 0,5-4-130,-1 0 1,1 0 0,0-1 0,-1 1-1,1-1 1,0 1 0,0-1-1,0 0 1,-1 1 0,1-1-1,0 0 1,0 0 0,0 0-1,0-1 1,2 1 0,1 0 232,71-3 756,0-2 0,83-18 0,147-45-431,-306 68-774,38-10 12,-3 1 17,60-8-1,-93 17-254,-3 1-139,0 0 1,0 0-1,0 0 1,0 0-1,-1-1 1,1 1-1,0 0 1,0 0-1,-1-1 1,1 1 0,-1 0-1,1-1 1,0 0-1,-1 1 1,1-1-1,-1 0 1,1 0-1,-3 0 1,-6 2-6172,-1-2-5424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18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34 123 224,'0'0'14595,"9"3"-12374,2 1-1748,0-1 0,0 0 0,1-1 0,-1 0 0,0-1-1,1-1 1,-1 0 0,1 0 0,-1-1 0,1 0 0,16-5 0,-7 0 122,0-1 1,26-13-1,-43 18-504,0 1 0,0-1 0,0-1 0,0 1-1,-1 0 1,1-1 0,-1 0 0,1 0 0,-1 0 0,0 0 0,0 0-1,-1-1 1,1 1 0,-1-1 0,1 0 0,-1 0 0,0 0 0,-1 0-1,3-5 1,-4 7-84,0 1 0,-1 0 0,1-1 0,0 1 0,0 0 0,-1-1 0,1 1 0,-1 0 0,1 0 0,-1-1 0,1 1 0,-1 0 0,0 0 0,0 0 0,1 0 0,-1 0 0,0 0 0,0 0 0,0 0 0,0 0 0,0 0 0,0 1 0,-1-1 0,1 0-1,0 1 1,0-1 0,0 1 0,-1-1 0,1 1 0,0 0 0,-1-1 0,1 1 0,0 0 0,-1 0 0,-1 0 0,-59-3-54,50 3 51,1 1 19,-1 1-1,0 0 1,0 0-1,1 1 0,0 1 1,0 0-1,0 0 1,0 1-1,0 1 0,1 0 1,0 0-1,0 1 0,-13 11 1,17-13 16,0 1-1,0-1 1,0 1 0,1 0-1,0 0 1,0 1 0,0-1 0,1 1-1,0 0 1,1 0 0,-1 1-1,1-1 1,1 1 0,-1-1 0,1 1-1,1 0 1,-1 0 0,1 0-1,1 0 1,0 14 0,1-19-23,0 0 0,0 0 0,0 0 0,0-1 0,1 1 0,-1 0-1,1 0 1,0-1 0,0 1 0,0-1 0,0 0 0,0 0 0,1 0 0,-1 0 0,0 0 0,1 0 0,0 0 0,-1-1 0,1 1 0,0-1 0,0 0 0,0 0 0,0 0 0,0 0-1,0-1 1,5 1 0,11 3 4,0-2-1,0-1 1,21 0-1,-29-1 1,-4 0-76,128-5-374,-119 4-494,0-2-1,-1 0 1,1-1 0,-1-1 0,0 0 0,22-11-1,4-9-6655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08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1 833,'0'0'576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08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512 197 1666,'0'0'74,"-3"-8"145,2 3-323,-1-4 497,0 1 0,-1-1-1,0 1 1,-1 0-1,0 0 1,0 0 0,-1 1-1,0-1 1,-8-9-1,7 11-59,1 0 0,-1-1-1,1 0 1,0 0-1,1 0 1,0-1 0,-5-11-1,8 17-153,-1 0-141,1 0 0,-1 0-1,0 0 1,-1 0-1,1 1 1,0-1-1,0 0 1,-1 1-1,1 0 1,-1 0 0,1 0-1,-1 0 1,0 0-1,1 0 1,-1 0-1,0 1 1,0 0 0,1-1-1,-7 1 1,-1 0-34,0 0 1,1 0-1,-1 1 1,-15 2 0,12 1 95,0 1 1,0 1 0,0 0 0,1 0-1,0 1 1,0 1 0,1 0 0,0 0-1,0 1 1,1 1 0,0 0 0,0 0-1,-8 13 1,2-1 44,1 0 0,1 0 0,1 2-1,1 0 1,-17 49 0,25-59-140,-3 5 195,1 1 1,1 0-1,-3 29 0,7-45-166,1 1 0,0 0-1,0-1 1,0 1-1,0 0 1,1-1-1,0 1 1,0 0-1,0-1 1,0 1-1,1-1 1,0 0-1,0 1 1,0-1 0,0 0-1,1 0 1,0 0-1,-1-1 1,1 1-1,5 4 1,10 5 39,0 0 1,1 0-1,1-2 0,0-1 1,0 0-1,1-1 1,0-2-1,28 7 1,-22-7 36,-1-2 0,0-1 0,1-1 0,0-2 0,0 0 0,44-6-1,-63 4 14,0 0 0,1-1-1,-1 0 1,0-1-1,0 0 1,0 0 0,-1-1-1,1 0 1,-1 0-1,1 0 1,-2-1-1,1-1 1,0 1 0,-1-1-1,0 0 1,0 0-1,-1-1 1,5-6 0,-3 2 2,-1 0 0,-1-1 1,0 0-1,0 1 0,-1-1 1,-1-1-1,0 1 0,-1 0 0,0-1 1,-1 0-1,0-17 0,-1 19-107,0 0 0,-1 0 0,0 0-1,-1 0 1,0 0 0,-1 1-1,0-1 1,-1 0 0,-8-15-1,8 19-17,0 1-1,-1-1 0,0 1 0,0 0 1,0 0-1,-1 1 0,0-1 0,0 1 1,0 1-1,-1-1 0,0 1 0,0 0 0,0 0 1,-9-2-1,11 3-13,-1 1 0,1 0-1,-1 1 1,0 0 0,1-1 0,-1 2 0,0-1 0,0 1 0,1 0-1,-1 0 1,0 0 0,0 1 0,-9 2 0,8-1-741,-1 1-1,1 1 1,0-1 0,0 1-1,-10 6 1,2 0-2763,-1-7-1884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10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485 86 2146,'0'0'4842,"-2"-9"-4292,2 8-562,0-2 94,0-1 1,0 1-1,0 0 0,0 0 0,-1 0 0,0 0 0,1 0 0,-1 0 0,0 1 0,-1-1 0,1 0 0,0 0 0,-1 1 1,0-1-1,1 0 0,-1 1 0,0 0 0,0-1 0,0 1 0,-1 0 0,1 0 0,0 0 0,-1 1 0,0-1 0,1 1 0,-1-1 1,0 1-1,0 0 0,1 0 0,-1 0 0,0 0 0,0 0 0,0 1 0,-5-1 0,-2 1 102,0 1-1,0 0 1,0 0 0,1 1-1,-1 0 1,0 1 0,1 0-1,0 0 1,0 1 0,0 0-1,-16 10 1,-7 8-140,-51 44 0,46-34 40,24-22-167,-5 4 320,0 1 0,-31 35 0,45-46-133,1 1 0,-1 0 0,1 0-1,0 0 1,0 1 0,0-1-1,1 1 1,0-1 0,0 1-1,0 0 1,1 0 0,0 0 0,0 0-1,0 0 1,1 0 0,0 10-1,1-13-56,1 1-1,-1-1 1,0 1 0,1-1-1,0 0 1,0 0-1,0 0 1,0 0-1,0 0 1,1 0 0,-1-1-1,1 1 1,0-1-1,0 1 1,0-1-1,0 0 1,0 0 0,0-1-1,0 1 1,1-1-1,-1 1 1,7 0-1,11 5 237,0-1 0,32 5 0,-45-10-153,32 5-10,0-1 0,0-3 0,1-1 0,-1-2 0,0-1 0,0-3 0,0-1 0,0-1-1,-1-3 1,0-1 0,-1-2 0,51-25 0,-83 35-20,0 0-1,0-1 0,0 0 1,-1 0-1,0-1 1,1 0-1,-1 1 0,-1-2 1,1 1-1,-1 0 1,0-1-1,4-8 0,-6 11-66,-1 0 0,0 0 0,0 0-1,0 0 1,-1 0 0,1 0 0,-1 0-1,0 0 1,0 0 0,0 0 0,0 0-1,0-1 1,-1 1 0,1 0 0,-1 0-1,0 0 1,0 0 0,0 0 0,0 0-1,0 1 1,-1-1 0,1 0 0,-1 1-1,0-1 1,0 1 0,0-1 0,0 1-1,-5-4 1,-26-24-206,-2 2-1,-1 2 1,-74-42-1,75 57-1921,12 11-4463,17 1 878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17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48 2498,'0'0'2707,"4"-1"-1629,-4 1-1053,12-4 755,-31 3 2056,19-1-585,0 1-2201,-1 1 0,1-1 0,0 1 0,0-1 0,0 1 0,-1-1 0,1 1 1,0 0-1,0-1 0,0 1 0,0-1 0,0 1 0,0-1 0,0 1 0,0-1 0,0 1 0,0-1 1,0 1-1,0-1 0,1 1 0,-1-1 0,0 1 0,0-1 0,0 1 0,1 0 0,-1-1 0,0 1 1,0-1-1,1 1 0,-1 0 0,0-1 0,1 1 0,-1 0 0,1-1 0,-1 1 0,0 0 0,1 0 1,-1-1-1,1 1 0,-1 0-57,0 0-1,0 0 1,-1 0 0,1-1 0,0 1-1,0 0 1,0 0 0,-1 0 0,1 0-1,0 0 1,0 0 0,0-1 0,0 1-1,-1 0 1,1 0 0,0 0 0,0-1 0,0 1-1,0 0 1,0 0 0,0 0 0,0-1-1,-1 1 1,1 0 0,0 0 0,0-1-1,0 1 1,0 0 0,0 0 0,0-1 0,0 1-1,0 0 1,0 0 0,0 0 0,0-1-1,0 1 1,1 0 0,-1 0 0,0-1-1,0 1 1,0 0 0,0 0 0,0 0 0,0-1-1,0 1 1,1 0 0,-1 0 0,0 0-1,0 0 1,0-1 0,1 1 0,-1 0-1,0 0 1,0 0 0,0 0 0,1 0 0,-1 0-1,0-1 1,0 1 0,0 0 0,1 0-1,-1 0 1,0 0 0,0 0 0,1 0-1,-1 0 21,0 0-1,1 0 1,-1 0-1,0 0 1,1 0-1,-1 0 0,0 0 1,0 0-1,1 0 1,-1 0-1,0 0 1,0 0-1,1 0 1,-1-1-1,0 1 0,0 0 1,0 0-1,1 0 1,-1 0-1,0-1 1,0 1-1,0 0 0,1 0 1,-1 0-1,0-1 1,0 1-1,0 0 1,0 0-1,0-1 0,0 1 1,0 0-1,1 0 1,-1-1-1,0 1 1,0 0-1,0 0 1,0-1-1,0 1 0,0 0 1,0 0-1,0-1 1,0 1-1,0 0 1,-1 0-1,1-1 0,0 1 1,0 0-1,0 0 1,0-1-1,0 1 1,0 0-1,0 0 0,-1-1 1,1 1-1,0 0 1,0 0-1,0 0 1,-1-1-1,1 1 1,0 0-1,0 0 0,0 0 1,-1 0-1,1 0 1,0 0-157,-23 0 1313,23 0-1201,5 9-1876,1-10-3338,-5-3-188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20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5637,'-4'19'9305,"-8"11"-6497,12-29-2766,-1-1-1,1 0 0,0 0 1,0 1-1,-1-1 1,1 0-1,0 0 0,0 1 1,-1-1-1,1 0 1,0 0-1,0 0 0,-1 0 1,1 0-1,0 1 1,-1-1-1,1 0 0,0 0 1,0 0-1,-1 0 1,1 0-1,0 0 0,-1 0 1,1 0-1,0 0 1,-1 0-1,1 0 0,0 0 1,-1 0-1,1 0 1,0 0-1,-1-1 0,1 1 1,0 0-1,0 0 1,-1 0-1,1 0 1,0-1-1,-1 1 0,-11-3 924,0 11-936,11-7-27,1 0-1,-1 0 0,1-1 1,-1 1-1,0 0 0,1-1 1,-1 1-1,0 0 0,1-1 1,-1 1-1,0-1 0,0 1 1,0-1-1,1 1 1,-1-1-1,0 0 0,0 1 1,0-1-1,0 0 0,0 0 1,-1 0-1,-42 11-97,36 19-1707,2-16-4001,0-13 1661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8:59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949 153 5894,'0'0'58,"-4"-7"-15,0-3 232,-1 1 1,0 0-1,-1 1 0,0-1 1,-1 1-1,1 0 0,-2 1 0,1 0 1,-1 0-1,0 0 0,0 1 1,-1 0-1,-17-8 0,-3 5 75,-1 2-1,0 2 0,-1 0 0,1 2 1,-1 2-1,-53 3 0,21-1-487,45-1 115,0 1 1,0 1 0,0 0 0,0 2 0,1 0 0,-1 1 0,1 0 0,0 2 0,0 0 0,1 1 0,-27 17 0,24-11 226,0 1 1,1 0-1,1 2 0,1 0 1,0 1-1,1 1 1,1 0-1,-18 31 0,16-19 21,0 1-1,3 1 1,0 1-1,2 0 1,2 0-1,1 1 1,1 0-1,3 0 1,0 1-1,2-1 1,2 1-1,2-1 1,0 1-1,14 57 1,-3-36-310,2-1 0,3 0 1,3-2-1,1 0 0,3-1 0,3-2 1,1-1-1,44 56 0,-48-72-85,2 0 0,1-2 0,1-1 0,64 51 0,-82-74 229,-1-1 1,1 0-1,1 0 1,-1-1 0,1 0-1,0-1 1,1-1-1,-1 0 1,1-1-1,0 0 1,0-1 0,0 0-1,0-1 1,0 0-1,0-1 1,0-1 0,0 0-1,0-1 1,0 0-1,15-5 1,-3-3 184,0 0 0,0-2 0,-1-1 0,-1-1 0,0-1 0,37-32 0,-16 7-34,-2-1 0,40-51 0,-49 50-81,-3-1 0,-1-1 0,-2-2 0,-3-1 0,-1-1-1,-3 0 1,18-65 0,-25 69-26,-3 0-1,-1-1 1,-3 0-1,-1 0 1,-3 0-1,-1-1 1,-3 0-1,-12-77 1,11 105-41,-2 0-1,0 1 1,-1 0 0,0-1-1,-1 2 1,-1-1-1,-1 1 1,-1 1 0,0-1-1,-1 1 1,-20-22 0,20 27-194,0 1 1,-1 0-1,1 0 1,-2 1-1,1 0 1,-1 1-1,0 1 0,0 0 1,-1 1-1,0 0 1,0 1-1,0 1 1,-1 0-1,-28-2 1,-43 5-5811,59 0-704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26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 17876,'0'-6'1528,"0"15"-1104,-1 5-168,-1 9 680,-1 6-247,2 8-281,-3 3-80,3 4-160,-1 2 16,1 0-264,1 0-288,-3-6 344,3-7-48,4-11-80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7:55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84 480,'8'-7'2590,"-1"-1"0,1 0-1,-2-1 1,1 1 0,6-14-1,0 1 3526,-16 39-2182,-3 10-4092,-9 15 463,3-1 1,1 2-1,2-1 0,2 1 1,2 1-1,0 46 0,6-98-3431,0 4 2223,-1-1 0,1 0-1,-1 0 1,0 0 0,0 0 0,-1 0 0,1 0 0,-2-6 0,-7-13-5299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00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47 5637,'-27'-2'4802,"22"2"-3685,0-1-1,1 1 0,-1 0 0,0 0 0,1 0 1,-1 1-1,1 0 0,-9 2 0,12-2-1041,-1 0-1,1 0 1,-1 0-1,1 1 0,-1-1 1,1 0-1,0 1 1,0-1-1,-1 1 1,1 0-1,0-1 1,1 1-1,-1 0 1,0-1-1,0 1 1,1 0-1,-1 0 1,1 0-1,0 0 0,-1 0 1,1 0-1,0-1 1,0 1-1,0 0 1,1 4-1,-1-6-66,0 0-1,0 1 1,1-1-1,-1 1 1,0-1-1,0 0 0,1 0 1,-1 1-1,0-1 1,1 0-1,-1 1 1,0-1-1,1 0 1,-1 0-1,0 0 1,1 1-1,-1-1 1,0 0-1,1 0 0,-1 0 1,1 0-1,-1 0 1,0 0-1,1 0 1,-1 0-1,1 0 1,-1 0-1,1 0 1,-1 0-1,0 0 1,1 0-1,-1 0 1,1 0-1,-1 0 0,0 0 1,1-1-1,-1 1 1,0 0-1,1-1 1,17-9 254,-16 7-234,0-1-1,0 1 1,0-1 0,-1 1 0,0-1 0,1 0-1,-1 1 1,-1-1 0,1 0 0,0 0 0,-1 0 0,0 0-1,0 1 1,-1-6 0,1 7-11,-1 1 0,1-1 0,-1 1 0,0-1 0,0 1 1,0-1-1,0 1 0,0 0 0,0-1 0,0 1 0,0 0 0,-1 0 0,1 0 0,0 0 0,-1 0 0,1 0 1,-1 0-1,1 0 0,-1 1 0,0-1 0,1 1 0,-1-1 0,1 1 0,-1-1 0,0 1 0,0 0 0,1 0 1,-1 0-1,0 0 0,1 0 0,-1 0 0,0 0 0,-2 1 0,1 0-10,0 0-1,0 0 1,0 0-1,0 0 1,0 1-1,0-1 1,1 1-1,-1 0 1,0 0-1,1 0 1,0 0-1,-1 0 1,1 0-1,0 1 1,0-1-1,0 1 1,0-1-1,1 1 1,-1 0-1,1-1 1,0 1-1,-1 0 1,1 0-1,0 0 1,1 0-1,-1 0 1,1 1-1,-1-1 1,1 0-1,0 0 1,0 3-1,1-4-12,0 0 0,0-1 0,0 1 0,1 0 0,-1-1-1,0 0 1,1 1 0,-1-1 0,1 0 0,-1 1 0,1-1 0,0 0 0,-1 0-1,1 0 1,0-1 0,0 1 0,-1 0 0,1-1 0,0 1 0,0-1-1,0 0 1,0 1 0,3-1 0,47 0-6573,-27-6-3036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01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9065,'0'-26'6853,"1"43"-3384,0 41-2106,6 84-265,4 56-765,-11-196-347,1 0-1,-1 0 1,0 0 0,1 0 0,-1 0-1,1 0 1,0 0 0,0 0-1,0 0 1,0 0 0,0 0 0,2 2-1,3-5-894,-3-17-553,-3 5 313,0-2-1308,0 0 1,-1 0-1,-5-27 0,-7 0-5775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01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8136,'0'0'12972,"13"-8"-12006,-2 1-837,1 0 1,-1 1-1,1 1 0,1 0 0,-1 0 0,1 1 1,0 1-1,-1 0 0,19-1 0,-2 1-154,-11 1-188,0 0 0,-1 1 0,1 1 0,0 1 0,0 0 0,24 5 0,-30 3-2089,-9-1-3484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01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10378,'0'0'10826,"66"19"-9769,-26-19-512,5-3-321,-2-2-160,-5 2-32,-7 2-32,-6 1-865,-13 0-1121,-6 4-800,-6 4-1539,-4-1-351</inkml:trace>
  <inkml:trace contextRef="#ctx0" brushRef="#br0" timeOffset="1">28 212 8136,'0'0'13164,"63"12"-12523,-22-21-449,8-1-128,-8 2-64,-1 1-416,-4 1-802,-4-1-928,-5-3-1857,-2-4-994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02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 12524,'0'0'7335,"-10"3"-6278,1 1-973,0 0-1,1 1 1,-1 0 0,1 0 0,0 1-1,0 0 1,1 1 0,-1 0 0,1 0-1,1 0 1,0 1 0,-10 15 0,2-2-166,1 1-1,0 1 1,2 1 0,-8 25 0,15-60-10099,2-14 5900,2-6-993</inkml:trace>
  <inkml:trace contextRef="#ctx0" brushRef="#br0" timeOffset="1">0 24 7015,'0'0'14381,"58"34"-13388,-31-8-192,2 3-289,7 1-351,1-2-65,3-3-417,0-3-992,-6-5-1057,-4-8-801,-6-6-2402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02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11115,'0'0'5482,"9"3"-3485,12 2-1308,-1-1 0,0 0 1,1-2-1,0-1 0,-1 0 0,27-3 1,138-23 9,-59 7-570,84 0-315,-165 16-4185,0 2-4429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03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144 142 9577,'0'0'8034,"12"3"-5994,-2 1-1766,0-1-1,0-1 1,1 0 0,-1 0 0,1-1 0,-1-1 0,1 1 0,0-2 0,-1 1 0,1-2 0,-1 1 0,1-1 0,-1-1 0,0 0-1,18-8 1,-18 6-232,-1-1-1,0 0 1,0 0-1,10-9 1,-17 12-28,1 1 0,-1 0 1,0-1-1,0 0 0,0 1 0,0-1 1,0 0-1,-1 0 0,1 0 1,-1 0-1,0 0 0,1 0 0,-2-1 1,1 1-1,0 0 0,-1-1 1,1-5-1,-1 7 8,-1 1 0,1-1 0,-1 0 0,1 1 0,-1-1 0,0 0 1,1 1-1,-1-1 0,0 1 0,0-1 0,0 1 0,0 0 0,-1-1 0,1 1 0,0 0 1,-1 0-1,1 0 0,0 0 0,-1 0 0,1 0 0,-1 0 0,1 1 0,-1-1 0,0 0 1,1 1-1,-1-1 0,0 1 0,-2-1 0,-56-4 140,57 5-159,-14 0 18,0 1-1,1 1 1,-1 0 0,0 1 0,1 1-1,-1 1 1,1 0 0,1 1 0,-19 10-1,23-11 77,0 1-1,0 1 0,1 0 0,0 1 0,1 0 0,0 0 0,0 1 1,0 0-1,1 0 0,1 1 0,0 0 0,0 0 0,-8 17 0,14-24-76,0 0 0,-1-1 0,1 1 0,0 0 0,1 0 0,-1 0 0,0 0 0,1 0 0,0 0 0,-1 0 0,1 0-1,1 0 1,-1 0 0,0 0 0,1 0 0,-1 0 0,1 0 0,0-1 0,0 1 0,0 0 0,0 0 0,1 0 0,-1-1-1,1 1 1,-1-1 0,1 1 0,0-1 0,0 0 0,0 0 0,0 0 0,1 0 0,-1 0 0,0 0 0,1 0 0,-1-1 0,6 3-1,8 3-3,1 0 0,-1-2-1,1 0 1,0-1-1,18 3 1,-26-6 2,213 27-2135,-73-28-4345,-90-8-493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07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645 16 4612,'-7'-2'668,"-4"-1"-492,0 0 1,0 1-1,0 0 1,0 0-1,0 1 0,0 1 1,0 0-1,0 0 1,0 2-1,-1-1 1,2 1-1,-1 0 1,0 1-1,0 1 1,1 0-1,0 0 1,-17 10-1,-12 11 140,2 1-1,0 2 1,2 2-1,-42 45 1,54-50 251,2 1 0,1 0 0,1 2 0,1 0 0,2 1 0,-23 53 0,28-49-494,2 0 1,1 1-1,2 0 1,1 0-1,1 1 1,3 0-1,0-1 1,2 1-1,6 34 1,6 11-31,3-1 0,46 132 0,-52-180-20,2 0 0,1-1 0,24 43 0,-32-65 36,0 0-1,1-1 1,-1 1 0,1-1-1,1 0 1,-1-1 0,1 0-1,0 0 1,1 0 0,-1-1-1,1 0 1,0-1 0,1 1-1,-1-2 1,1 1 0,-1-1-1,11 2 1,4-2 196,0-1-1,1-1 0,-1-1 1,0-1-1,0-1 0,0-1 1,0-1-1,0-1 1,25-10-1,6-4-52,0-3 0,75-42 0,-105 50-117,-1-2 0,-1 0-1,0-2 1,-1 0 0,-1-1 0,20-26 0,-9 6 204,-1-1 1,37-68 0,-57 91-255,-2-2 1,0 1-1,0-1 1,-2 0-1,0-1 1,-2 1 0,0-1-1,-1 0 1,-1 0-1,-1 0 1,0-1 0,-2 1-1,-1 0 1,0 0-1,-1 0 1,-1 0 0,-11-30-1,-13-22-9,-47-87-1,58 129-34,-1 1-1,-1 0 1,-1 2 0,-2 0-1,-33-31 1,45 49-62,0 1 0,0 0 0,-1 1 0,0 1 0,0-1 0,-1 2 0,0-1 0,1 2 1,-2 0-1,1 0 0,0 1 0,-22-3 0,22 5-556,1 1 1,0 0-1,0 0 1,-1 1-1,1 1 1,0 0-1,0 0 0,-21 9 1,9-3-4109,5-3-4559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08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575 15 8680,'0'0'56,"-1"-1"-1,1 0 0,0 0 0,-1 0 1,1 0-1,-1 0 0,0 1 1,1-1-1,-1 0 0,1 1 1,-1-1-1,0 0 0,0 1 1,1-1-1,-1 0 0,0 1 0,0 0 1,0-1-1,0 1 0,1-1 1,-1 1-1,0 0 0,0 0 1,0-1-1,0 1 0,0 0 1,0 0-1,0 0 0,0 0 0,-1 0 1,-40 0 330,34 0-261,-8 2 21,0 0-1,-1 1 0,2 1 1,-1 0-1,0 1 1,1 1-1,0 0 0,0 1 1,1 1-1,0 0 0,0 1 1,1 0-1,0 1 0,1 1 1,0 0-1,-19 22 1,5-2 189,2 1 1,1 1-1,1 1 1,2 1-1,-26 62 1,30-54-174,2 0 0,1 1 0,3 0 0,2 1 0,1 0 0,0 83 0,8-68 106,2-1-1,3 0 1,3 0-1,28 100 0,-29-132-199,1 0 0,1-1 1,2 0-1,1-1 0,19 29 0,-24-41-5,1-1 0,1 0 0,1-1 0,-1 0 0,1-1-1,1 0 1,0-1 0,1 0 0,-1-1 0,2-1 0,18 9 0,31 5 129,1-3 0,1-2 1,0-4-1,92 7 0,-121-15-166,1-2 0,61-3 0,-83 0-18,0-2 0,-1 1 0,1-2 1,-1 0-1,0 0 0,0-1 0,0-1 1,0-1-1,19-12 0,0-6 179,-1-1 1,-1-1-1,-1-2 1,-1-1-1,-2-1 1,41-62-1,-23 21 555,-4-1 1,43-104-1,-66 135-702,-2-1-1,-2 0 1,-2 0-1,-2-1 1,-1-1-1,-3 0 1,-2 0-1,-1 0 1,-4-46-1,-1 78-34,0 0 0,0 0-1,-1 0 1,-1 0-1,-1 0 1,1 1-1,-2 0 1,0 0-1,0 0 1,-1 1 0,0-1-1,-1 2 1,-1-1-1,-16-16 1,-8-1-156,0 2 1,-1 1 0,-50-27-1,-7-5-3736,68 41-58,-36-31 0,44 32-2541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19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6919,'0'0'3245,"-2"10"-1830,0 1-976,0-1 1,0 1-1,1-1 0,0 1 0,1-1 1,1 1-1,-1 0 0,2-1 0,-1 1 1,1-1-1,1 0 0,0 1 0,7 14 1,-6-18-107,1 1 1,1-1-1,-1 1 0,1-1 1,1-1-1,-1 1 0,1-1 1,0 0-1,1-1 0,-1 0 1,1 0-1,0-1 1,0 1-1,1-2 0,-1 1 1,1-1-1,0-1 0,0 1 1,17 1-1,-7-3-212,0-1 0,0 0 0,0-2 0,0 0 0,-1-1 0,1-1 0,-1 0 0,33-14 0,73-32 317,92-31 575,-187 73-970,0 1 0,0 2 0,0 1 0,1 1 0,58 2 0,-81 2-15,1-1 0,-1 1-1,0 1 1,0-1 0,0 1 0,0 0 0,0 1 0,0 0 0,-1 0 0,1 0 0,-1 1 0,0 0 0,0 0-1,0 1 1,-1-1 0,1 1 0,-1 0 0,0 1 0,-1-1 0,1 1 0,-1 0 0,0 0 0,-1 1 0,1-1 0,-1 1-1,-1 0 1,1-1 0,-1 1 0,0 0 0,-1 1 0,1-1 0,-1 0 0,-1 0 0,0 10 0,0 38 201,0-55-400,1-12-1718,15-54-10144,-9 41 5766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7:55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9769,'0'0'13837,"10"-7"-12123,0 2-1420,0 0 0,-1 0 0,1 1 1,1 0-1,-1 1 0,1 0 0,-1 0 0,1 2 0,20-2 0,18-1-666,91-3 241,-93 5-4790,1 2-4992,-32 0 2722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20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18 190 8104,'0'0'8680,"-4"8"-6625,-10 23-74,14-30-1924,0-1 0,0 0 1,0 1-1,0-1 0,0 0 1,0 1-1,0-1 0,0 1 1,1-1-1,-1 0 1,0 1-1,0-1 0,0 0 1,0 1-1,1-1 0,-1 0 1,0 1-1,0-1 0,0 0 1,1 0-1,-1 1 0,0-1 1,1 0-1,-1 0 0,0 1 1,0-1-1,1 0 0,-1 0 1,0 0-1,1 0 0,-1 0 1,1 1-1,-1-1 1,0 0-1,1 0 0,-1 0 1,0 0-1,1 0 0,-1 0 1,0 0-1,1 0 0,-1 0 1,1 0-1,-1 0 0,0 0 1,1-1-1,-1 1 0,20-2 703,0-3-438,0-2-1,0 0 0,0-1 0,28-17 0,13-5-192,-45 23-73,68-26-20,-77 31 46,0 0 0,0 0-1,0 1 1,0 0 0,0 0 0,0 1 0,0 0 0,0 0 0,0 1 0,9 1 0,-12 0-27,-1 0-1,0 0 1,1 1-1,-1-1 0,0 1 1,0 0-1,-1 0 1,1 0-1,0 0 1,2 5-1,15 15 281,-8-13-213,0-1-1,0 0 0,1-1 0,0-1 0,0 0 1,1 0-1,0-2 0,0 0 0,1 0 0,0-1 1,21 3-1,-26-6-52,1 0 1,-1-1-1,1 0 1,-1-1 0,1 0-1,-1 0 1,1-1-1,-1-1 1,0 0-1,0 0 1,0-1 0,0 0-1,-1-1 1,1 0-1,-1 0 1,0-1-1,8-7 1,-10 8 37,1-1 1,-1-1-1,0 0 0,0 0 1,-1 0-1,1-1 1,-2 0-1,1 0 0,-1 0 1,-1-1-1,1 1 0,-2-1 1,1 0-1,-1-1 0,0 1 1,-1 0-1,2-19 1,-8 20-736,-1-3-5332,5-1-419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21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10698,'0'0'15044,"6"-5"-14228,19-14-276,0 2-1,1 0 0,1 2 0,54-22 0,-80 36-538,0 1 0,1-1 0,-1 1 0,0-1 0,0 1 0,0 0 0,0 0 0,0-1 0,1 1 0,-1 0 0,0 0 0,0 0 0,0 0 0,1 0 0,-1 0 0,0 1 0,0-1-1,0 0 1,0 1 0,0-1 0,1 0 0,-1 1 0,0-1 0,0 1 0,0 0 0,0-1 0,0 1 0,0 0 0,-1 0 0,1 0 0,0-1 0,0 1 0,0 0 0,-1 0 0,1 0 0,-1 0 0,1 0 0,0 2-1,0 1 14,0 1-1,-1-1 0,1 0 0,-1 1 0,0-1 0,0 0 0,-1 1 0,1-1 1,-1 0-1,-1 5 0,-16 28 58,15-32-60,0-1-1,1 1 1,-1 0-1,1 0 1,0 0-1,0 0 0,1 0 1,-1 6-1,2-10 28,6-10 186,16-18-201,1 2 1,2 0-1,0 1 1,36-24-1,-61 47-28,1 0-1,-1 1 0,1-1 1,0 1-1,-1-1 0,1 1 1,0-1-1,-1 1 0,1 0 1,0-1-1,0 1 0,-1 0 1,1 0-1,0-1 0,0 1 1,0 0-1,-1 0 0,1 0 1,0 0-1,0 0 0,0 0 1,-1 0-1,1 0 0,0 0 1,0 1-1,-1-1 0,1 0 1,0 0-1,0 1 0,-1-1 1,2 1-1,-1 1 1,0-1-1,0 1 0,-1-1 1,1 1-1,-1-1 1,1 1-1,-1-1 0,0 1 1,0 0-1,0-1 1,1 1-1,-1-1 0,-1 1 1,1 2-1,-1 6 9,-1-1 0,0 1 0,0-1 0,-7 16-1,-38 51 190,38-65-146,0 1 0,1 0-1,1 0 1,0 1 0,0 0 0,2 0-1,-1 1 1,-4 22 0,10-36-53,0 1 1,-1 0 0,1-1 0,0 1 0,1 0-1,-1 0 1,0-1 0,0 1 0,0 0 0,0-1-1,0 1 1,1 0 0,-1-1 0,0 1-1,1 0 1,-1-1 0,0 1 0,1-1 0,-1 1-1,1 0 1,-1-1 0,1 1 0,-1-1 0,1 1-1,-1-1 1,1 0 0,0 1 0,-1-1-1,1 0 1,-1 1 0,2-1 0,30 4-517,33-17-1056,13-19-5649,-40 13 101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22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19 4965,'-8'-4'18464,"13"-2"-13153,-2-3-6382,-9 42 1594,-9 75 784,11-63-1038,5-36-156,2-12 13,3-10-3035,0 2-4891,-2 4 674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23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26 7944,'-15'6'3796,"7"-2"4778,21-3-4764,4-2-2985,0-1-1,0-1 1,0 0 0,17-6-1,-17 4-822,0 1 0,0 0 0,1 2-1,18-2 1,-33 4-869,18 0 662,-16 0-3703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24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11018,'0'0'12434,"10"5"-10822,-3-3-1484,-1 1 1,1-1-1,1-1 1,-1 1-1,0-1 0,0-1 1,0 1-1,1-1 1,-1 0-1,0-1 1,0 0-1,1 0 1,-1 0-1,0-1 1,7-2-1,19-7-765,55-14 2252,-58 20-4987,1 4-4398,-25 1 840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25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59 9097,'0'0'12657,"0"11"-11712,-13 264 2573,13-276-3503,0 1 0,0 0 1,0 0-1,0 0 0,0 0 1,0 0-1,0-1 0,0 1 0,0 0 1,0 0-1,0 0 0,0 0 1,0 0-1,1 0 0,-1-1 0,0 1 1,0 0-1,0 0 0,0 0 1,0 0-1,0 0 0,0 0 1,0 0-1,0 0 0,1-1 0,-1 1 1,0 0-1,0 0 0,0 0 1,0 0-1,0 0 0,0 0 0,1 0 1,-1 0-1,0 0 0,0 0 1,0 0-1,0 0 0,0 0 1,1 0-1,-1 0 0,0 0 0,0 0 1,0 0-1,0 0 0,0 0 1,0 0-1,1 0 0,-1 0 0,0 0 1,0 0-1,0 1 0,0-1 1,0 0-1,0 0 0,0 0 0,1 0 1,-1 0-1,0 0 0,0 0 1,0 0-1,0 1 0,0-1 1,0 0-1,0 0 0,0 0 0,0 0 1,0 1-1,8-12 414,3-12-397,0 0 0,-2-1 0,-1 0 0,-1 0 0,-1-1 0,-1 1 0,-1-1 0,0-50 0,-16 127-475,12-50 452,-1-1 0,1 1 0,0 0 1,0 0-1,0 0 0,1-1 0,-1 1 0,0 0 0,1-1 0,-1 1 1,1 0-1,-1-1 0,1 1 0,0 0 0,0-1 0,0 1 0,0-1 1,0 1-1,1 1 0,1-2 10,-1 0 1,1 0-1,-1 0 0,1-1 1,-1 1-1,1-1 0,-1 1 1,1-1-1,-1 0 0,1 0 1,0 0-1,-1 0 0,4-1 1,1 0 7,-1-1 1,0 1-1,0-1 1,0 0-1,0 0 1,0-1-1,-1 0 1,1 0-1,-1 0 0,0-1 1,0 1-1,0-1 1,0 0-1,7-9 1,5-7-31,-1 0 0,17-28-1,-20 28-40,-14 49-304,-7 24 381,2-21 68,1 1 1,1 56-1,4-85-341,0-1-1,0 0 1,1 1 0,0-1 0,-1 1-1,1-1 1,0 0 0,1 1 0,-1-1 0,4 6-1,-4-7-156,1-1-1,-1 1 0,1 0 0,-1-1 1,1 1-1,0-1 0,0 1 1,0-1-1,0 0 0,-1 1 1,2-1-1,-1 0 0,0-1 0,0 1 1,0 0-1,0-1 0,4 1 1,13 0-11198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30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863 86 3107,'0'0'2600,"-9"-6"-1404,-5-3-996,-57-36 3808,63 41-3611,0 0 0,0 0 0,0 1 1,0 1-1,0-1 0,0 1 0,-1 1 1,-13-2-1,5 4-413,1 2-1,-1-1 1,1 2 0,0 0-1,0 1 1,0 1 0,1 0 0,0 1-1,0 1 1,1 0 0,-1 1 0,2 1-1,0 0 1,-20 19 0,-12 15-132,1 3-1,-52 73 1,60-72 119,2 2 0,-48 95-1,66-108 18,1 1 0,1 0 0,3 1 0,1 0 0,-6 44 0,8-9 20,2 0 0,4 0 0,3 0 0,3-1 0,4 1 0,3-1 0,22 81 0,-25-125-34,1-1-1,2-1 1,1 0 0,1 0-1,18 28 1,-25-46 76,0 0 0,1 0 0,0-1 0,0 0 0,1 0 1,0 0-1,1-1 0,-1 0 0,1-1 0,1 0 0,-1 0 0,1-1 1,0-1-1,0 1 0,0-1 0,21 4 0,-10-6 397,0 0 1,0-2-1,0 0 0,0-1 0,0-2 1,0 0-1,0-1 0,-1-1 0,1-1 1,22-9-1,13-10 447,-1-1 0,64-43 0,-88 50-611,-1-2 0,-1-1 0,-1-1 0,-2-1 0,0-1 0,31-39 0,-40 41-200,-2-1-1,0 0 0,-1-1 1,-2 0-1,0-1 1,-2-1-1,-1 1 0,10-48 1,-11 25-61,-1 0 1,-3-1 0,-2 0 0,-2 0 0,-2 1 0,-2-1 0,-3 1-1,-17-68 1,14 84-470,-1 0 0,-1 2-1,-2-1 1,-1 2 0,-29-45-1,29 54-633,-1 0 0,-1 2 0,0 0 0,-1 1-1,-1 1 1,-1 0 0,0 2 0,-24-14 0,10 10-4904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31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729 128 5541,'0'-7'413,"-2"0"-1,1 0 1,-1 1 0,0-1-1,0 0 1,-1 1 0,0 0-1,0 0 1,0 0 0,-1 0-1,0 0 1,-7-9-1,6 11-241,0 1-1,1-1 0,-1 1 0,0 0 0,-1 0 1,1 0-1,0 1 0,-1 0 0,0 0 1,1 0-1,-1 1 0,0 0 0,0 0 0,0 0 1,-6 0-1,1 1-55,-1 0 0,0 1 1,0 0-1,0 1 0,0 0 0,1 1 1,-1 0-1,1 0 0,0 2 0,-13 5 1,8 0-45,0-1 1,0 2 0,1 0 0,0 1 0,-23 25 0,3 5-58,0 2 0,3 1 1,-35 67-1,40-61 9,2 1 0,3 1 0,1 2 0,4 0 0,1 0 0,3 2-1,2-1 1,-3 73 0,10-65-99,4 1 1,2 0-1,3-1 0,3 0 0,2 0 0,4-1 1,24 72-1,-27-103 31,2 1 0,1-2 0,1 1 1,2-2-1,1 0 0,2-2 0,39 47 0,-45-60 176,1-1 0,0-1 0,1 0 1,1-1-1,0-1 0,0-1 0,1 0 0,0-1 0,1-1 0,0 0 0,0-2 0,1 0 0,-1-2 0,33 5 0,-32-7 91,-1-1 0,1-1 1,0 0-1,0-2 0,0 0 1,0-2-1,-1 0 0,35-12 1,-31 7 52,-1-2 1,0 0-1,0-2 0,-1 0 1,-1-2-1,33-29 1,-4-5 1,-2-2 1,-3-2 0,-1-1-1,-4-3 1,-1-1-1,-3-2 1,49-116 0,-68 136-249,-2-1 0,-1 0 0,-3-1 0,-1 0 0,-1 0 0,-3-1 0,-2 0 0,-1 0 1,-3 0-1,-5-47 0,1 71 0,0 0 1,0 1-1,-2-1 1,0 1 0,-2 1-1,1-1 1,-2 1-1,-1 1 1,0 0-1,0 0 1,-2 1-1,0 1 1,-16-14 0,-22-16-401,-3 2 0,-81-48 0,70 48-633,-33-15-3560,58 37-412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32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1089 230 9673,'-14'-19'336,"-1"1"0,-1 0-1,0 1 1,-1 1 0,-1 0 0,0 1-1,-1 1 1,-1 1 0,0 1 0,-1 1-1,0 0 1,0 2 0,-1 0 0,-1 2-1,1 0 1,-1 1 0,0 2 0,-34-3 0,24 6-345,0 2 1,0 1 0,1 1-1,-1 2 1,-48 14 0,60-13 28,0 2 0,1 0 0,1 2-1,-1 0 1,2 1 0,-1 1 0,2 1 0,-1 0 0,-21 23 0,17-12-5,2 1-1,0 0 1,2 2-1,0 0 1,2 1-1,2 1 1,0 0-1,2 1 1,1 0 0,1 1-1,-6 39 1,1 17-161,5 1 1,1 163-1,10-204 122,1 0 1,3-1-1,2 0 0,2 0 0,2-1 0,2 0 0,1-1 0,3 0 0,2-1 0,1-1 0,32 48 0,-37-67 79,2 0 0,0-2 0,1 0 0,1 0 1,1-2-1,0 0 0,2-2 0,0 0 0,1-2 0,1 0 0,0-1 0,1-2 1,0-1-1,1 0 0,0-2 0,1-1 0,-1-1 0,2-2 0,-1 0 0,30 0 1,-21-5 208,0-1 1,-1-3 0,1 0-1,-1-3 1,0-1 0,0-1-1,-1-2 1,-1-1 0,0-2 0,0-1-1,-1-2 1,-1-1 0,-1-1-1,-1-2 1,30-27 0,-24 17 47,-1-2 0,-1-1 0,-2-2 0,-1-1 0,-2-1 1,-2-1-1,-2-2 0,-1 0 0,-2-2 0,-2 0 0,13-46 0,-15 22-486,-2-2-1,-3 1 1,-4-1-1,-2-1 0,-3 1 1,-10-100-1,4 141-825,-1-1-1,-1 0 1,-2 1 0,-1 0 0,-1 0-1,-2 1 1,-26-49 0,-5 8-4189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56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4356,'-26'11'6825,"-4"1"285,29-11-6911,1-1 0,-1 0 0,1 1-1,-1-1 1,1 0 0,-1 1 0,1-1-1,-1 1 1,1-1 0,-1 1-1,1-1 1,0 1 0,-1-1 0,1 1-1,0-1 1,-1 1 0,1 0 0,0-1-1,0 1 1,0 0 0,0-1-1,-1 1 1,1-1 0,0 1 0,0 0-1,0-1 1,0 1 0,1 0 0,-1-1-1,0 1 1,0 0 0,0-1 0,0 1-1,1-1 1,-1 1 0,0 0-1,1 0 1,0 0-51,0 0 0,1 0 0,-1 0 1,0 0-1,1 0 0,-1 0 0,1 0 0,-1-1 0,1 1 0,-1 0 0,1-1 0,-1 0 1,1 1-1,0-1 0,-1 0 0,1 0 0,2 1 0,35-1 1042,-30 0-903,286-4 636,-271 9-775,-24-4-147,-1-1-1,1 1 1,0-1 0,-1 1-1,1-1 1,-1 1 0,1-1 0,-1 0-1,1 1 1,-1-1 0,0 0 0,1 1-1,-1-1 1,1 0 0,-1 0-1,0 1 1,1-1 0,-1 0 0,0 0-1,1 0 1,-1 0 0,0 0 0,1 0-1,-1 0 1,0 0 0,1 0-1,-1 0 1,0 0 0,1-1 0,-1 1-1,0-1 1,-20 4-2086,17-2-2537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7:56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14446,'0'0'2701,"-1"11"-523,-14 79 1670,6-43-2244,-5 92 1,28-188 1486,-11 22-2972,-1-1-1,-1 1 1,-1-1-1,-6-44 1,-1 54-175,2 19-67,5 0 114,0 1-1,0-1 1,0 1 0,1-1 0,-1 1-1,0-1 1,0 0 0,1 1-1,-1-1 1,1 1 0,-1-1 0,1 0-1,0 0 1,-1 1 0,1-1 0,0 0-1,0 0 1,0 0 0,0 0-1,2 2 1,4 3-419,1 0 0,1 0 0,-1-1 0,1-1 0,0 1-1,0-1 1,0-1 0,0 1 0,1-2 0,-1 1 0,19 1 0,11 0-6478,65-2-1,-73-2 2742,-6-9 5511,-16-1 2632,-9 10-3706,0-1 0,0 1-1,0-1 1,0 1 0,0-1 0,0 1 0,-1 0-1,1-1 1,0 1 0,0-1 0,0 1 0,0-1 0,0 1-1,-1 0 1,1-1 0,0 1 0,0-1 0,-1 1-1,1 0 1,0-1 0,-1 1 0,1 0 0,0-1 0,-1 1-1,1 0 1,0 0 0,-1-1 0,-2 0-57,1 0 1,0 0-1,-1 0 1,1 1-1,0-1 0,-1 1 1,1-1-1,-1 1 1,1 0-1,-1 0 1,1 0-1,-1 0 0,1 0 1,0 0-1,-1 1 1,1 0-1,-1-1 1,1 1-1,0 0 0,-1 0 1,1 0-1,0 0 1,0 0-1,0 1 1,0-1-1,0 1 0,0-1 1,0 1-1,-2 3 1,-1-1-77,1 0 0,0 1 0,0-1 0,1 1-1,-1 0 1,1 0 0,0 0 0,0 0 0,1 1 0,-1-1 0,-1 9 0,3-11-123,1 0-1,0 0 1,-1 0-1,1 0 1,0 0-1,0 0 1,1 0-1,-1 0 1,1 0-1,-1 0 1,1 0-1,0 0 1,0-1-1,1 1 1,-1 0-1,0 0 1,1-1 0,-1 1-1,1-1 1,0 1-1,0-1 1,0 0-1,0 0 1,1 0-1,-1 0 1,4 2-1,-1-1 2,-1-1 0,1 0 0,-1-1-1,1 1 1,-1-1 0,1 0 0,0 0 0,0 0-1,0-1 1,0 1 0,-1-1 0,1 0 0,0-1-1,0 1 1,0-1 0,7-2 0,-8 1-1,0 1 0,-1-1 0,1 0 0,-1 0 0,1-1 1,-1 1-1,0-1 0,0 1 0,0-1 0,0 0 0,-1 0 0,1-1 0,-1 1 1,0 0-1,1-1 0,-2 1 0,4-7 0,-3 3 9,1 1 0,-1 0 0,0-1 0,-1 1 0,1-1-1,-1 1 1,0-1 0,-1 0 0,0-12 0,-1 18-31,1 1-1,0 0 1,0-1-1,0 1 1,-1 0 0,1-1-1,0 1 1,0 0 0,-1-1-1,1 1 1,0 0-1,0 0 1,-1-1 0,1 1-1,0 0 1,-1 0-1,1-1 1,-1 1 0,1 0-1,0 0 1,-1 0-1,1 0 1,0 0 0,-1 0-1,1 0 1,-1 0 0,1 0-1,0 0 1,-1 0-1,1 0 1,-1 0 0,1 0-1,0 0 1,-1 0-1,1 0 1,-1 0 0,1 1-1,0-1 1,-1 0-1,1 0 1,0 0 0,-1 1-1,1-1 1,0 0 0,0 0-1,-1 1 1,1-1-1,0 0 1,-1 1 0,1-1-1,0 0 1,0 1-1,-17 14-97,15-12 78,1 0 0,-1 0-1,1 0 1,-1 0 0,1 0 0,0 0 0,0 0 0,1 0-1,-1 1 1,0-1 0,1 0 0,0 0 0,0 1 0,0-1-1,0 0 1,1 1 0,-1-1 0,2 5 0,-1-6-173,1 0 1,-1 0-1,1 0 0,0 0 1,-1 0-1,1 0 1,0 0-1,0-1 0,0 1 1,0-1-1,1 1 1,-1-1-1,0 0 0,1 0 1,-1 0-1,0 0 1,1 0-1,-1-1 0,1 1 1,0-1-1,-1 0 0,1 0 1,4 0-1,26 1-3975,1-1-2563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57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20 8840,'0'0'7907,"-8"2"-5980,5-1-1665,-34 11 1539,36-11-1514,-1 0-1,1-1 0,-1 1 1,1 0-1,-1 0 0,1 0 1,-1 0-1,1 0 1,0 0-1,0 0 0,-1 1 1,1-1-1,0 0 0,0 1 1,0-1-1,1 1 1,-1-1-1,0 1 0,0-1 1,1 1-1,-1 0 0,1-1 1,-1 3-1,6-2-103,-1-1 0,0-1 0,1 1 1,-1-1-1,1 1 0,-1-1 0,10-1 0,-7 1-4,7-2-120,-1 0 0,1 0 0,0-1 0,-1-1 0,0 0 0,0-1 0,19-9 0,-19 8-55,0 0-1,0 1 1,1 0-1,0 1 1,-1 1-1,24-3 1,-37 6-7,1 0 0,0 0 0,0 1 1,-1-1-1,1 0 0,0 0 0,-1 1 0,1-1 0,0 0 1,-1 1-1,1-1 0,0 0 0,-1 1 0,1-1 0,-1 1 1,1-1-1,-1 1 0,1-1 0,-1 1 0,1 0 1,-1-1-1,0 1 0,1 0 0,-1-1 0,0 1 0,0 0 1,1-1-1,-1 1 0,0 0 0,0 0 0,0-1 1,0 1-1,0 0 0,0-1 0,0 1 0,0 0 0,0 0 1,0-1-1,0 1 0,0 0 0,-1 0 0,1-1 0,0 1 1,0 0-1,-1-1 0,1 1 0,-1-1 0,0 2 1,-16 37 44,3-19-20,-1 0 0,-18 18 0,20-24 48,0 2 0,0 0 0,-18 32 1,31-48-65,0 0-1,-1 1 1,1-1 0,0 0 0,0 0 0,0 0-1,0 0 1,-1 1 0,1-1 0,0 0 0,0 0 0,0 1-1,0-1 1,0 0 0,0 0 0,0 0 0,0 1-1,0-1 1,0 0 0,0 0 0,0 1 0,0-1-1,0 0 1,0 0 0,0 1 0,0-1 0,0 0 0,0 0-1,0 1 1,0-1 0,0 0 0,0 0 0,1 0-1,-1 1 1,0-1 0,0 0 0,0 0 0,0 0 0,0 0-1,1 1 1,-1-1 0,0 0 0,0 0 0,0 0-1,1 0 1,-1 0 0,0 1 0,0-1 0,0 0 0,1 0-1,-1 0 1,19-4 176,20-13 1,53-41-137,-59 35-237,0 2-1,64-29 1,-96 52 180,-1 1 0,1 0 0,0-1 1,-1 1-1,0 0 0,0-1 1,0 1-1,0 0 0,0 0 1,0-1-1,-1 1 0,1 0 1,-1-1-1,-1 5 0,-28 40 248,-58 72-1,56-80 12,3 2 0,-41 70 1,64-100-254,-13 30 44,18-40-30,1 1-1,-1 0 0,0 0 0,1 0 0,0 0 0,-1-1 0,1 1 0,0 0 1,0 0-1,0 0 0,0 0 0,0 0 0,1 0 0,-1-1 0,0 1 1,1 0-1,0 0 0,-1 0 0,2 1 0,2-1 12,-1 0-1,1-1 1,0 0-1,0 0 1,0 0-1,0 0 1,0-1 0,0 1-1,0-1 1,0 0-1,0-1 1,0 1-1,6-2 1,-3 2 5,14-3-412,0 0 1,-1-1-1,35-12 0,-16 2-3251,-3-1-3690,-4 0-4678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59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13 6086,'19'-13'6710,"-14"15"-453,-17 29 1808,0-6-8673,4-2 846,0 0 0,2 0-1,0 0 1,2 1-1,-4 47 1,8-71-623,8-8-9870,-3-5 1511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0:00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10570,'0'0'13688,"2"9"-12845,-1 8-604,-1 0 0,0 0 0,-2 0 0,0 0 0,0 0 0,-2 0 0,0 0 0,-10 24 0,-7 34 370,20-74-438,3-2-114,0 0 1,-1 0-1,1-1 0,0 1 1,-1-1-1,0 1 1,1-1-1,-1 0 0,0 1 1,0-1-1,2-3 0,1-1 29,11-16-47,-1-1-1,0 0 1,-2-1 0,-1-1-1,-1 1 1,-1-2 0,8-36 0,-17 63-40,-6 56-63,6-55 64,-1 0 0,1 0-1,0 0 1,0 0 0,0 1 0,0-1 0,0 0 0,1 0 0,-1 0-1,1 0 1,-1 0 0,1 0 0,0 0 0,0 0 0,0 0-1,0 0 1,0 0 0,0 0 0,1 0 0,-1-1 0,0 1 0,1-1-1,-1 1 1,1-1 0,0 1 0,0-1 0,-1 0 0,1 0-1,0 0 1,4 2 0,3-3 21,0-1 0,0 1 0,0-1 0,0-1 0,-1 0-1,1 0 1,0-1 0,-1 0 0,0 0 0,1-1 0,-1 0 0,-1 0 0,1-1 0,-1 0-1,1 0 1,-2-1 0,1 0 0,0 0 0,-1-1 0,-1 0 0,1 0 0,8-14 0,-49 118 43,27-80-47,1 0 0,1 0 1,0 1-1,1 0 0,1 0 1,1 0-1,-1 22 0,4-39-80,0 0-1,0-1 1,0 1-1,0 0 0,0 0 1,0 0-1,0 0 1,0 0-1,1 0 0,-1 0 1,0 0-1,1 0 1,-1-1-1,1 1 0,-1 0 1,1 0-1,-1 0 1,1-1-1,-1 1 0,1 0 1,0-1-1,0 1 1,-1-1-1,1 1 0,0-1 1,0 1-1,-1-1 1,1 1-1,0-1 0,0 1 1,0-1-1,1 0 1,0 0-416,-1 0 1,0 0-1,1 0 0,-1 0 1,1 0-1,-1 0 1,0-1-1,1 1 1,-1-1-1,0 1 1,0-1-1,1 1 1,-1-1-1,0 0 1,0 1-1,2-2 1,15-16-11619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0:01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7944,'0'0'18294,"0"8"-17616,-20 290 2765,20-298-3464,0 1 0,0-1 0,0 0-1,0 1 1,0-1 0,0 0 0,0 0-1,0 1 1,0-1 0,0 0 0,0 1-1,0-1 1,0 0 0,0 1 0,0-1-1,0 0 1,0 0 0,0 1 0,1-1-1,-1 0 1,0 1 0,0-1 0,0 0-1,1 0 1,-1 1 0,0-1 0,0 0 0,0 0-1,1 0 1,-1 0 0,0 1 0,1-1-1,-1 0 1,0 0 0,0 0 0,1 0-1,-1 0 1,0 0 0,1 0 0,-1 1-1,0-1 1,1 0 0,-1 0 0,0 0-1,0 0 1,1 0 0,-1-1 0,0 1-1,1 0 1,0 0-235,-1 0 0,1-1-1,-1 1 1,1-1 0,0 1 0,-1-1-1,1 1 1,-1-1 0,0 1 0,1-1-1,-1 1 1,1-1 0,-1 1 0,0-1-1,1 0 1,-1 1 0,0-1 0,0 0-1,1 1 1,-1-1 0,0 0 0,0 1-1,0-1 1,0-1 0,-7-29-10512,-4 13 2361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0:02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11307,'0'0'14349,"9"-2"-13014,30-4-423,1 1 0,-1 2 0,54 3 0,-42 1-2098,86-9 0,-122 3-1945,-10-1-2509,-4 0-403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0:03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1 252 10314,'0'0'17392,"9"0"-16265,4-2-949,0 1 0,1-2 0,-1 0 0,0-1 0,-1 0 0,1 0 0,-1-2 0,0 1 0,0-2 0,-1 0 0,17-12 0,123-103 83,-82 57-197,-70 77-112,-6 8 0,-3 1 200,1 1 0,1 0 1,1 1-1,1-1 1,1 1-1,1 1 1,2-1-1,-1 44 0,3-67-199,0 0-1,0 1 0,0-1 0,0 0 0,0 1 0,0-1 0,0 0 0,0 0 0,0 1 1,0-1-1,0 0 0,1 1 0,-1-1 0,0 0 0,0 0 0,0 1 0,0-1 0,1 0 0,-1 0 1,0 1-1,0-1 0,1 0 0,-1 0 0,0 0 0,0 0 0,1 1 0,-1-1 0,0 0 0,0 0 1,1 0-1,-1 0 0,0 0 0,1 0 0,-1 0 0,0 0 0,1 0 0,-1 0 0,0 0 1,1 0-1,-1 0 0,0 0 0,0 0 0,1 0 0,-1 0 0,0 0 0,1 0 0,-1 0 0,0 0 1,0-1-1,1 1 0,-1 0 0,0 0 0,0 0 0,1 0 0,-1-1 0,0 1 0,0 0 0,1 0 1,-1-1-1,0 1 0,0 0 0,0 0 0,0-1 0,0 1 0,1-1 0,15-17-7686,-5-8-4363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0:05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17 7591,'-1'0'266,"1"0"1,0-1-1,0 1 0,-1-1 0,1 1 0,0-1 0,0 1 1,0-1-1,0 1 0,0 0 0,0-1 0,0 1 1,0-1-1,0 1 0,0-1 0,0 1 0,0-1 0,0 1 1,0-1-1,1 1 0,-1-1 0,0 1 0,0 0 1,0-1-1,1 1 0,-1-1 0,0 1 0,0 0 0,1-1 1,-1 1-1,0 0 0,1-1 0,-1 1 0,1 0 0,-1-1 1,0 1-1,1 0 0,-1 0 0,1 0 0,-1-1 1,1 1-1,-1 0 0,0 0 0,1 0 0,-1 0 0,1 0 1,0 0-1,20 20 3225,17 40-2254,-25-30-848,-1 1 0,-1 1 0,-2 0 1,-1 1-1,-2-1 0,-1 1 0,-1 1 0,-2-1 1,-2 0-1,-3 35 0,1-52-257,0 0 0,-2 1 0,0-1-1,0 0 1,-2 0 0,0-1 0,-1 0 0,0 0-1,-1 0 1,-1-1 0,0 0 0,-1-1 0,-15 16 0,-6 3-635,-1-3 0,-2 0 0,-64 42 1,96-70 352,-14 9-1631,4-6-2145,5-3-2677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36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8296,'0'0'290,"1"1"1,-1 0 0,0 0-1,1-1 1,-1 1 0,1 0-1,-1-1 1,1 1 0,-1 0-1,1-1 1,-1 1-1,1-1 1,0 1 0,-1-1-1,1 1 1,0-1 0,0 1-1,-1-1 1,1 0-1,0 1 1,0-1 0,-1 0-1,1 0 1,0 0 0,0 0-1,0 1 1,1-1 0,28 3 1951,-24-3-1764,99 7 1124,186-11-1,-247-4-1486,13-1-4191,-79 14-14320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37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5862,'-9'4'3048,"1"-2"-2371,1-1-82,1 0 1,-1 1 0,1 0 0,0 1 0,0-1 0,0 1 0,0 1 0,0-1-1,-7 7 1,12-10-523,1 0-1,0 1 1,0-1-1,-1 0 1,1 1-1,0-1 1,0 1-1,0-1 0,-1 1 1,1-1-1,0 0 1,0 1-1,0-1 1,0 1-1,0-1 1,0 1-1,0-1 0,0 1 1,0-1-1,0 1 1,0-1-1,0 1 1,0-1-1,1 0 1,-1 1-1,0-1 1,0 1-1,0-1 0,1 1 1,-1-1-1,0 0 1,0 1-1,1-1 1,-1 0-1,0 1 1,1-1-1,-1 0 1,0 1-1,1-1 0,-1 0 1,1 0-1,-1 1 1,0-1-1,1 0 1,-1 0-1,1 0 1,-1 0-1,1 0 0,-1 0 1,1 1-1,25 4 1043,-25-4-1013,82 5 1545,125-4-1,-124-4-1528,20-5-731,-39-10-4758,-33 3-1238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44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7335,'-2'47'9538,"-3"22"-5860,-2 47-1333,13-102-2906,-6-14 485,1 0-1,-1 0 1,0 0-1,1 0 0,-1 0 1,0 0-1,0 0 1,1 0-1,-1 0 1,0 0-1,1 0 1,-1 0-1,0-1 1,0 1-1,1 0 1,-1 0-1,0 0 0,0 0 1,1 0-1,-1-1 1,0 1-1,0 0 1,1 0-1,-1 0 1,0-1-1,0 1 1,0 0-1,0 0 1,1-1-1,-1 1 0,0 0 1,0 0-1,0-1 1,0 1-1,0 0 1,0-1-1,0 1 1,0 0-1,0 0 1,0-1-1,0 1 0,0 0 1,0-1-1,0 1 1,0 0-1,0-1 1,0 1-1,0 0 1,0-1-1,0-16-3590,0-7-1341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7:56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181 179 12684,'0'0'3438,"-9"0"-1073,-1 1-1965,0 0-1,0 1 1,0 0 0,0 1-1,0 0 1,1 1 0,-1 0-1,1 0 1,0 1 0,-13 9-1,18-12-326,1 0 0,-1 1-1,1-1 1,-1 1 0,1 0 0,0 0-1,0 0 1,0 1 0,0-1-1,1 1 1,-1 0 0,1-1-1,0 1 1,0 0 0,0 0-1,1 0 1,0 1 0,-1-1-1,1 0 1,1 1 0,-1-1-1,1 0 1,-1 1 0,1-1-1,1 0 1,-1 1 0,1-1-1,-1 1 1,3 4 0,-2-7-43,0 1 0,0-1 0,1 0 0,-1 0 0,1-1 0,0 1 0,-1 0 0,1 0 0,0-1 0,0 1 0,0-1 0,0 0 0,0 1 0,1-1 0,-1 0 0,0 0 0,0 0 0,1-1 0,-1 1 0,1-1 0,-1 1 0,1-1 0,-1 0 0,0 0 0,1 0 0,-1 0 0,1 0 0,-1 0 0,1-1 0,-1 1 0,3-2 0,3 1 117,0-1 0,-1 0 0,1 0 1,-1-1-1,0 0 0,0 0 0,0-1 0,12-8 1,-1-5 92,-1-1 1,0-1-1,-2-1 1,0 0 0,-1-1-1,-1 0 1,-1-1 0,-1-1-1,-1 0 1,-1 0 0,-1-1-1,7-34 1,-15 33-162,-11 36 56,-15 38 30,20-36-58,1 1 1,0 0-1,1 1 1,1-1-1,0 1 0,1 0 1,0 0-1,1 0 1,2 15-1,-1-21-230,2 0 0,-1 0 0,1 0 0,0 0 0,1 0-1,7 15 1,-7-18-337,1 0-1,-1 0 1,1-1-1,0 1 1,0-1 0,1 0-1,0 0 1,0 0-1,0-1 1,6 4-1,7 0-5203,0-7-2888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45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11531,'0'0'12353,"9"-2"-11349,25-4-525,1 1 0,-1 2 1,54 3-1,1-2-4089,-79-1 765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45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10346,'0'0'12428,"56"9"-10122,-22-12-1473,5-3-609,-3 2-160,2 2-64,-3 2-256,-8 0-1026,-9 0-1184,-8 2-1378,-4 6-1024,-6 1-1506</inkml:trace>
  <inkml:trace contextRef="#ctx0" brushRef="#br0" timeOffset="1">6 163 10858,'0'0'13901,"72"16"-12972,-38-16-512,1-2-321,4-1-32,-10 0-128,2 1-1025,-8 1-1249,2-1-1026,-10 2-2113,1-4-2851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45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17360,'0'0'5894,"-48"66"-5894,30-36 0,-4 0 0,2 0 0,0-4 32,6-4-160,3-6-288,8-8-481,8-22-9193,6-8 3396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46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7815,'0'0'13752,"1"8"-12898,1 0-631,0 0-1,1-1 0,0 1 1,0-1-1,0 0 0,1 0 1,0 0-1,1 0 0,0-1 0,0 0 1,0 0-1,0 0 0,1-1 1,0 1-1,1-1 0,8 5 1,51 40-365,-25-13-7622,-30-29 2025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46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8616,'0'0'10010,"8"1"-7950,22 2 192,51-1-1,99-18-227,-28 2-1750,-91 10-738,-1 3-1,1 2 1,94 14 0,-142-12 264,0 0-84,1 0 1,0-1 0,0 0-1,-1-1 1,1-1 0,0 0 0,25-3-1,-29-8-2829,-6-4-4018,-3 2-1496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47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48 101 11691,'0'0'13282,"9"4"-12316,7 1-789,0-1 1,0 0-1,1-2 0,-1 1 0,1-2 1,29-1-1,-38 0-148,0 0-1,1-1 1,-1 0 0,0-1 0,0 0-1,0 0 1,0 0 0,0-1 0,0 0 0,-1-1-1,1 0 1,-1 0 0,0-1 0,-1 1-1,1-2 1,11-10 0,-17 15-16,0 0 1,1-1-1,-1 1 1,0 0 0,0-1-1,0 1 1,-1-1-1,1 1 1,0-1-1,0 1 1,-1-1-1,1 0 1,-1 1-1,0-1 1,1 0-1,-1 1 1,0-1-1,0 0 1,0 0 0,0 1-1,0-1 1,-1-2-1,0 3-8,0 0 1,1-1-1,-2 1 0,1-1 0,0 1 0,0 0 1,0 0-1,0 0 0,-1 0 0,1 0 1,-1 0-1,1 0 0,-1 0 0,1 0 0,-1 1 1,1-1-1,-4 0 0,-6-2-13,1 1 0,-1 1 0,0 0 0,0 0 0,-16 2 1,13 1 0,1 1 1,0 1-1,-1 0 1,1 1 0,1 0-1,-1 1 1,1 0 0,0 1-1,0 0 1,1 1 0,0 1-1,0 0 1,1 0 0,0 1-1,1 0 1,0 1-1,0 0 1,2 0 0,-1 1-1,-6 12 1,13-21 12,0-1 0,0 0 0,0 0 0,0 1 1,0-1-1,0 1 0,0-1 0,1 1 0,-1-1 0,1 1 0,0-1 0,0 1 0,0-1 1,0 1-1,0-1 0,0 1 0,1-1 0,-1 1 0,1-1 0,0 1 0,-1-1 0,1 1 1,1-1-1,-1 0 0,0 0 0,0 1 0,1-1 0,-1 0 0,1 0 0,0-1 0,0 1 1,-1 0-1,1 0 0,0-1 0,0 1 0,1-1 0,-1 0 0,0 1 0,0-1 0,1 0 1,-1 0-1,1-1 0,-1 1 0,5 0 0,13 3 8,-1-2 1,1 0-1,-1-1 0,36-4 1,-33 2-58,12-1-820,0-1-1,50-13 1,13-13-6577,-50 10-1951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47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60 9449,'0'0'3822,"8"-9"-2028,37-41 2247,-136 153 3531,64-67-7281,2 0 1,1 2-1,2 0 1,2 2-1,-26 72 1,41-96-246,0 1 0,1 0 0,1 0-1,1 0 1,0 0 0,2 1 0,0-1 0,3 30 0,-1-37-26,0 0 0,1-1 0,0 1 0,0-1 0,1 1 0,0-1 0,1 0 0,0-1 0,0 1 0,1-1 0,0 0 0,1-1 0,0 1 0,0-1 0,0 0 0,11 7 0,-2-3-70,1-1 0,1 0 0,0-1 0,0-1 0,1-1 0,20 6 1,13-2-3758,-1-6-5399,-34-4-5299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49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11371,'0'0'15849,"6"4"-15245,-4-3-582,0 1 0,0-1 1,0 0-1,0 0 1,1 0-1,-1 0 0,0 0 1,1-1-1,-1 1 1,0-1-1,1 0 1,-1 1-1,0-1 0,1 0 1,-1 0-1,0 0 1,1-1-1,2 0 0,50-23 103,-54 24-125,37-22 16,-26 14-28,0 1 0,1 0 0,0 1 0,0 0 0,0 1 0,1 1-1,18-4 1,-32 8 5,0 0 0,1 0 0,-1 0 0,0 0 0,1 0 0,-1 0 0,0 0 0,0 0 0,1 0 0,-1 0 0,0 0 0,1 0 0,-1 0 0,0 0 0,0 1 0,1-1 0,-1 0-1,0 0 1,1 0 0,-1 0 0,0 1 0,0-1 0,0 0 0,1 0 0,-1 1 0,0-1 0,0 0 0,0 0 0,0 1 0,1-1 0,-1 0 0,0 1 0,0-1 0,0 0 0,0 0-1,0 1 1,0-1 0,0 1 0,-2 17 27,-13 16 123,-14 10-107,14-23 445,-21 41 1,36-62-477,0 0 1,0 0 0,-1 1-1,1-1 1,0 0 0,0 0-1,0 1 1,0-1 0,0 0-1,0 0 1,0 1 0,0-1-1,0 0 1,-1 1 0,1-1-1,0 0 1,0 0 0,1 1 0,-1-1-1,0 0 1,0 1 0,0-1-1,0 0 1,0 0 0,0 1-1,0-1 1,0 0 0,0 0-1,1 1 1,-1-1 0,0 0-1,0 0 1,0 0 0,0 1-1,1-1 1,-1 0 0,0 0-1,0 0 1,1 1 0,-1-1-1,16 0 142,18-10 93,10-13-119,50-34 1,11-8 41,-104 65-175,-1 0 0,1-1 0,-1 1 0,1-1 0,-1 1 0,1 0 0,0-1 0,-1 1 0,1 0 0,0 0 0,-1-1 0,1 1 1,0 0-1,-1 0 0,1 0 0,0 0 0,-1 0 0,1 0 0,0 0 0,0 0 0,-1 0 0,1 0 0,0 0 0,-1 1 0,1-1 1,-1 0-1,1 0 0,0 1 0,-1-1 0,1 0 0,1 2 0,-2-1 10,1 0-1,-1 0 1,1 1-1,-1-1 1,0 1-1,0-1 1,1 0-1,-1 1 1,0-1-1,0 1 1,0-1-1,0 0 1,-1 1-1,1 1 1,-2 4 36,0 0 0,0 0 1,0-1-1,0 1 0,-7 11 0,-27 30 433,-51 78 417,77-110-849,2 0 0,0 0 0,1 1 0,0 0 0,1 0 0,-4 21 0,10-37-35,-1 1 0,1 0 1,-1 0-1,1-1 0,0 1 0,-1 0 0,1 0 0,0 0 0,0-1 0,0 1 1,0 0-1,1 0 0,-1-1 0,1 1 0,-1 0 0,1 0 0,-1-1 0,1 1 1,0 0-1,0-1 0,0 1 0,-1-1 0,2 1 0,-1-1 0,0 0 0,0 1 0,0-1 1,1 0-1,-1 0 0,3 2 0,1-1 13,0-1-1,0 0 1,0 0 0,0-1 0,0 0 0,1 1-1,-1-2 1,0 1 0,0-1 0,7-1-1,4-1-235,0-1-1,0-1 0,-1-1 1,1 0-1,21-12 0,33-27-6265,-38 19-2453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51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5 8840,'0'0'141,"0"0"1,0 0-1,0-1 0,0 1 0,0 0 0,0 0 0,0 0 0,0 0 0,0 0 0,0-1 0,0 1 0,0 0 0,0 0 0,0 0 0,0 0 1,0 0-1,0-1 0,0 1 0,0 0 0,0 0 0,0 0 0,1 0 0,-1 0 0,0 0 0,0-1 0,0 1 0,0 0 0,0 0 0,0 0 1,0 0-1,0 0 0,1 0 0,-1 0 0,0 0 0,0 0 0,0-1 0,0 1 0,0 0 0,1 0 0,-1 0 0,0 0 0,0 0 0,0 0 1,0 0-1,0 0 0,1 0 0,-1 0 0,0 0 0,0 0 0,0 0 0,0 0 0,0 0 0,1 0 0,-1 0 0,0 1 0,0-1 0,0 0 1,0 0-1,0 0 0,0 0 0,1 0 0,-1 0 0,5 12 2919,-6 17-1470,-2 0 1,-14 56-1,11-57-1542,0 1 1,-2 57-1,29-111-4153,-4-26-3924,-14 18 2274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52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7527,'0'0'14793,"9"-5"-13533,0 0-976,1 0 0,0 1 0,0 1 0,0 0 0,1 0 0,-1 1 0,1 0 0,0 0 0,11 1 0,-5 0-536,32 2 459,-27 5-2760,-7 7-3919,-14-9 2281,-1-1-512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7:57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86 7207,'0'0'16597,"11"2"-15198,-2 1-1190,0-1 1,0 0-1,0-1 1,0 0 0,0 0-1,1-1 1,-1-1-1,0 1 1,0-1 0,1-1-1,-1 0 1,0 0 0,-1-1-1,11-4 1,-14 5-60,40-23 637,-43 24-754,0 0-1,0 0 0,-1 0 0,1-1 0,-1 1 0,1 0 0,-1-1 0,0 1 0,1-1 1,-1 1-1,0-1 0,0 0 0,0 1 0,0-1 0,0 0 0,0 0 0,-1 0 1,1 0-1,-1 0 0,1 0 0,-1-2 0,0 3-23,-1 0 0,0 0 0,0 0 0,0 0 0,0 0 0,0 0 0,0 0 0,0 0 0,-1 0 0,1 0 0,0 0 0,0 1 0,-1-1 0,1 0-1,-1 1 1,1 0 0,0-1 0,-1 1 0,1 0 0,-1-1 0,1 1 0,-1 0 0,1 0 0,0 0 0,-3 1 0,-47-1-121,48 0 114,-9 2-15,0 0 0,1 1 0,-1 0 1,1 0-1,-1 2 0,1-1 0,0 1 0,1 1 0,-16 10 1,19-12 24,1 1 0,-1-1 0,1 1 0,0 1 0,1-1 0,-1 1 0,1 0 0,0 0 0,1 1 0,-1-1 0,1 1 0,0 0 0,1 0 0,0 1 0,-4 11 0,7-17-5,0 0 0,0 0 0,0 0 1,0-1-1,0 1 0,0 0 0,0 0 0,1-1 1,-1 1-1,1 0 0,-1 0 0,1-1 0,0 1 0,-1 0 1,1-1-1,0 1 0,0-1 0,0 1 0,0-1 1,1 0-1,-1 1 0,0-1 0,0 0 0,1 0 1,-1 0-1,1 0 0,-1 0 0,1 0 0,0 0 0,-1 0 1,1-1-1,2 2 0,7 1 13,-1 0 1,1-1-1,0 0 0,12 1 1,-22-3-18,144 7-696,-48-13-4914,-40-4-2117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52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8232,'0'0'15663,"69"45"-14831,-35-45-319,-2 0-353,-1 0-128,-4 0-288,-4 0-865,-8 0-641,-12 1-1121,-3 7-1729,0 1-2531</inkml:trace>
  <inkml:trace contextRef="#ctx0" brushRef="#br0" timeOffset="1">0 216 11979,'0'0'11019,"74"-10"-9514,-42 3-512,3 1-288,-1 3-481,-5 2-224,-2 1-288,-7 0-1282,1 0-1088,-3 0-1538,-3 0-3299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52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0 10025,'0'0'13822,"-8"7"-13652,-28 26-66,1 1 1,2 2-1,-57 80 0,86-111-2275,5-10 36,9-20-2287,-3 8 701,4-13-2338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9:53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8616,'0'0'13965,"-9"64"-12491,22-43-161,9 1-480,3 0-481,2-2-256,3-1-704,5-4-1923,-1-1-2081,-2-4-3075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01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32 1057,'0'0'94,"1"0"1,-1 0-1,1 1 1,-1-1-1,1 0 0,-1 0 1,1 0-1,-1 0 0,1 0 1,-1 0-1,1 0 1,-1 0-1,1-1 0,-1 1 1,0 0-1,1 0 0,-1 0 1,1 0-1,-1-1 1,1 1-1,-1 0 0,0 0 1,1-1-1,-1 1 0,0 0 1,1-1-1,-1 1 1,0 0-1,1-1 0,-1 1 1,0-1-1,-9-10 2513,6 9-2574,0 0-1,0 0 1,0 0-1,-1 1 1,1-1-1,-1 1 1,0 0 0,-4-1-1,-1 2-2044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04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33 3716,'49'-18'6234,"-18"4"2313,-25 14-3212,-11 7-4210,-11 9-1216,-3-7 505,-1 0 0,1-1-1,-25 6 1,32-12-352,0 2 0,0 0 0,0 0 0,0 1 0,0 0 0,1 1 0,0 0 0,0 1 0,1 1 0,0-1 0,0 1 0,-9 11 0,18-18-61,0-1 0,1 1 0,-1 0 0,1 0 0,-1-1 0,0 1 0,1 0 0,-1 0 0,1 0 0,0 0 0,-1 0 0,1 0 0,0-1 0,0 1 0,-1 0 0,1 0 0,0 0 0,0 0 0,0 0 0,0 0 0,0 0 0,0 0 0,0 0 0,1 0 0,-1 0 0,0 0 0,0 0 0,1 1 0,1-1 12,-1 1 0,0-1 0,1 1 1,-1-1-1,1 0 0,-1 0 0,1 0 1,0 0-1,-1 0 0,1 0 0,0 0 1,0-1-1,2 2 0,60 8 430,121-7 245,-192-2-726,3 0-3370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04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78 6822,'0'0'18647,"-5"-2"-18460,4 1-173,0 0-1,-1 1 0,1-1 1,0 1-1,0-1 0,-1 1 0,1-1 1,0 1-1,0 0 0,-1 0 1,1 0-1,0-1 0,-1 1 1,1 1-1,0-1 0,-1 0 1,1 0-1,0 0 0,-1 1 0,1-1 1,0 1-1,0-1 0,-1 1 1,1-1-1,0 1 0,-1 1 1,-1 0 28,0 1 0,0-1 0,1 1 0,-1 0 0,1 0 0,0 0 1,0 0-1,0 1 0,1-1 0,-1 1 0,-1 3 0,2-5-4,0 1 0,-1-1-1,1 1 1,1 0 0,-1-1-1,0 1 1,1 0 0,-1-1 0,1 1-1,0 0 1,-1 0 0,2-1 0,-1 1-1,0 0 1,0-1 0,1 1-1,-1 0 1,1 0 0,0-1 0,0 1-1,0-1 1,0 1 0,1-1 0,2 5-1,-1-5 30,1 1 0,-1-1 0,1 0 0,0 0-1,-1 0 1,1 0 0,0-1 0,0 0 0,0 0 0,0 0-1,0 0 1,1 0 0,-1-1 0,0 0 0,7 0 0,-4 0 47,1 0 0,0 0 1,0-1-1,-1 0 0,1-1 1,-1 0-1,1 0 1,-1 0-1,0-1 0,1 0 1,-2 0-1,13-8 0,-15 8-55,0-1 1,-1 1-1,1-1 0,0 0 0,-1 0 0,0 0 0,0 0 0,0 0 0,-1-1 0,0 1 0,1-1 1,-2 1-1,1-1 0,0 0 0,-1 0 0,0 0 0,0 0 0,0 0 0,-1 0 0,0-7 1,0 7-39,0-1 1,0 1 0,0 0-1,-1 0 1,1 0-1,-1 0 1,-1 0 0,1 0-1,-5-10 1,5 14-68,0-1-1,-1 1 0,1-1 1,-1 1-1,1 0 1,-1 0-1,1 0 1,-1 0-1,0 0 1,1 0-1,-1 0 1,0 0-1,0 1 0,0-1 1,0 1-1,0-1 1,0 1-1,0 0 1,1 0-1,-1-1 1,0 2-1,0-1 1,0 0-1,0 0 0,0 1 1,0-1-1,0 1 1,0-1-1,-2 2 1,-1 0-438,0 0 1,0 0-1,0 0 1,0 0 0,0 1-1,1 0 1,-5 4-1,-16 14-4885,10-9-304,0 1-3862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08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9801,'0'0'9092,"-9"9"-7923,-4 1-752,0 2 0,2-1 1,-1 2-1,2-1 0,-1 2 0,2-1 1,0 1-1,0 1 0,2 0 0,0 0 1,-10 29-1,16-40-381,0 1 0,0-1 0,1 1 0,0-1 0,-1 1 0,1 0 0,1-1 0,-1 1 0,1-1 0,0 1 0,0-1 0,0 1-1,0-1 1,1 0 0,0 1 0,2 3 0,-2-6-248,0 1 0,-1-1-1,1 0 1,0 0-1,1 0 1,-1 0 0,0 0-1,1-1 1,-1 1 0,5 1-1,-2-1-614,-1 0-1,1-1 1,0 1 0,-1-1-1,1-1 1,0 1 0,7 0-1,8-1-5263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08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87 13261,'0'0'9934,"7"0"-9565,9 1-204,-4 0 27,1 0 1,0-1-1,0-1 0,24-3 0,-34 3-166,0 0 0,1 0 0,-1 0 0,1-1 0,-1 1 0,0-1 0,0 1 0,0-1 0,0 0 0,0-1 0,-1 1 0,1 0 0,0-1 0,-1 1 0,0-1 1,1 0-1,-1 0 0,0 0 0,-1 0 0,1 0 0,-1 0 0,1 0 0,1-7 0,-3 9 7,1 0 0,-1 1 0,0-1 0,0 0 0,0 1 0,1-1 0,-1 0 0,0 0 0,0 1 0,0-1 0,0 0 0,0 0 0,-1 1 0,1-1 0,0 0 0,0 1 0,0-1 0,0 0 0,-1 0 0,1 1 0,0-1 0,-1 1 0,1-1 0,-1 0 0,1 1 0,-1-1 0,1 1 0,-1-1 0,0 0 0,-23-3 292,16 5-316,1 1-1,0-1 1,0 1-1,1 1 1,-13 5-1,6 0-2,0 0 0,1 1 0,0 0 0,1 1 0,0 1 0,-11 14 0,16-18 72,0 0 1,1 0-1,0 1 1,0 0-1,1 0 0,0 0 1,0 1-1,1-1 0,0 1 1,0 0-1,-1 13 1,4-20-68,0 0 0,0 0 1,0 0-1,0 0 0,1 0 1,-1-1-1,1 1 1,-1 0-1,1 0 0,0 0 1,0 0-1,0-1 1,0 1-1,0 0 0,0-1 1,0 1-1,0-1 0,1 1 1,-1-1-1,1 0 1,-1 1-1,1-1 0,-1 0 1,1 0-1,0 0 1,-1 0-1,1-1 0,0 1 1,0 0-1,0-1 1,0 1-1,0-1 0,0 1 1,-1-1-1,4 0 1,10 2-407,0-1 0,-1-1 0,25-2 0,-28 1-421,24-4-3306,-5-7-2924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08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14734,'0'0'7185,"9"9"-6758,-2-3-387,-1 0-1,-1 0 0,1 1 0,-1 0 0,0 0 0,0 0 0,-1 0 0,0 1 0,0 0 0,-1 0 0,0 0 0,-1 0 0,1 0 0,-2 1 0,3 15 0,-4-12 72,-1-1 0,0 1 0,-1-1 0,0 0 1,-1 1-1,0-1 0,0 0 0,-1 0 0,-1-1 0,0 1 0,0-1 0,-13 18 0,7-14-259,0 0-1,-24 22 1,-34 18-4364,36-35-3799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09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0 7431,'0'0'8184,"-7"3"-6673,-4 2-1067,1 0 0,0 1 0,0 0 0,0 0 0,1 2 1,-1-1-1,2 1 0,-1 0 0,1 1 0,1 0 0,-1 0 1,2 0-1,-8 13 0,7-11-326,1 0 0,1 1 0,0 0 0,0-1-1,1 1 1,1 1 0,0-1 0,0 0 0,2 1 0,-1 0 0,1-1 0,2 25 0,0-35-326,-1 0 0,1 1 0,-1-1 1,1 0-1,0 0 0,0 0 0,0-1 0,0 1 1,0 0-1,0 0 0,1 0 0,-1-1 0,0 1 1,1-1-1,0 1 0,-1-1 0,1 1 0,0-1 1,-1 0-1,1 0 0,0 0 0,0 0 0,0 0 1,0 0-1,0-1 0,3 1 0,19 2-5125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7:58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13453,'0'0'8584,"-2"61"-7944,-2-32-319,-1 3-225,5-2-64,0 1-32,0-4-160,-2-1-609,-2-3-897,1-5-512,-3-5-320,-4-4-545,-5-5-640,1-4-1827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09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72 10570,'0'0'12497,"9"3"-12139,0-1-310,1 0 0,-1 0 0,0-1 0,0 0 0,1-1 0,14-1 0,-20 1-46,0 0-1,0-1 0,0 1 1,0-1-1,0 0 1,-1 0-1,1-1 1,0 1-1,-1-1 1,1 0-1,-1 0 1,1 0-1,-1 0 1,0 0-1,0-1 0,0 1 1,0-1-1,-1 0 1,1 0-1,-1 0 1,4-6-1,-5 8 4,-1 1-1,0-1 1,1 0 0,-1 0-1,1 1 1,-1-1 0,0 0-1,0 0 1,1 0 0,-1 0-1,0 0 1,0 1 0,0-1-1,0 0 1,0 0 0,0 0-1,0 0 1,0 0-1,-1 0 1,1 1 0,0-1-1,0 0 1,-1 0 0,1 0-1,0 1 1,-1-1 0,1 0-1,-1 0 1,0 0 0,-1 0 0,1-1-1,-1 1 1,0 0 0,0 0 0,0 1 0,0-1 0,1 0 0,-1 0 0,0 1 0,0 0-1,0-1 1,-3 1 0,-4-1 25,-1 1 0,1 0 0,0 1 0,-16 2 0,15 0 19,1 0 1,0 1 0,1 0-1,-1 0 1,1 1 0,-1 0 0,1 1-1,1 0 1,-1 0 0,1 1 0,0-1-1,1 2 1,-1-1 0,1 1 0,1 0-1,0 0 1,0 0 0,0 1 0,1-1-1,0 1 1,-2 11 0,6-19-41,0 1 0,0-1 0,0 0 0,0 1 0,1-1 0,-1 0 0,0 1 0,1-1 0,-1 0 0,1 1 0,-1-1 0,1 0 0,0 0 0,0 0 0,-1 0 0,1 0 0,0 0-1,0 0 1,0 0 0,0 0 0,0 0 0,0 0 0,1-1 0,-1 1 0,0 0 0,0-1 0,0 1 0,1-1 0,-1 1 0,0-1 0,1 0 0,-1 1 0,0-1 0,1 0 0,-1 0 0,3 0 0,61 2-403,-51-2-30,1 0-1378,0-1 1,0 0-1,26-7 0,2-4-7994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10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12492,'0'0'9641,"47"9"-8264,-29 8-576,-3 4-417,-4 5-256,-10 5-63,-1 6-1,-5 2 352,-17 1-32,-8-1-191,-5-1-129,-2-4 0,1-4-705,1-8-2242,3-2-4003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22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8136,'0'0'14509,"-8"1"-13622,-23 6-97,30-7-751,1 0 0,0 0 0,0 0 0,-1 0 0,1 0 0,0 0 0,-1 0 0,1 0 0,0 0 1,-1 0-1,1 0 0,0 0 0,-1 0 0,1 0 0,0 1 0,0-1 0,-1 0 0,1 0 0,0 0 0,0 0 1,-1 1-1,1-1 0,0 0 0,0 0 0,-1 0 0,1 1 0,0-1 0,0 0 0,0 0 0,0 1 0,-1-1 1,1 0-1,0 1 0,0-1 0,0 0 0,0 0 0,0 1 0,0-1 0,0 0 0,0 1 0,0-1 0,0 0 1,0 1-1,0-1 0,0 0 0,0 0 0,0 1 0,0-1 0,0 0 0,0 1 0,0-1 0,1 0 0,-1 0 1,0 1-1,0-1 0,0 0 0,0 1 0,1-1 0,-1 0 0,0 0 0,0 0 0,1 1 0,-1-1 1,13 9 324,1-3-273,0-2-1,0 0 0,0-1 0,1 0 1,-1-1-1,1 0 0,25-2 1,-19 1-47,0 0 0,33 6 0,-53-6-45,0-1 1,-1 0 0,1 0-1,0 0 1,-1 1 0,1-1-1,-1 0 1,1 1 0,0-1 0,-1 1-1,1-1 1,-1 1 0,1-1-1,-1 1 1,1-1 0,-1 1-1,0-1 1,1 1 0,-1 0 0,0-1-1,1 1 1,-1 0 0,0-1-1,0 1 1,1 0 0,-1-1-1,0 1 1,0 0 0,0-1 0,0 1-1,0 0 1,0-1 0,0 1-1,0 0 1,0 0 0,0-1-1,-1 1 1,1 0 0,0-1 0,0 1-1,-1 0 1,1-1 0,0 1-1,-1-1 1,1 1 0,-1-1-1,1 1 1,-1 0 0,0 0 0,-25 32 75,24-31-66,-21 21 442,-47 38-1,63-56-504,0 0 0,0 0-1,0 0 1,-1-1 0,1 0 0,-1 0-1,0-1 1,-1 0 0,1-1-1,-9 2 1,38-8-5285,-8-5-2684,1 0-3283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23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97 2210,'0'0'7223,"8"-7"-5056,36-31 2398,-39 27 3246,-18 13-6270,-21 14-2016,26-10 556,0 0-1,1 1 0,0-1 1,0 1-1,0 1 1,1 0-1,0 0 0,1 0 1,-1 0-1,2 1 0,-1 0 1,1 0-1,0 0 0,1 0 1,0 1-1,1-1 0,0 1 1,-1 10-1,3-19-56,0 1 0,1-1-1,-1 0 1,0 1 0,0-1-1,1 0 1,-1 0 0,1 1 0,-1-1-1,1 0 1,-1 0 0,1 0-1,0 1 1,-1-1 0,1 0-1,0 0 1,0 0 0,0 0 0,0-1-1,0 1 1,0 0 0,0 0-1,0 0 1,0-1 0,1 1 0,1 0-1,1 1 38,1-1 1,0 0-1,0 0 0,0 0 0,0 0 0,-1-1 0,9 0 1,0-1 15,0 0-1,0-1 1,0 0 0,0-1 0,13-5 0,-16 4 19,1-2 0,-1 1 0,0-1 1,-1-1-1,1 0 0,-1 0 0,0-1 0,11-13 0,-16 16-2,0 0 0,0 0 0,0 0 0,-1-1 0,0 0-1,0 1 1,0-1 0,-1 0 0,0 0 0,0 0 0,0-1 0,-1 1-1,0 0 1,0-1 0,-1 1 0,0-12 0,-1 14-107,0 1 0,0 0 0,0 0 0,0 0 0,-1 0 0,1 0 0,-1 1 0,0-1-1,0 0 1,0 1 0,0-1 0,0 1 0,0 0 0,-1-1 0,1 1 0,-1 1 0,0-1 0,1 0 0,-1 0 0,0 1 0,0 0 0,0-1 0,0 1 0,0 0 0,0 1 0,-1-1-1,1 1 1,-4-1 0,2 0-282,-1 0 0,1 1-1,-1-1 1,0 1 0,1 0-1,-1 1 1,1-1 0,-1 1 0,0 1-1,1-1 1,0 1 0,-1 0-1,1 0 1,0 0 0,-8 5-1,8-3-574,1 0 0,0 0 0,0 0 0,0 1 0,0-1 0,1 1-1,0 0 1,-5 8 0,-2 11-6246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34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0 9513,'0'0'10789,"0"8"-10122,-2 3-550,-1 0 1,0 0-1,0 0 0,-1-1 0,0 1 1,-1-1-1,0 0 0,0-1 0,-1 1 1,-12 14-1,-85 96 1073,91-107-894,2-3 129,-28 30-752,38-41 305,0 1 0,0 0 0,0 0 1,0 0-1,0 0 0,0 0 0,0 0 0,0 0 1,0-1-1,0 1 0,-1 0 0,1 0 1,0 0-1,0 0 0,0 0 0,0 0 1,0 0-1,0 0 0,0 0 0,0-1 1,0 1-1,0 0 0,-1 0 0,1 0 1,0 0-1,0 0 0,0 0 0,0 0 1,0 0-1,0 0 0,0 0 0,0 0 1,-1 0-1,1 0 0,0 0 0,0 0 1,0 0-1,0 0 0,0 0 0,0 0 1,-1 0-1,1 0 0,0 0 0,0 0 0,0 0 1,0 0-1,0 0 0,0 0 0,0 1 1,0-1-1,-1 0 0,1 0 0,0 0 1,0 0-1,15-29-1703,-6 12 906,-1 1 0,-1-1 1,-1-1-1,0 1 0,-1-1 0,4-31 0,-7 31 809,0 1 1,-2-1-1,-3-34 0,4 51 78,-1 0-1,0 0 1,0 0-1,0 0 1,0 1-1,0-1 1,0 0 0,-1 0-1,1 0 1,0 0-1,0 1 1,-1-1-1,1 0 1,0 0-1,-1 0 1,1 1-1,-1-1 1,1 0-1,-1 1 1,1-1-1,-1 0 1,1 1-1,-1-1 1,0 1-1,1-1 1,-1 1 0,0-1-1,1 1 1,-1-1-1,0 1 1,0 0-1,0-1 1,1 1-1,-1 0 1,0 0-1,0 0 1,0 0-1,0-1 1,1 1-1,-1 0 1,0 0-1,0 1 1,0-1-1,0 0 1,0 0-1,1 0 1,-1 1 0,0-1-1,0 0 1,0 1-1,1-1 1,-2 1-1,-1 1 67,0-1 0,1 1 0,-1 0 0,1 0 1,-1 0-1,1 1 0,0-1 0,0 0 0,0 1 0,0 0 0,0-1 0,1 1 0,-2 3 0,0 3 21,1 0 0,0 1 0,1-1 0,0 0 0,0 1 0,1-1 0,1 1 0,-1-1 0,1 0 0,1 1 0,0-1 0,0 0 0,1 0 0,0 0 0,1 0 0,-1-1 0,2 1 0,-1-1 0,8 9 0,-7-9-80,0-1-1,1 0 1,0 0 0,0-1 0,0 1 0,1-2 0,0 1-1,0-1 1,1 0 0,-1 0 0,1-1 0,0 0 0,1 0-1,-1-1 1,0 0 0,1 0 0,0-1 0,0 0 0,-1-1-1,11 0 1,-18-1-69,-1 0 0,1 0 0,0-1 0,-1 1 0,1-1-1,0 1 1,-1 0 0,1-1 0,-1 1 0,1-1 0,-1 1-1,1-1 1,-1 0 0,1 1 0,-1-1 0,1 0 0,-1 1 0,0-1-1,1 0 1,-1 1 0,0-1 0,0 0 0,0 1 0,1-1 0,-1 0-1,0 0 1,0 0 0,0 1 0,0-1 0,0 0 0,0 0 0,0 1-1,-1-1 1,1 0 0,0 1 0,0-1 0,-1 0 0,1 0 0,0 1-1,-1-1 1,0-1 0,-14-33-156,1 15-620,-2 2 0,0 0-1,-1 0 1,0 2 0,-2 0-1,0 1 1,0 1 0,-2 1-1,-30-16 1,47 27 825,0 1 0,0-1 0,0 1 0,0 0 0,0 0 0,0 0 0,0 0 0,-1 1 0,1 0 0,0-1 0,0 2 0,-6 0 0,9-1 12,1 1-1,-1 0 0,1 0 1,-1-1-1,1 1 0,-1 0 1,1 0-1,-1 0 0,1 0 0,0 0 1,-1-1-1,1 1 0,0 0 1,0 0-1,0 0 0,0 0 1,0 0-1,0 0 0,0 0 1,0 0-1,0 0 0,0 0 0,1 0 1,-1 0-1,0 0 0,0 0 1,1-1-1,-1 1 0,1 0 1,-1 0-1,1 0 0,-1-1 1,1 1-1,0 0 0,-1 0 0,1-1 1,1 2-1,5 4 127,1-1 0,0 1 0,0-1 0,1-1 0,-1 0 0,1 0 0,0 0 0,13 2 0,81 16 456,-87-19-574,51 10 342,-11-2-1053,-18-4-3640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34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497 37 10826,'0'0'3091,"-10"-7"-1719,5 4-1301,-1-1-1,1 1 1,-1 0 0,0 1-1,0-1 1,0 1-1,-1 0 1,1 1 0,0-1-1,-1 1 1,1 1-1,-1-1 1,1 1 0,-1 0-1,1 0 1,-1 1 0,1 0-1,0 0 1,-1 1-1,1-1 1,-10 5 0,-6 6 105,1 0 0,0 2 0,1 0 0,0 1 0,1 1 1,1 1-1,1 1 0,-18 22 0,16-16 108,2 0-1,0 2 1,2 0 0,0 0 0,2 1-1,-13 39 1,20-48-121,1 0-1,1 0 1,0 0 0,1 1-1,1 0 1,1-1 0,1 1 0,0 0-1,5 25 1,-3-35-136,0 0-1,0-1 1,1 1 0,0-1 0,1 0-1,0 0 1,0 0 0,1-1 0,0 1-1,0-1 1,1 0 0,-1-1 0,2 1-1,-1-1 1,1 0 0,0-1 0,0 0-1,0 0 1,1 0 0,0-1 0,15 6-1,-2-2 160,1-2 0,-1 0-1,1-2 1,0 0-1,1-2 1,-1 0 0,0-1-1,1-2 1,-1 0-1,0-1 1,0-1 0,29-9-1,-19 4 54,0-2-1,-1-2 0,-1-1 0,0-1 0,-1-1 1,-1-2-1,47-36 0,-53 36-113,-2-2-1,0 0 0,-1-1 1,-1-1-1,-1-1 0,-1 0 1,-1-1-1,15-32 0,-25 46-129,-1 0 0,0-1-1,0 0 1,-1 0 0,-1 0 0,1 0-1,-2 0 1,1 0 0,-1-1 0,-1 1-1,0 0 1,0-1 0,-1 1 0,-1 0-1,1 0 1,-2-1 0,1 1 0,-1 1-1,-1-1 1,0 0 0,0 1 0,-1 0-1,0 0 1,-12-15 0,4 10-212,0 0 1,0 1-1,-1 1 1,-1 0-1,0 1 1,0 1-1,-1 0 1,-29-12 0,32 16-173,-1 1 0,0 0 0,0 1 0,0 0 0,-1 1 1,0 1-1,1 1 0,-1 0 0,0 0 0,1 2 0,-24 2 1,-1 11-2517,9 5-2123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37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7374 9577,'0'0'347,"8"6"123,1 0-306,0-1 0,0 0 0,0-1 0,1 0 0,0-1 0,0 0 0,0 0 0,0-1 0,0 0 0,17 1 0,190-1 1152,355-41 0,-366 24 545,337 18 0,-179 6-1932,-160-17 733,1-10 0,-2-8 0,233-61 0,-101-4-606,336-142 0,-113 6 460,-385 154-364,-105 43-190,-1-2 0,-2-4 0,-1-3 0,106-84-1,-127 85 53,-1-1-1,-2-2 1,-1-1-1,-3-3 1,-2 0-1,53-94 1,-70 103 29,-1-1 1,-2 0-1,-2-1 0,-2 0 1,-1-1-1,-2 0 1,-1 0-1,0-65 1,-8-27 100,-24-164 1,12 169-105,-8-91 355,8-302 0,19 462-404,3 0 0,2 0 0,3 1 0,34-98 0,-1 39-147,71-127 0,-62 144 127,84-110 0,83-81-192,-61 85 185,308-408 9,-143 245-143,-283 322 132,77-71-120,228-169 1,335-171-1468,-585 394 1552,152-87 99,126-84 23,-102 67 401,-227 143-355,2 2-1,0 1 1,2 3 0,54-11 0,213-30 156,87-20 1243,-505 87-3095,78-5 844,-16 3-560,14-6-4563,22-8-4189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37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31 9897,'-1'0'303,"0"-1"-1,1 0 0,-1 0 0,1 0 0,-1 0 1,1 0-1,-1 0 0,1 0 0,-1 0 1,1 0-1,0 0 0,-1 0 0,1 0 0,0 0 1,0 0-1,0 0 0,0 0 0,0 0 0,0 0 1,0 0-1,0 0 0,1-1 0,-1 1 1,0 0-1,1-1 0,27-2 2776,-21 4-3380,8 1 462,-1 0-1,1 1 1,-1 1-1,1 0 1,-1 1-1,0 0 0,0 1 1,-1 1-1,1 0 1,-1 1-1,0 0 1,-1 1-1,13 11 1,-21-16-118,0 1 1,0-1-1,0 1 1,0 0-1,0 0 1,-1 0-1,0 1 1,0-1-1,0 1 1,-1 0 0,1 0-1,-1 0 1,0 0-1,0 0 1,-1 0-1,0 1 1,0-1-1,0 0 1,0 1 0,-1-1-1,0 1 1,0-1-1,-1 1 1,1-1-1,-1 0 1,0 1-1,-1-1 1,1 0-1,-1 0 1,0 0 0,0 0-1,-1 0 1,0 0-1,1 0 1,-2-1-1,1 0 1,-6 7-1,-61 74 285,-20 24-4449,73-87-352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52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5573,'4'2'11949,"5"-1"-6741,30-1-5731,-30 0 2050,62-1 27,-21-1-879,70 7 1,-117-4-5030,-7 0 2015,-12-1-1885,-1 0-1216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53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9961,'0'0'13741,"60"6"-12299,-30-6-353,-1 0-417,-4 2-447,4-1-193,-2-1-32,-3 0-705,-6 0-961,1 0-832,-6 0-1121,-2-6-3780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7:59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12 213 8456,'-2'-10'2936,"2"9"-2918,-3-6 845,1-2-1,1 1 1,-1 0 0,1 0-1,1-16 1,0 20-590,1 0 0,-1 1-1,1-1 1,0 1 0,0 0 0,1-1 0,-1 1-1,1 0 1,-1 0 0,1 0 0,0 0 0,0 0 0,1 0-1,-1 0 1,1 1 0,-1-1 0,1 1 0,0 0-1,5-4 1,9-4 194,1 0 0,1 2 0,-1 0 0,2 1 0,-1 0 0,1 2 0,30-5 0,-16 6 228,0 1 1,1 1 0,54 5-1,-89-3-695,1-1 1,0 1-1,0 0 0,0 0 0,0 0 0,0 0 0,0 0 0,0 1 0,0-1 0,0 0 0,0 0 0,0 1 0,0-1 1,0 0-1,0 1 0,0-1 0,0 1 0,-1-1 0,1 1 0,0 0 0,0-1 0,-1 1 0,1 0 0,0-1 1,-1 1-1,1 0 0,0 0 0,-1 0 0,1 0 0,-1-1 0,0 1 0,1 0 0,-1 0 0,0 0 0,1 0 0,-1 0 1,0 0-1,0 0 0,0 0 0,0 0 0,0 0 0,0 0 0,0 0 0,0 0 0,-1 0 0,1 2 0,-2 0 9,1 1 0,-1-1 0,1 0 0,-1 0 0,0 0 0,-1 0 0,1 0 0,0 0 0,-1 0 0,1-1 0,-5 3 0,-146 83 947,152-87-968,0-1-1,1 0 1,-1 1-1,0-1 1,1 0-1,-1 1 1,1-1 0,-1 1-1,0-1 1,1 1-1,-1-1 1,1 1-1,0-1 1,-1 1 0,1 0-1,-1-1 1,1 1-1,0 0 1,-1-1-1,1 1 1,0 0 0,0 0-1,0-1 1,0 1-1,-1 0 1,1-1-1,0 1 1,0 0 0,0 0-1,1-1 1,-1 1-1,0 0 1,0 0-1,0-1 1,0 1 0,1 0-1,-1-1 1,0 1-1,1 0 1,-1-1-1,0 1 1,1 0 0,-1-1-1,1 1 1,-1-1-1,1 1 1,-1-1-1,1 1 1,0-1 0,-1 1-1,2-1 1,40 21-933,-30-16 748,-7-3 139,9 4-617,0 1 1,0 0-1,-1 1 0,17 12 0,-27-18 578,0 1 0,-1-1-1,1 1 1,-1-1 0,1 1 0,-1 0 0,0 0-1,0 0 1,0 0 0,0 0 0,-1 1 0,1-1-1,-1 0 1,0 1 0,0-1 0,0 1 0,-1 0-1,1-1 1,-1 1 0,0-1 0,1 1 0,-2 0 0,1-1-1,-1 6 1,-1-6 265,1 0-1,-1 0 1,1-1-1,-1 1 1,0 0-1,0-1 1,-1 1-1,1-1 1,0 0 0,-1 0-1,1 0 1,-1 0-1,0 0 1,0 0-1,1-1 1,-1 1-1,0-1 1,0 0-1,-6 1 1,-62 15 3549,48-13-3004,0-2 1,0-1-1,-30-1 0,46-1-740,1 0-1,-1 1 1,1-2-1,-1 1 1,1-1-1,0 0 1,0 0-1,0-1 1,0 0 0,0 0-1,0 0 1,1-1-1,-1 0 1,1 0-1,0 0 1,-5-7-1,9 11-90,0-1-1,0 0 1,0 0-1,0 0 0,0 0 1,0 0-1,1 0 1,-1 0-1,0 0 0,1 0 1,-1 0-1,1 0 1,-1-1-1,1 1 0,0 0 1,-1 0-1,1-1 1,0 1-1,0 0 0,0 0 1,0-1-1,0 1 1,0 0-1,0 0 0,1-1 1,-1 1-1,0 0 1,1 0-1,-1 0 0,1-1 1,-1 1-1,1 0 1,-1 0-1,1 0 0,0 0 1,-1 0-1,1 0 1,0 0-1,0 0 0,0 0 1,0 1-1,0-1 1,0 0-1,0 0 0,0 1 1,0-1-1,0 1 1,1-1-1,-1 1 0,1-1 1,9-3-1481,-1 1 0,1 0 0,0 1 1,16-2-1,-20 3 592,36-4-5671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58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22 9705,'2'-22'13562,"-1"34"-10680,-4 9-3802,-7 32 1111,3 0-1,-1 97 0,9-142-3368,2-16 410,2-18-3751,-5-3-3581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58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10602,'0'0'13245,"10"-3"-11996,25-3-639,63-2 1,-38 12-4528,-81 2-16145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58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7623,'0'0'16944,"74"20"-16143,-47-21-545,0-1-192,-8 1-192,1 1-1377,-11 0-898</inkml:trace>
  <inkml:trace contextRef="#ctx0" brushRef="#br0" timeOffset="1">1 84 9065,'0'0'15246,"63"31"-14317,-34-31-545,3 0-320,1 0-96,-5 0-1890,-2 0-2241,-5-2-4133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59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13261,'0'0'9699,"-4"11"-9293,-3 7-323,0 0-1,-2 0 0,0-1 1,-1-1-1,0 1 1,-1-2-1,-1 1 1,-28 26-1,40-42-150,0 1 1,-1-1-1,1 1 0,-1-1 1,1 0-1,-1 1 0,1-1 1,-1 0-1,0 1 0,1-1 1,-1 0-1,1 0 0,-1 1 0,0-1 1,1 0-1,-1 0 0,1 0 1,-1 0-1,0 0 0,1 0 1,-1 0-1,0 0 0,1 0 1,-1 0-1,1 0 0,-1 0 0,0 0 1,1-1-1,-1 1 0,1 0 1,-1 0-1,0-1 0,1 1 1,-1 0-1,1-1 0,-1 1 1,1-1-1,-1 1 0,1 0 0,0-1 1,-1 1-1,1-1 0,-1 1 1,1-1-1,0 0 0,-1 1 1,1-1-1,0 1 0,0-1 1,0 0-1,-1 0 0,-8-39-7806,8 32 5351,-1-11-3344</inkml:trace>
  <inkml:trace contextRef="#ctx0" brushRef="#br0" timeOffset="1">0 55 3619,'0'0'19635,"58"44"-18674,-29-28-577,-2-1-288,5-1-160,-6-1-1825,-3-4-1891,-7-5-3907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1:59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8520,'0'0'10052,"1"9"-7698,-1-6-2188,1-1 0,-1 1-1,0 0 1,1-1-1,0 1 1,-1 0-1,1-1 1,0 1-1,1 0 1,-1-1-1,0 0 1,2 3-1,0-3 8,-1 0-1,1 0 1,-1 0-1,1 0 1,-1-1-1,1 1 1,0-1-1,0 0 1,0 0-1,0 0 0,0 0 1,0-1-1,0 1 1,0-1-1,4 1 1,43 3 880,0-3 0,96-8 0,-96 0-3254,63-15-1,-90 14-2539,-7-3-3421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00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85 11723,'0'0'15289,"10"7"-14531,-3-3-659,-4-2-79,-1 0 0,1 0 0,0 0 0,0 0 1,0 0-1,0-1 0,0 0 0,0 1 0,0-1 0,1 0 0,-1 0 0,0-1 0,1 1 0,-1-1 0,1 0 0,-1 0 0,0 0 0,1 0 1,-1 0-1,1-1 0,-1 0 0,5-1 0,10-6 20,-1 0 1,21-15 0,-35 21-32,0 1 1,0-1 0,0 0 0,-1 0-1,1 0 1,-1 0 0,1-1 0,-1 1-1,0-1 1,0 1 0,0-1 0,0 0-1,-1 0 1,1 0 0,-1 0 0,0 0-1,1 0 1,-1 0 0,-1 0 0,1 0-1,0-7 1,-1 10-8,0-1 0,-1 0-1,1 1 1,0-1 0,-1 1 0,1-1-1,-1 1 1,1-1 0,-1 1 0,0-1-1,1 1 1,-1 0 0,1-1 0,-1 1-1,0 0 1,1-1 0,-1 1-1,0 0 1,1 0 0,-1-1 0,0 1-1,0 0 1,1 0 0,-1 0 0,0 0-1,0 0 1,-27 0-23,21 0 27,-5 1-7,0 0-1,1 1 1,-1 1-1,1 0 1,-1 0 0,1 1-1,0 0 1,1 1-1,-1 1 1,1-1-1,0 2 1,0-1-1,1 2 1,-15 12 0,15-11 110,0 0 1,0 0 0,1 1 0,0 0 0,1 0 0,0 1-1,1 0 1,0 0 0,0 1 0,2-1 0,-1 1 0,1 1-1,-3 18 1,7-28-87,-1 0 1,1-1-1,0 1 0,0 0 0,0 0 0,0 0 1,1 0-1,-1 0 0,1 0 0,0-1 0,-1 1 0,1 0 1,1 0-1,-1-1 0,0 1 0,1-1 0,-1 1 1,1-1-1,2 3 0,0-1 11,-1-1 1,1-1-1,0 1 0,0 0 1,0-1-1,1 0 0,-1 0 1,0 0-1,1-1 0,-1 0 1,6 2-1,13 0-338,1 0 0,-1-2 0,48-3-1,-47 1-624,28-4-3225,-3-8-3309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01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205 116 6054,'0'0'2247,"6"-9"-154,-1 2-1713,21-37 2897,-23 40-2417,0-1 0,-1 0 0,0-1 0,0 1 0,-1 0 0,0 0 0,0-1 0,1-7 0,-2 13-769,-1-1 0,1 1-1,-1 0 1,1 0 0,-1 0 0,1-1-1,-1 1 1,1 0 0,-1 0 0,1 0-1,-1 0 1,1 0 0,0 0-1,-1 0 1,1 0 0,-1 0 0,1 0-1,-1 1 1,1-1 0,-1 0 0,1 0-1,-1 0 1,1 0 0,-1 1-1,1-1 1,0 0 0,-1 0 0,1 1-1,0-1 1,-1 0 0,1 1 0,0-1-1,-1 0 1,1 1 0,0-1-1,-1 1 1,1-1 0,0 1 0,-19 16 38,-9 21 136,2 2 1,2 0 0,2 2-1,1 0 1,2 1-1,3 2 1,-21 79-1,27-80-60,-8 76 0,16-97-13,2 0-1,0 1 1,1-1-1,1 0 1,6 28-1,-3-38-119,0 0-1,0 0 0,1 0 1,1-1-1,0 0 1,0 0-1,1-1 0,1 0 1,0 0-1,0-1 1,1-1-1,15 12 0,-11-9-269,2-1 0,-1-1 0,26 13-1,-28-17-701,0 0 0,1-1-1,0-1 1,23 4-1,-11-6-4410,0-1-3967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04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 10025,'3'-2'7853,"-2"10"-3119,-2 25-1686,-6 47-2085,-3 163 2343,10-163-7773,0-60-554,0-35-1839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05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6342,'0'0'11088,"1"-2"-6558,11-15-2606,6 3-1285,-1 0 0,22-11 0,-32 21-588,0 0 0,1 0 0,-1 1 1,1 0-1,0 0 0,-1 1 0,1 0 0,0 1 1,9-2-1,-16 3-41,-1 0 1,1 0 0,0 0-1,-1 0 1,1 0-1,0 1 1,-1-1-1,1 0 1,0 0 0,-1 0-1,1 1 1,0-1-1,-1 0 1,1 0-1,-1 1 1,1-1 0,0 1-1,-1-1 1,1 0-1,-1 1 1,1-1-1,-1 1 1,1 0 0,-1-1-1,0 1 1,1-1-1,-1 1 1,0-1-1,1 1 1,-1 1 0,0 24 330,-18 27 52,2-26-262,10-18-41,0 1 0,0 0 1,1 0-1,1 0 1,-1 1-1,-4 21 1,9-32-82,0 0 0,1 1 0,-1-1 0,0 1 1,1-1-1,-1 1 0,0-1 0,1 0 0,-1 1 1,1-1-1,-1 0 0,1 1 0,-1-1 0,1 0 1,-1 0-1,0 1 0,1-1 0,-1 0 1,1 0-1,0 0 0,-1 0 0,1 0 0,-1 0 1,1 1-1,-1-1 0,1-1 0,-1 1 0,1 0 1,-1 0-1,1 0 0,-1 0 0,1 0 0,-1 0 1,1 0-1,-1-1 0,1 1 0,-1 0 0,1 0 1,-1-1-1,1 1 0,0-1 0,25-9 69,56-47 19,-59 40-105,0 0 0,1 2-1,27-13 1,-51 28 7,1 0-1,-1-1 1,1 1 0,-1 0-1,0 0 1,1 0-1,-1-1 1,0 1 0,1 0-1,-1 0 1,1 0-1,-1 0 1,1-1 0,-1 1-1,0 0 1,1 0-1,-1 0 1,1 0 0,-1 0-1,1 0 1,-1 0-1,0 1 1,1-1 0,-1 0-1,1 0 1,-1 0 0,1 0-1,-1 0 1,0 1-1,1-1 1,-1 0 0,0 0-1,1 1 1,-1-1-1,0 0 1,1 1 0,-1-1-1,0 0 1,1 1-1,-1-1 1,0 0 0,1 1-1,-4 23 26,-18 25 71,-70 97 626,59-97 138,30-47-854,1-1 0,0 1 0,1-1 0,-1 1 0,0-1 0,0 1 0,1 0 0,-1-1 0,1 1 0,-1 0 1,1-1-1,0 1 0,-1 0 0,1 0 0,0-1 0,0 1 0,0 0 0,1 0 0,-1-1 0,0 1 0,1 0 0,-1-1 0,1 3 0,1-1-19,0-1 0,-1 0 0,1 0 0,0 0 1,0 0-1,0-1 0,0 1 0,0 0 0,0-1 0,0 1 0,1-1 0,-1 0 0,5 2 0,2 0-559,-1 0 0,1-1 0,0 0 0,0-1 0,0 0 0,0 0 0,0-1-1,11 0 1,5-7-3553,4-5-2472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06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9961,'0'0'13453,"-4"13"-12289,-17 46-181,10-32-715,1 1 1,1 0 0,2 1-1,0 0 1,-2 31-1,32-82-5280,-13 2 63,-1-4-3326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7:59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44 14446,'0'0'9993,"-8"-5"-8936,-28-12-416,34 16-603,0 1 0,0 0 0,0-1 0,0 1 1,0 0-1,0 0 0,0 1 0,0-1 0,0 0 0,0 1 1,0-1-1,0 1 0,0-1 0,1 1 0,-1 0 0,0 0 0,0 0 1,0 0-1,1 0 0,-1 0 0,1 1 0,-1-1 0,1 0 1,-1 1-1,1-1 0,0 1 0,0 0 0,0-1 0,0 1 1,0 0-1,0 0 0,-1 2 0,-1 2 184,0 0 1,1 0-1,-1 1 0,1-1 0,1 1 1,-1-1-1,0 13 0,2-18-207,0 0-1,0 0 1,0 0-1,0 1 1,1-1-1,-1 0 1,0 0-1,1 0 0,-1 1 1,1-1-1,-1 0 1,1 0-1,-1 0 1,1 0-1,0 0 1,0 0-1,0 0 1,-1 0-1,1 0 1,0-1-1,0 1 1,0 0-1,0 0 0,2 0 1,0 0 19,0 1 0,1-1 0,-1 0 0,1 0 0,-1-1-1,1 1 1,-1-1 0,7 1 0,-2-1 8,-1-1 0,1 1 0,0-1 1,0-1-1,-1 1 0,1-1 0,12-6 0,-11 3-41,-1 0 1,-1 0 0,1-1-1,-1 0 1,0-1-1,0 0 1,0 0-1,-1 0 1,-1-1 0,1 0-1,-1 0 1,0 0-1,-1-1 1,0 0-1,0 1 1,2-11 0,-6 18-189,-17 34-288,13-26 398,1-1 1,1 1-1,-1 0 1,1 0 0,0 1-1,1-1 1,0 0-1,-1 15 1,2-19-176,0-1 0,1 1-1,-1 0 1,1 0 0,-1-1 0,1 1 0,0 0 0,0-1 0,0 1 0,0-1 0,2 4-1,-1-4-195,-1-1 0,1 1 0,0 0 0,0-1-1,-1 1 1,1-1 0,0 1 0,0-1-1,1 0 1,-1 0 0,0 0 0,0 0 0,0 0-1,4 1 1,21 2-6198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06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13389,'0'0'13196,"70"-19"-12299,-37 12-513,-8 4-288,7-2-64,-7 4 1,-5 1-98,-5 0-735,-5 0-514,-4 0-832,-3 6-384,-3-4-1346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07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10186,'0'0'13548,"70"30"-12619,-36-30-576,-1 0-225,-3 0-96,-1 0-160,-7 0-1538,-9 0-928,-4 0-1218</inkml:trace>
  <inkml:trace contextRef="#ctx0" brushRef="#br0" timeOffset="1">1 169 11819,'0'0'8264,"47"3"-6566,-11-6-609,-2-4-128,0 1-673,-3 4-256,-2 0-641,-6 1-1377,-7 0-1473,-3 0-3523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07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12204,'0'0'10986,"-28"66"-10826,13-39-96,-6 2 0,3-3-32,-2-1 0,5-4 32,1-3-32,9-7 32,-1-6-64,6-17-5221,4-8-1345</inkml:trace>
  <inkml:trace contextRef="#ctx0" brushRef="#br0" timeOffset="1">0 26 11531,'0'0'15150,"54"57"-14477,-34-39-417,5 0-192,-5 0-32,-2-2-1185,-2-2-1986,0-2-1089,-3-5-3747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10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12940,'0'0'6145,"0"8"-4752,-6 128 2585,2-79-2959,2 0 1,3 0-1,13 90 1,-7-97-626,-2 0 1,-2 76 0,-3-116-528,16-28-10223,-7 5 1409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13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 4933,'-62'-2'20841,"96"15"-18818,6-11-1737,-1-2 0,68-8 0,-79 6 14,-69 4-294,-1 1-1,1 3 0,0 1 1,-57 18-1,166-22-299,145-28-218,-294 31-2205,28 9-4378,46-12 1960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15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6054,'0'0'12038,"8"1"-10383,57 3-218,1-3 1,72-7 0,-224 10 321,56-4-1528,-50 7 0,61-4-56,-55 13 424,74-16-599,0 0-1,0 0 1,0 0 0,0 1-1,0-1 1,0 0 0,0 0-1,0 0 1,0 0 0,0 0-1,0 0 1,0 0 0,0 0-1,0 0 1,0 0 0,0 0-1,1 0 1,-1 1 0,0-1 0,0 0-1,0 0 1,0 0 0,0 0-1,0 0 1,0 0 0,0 0-1,0 0 1,0 0 0,0 0-1,0 1 1,0-1 0,-1 0-1,1 0 1,0 0 0,0 0-1,0 0 1,0 0 0,0 0-1,0 0 1,0 0 0,0 0-1,0 0 1,0 0 0,0 1 0,0-1-1,0 0 1,0 0 0,0 0-1,0 0 1,-1 0 0,1 0-1,0 0 1,0 0 0,0 0-1,0 0 1,0 0 0,14 3 6,20-2 43,268-9 53,-450 9 124,64-3-223,77 5-1231,13 0-6443,7-3-1949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16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1 0 1345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17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99 4869,'-68'-1'6368,"66"-3"894,9-4-4972,8-3-1459,14-2-574,0 1-1,0 1 0,1 1 0,0 2 1,1 1-1,0 1 0,43-2 0,-73 8-239,-1 0-1,0 0 0,1 0 0,-1 0 1,1 0-1,-1 0 0,0 0 0,1 1 1,-1-1-1,1 0 0,-1 0 0,0 0 1,1 0-1,-1 1 0,0-1 0,1 0 1,-1 0-1,0 0 0,1 1 0,-1-1 1,0 0-1,0 1 0,1-1 0,-1 0 1,0 1-1,0-1 0,0 0 0,1 1 1,-1-1-1,0 0 0,0 1 0,0-1 1,0 1-1,0-1 0,0 0 0,0 1 0,0-1 1,0 1-1,-5 22 476,-16 19 0,-23 22-239,32-50-150,1 1 0,1 1-1,0 0 1,1 0-1,1 1 1,-9 23 0,17-39-95,0-1 1,0 1-1,0-1 1,0 1 0,1-1-1,-1 0 1,0 1-1,0-1 1,0 1 0,1-1-1,-1 1 1,0-1-1,0 0 1,1 1 0,-1-1-1,0 0 1,1 1 0,-1-1-1,0 0 1,1 1-1,-1-1 1,1 0 0,-1 0-1,0 1 1,1-1-1,-1 0 1,1 0 0,-1 0-1,1 0 1,-1 0-1,1 0 1,-1 0 0,1 1-1,-1-1 1,0-1 0,1 1-1,-1 0 1,1 0-1,-1 0 1,1 0 0,-1 0-1,1 0 1,-1 0-1,1-1 1,-1 1 0,0 0-1,1 0 1,-1-1-1,1 1 1,26-9 100,-1-6-97,0-1 0,-1-1 0,-1-2 0,32-30 0,-28 23-48,0 3 0,42-28 0,-68 50 34,0-1 0,0 1 0,0 0 0,0-1 0,0 1 0,0 0 1,0 0-1,1 1 0,-1-1 0,0 0 0,1 1 0,-1 0 0,0-1 1,1 1-1,-1 0 0,1 0 0,2 0 0,-5 1 0,1-1 0,0 1 0,-1 0 0,1-1-1,0 1 1,-1 0 0,1-1 0,0 1 0,-1 0 0,1 0 0,-1 0 0,0-1-1,1 1 1,-1 0 0,0 0 0,1 0 0,-1 0 0,0 0 0,0 0-1,0 0 1,0 0 0,0-1 0,0 1 0,0 0 0,0 0 0,0 0 0,0 0-1,-1 1 1,0 6 5,-1 0 0,-1 0 0,1-1 0,-1 1 0,0-1 0,-1 0-1,0 0 1,-8 11 0,-86 97 170,55-67 318,2 1-1,-46 74 0,85-121-476,1 0 1,0 0-1,0 0 0,0 0 0,0 0 0,0 0 0,1 0 0,-1 1 0,0-1 0,1 0 0,0 0 0,0 1 0,-1 3 0,2-5-11,-1 0 1,0 0 0,1 0 0,-1 0-1,0-1 1,1 1 0,-1 0-1,1 0 1,-1-1 0,1 1-1,0 0 1,-1-1 0,1 1-1,0 0 1,-1-1 0,1 1-1,0-1 1,0 1 0,0-1-1,-1 1 1,1-1 0,0 0-1,1 1 1,6 0 11,-1 0 0,0 0 0,1-1 0,-1 0 0,1 0 0,14-3 0,16-4-932,57-17-1,-50 9-2592,-3 0-3295,-7 1-5020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19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11147,'3'8'9327,"-1"40"-7807,-2 137 39,1-185-1762,-1 1 0,0-1 0,0 0 1,0 1-1,0-1 0,0 0 0,0 1 0,0-1 0,0 0 0,0 1 1,0-1-1,-1 0 0,1 1 0,0-1 0,0 0 0,0 1 0,0-1 0,0 0 1,-1 1-1,1-1 0,0 0 0,0 1 0,-1-1 0,1 0 0,0 0 1,0 0-1,-1 1 0,1-1 0,0 0 0,-1 0 0,1 0 0,0 1 1,-1-1-1,0 0 0,-7 1-7570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19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12300,'0'0'7335,"58"9"-5478,-28-9-351,3 0-513,1 0-289,-3 0-447,-1 0-161,-10-1-64,2-2 0,-10 1-160,-3-2-1025,-7 1-769,-2-1-801,0-2-2306,-11-2-3298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8:00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17905,'0'0'4735,"-3"11"-2834,-4 18-874,1 1 0,2 0 0,1 1 1,2 56-1,16 135-2026,-14-217 332,1 14-1892,4-12-4139,-1-6-749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19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10730,'0'0'10666,"58"-16"-9705,-29 14-384,5-3-385,0 0-160,-5-2 0,-4 1-32,-10-1-1313,1 3-1922,-2-1-3524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20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14414,'0'0'4468,"-1"11"-2290,-8 51-528,1-8-1138,-2 58 0,12-111-108,4-8-154,5-9-55,0-35 300,-1-1 0,2-53-1,-12 120-476,-1-5-9,1-1-1,0 0 1,1 0 0,0 0-1,0 0 1,5 15-1,-5-22 1,-1 0-1,1 0 1,1 0-1,-1-1 1,0 1-1,0 0 1,1-1 0,-1 1-1,1-1 1,-1 1-1,1-1 1,0 0-1,-1 0 1,1 1-1,0-1 1,0-1-1,0 1 1,0 0-1,0 0 1,0-1-1,0 1 1,0-1-1,0 1 1,0-1-1,0 0 1,0 0-1,0 0 1,1 0-1,-1 0 1,0-1-1,0 1 1,0-1-1,0 1 1,0-1-1,3-1 1,-1 0-2,0 0 0,1 0 0,-1 0 0,0 0 0,-1-1 0,1 1 0,0-1 0,-1 0 0,1 0 0,-1-1 0,0 1 0,0-1 0,-1 1 0,4-7 0,28-57 80,-43 94-135,1 1 1,1 0-1,2 0 1,1 1-1,-1 28 0,5-40-1849,0 0 0,1 0 0,3 18 0,4-14-7808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21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9353,'0'0'9363,"1"8"-7798,7 66 172,-6-49-1209,0 0 0,2 0 0,0 0 0,15 44 0,-14-60 736,0-4-5424,-12-19-5767,-6-1 3185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22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8136,'0'0'13036,"63"-14"-11466,-28 14-193,8 2-224,-4-1-577,1 0-415,-4-1-129,-7 0-32,-6 0-1442,-3-2-1697,-5-7-3459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22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1 463 9449,'0'0'16912,"10"-8"-16352,22-19-372,-2-2-1,0-1 0,-2-2 0,38-56 1,87-159 87,-151 245 195,-1 8-183,-5 24-91,-10 37-108,0-19 4,3 2 0,2 0-1,3 0 1,1 0-1,3 63 1,9-76 254,-7-35-519,1 0 0,-1-1 0,1 1 0,-1-1 0,1 1 0,0-1 0,-1 0 0,1 1 0,0-1 0,0 0 0,0 1-1,0-1 1,0 0 0,0 0 0,0 0 0,0 0 0,1 0 0,-1 0 0,0 0 0,3 1 0,2-4-5192,2-8-4303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23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0 12204,'0'0'7014,"8"10"-5364,9 12-1170,0 0 1,-2 2-1,-1 0 0,-1 0 1,-1 1-1,-1 1 1,-1 0-1,-1 0 1,-2 1-1,9 51 0,-13-45-269,0 1-1,-2-1 1,-2 1-1,0-1 0,-3 0 1,-1 0-1,-1 0 0,-2 0 1,-12 34-1,-6-2-223,-2-2 0,-3 0 0,-3-2 0,-60 83-1,-28 2-9983,88-113-92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32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42 9257,'0'0'4751,"8"-7"-2285,0-1-1687,-5 5-376,0-1 1,1 1 0,-1 0 0,0 1 0,1-1 0,0 1 0,6-4-1,-20 29 2074,-27 38-2208,-3-2 0,-93 105-1,132-163-276,1 0 0,-1 0 0,0 0-1,0 0 1,0 0 0,0 0 0,0 0 0,0-1-1,0 1 1,-1 0 0,1-1 0,0 1-1,0 0 1,0-1 0,-1 0 0,1 1-1,0-1 1,-1 0 0,-1 1 0,3-2-47,-1 1 1,0 0-1,1-1 1,-1 1-1,0 0 1,1-1-1,-1 1 1,0-1-1,1 1 1,-1-1-1,1 0 1,-1 1-1,1-1 1,-1 1-1,1-1 1,-1 0-1,1 1 1,0-1-1,-1 0 1,1 0-1,0 1 1,0-1-1,-1-1 1,-3-53-3182,4 51 3017,-2-66-3763,1 27 2340,6-73 1,0 104 6418,3 19-2343,11 35-1103,-11-23-435,-3-9-797,0-1-1,1 0 1,0 0 0,0-1-1,1 0 1,0 0-1,0 0 1,1-1 0,0 0-1,0-1 1,1 1 0,0-2-1,0 1 1,0-1 0,1-1-1,0 0 1,0 0 0,0-1-1,0 0 1,0 0 0,0-1-1,1-1 1,0 0 0,18 0-1,-24-4-674,-14-6 178,-30-16-95,-7-5-106,29 14-31,-36-28-247,49 41 893,1 0 0,-1 1 0,0-1 0,0 1 1,0 0-1,0 0 0,0 1 0,-1-1 0,1 1 1,-1 0-1,-5-1 0,10 4 38,0-1 1,-1 0-1,1 0 1,0 0-1,0 1 0,0-1 1,0 0-1,0 0 1,0 0-1,0 1 0,0-1 1,0 0-1,1 0 1,-1 0-1,0 1 0,1-1 1,-1 0-1,1 0 1,-1 0-1,2 2 0,4 6 108,-1 0-1,1-1 0,0 0 0,1 0 0,0 0 0,1-1 0,-1 0 1,1 0-1,1-1 0,-1 0 0,1-1 0,16 8 0,-8-5-23,0-2 0,1 0-1,0 0 1,1-2 0,-1 0 0,22 1-1,-20 1-50,-12-2-2957,-25-3-18359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32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490 83 7911,'0'0'550,"9"-6"-368,31-20-75,-39 26-7,0-1 1,0 1-1,0-1 1,0 0-1,0 0 1,0 1-1,0-1 1,0 0-1,0 0 1,0 0-1,-1 0 1,1 0-1,0 0 1,-1 0-1,1 0 1,0 0-1,-1 0 1,0 0-1,1-1 1,-1 1-1,1-2 1,-2 2-25,1 0 1,0 0 0,-1 1 0,1-1 0,0 0 0,-1 0 0,1 0 0,-1 1-1,0-1 1,1 0 0,-1 1 0,0-1 0,1 0 0,-1 1 0,0-1 0,0 1 0,1-1-1,-1 1 1,0-1 0,-1 0 0,-47-11 1142,30 11-935,-1 0-1,0 1 0,0 1 1,0 1-1,0 1 0,1 0 1,-1 2-1,1 0 0,0 1 1,0 1-1,1 1 1,0 0-1,0 2 0,1 0 1,1 0-1,-1 2 0,2 0 1,-1 1-1,2 1 0,0 0 1,0 1-1,2 0 0,0 1 1,0 0-1,-10 22 0,15-26-205,1 0 0,0 1-1,1 0 1,1 0-1,0 0 1,1 0 0,0 1-1,1-1 1,0 1 0,1 0-1,1-1 1,2 19-1,-1-23-65,0 0-1,1-1 1,0 1-1,1-1 1,0 1-1,0-1 1,1 0-1,0 0 1,0 0-1,1-1 1,0 0-1,1 0 1,-1 0-1,1 0 1,0-1-1,1 0 0,0 0 1,0-1-1,14 9 1,2-3 161,0-1 1,0-2 0,0 0-1,1-1 1,1-2 0,-1 0-1,1-2 1,-1 0-1,1-2 1,0-1 0,0 0-1,0-2 1,-1-1 0,1-1-1,-1-2 1,0 0-1,0-1 1,-1-1 0,0-2-1,30-15 1,-36 14-69,-2-1 0,1 0 1,-1-1-1,-1 0 0,0-1 0,-1-1 1,17-25-1,-24 32-79,-1 0-1,0-1 1,-1 0 0,1 0 0,-2 0 0,1 0 0,-1-1 0,-1 1-1,0-1 1,0 0 0,-1 0 0,0 1 0,0-1 0,-1 0-1,-1 0 1,-2-18 0,0 21-43,1 0 1,-1 0-1,0 0 0,-1 1 1,0-1-1,0 1 0,0 0 1,-1 0-1,0 0 0,0 1 1,0 0-1,0 0 0,-1 0 0,0 0 1,0 1-1,-1 0 0,1 0 1,-1 1-1,0 0 0,0 0 1,-8-2-1,0 0-309,-1 1-1,1 0 1,-1 2 0,0-1-1,0 2 1,1 0 0,-1 1 0,0 1-1,-16 2 1,22-1-287,1 0-1,0 1 1,0 0 0,1 1-1,-1 0 1,1 0 0,-1 1 0,-9 7-1,-8 10-5872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45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1964 215 3619,'0'0'1810,"-3"-7"-1052,-6-10-427,0 2 0,-2-1 0,0 1 0,0 1 0,-2 0 0,1 1 0,-2 0 0,0 1 0,-28-18 0,29 22-257,0 2-1,-1 0 1,0 0-1,0 1 1,0 1-1,0 0 1,-1 1-1,0 1 1,-25-1 0,-17 2-214,-64 6 0,112-4 127,-120 12-21,-169 40 0,-124 53 760,84-18-621,317-83 115,0 0 0,0 2-1,0 0 1,1 2 0,0 0-1,-36 23 1,48-27-134,0 1 0,1 1 0,0-1 0,1 1 0,0 0 0,0 1 0,0 0 0,1 0 0,0 0 0,0 0 0,1 1 0,0 0 0,1-1 0,0 1 0,0 1 0,1-1 0,0 0-1,-1 14 1,2 5 18,0 0 0,2 1 0,1-1 0,1 0-1,1-1 1,2 1 0,1-1 0,1 0 0,1 0 0,1-1-1,2-1 1,0 1 0,20 27 0,-20-35-98,1 0 0,0 0 0,2-2 0,0 1 1,1-2-1,0 0 0,1-1 0,1-1 0,0-1 0,1 0 1,0-1-1,1-1 0,0-1 0,0-1 0,1-1 0,0 0 0,28 4 1,4-5 32,1-3 1,-1-1 0,1-3-1,-1-3 1,0-2-1,62-14 1,310-100 92,-333 90-45,-39 14 71,396-146 2417,-403 141-2331,0-2 0,-1-2 1,-2-2-1,0-2 0,-2-1 1,-1-3-1,42-44 0,-69 63-242,-1-1 0,0-1 0,-1 0 1,0 0-1,-2-1 0,0 0 0,-1-1 0,0 0 0,-2 0 0,6-23 0,-10 33-82,-1-1 0,0 0 0,0 0 0,-1 0 0,0 0-1,0 0 1,-1 1 0,0-1 0,-1 0 0,0 0 0,0 1 0,-1-1-1,0 1 1,-1 0 0,1-1 0,-2 2 0,1-1 0,-1 0 0,0 1-1,-1 0 1,1 0 0,-1 1 0,-1-1 0,-7-4 0,1 0-86,-1 2 0,-1 0-1,1 1 1,-1 0 0,-1 1 0,0 1 0,1 0 0,-21-4 0,-14 0-1678,-71-6-1,35 9-2196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47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57 4644,'-17'-24'3805,"16"21"-3121,0 1-1,0-1 1,0 1-1,-1 0 0,1-1 1,-1 1-1,0 0 1,0 0-1,0 0 0,0 0 1,0 1-1,0-1 1,-5-3-1,7 5 6,0 2-598,0-1 0,0 0 1,0 0-1,0 0 1,1 0-1,-1 1 0,0-1 1,1 0-1,-1 0 0,1 0 1,-1 0-1,1 0 1,-1 0-1,1 0 0,0 0 1,1 1-1,3 3 52,1-1 0,0 0 0,1 0-1,-1-1 1,0 0 0,1 0 0,0 0-1,12 3 1,62 10 355,172 8-186,-39-6-213,-211-17-99,0-1 1,0 1-1,-1-1 0,1 1 0,0 0 1,0 0-1,-1 0 0,1 0 0,-1 1 0,1-1 1,-1 1-1,3 1 0,-5-2 0,1-1 0,-1 0 0,0 1-1,0-1 1,1 0 0,-1 1 0,0-1 0,0 1-1,1-1 1,-1 1 0,0-1 0,0 1 0,0-1-1,0 1 1,0-1 0,0 0 0,0 1-1,0-1 1,0 1 0,0-1 0,0 1 0,0-1-1,0 1 1,0-1 0,0 1 0,-1 0 0,-17 14 34,-7-4 0,0 0-1,0-2 1,-1-1-1,-29 5 1,-114 13 275,100-17 261,-132 22 1362,288-28-4857,24-7-3161,-52-2 780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8:00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31 18642,'0'0'7671,"-9"-1"-7281,5 0-357,0 1 1,0 0-1,-1 0 1,1 1 0,0-1-1,-1 1 1,1 0-1,0 0 1,0 0-1,0 1 1,0-1 0,0 1-1,0 0 1,0 0-1,1 1 1,-1-1-1,1 1 1,-1-1 0,1 1-1,0 0 1,0 0-1,0 1 1,1-1 0,-1 1-1,1-1 1,0 1-1,0 0 1,0 0-1,0 0 1,-1 7 0,0-6 14,2 0 0,-1 0 1,0 0-1,1 0 0,0 0 1,0 0-1,0 0 0,1 0 0,0 0 1,0 0-1,0 0 0,1 0 1,1 9-1,-1-12-50,-1-1 0,1 1 1,0-1-1,0 0 0,0 1 0,0-1 0,0 0 0,0 1 1,0-1-1,0 0 0,1 0 0,-1 0 0,0 0 1,1 0-1,-1 0 0,1-1 0,1 2 0,1-1 7,0 0 0,0 0 0,0-1 0,0 1 0,0-1 0,0 0 0,0 0 0,0 0 1,7-1-1,-4-2-20,1 1 0,-1-1 0,0 0 0,0 0 1,-1-1-1,1 0 0,-1 0 0,1 0 0,-1-1 1,-1 0-1,1 0 0,-1-1 0,0 0 0,0 0 1,7-11-1,-4 6 27,-1 0 0,-1-1 0,0 0 0,0 0 0,-1 0 0,-1 0 0,0-1 0,3-18 0,-35 79 837,26-43-740,0 0-1,1 0 1,-1 0-1,1 1 1,0-1-1,0 0 1,0 0-1,1 1 1,0-1-1,0 1 1,0-1-1,1 0 1,1 7-1,-1-9-94,0-1-1,1 0 1,-1 0 0,1 0-1,-1 1 1,1-1-1,0-1 1,0 1 0,0 0-1,0 0 1,0-1 0,0 1-1,0-1 1,0 0-1,1 1 1,-1-1 0,1 0-1,-1 0 1,1-1 0,-1 1-1,1 0 1,-1-1 0,1 0-1,0 0 1,-1 1-1,1-1 1,4-1 0,5 0-81,-1 0 0,0-1 0,0-1 0,0 1 0,0-2 0,0 1 1,0-2-1,-1 1 0,0-2 0,0 1 0,0-1 0,-1-1 0,13-10 0,46-27 21,-54 41 46,-11 12 192,-13 24 627,3-15 28,8-18-837,0 1-1,0-1 0,0 1 1,-1-1-1,1 1 0,0-1 1,0 1-1,0-1 0,0 0 1,0 1-1,0-1 0,0 0 1,0 0-1,0 0 0,0 0 1,0 0-1,0 0 1,-1 0-1,1 0 0,0 0 1,0 0-1,0-1 0,0 1 1,0 0-1,0-1 0,1 0 1,29-7-65,3-15-380,-29 18 378,0 1 0,1 0 1,-1 1-1,1-1 0,0 1 1,-1 0-1,2 1 1,7-3-1,-27 38 14,12-31 29,-2 2-20,0 1 0,0 0-1,0 0 1,0 0 0,1 0-1,0 0 1,0 1 0,1-1 0,-1 1-1,1-1 1,0 1 0,1 0-1,-1-1 1,1 7 0,1-11-338,0 0 0,0-1 0,0 1 0,0-1 0,1 1 1,-1-1-1,0 1 0,0-1 0,0 0 0,1 0 0,-1 1 1,0-1-1,0 0 0,1 0 0,-1 0 0,0 0 1,0 0-1,1-1 0,-1 1 0,0 0 0,0-1 0,2 0 1,16-6-5838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48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251 107 10314,'0'0'1591,"6"-10"517,0 2-1563,-4 5-391,0 0-1,0 1 0,0-1 1,0 0-1,0-1 0,-1 1 1,1 0-1,-1 0 0,0-1 1,0 1-1,0-1 1,0 1-1,-1-1 0,1-3 1,-2 6-91,1 0 0,0 0 0,-1 0 0,1 0 0,-1 0 0,1 0 1,-1 0-1,0 0 0,1 0 0,-1 1 0,0-1 0,0 0 0,0 0 0,1 1 1,-1-1-1,0 1 0,0-1 0,0 1 0,0-1 0,0 1 0,0-1 0,0 1 1,0 0-1,0 0 0,0-1 0,0 1 0,0 0 0,0 0 0,0 0 0,-1 0 1,1 0-1,-2 1 0,-40 3 122,27 2 60,0 0 0,1 2 0,0 0-1,0 0 1,1 1 0,0 1 0,0 1-1,1 0 1,1 0 0,0 1 0,0 1-1,-11 17 1,20-27-183,1 1 0,0-1-1,0 1 1,0 0 0,0 0-1,1 0 1,0 0 0,-1 0 0,1 0-1,1 0 1,-1 0 0,0 0-1,1 6 1,0-8-40,1-1 1,-1 1-1,0 0 0,1 0 1,-1 0-1,1 0 0,0 0 1,0-1-1,0 1 0,0 0 0,0 0 1,0-1-1,0 1 0,0-1 1,1 1-1,-1-1 0,0 0 1,1 1-1,0-1 0,-1 0 0,1 0 1,-1 0-1,1 0 0,0 0 1,0-1-1,0 1 0,-1 0 1,4 0-1,16 3 57,-1 0 1,1-2-1,0 0 0,0-1 1,0-1-1,0-1 0,0-1 1,0 0-1,0-2 1,-1-1-1,1 0 0,-1-1 1,-1-2-1,36-17 0,-48 21-62,0-1 0,0 0 0,-1 0 0,0 0 0,1-1 0,-2 0 0,1 0 0,-1 0 0,0-1 0,0 0 0,-1 0 0,6-13 0,-8 17-23,-1 0 1,0 0 0,0-1 0,-1 1 0,1 0-1,-1-1 1,1 1 0,-1 0 0,0-1-1,0 1 1,-1 0 0,1-1 0,-1 1 0,1 0-1,-1 0 1,0-1 0,-1 1 0,1 0-1,0 0 1,-1 0 0,1 0 0,-1 1 0,0-1-1,0 0 1,0 1 0,-1-1 0,1 1-1,0-1 1,-1 1 0,0 0 0,1 0 0,-1 1-1,-3-3 1,-7-2-557,0 1 0,0 0-1,0 1 1,-1 0 0,1 1 0,-1 1 0,0 0-1,0 1 1,0 0 0,-24 2 0,26-1-423,-29 0-4151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4:01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5886 68 5830,'-7'-5'150,"1"1"1,-1-1 0,1 1-1,-1 1 1,0-1 0,0 1-1,-1 0 1,1 0 0,-1 1-1,-7-1 1,-84-8 43,50 8 362,-310-8 2470,93 7-2214,-306 11-621,177 5-93,-879 52 569,683-4-663,313-29 24,117-13-40,2 7 1,0 7-1,2 7 0,-205 79 0,197-53 53,-237 108 137,380-161-164,0 1 1,1 2-1,1 0 0,0 1 0,1 0 1,1 2-1,0 1 0,2 0 0,0 1 1,1 0-1,1 1 0,1 1 0,1 0 0,0 1 1,2 0-1,1 1 0,-9 35 0,-29 152-26,43-180 169,0-1-1,2 1 0,2 0 0,6 62 0,-1-70-48,1 0-1,0 0 1,2-1-1,1 0 1,20 36 0,68 97 79,-75-124-183,1-1 0,2-2-1,0 0 1,2-2 0,1-1 0,38 26 0,-21-21 21,1-2 0,1-2 0,89 34 0,-20-21-46,2-6 0,2-5 0,134 14 0,261-2-528,3-39 456,-391-3 115,639-22 16,-522 14-12,684-56 140,-737 45-103,196-47 1,-254 35-51,-1-5 0,160-70-1,-240 85-1,-1-3-1,-1-1 0,-2-3 1,-1-2-1,56-48 0,-76 56 90,-1-2 0,-1-1 0,-2-1 0,0-2 1,-2 0-1,-1 0 0,-2-2 0,-1-1 0,16-43 0,-9 10 393,27-124 0,-44 153-467,-2-1 0,-1 0 0,-3 0 0,0 0 0,-6-39 0,1 53-61,-2 0 1,0 1-1,-1 0 0,-1 0 0,-2 1 0,0 0 0,-1 1 1,-1 0-1,-1 0 0,-1 2 0,0-1 0,-2 2 0,0 0 1,-31-25-1,-8-3 91,-2 3-1,-2 3 1,-105-55 0,112 68 275,-74-28-1,103 47-502,-1 1-1,0 1 1,0 1-1,0 1 1,-48-2 0,35 5-2161,7-5-1997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38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16496,'0'0'7201,"1"12"-6309,0 14-441,9 78 332,-8-90-768,0-1-1,2 0 0,-1-1 0,1 1 1,1-1-1,8 16 0,-9-21-179,-2-3-189,-1-1 1,1 0-1,0 0 1,1 0-1,-1 0 1,0 0-1,1 0 1,4 3-1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38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13581,'0'0'9064,"72"33"-6886,-20-35-512,10-13-609,2-3-576,0-1-353,-7 1-128,-12 4-321,-11 6-800,-17 5-480,-10 3-609,-14 0-5638,-15-5-1344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39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15695,'0'0'7591,"65"-5"-5893,-11-5-577,6-1-641,8 3-384,-5-1-64,-2 5-929,-10 0-2242,-12-3-2978,-8-1-9194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39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91 198 8904,'0'0'150,"8"-10"26,9-9-154,46-58 2859,-56 68-1882,-1 1 0,-1-2 0,0 1 0,0-1 0,0 1 0,-1-1 1,3-15-1,-7 25-942,0 0 0,0 1 1,0-1-1,0 0 0,0 0 1,0 0-1,0 0 0,-1 0 0,1 0 1,0 1-1,0-1 0,0 0 1,0 0-1,0 0 0,-1 0 1,1 0-1,0 0 0,0 0 0,0 0 1,0 0-1,-1 0 0,1 0 1,0 0-1,0 0 0,0 0 1,-1 0-1,1 0 0,0 0 0,0 0 1,0 0-1,0 0 0,-1 0 1,1 0-1,0 0 0,0 0 1,0 0-1,0 0 0,0-1 0,-1 1 1,1 0-1,0 0 0,0 0 1,0 0-1,0 0 0,0 0 1,0-1-1,0 1 0,-1 0 0,1 0 1,0 0-1,0 0 0,0-1 1,0 1-1,0 0 0,0 0 1,0 0-1,-12 14 595,4 4-373,1 0 1,1 0-1,0 1 0,2 0 1,0 0-1,-2 26 0,4-11 125,1 0-1,7 62 1,-3-80-358,0 0 0,1 0 1,0 0-1,2-1 0,0 0 1,8 15-1,-10-21-64,1-1 0,0 1 0,1-1 0,0 0-1,0-1 1,1 1 0,-1-1 0,2 0 0,-1-1 0,1 0 0,10 6 0,-18-11 5,0-1 0,0 0 0,0 0 0,0 0 0,0 0 0,0 1 0,0-1 0,0 0 0,0 0 0,0 0 0,0 0 0,1 0 1,-1 1-1,0-1 0,0 0 0,0 0 0,0 0 0,0 0 0,1 0 0,-1 0 0,0 0 0,0 0 0,0 1 0,0-1 1,1 0-1,-1 0 0,0 0 0,0 0 0,0 0 0,0 0 0,1 0 0,-1 0 0,0 0 0,0 0 0,0 0 0,1 0 0,-1 0 1,0 0-1,0-1 0,0 1 0,0 0 0,1 0 0,-1 0 0,0 0 0,0 0 0,0 0 0,0 0 0,0 0 0,1 0 1,-1-1-1,0 1 0,0 0 0,0 0 0,0 0 0,0 0 0,0-1 0,0 1 0,0 0 0,0 0 0,1 0 0,-1 0 1,0-1-1,0 1 0,0 0 0,0 0 0,-9-17-568,-20-19-633,-6-1 372,-1 3 1,-45-33 0,-29-13 2815,172 79-36,10 2-1763,38 0-1332,-40-7-4710,-32-5-3412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43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9993,'0'0'3086,"2"-9"80,1-3-2118,-3 8-556,1-1 0,0 1 1,0 0-1,1-1 0,-1 1 0,1 0 1,4-7-1,-4 17 2647,2 25-2750,22 285 1768,-26-314-2128,0-1-1,0 0 1,0 1 0,0-1-1,1 0 1,-1 1 0,0-1-1,1 0 1,-1 0 0,1 1-1,-1-1 1,1 0 0,0 0-1,-1 0 1,1 0 0,0 0-1,0 0 1,0 0 0,0 0-1,0 0 1,2 1 0,-3-2-6,1 0 1,0-1 0,0 1 0,-1 0 0,1-1 0,0 1 0,-1 0-1,1-1 1,0 1 0,-1-1 0,1 1 0,-1-1 0,1 1 0,0-1-1,-1 0 1,0 1 0,1-1 0,-1 0 0,1 1 0,-1-1 0,0 0-1,1 1 1,-1-1 0,0 0 0,0 0 0,0 1 0,1-1 0,-1 0 0,0 0-1,0 0 1,0 1 0,0-1 0,0 0 0,-1 0 0,1 0 0,2-19 16,-1 0 0,-1 0 0,-1 0 0,-3-20 1,3 31-74,-1 0 1,0 0 0,-1 0-1,0 0 1,0 0 0,-1 1-1,0-1 1,0 1-1,-1 0 1,-10-13 0,14 20 27,1 0-1,-1 0 1,1 1 0,-1-1 0,1 0 0,-1 1 0,1-1 0,-1 0-1,0 1 1,1-1 0,-1 1 0,0-1 0,1 1 0,-1-1 0,0 1-1,0 0 1,0-1 0,1 1 0,-1 0 0,0 0 0,0 0-1,0-1 1,0 1 0,0 0 0,-1 0 0,2 1-8,-1 0 0,0-1 0,1 1 0,0 0 0,-1 0 1,1 0-1,-1-1 0,1 1 0,0 0 0,0 0 0,-1 0 0,1 0 0,0 0 1,0-1-1,0 1 0,0 0 0,0 0 0,0 0 0,0 1 0,1 4-11,-1-1 1,1 1-1,0-1 0,1 1 0,-1-1 0,1 1 1,3 5-1,-2-6 25,0-1 0,0 0 0,1 0 0,0 0 0,0-1 0,0 1 0,0-1 1,0 0-1,1 0 0,-1 0 0,1-1 0,0 0 0,0 0 0,0 0 0,0 0 0,0-1 0,0 0 0,1 0 1,-1 0-1,0 0 0,1-1 0,-1 0 0,0 0 0,0-1 0,1 0 0,-1 1 0,0-2 0,0 1 0,10-4 0,-5 1 15,0 0 0,0-1-1,0 0 1,-1 0-1,1-1 1,-2-1 0,1 1-1,0-1 1,-1-1-1,-1 0 1,1 0 0,-1 0-1,9-15 1,-11 15-4,-1 0 0,0-1 0,-1 1 0,0 0 0,0-1 0,-1 0 0,0 0 0,-1 0 0,0 0 0,0 0 0,-1 0 0,0 0 0,0 0 0,-1 0 0,-3-13 0,4 21-15,-1 1 1,1-1-1,0 0 1,0 1-1,-1-1 0,1 0 1,-1 1-1,1-1 1,0 0-1,-1 1 0,1-1 1,-1 0-1,1 1 1,-1-1-1,0 1 0,1-1 1,-1 1-1,0 0 1,1-1-1,-1 1 0,0 0 1,1-1-1,-1 1 0,0 0 1,0 0-1,1-1 1,-1 1-1,0 0 0,0 0 1,1 0-1,-1 0 1,0 0-1,0 0 0,1 0 1,-1 1-1,0-1 1,0 0-1,1 0 0,-1 0 1,0 1-1,0-1 1,1 0-1,-1 1 0,0-1 1,1 1-1,-1-1 1,1 1-1,-1-1 0,0 1 1,-25 31-183,14-11 279,1 1 1,1 1-1,1-1 1,1 1-1,2 1 1,0 0-1,1-1 1,1 2-1,0 30 1,3-54-87,1 1 1,0 0-1,0-1 0,0 1 1,0-1-1,1 1 1,-1-1-1,0 1 0,1 0 1,-1-1-1,0 1 1,1-1-1,0 0 0,-1 1 1,1-1-1,0 1 0,0-1 1,0 0-1,0 0 1,0 1-1,0-1 0,0 0 1,0 0-1,1 0 1,-1 0-1,3 1 0,-1-1 6,0 0 0,0-1-1,0 0 1,0 1 0,0-1-1,0 0 1,0 0-1,0-1 1,0 1 0,0-1-1,0 1 1,0-1 0,3-1-1,12-5 12,-1-1 0,0 0-1,23-15 1,-39 22-29,22-15-131,-15 10 32,1 0 0,-1 1 0,1 0 0,0 0 0,0 1 0,1 0 0,-1 0 0,12-1 0,-21 4 96,1 1-1,0 1 1,0-1-1,0 0 1,-1 0-1,1 0 1,0 0-1,0 0 1,0 1-1,-1-1 1,1 0 0,0 1-1,-1-1 1,1 1-1,0-1 1,-1 1-1,1-1 1,0 1-1,-1-1 1,1 1 0,-1-1-1,1 1 1,-1 0-1,1-1 1,-1 1-1,0 0 1,1 0-1,-1-1 1,0 1-1,0 0 1,1 0 0,-1-1-1,0 1 1,0 0-1,0 0 1,0 1-1,1 35-43,-2-26 84,-12 83-59,10-78-5852,4-36 225,4-5-4154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43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9737,'0'0'12839,"9"3"-10346,-5-2-2379,-1 0 1,0 0-1,0 0 1,0-1-1,0 1 0,0-1 1,1 1-1,-1-1 1,0 0-1,0-1 0,1 1 1,-1 0-1,0-1 1,0 0-1,0 0 0,0 0 1,0 0-1,0 0 1,0 0-1,0-1 0,0 1 1,0-1-1,-1 0 0,1 0 1,0 0-1,-1 0 1,4-5-1,0 1-62,0 0-1,-1-1 1,0 1-1,0-1 1,0-1 0,-1 1-1,0-1 1,0 1 0,-1-1-1,0 0 1,3-11-1,-6 19-50,0 0-1,0 0 0,0-1 1,0 1-1,0 0 1,0 0-1,0 0 0,0 0 1,0 0-1,0-1 0,0 1 1,0 0-1,0 0 1,0 0-1,0 0 0,0 0 1,0-1-1,0 1 0,0 0 1,0 0-1,0 0 0,0 0 1,-1 0-1,1 0 1,0-1-1,0 1 0,0 0 1,0 0-1,0 0 0,0 0 1,0 0-1,0 0 1,-1 0-1,1 0 0,0 0 1,0 0-1,0-1 0,0 1 1,0 0-1,0 0 1,-1 0-1,1 0 0,0 0 1,0 0-1,0 0 0,0 0 1,0 0-1,-1 0 1,1 0-1,0 0 0,0 0 1,0 0-1,-11 6 2,-8 11-13,7-2 14,2-1-1,0 2 1,-14 28 0,21-38-2,0 0-1,0 1 1,1-1 0,0 1 0,0 0 0,1-1-1,0 1 1,0 0 0,1 0 0,-1 0 0,1 0 0,2 13-1,-1-18-42,0 0-1,0 0 1,1 0-1,-1 0 1,0 0 0,1 0-1,-1 0 1,1 0-1,0-1 1,-1 1-1,1-1 1,0 1-1,0-1 1,0 0-1,0 1 1,0-1-1,0 0 1,1-1-1,-1 1 1,0 0-1,0 0 1,1-1-1,-1 0 1,0 1-1,3-1 1,66 2-2802,-61-3 2153,34-3-5384,3-10-5344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54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19 9801,'0'0'13517,"-9"-4"-12871,6 3-631,1 0 0,-1 0 0,0 0 0,1 0 0,-1 0 0,0 0 0,0 1 0,0-1 0,0 1 0,1 0 0,-1 0 0,0 0 0,0 0 0,0 0 0,0 1 0,0-1 0,0 1 0,1 0 0,-1 0 0,0 0 0,1 0 0,-1 0 0,1 0 0,-1 1 0,1 0 0,-1-1 0,1 1 0,0 0 0,0 0 0,0 0 0,-2 3 0,-2 1 97,-1 2-1,1-1 1,1 1-1,0 0 1,0 0-1,0 1 1,1-1-1,0 1 1,1 0-1,0 0 1,0 0-1,1 1 1,0-1-1,1 0 1,0 1-1,0 11 1,1-20-109,1 0 0,-1 0 1,0 0-1,0 0 0,1 0 1,-1 0-1,0 0 0,1 0 1,-1 0-1,1 0 0,-1 0 1,1 0-1,0 0 1,-1 0-1,1 0 0,0-1 1,0 1-1,0 0 0,-1 0 1,1-1-1,0 1 0,0-1 1,0 1-1,0-1 0,0 1 1,1 0-1,1-1 10,0 0 1,0 1-1,-1-1 0,1 0 1,0 0-1,-1 0 0,1-1 0,0 1 1,0-1-1,3-1 0,2 0 24,0-1 1,0-1-1,0 0 0,0 0 0,-1 0 0,7-6 0,0-2 58,-1 0 0,0-1 0,-1-1 1,-1 0-1,0 0 0,-1-1 0,-1-1 0,0 1 0,-1-1 0,8-22 0,-37 94 203,16-48-320,1 2 0,0-1-1,1 0 1,0 1 0,1 0 0,0-1 0,0 1-1,1 0 1,0 0 0,1 20 0,0-29-63,1 0 1,-1 0 0,1-1 0,-1 1-1,1 0 1,-1 0 0,1 0-1,-1 0 1,1-1 0,0 1-1,-1 0 1,1-1 0,0 1-1,0 0 1,0-1 0,-1 1-1,1-1 1,0 1 0,0-1-1,0 0 1,0 1 0,0-1 0,0 0-1,0 0 1,0 1 0,0-1-1,0 0 1,0 0 0,0 0-1,0 0 1,0 0 0,0-1-1,0 1 1,0 0 0,0 0-1,0-1 1,-1 1 0,1 0-1,0-1 1,0 1 0,0-1 0,1 0-1,3-1-626,-1 0 0,1 0-1,-1 0 1,1-1 0,-1 0 0,0 0 0,5-4-1,8-16-4679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54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15599,'0'0'5712,"-6"12"-4132,-2 2-1131,0 1 0,1 0 0,0 0 0,2 1 0,-1-1-1,2 2 1,0-1 0,1 0 0,1 1 0,0 17 0,2-33-452,0-1-1,0 1 1,0-1 0,0 0-1,0 1 1,0-1 0,1 1-1,-1-1 1,0 1 0,0-1-1,0 1 1,1-1 0,-1 0-1,0 1 1,1-1 0,-1 0-1,0 1 1,1-1 0,-1 0-1,0 1 1,1-1 0,-1 0-1,1 0 1,-1 1 0,1-1-1,-1 0 1,0 0 0,1 0-1,-1 0 1,1 0 0,-1 0-1,1 1 1,22-4-77,17-12-157,-37 12 189,0 1 0,1 0-1,-1 0 1,1 0 0,-1 1 0,1-1 0,0 1-1,0 0 1,0 0 0,0 0 0,0 1 0,0-1-1,0 1 1,0 0 0,0 0 0,6 1 0,-8 0 31,1 1 0,-1-1 0,0 1 0,0-1 0,0 1 0,0 0 0,0 0 0,-1 0 0,1 0 0,0 0 0,-1 0 0,0 0 0,1 1 0,-1-1 1,0 0-1,0 1 0,0-1 0,-1 1 0,1-1 0,0 1 0,-1-1 0,0 1 0,1 0 0,-1-1 0,-1 5 0,1-1 122,0-1 0,0 0 0,-1 1 0,0-1 0,0 1 1,0-1-1,-1 0 0,1 0 0,-1 0 0,0 0 0,-1 0 0,0 0 0,1 0 0,-1-1 0,-1 0 0,1 1 0,-1-1 0,1 0 0,-1-1 1,0 1-1,-1-1 0,1 1 0,-1-1 0,1-1 0,-1 1 0,0-1 0,0 1 0,0-1 0,0-1 0,0 1 0,-1-1 0,1 0 1,0 0-1,-1 0 0,1-1 0,-1 0 0,1 0 0,-1 0 0,1-1 0,-9-2 0,13 3-159,0 0 0,0 0 0,-1 0 0,1 0 0,0-1 0,0 1 0,-1 0 1,1-1-1,0 1 0,0-1 0,0 0 0,0 1 0,0-1 0,0 0 0,0 1 0,0-1 0,0 0 0,0 0 0,0 0 0,0 0 0,1 0 0,-1 0 0,0 0 0,1 0 0,-1 0 0,1 0 0,-1-1 0,1 1 0,-1 0 1,1 0-1,0-1 0,0 1 0,-1 0 0,1 0 0,0-1 0,0 1 0,0 0 0,1 0 0,-1-1 0,0 0 0,1-1-700,1 0 0,-1 0 0,0 0 0,1 1 0,-1-1 1,1 0-1,0 1 0,0 0 0,0-1 0,0 1 0,0 0 0,1 0 0,-1 0 0,0 0 0,4-1 0,15-8-8887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27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5 354 19044,'-5'6'1332,"8"-14"-842,9-19-189,161-258 1337,-146 249-1636,-27 36-2,0 0 0,1-1-1,-1 1 1,0 0 0,0 0 0,0 0-1,0-1 1,1 1 0,-1 0 0,0 0 0,0 0-1,0-1 1,1 1 0,-1 0 0,0 0-1,0 0 1,1 0 0,-1 0 0,0 0-1,0 0 1,1 0 0,-1-1 0,0 1 0,1 0-1,-1 0 1,0 0 0,0 0 0,1 0-1,-1 0 1,0 1 0,1-1 0,-1 0-1,0 0 1,0 0 0,1 0 0,-1 0 0,0 0-1,1 1 1,-1 0-1,0 1 0,1-1 0,-1 1 1,0 0-1,0-1 0,0 1 0,0-1 0,0 1 0,0 0 0,0-1 0,-1 4 1,-23 126-51,-4 26 96,24-128-208,2 0 0,1 1 0,3 36 0,2-48 150,2-13-13,-4-5 19,-1-1 1,0 0-1,0 1 0,0-1 1,0 0-1,0 0 1,0 0-1,0 1 1,0-1-1,0 0 1,-1 0-1,1-1 0,0 1 1,-1 0-1,1 0 1,0 0-1,0-2 1,14-31-146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8:00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7719,'0'0'23996,"-12"1"-23723,12-1-273,-4 0 34,-1 0 0,1 0 0,-1 1 0,1 0-1,0 0 1,-1 0 0,1 0 0,0 1 0,0-1 0,0 1 0,0 0 0,0 0-1,0 1 1,0-1 0,1 1 0,-1 0 0,1 0 0,0 0 0,0 0-1,0 1 1,0-1 0,-3 6 0,1-2-112,1 1 0,1-1 0,-1 0-1,1 1 1,1 0 0,-1 0 0,1 0 0,1 0 0,-1 0 0,1 9 0,1-14 11,0 0 0,0-1 1,0 1-1,1-1 1,-1 1-1,1-1 0,0 1 1,-1-1-1,1 0 1,0 1-1,1-1 1,-1 0-1,0 0 0,1 0 1,-1 1-1,1-1 1,-1-1-1,1 1 0,0 0 1,0 0-1,0-1 1,0 1-1,0-1 1,0 0-1,1 1 0,-1-1 1,0 0-1,1 0 1,-1-1-1,1 1 0,-1 0 1,1-1-1,-1 1 1,1-1-1,4 0 1,30 1-5624,-14-3-1000,8-10-7911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55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8 18962,'0'0'5071,"-9"-2"-4099,8 2-960,-3-1 46,0 0 0,-1 0 1,1 0-1,0 0 0,0 1 0,-1 0 0,1 0 1,0 0-1,-1 0 0,1 1 0,0 0 0,0 0 1,0 0-1,0 0 0,-1 1 0,2-1 0,-1 1 1,0 0-1,0 0 0,0 0 0,1 1 0,-6 4 1,8-6-58,-4 3 146,1 1-1,-1-1 1,1 0 0,0 1-1,0 0 1,1 0-1,-5 8 1,35-10-62,22-6-825,-35 1 343,0 1 1,0 1 0,-1 0-1,19 2 1,-31-1 399,0-1-1,0 0 1,1 0 0,-1 1 0,0-1 0,0 0-1,0 1 1,0-1 0,1 1 0,-1 0 0,0-1-1,0 1 1,0 0 0,0-1 0,-1 1 0,1 0-1,0 0 1,0 0 0,0 0 0,-1 0-1,1 0 1,0 0 0,-1 0 0,1 0 0,-1 0-1,1 1 1,-1-1 0,0 0 0,1 0 0,-1 0-1,0 1 1,0-1 0,0 0 0,0 0 0,0 1-1,0-1 1,0 0 0,-1 2 0,0 0 91,0 1 0,0-1 0,0 0 0,0 0 0,-1 1 0,1-1 0,-1 0 0,0-1 0,0 1 0,0 0 0,0 0 0,-1-1 0,-2 3 0,-4 2 276,0 0 0,-1-1 0,0-1 0,-14 7 0,20-10-328,0-1 1,0 1-1,0-1 1,0 0-1,-1 0 1,1 0 0,0 0-1,-1-1 1,1 0-1,0 0 1,-1 0-1,1 0 1,0-1-1,-8-1 1,12 1-141,-1 1 1,1 0-1,-1-1 0,0 1 1,1-1-1,-1 1 0,1 0 1,0-1-1,-1 1 0,1-1 1,-1 0-1,1 1 1,0-1-1,-1 1 0,1-1 1,0 0-1,0 1 0,-1-1 1,1 0-1,0 1 0,0-1 1,0 0-1,0 1 0,0-1 1,0 0-1,0 1 0,0-1 1,0 0-1,0 1 1,0-1-1,1 0 0,-1 1 1,0-1-1,0 1 0,1-1 1,-1 0-1,0 1 0,1-1 1,-1 1-1,1-2 0,18-22-6169,3 8-865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56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83 284 8936,'0'0'14809,"-10"7"-14702,5-4 54,0 1-1,-1-1 1,1 1 0,1 0-1,-1 1 1,1-1 0,-1 1-1,1 0 1,1 0-1,-1 1 1,1-1 0,0 1-1,0-1 1,0 1 0,1 0-1,0 0 1,0 0 0,0 0-1,1 1 1,-1 9 0,2-15-146,0 0 0,0 0 0,0 0 0,0 0 0,1 0 0,-1 1 0,0-1 0,1 0 0,-1-1 0,0 1 0,1 0 0,-1 0 0,1 0 0,-1 0 0,1 0 0,0 0 0,-1 0 0,1-1 0,0 1 0,0 0 0,0-1 0,-1 1 0,1 0 0,0-1 0,0 1 0,1 0 0,2 0 6,-1 0-1,0 0 1,0-1 0,1 1-1,-1-1 1,0 0 0,1 1-1,5-2 1,-2 1 4,1-1 1,-1-1-1,1 1 1,-1-1 0,0 0-1,0-1 1,9-4-1,-9 2-6,-1 0 0,1 0 0,-1-1 0,-1 1 0,1-1 0,-1-1 0,0 1 0,6-11 0,-9 13 16,1 0 0,-1 0 0,0-1 0,0 1 0,-1 0 0,1-1 0,-1 1 0,0-1 0,0 1 0,-1-1 0,1 0 0,-1 1 0,0-1 0,0 0 0,-2-8 1,2 12-33,-1 0 0,1 1 0,-1-1 0,1 1 0,-1-1 0,1 1 0,-1-1 0,1 1 0,-1-1 1,1 1-1,-1-1 0,0 1 0,1 0 0,-1-1 0,0 1 0,1 0 0,-1 0 0,0-1 0,0 1 1,1 0-1,-1 0 0,0 0 0,1 0 0,-1 0 0,0 0 0,0 0 0,1 0 0,-1 0 0,0 0 1,0 1-1,1-1 0,-1 0 0,0 0 0,1 1 0,-2 0 0,-22 12 83,-6 26 146,28-38-183,1 1 1,0 0-1,0 0 1,0 0 0,0 0-1,0 0 1,0 0 0,0 1-1,1-1 1,-1 0-1,1 0 1,0 1 0,0-1-1,-1 0 1,1 0 0,1 1-1,-1-1 1,1 4 0,0-6-42,0 1 1,0 0-1,0 0 1,0-1-1,0 1 1,0 0 0,1-1-1,-1 0 1,0 1-1,1-1 1,-1 0-1,0 1 1,0-1 0,1 0-1,-1 0 1,0 0-1,1 0 1,-1 0-1,0 0 1,1-1 0,-1 1-1,2-1 1,30-7 87,-24 4-159,-1-1 0,1 0 0,-1 0 0,0-1 0,0-1 0,-1 1-1,1-1 1,-1 0 0,-1-1 0,11-14 0,-19 44-177,2-21 254,0 0 1,0-1 0,0 1-1,0 0 1,0 0 0,0-1-1,0 1 1,0 0 0,1-1 0,-1 1-1,0 0 1,0 0 0,1-1-1,-1 1 1,0 0 0,1-1-1,-1 1 1,1-1 0,-1 1-1,0-1 1,1 1 0,0 0-1,-1-1 1,1 0 0,-1 1 0,1-1-1,-1 1 1,1-1 0,0 0-1,-1 1 1,1-1 0,0 0-1,0 0 1,-1 0 0,2 1-1,4-2-3,0-1 0,1 0 0,-1 0 0,0 0 0,-1 0 0,1-1 0,0 0 0,-1 0 0,0-1 0,0 0 0,0 0 0,7-6 0,54-62-77,-55 59 69,1-1-16,16-18 21,-1-2 0,29-49 0,-55 83-8,0-1 0,0 0 0,-1 0 0,1 0-1,-1 0 1,1 0 0,0 0 0,-1 0 0,1 0 0,-1 0-1,0 0 1,1 0 0,-1 0 0,0 0 0,0 0 0,0 0-1,1 0 1,-1 0 0,0 0 0,0 0 0,-1-1 0,1 1-1,0 0 1,0 0 0,-1 0 0,1 0 0,0 0 0,-1-2-1,-1 3 0,1 0 0,-1-1 0,0 1 0,1 0-1,-1 0 1,1 0 0,-1 0 0,1 0 0,-1 0-1,1 0 1,-1 0 0,1 1 0,-1-1-1,1 1 1,-1-1 0,-2 2 0,-9 4-10,-1 0 0,-24 16-1,26-12 26,0 1 0,0 0 0,1 0 0,1 1 0,0 1 0,1 0 0,0 0 0,1 0 0,0 1 0,-8 21 0,11-22-2,0 0 1,1-1-1,1 1 1,0 1-1,1-1 0,0 0 1,1 1-1,0-1 1,1 1-1,1-1 1,0 1-1,5 20 0,-5-30-12,0 0 0,0-1 1,0 1-1,1-1 0,0 1 0,-1-1 0,1 0 0,0 1 0,1-1 0,-1 0 0,1 0 0,-1-1 0,1 1 0,0 0 0,0-1 0,0 0 0,0 1 0,0-1 0,1-1 0,-1 1 0,1 0 1,-1-1-1,1 0 0,3 2 0,-2-3-1,0 1 1,-1-1 0,1 0-1,0 0 1,-1 0 0,1-1-1,0 1 1,-1-1 0,1 0-1,-1-1 1,1 1 0,-1-1-1,0 0 1,1 0 0,-1 0-1,0 0 1,0-1 0,-1 0-1,6-4 1,7-7-22,-2-1 0,1-1 0,-2 0 1,0-1-1,-1-1 0,0 1 0,-2-2 0,0 0 0,9-24 0,-55 95 65,33-47-40,-32 65-6,33-64 17,0-1-1,0 0 0,1 1 1,-1 0-1,1-1 0,1 1 0,-1-1 1,1 1-1,0 0 0,0 0 1,1 7-1,0-12-5,-1 0 0,1-1 0,0 1-1,-1 0 1,1 0 0,0-1 0,-1 1 0,1 0 0,0-1-1,0 1 1,0-1 0,0 1 0,0-1 0,-1 1 0,1-1-1,0 1 1,0-1 0,0 0 0,0 0 0,0 0 0,0 1 0,0-1-1,0 0 1,0 0 0,0 0 0,0 0 0,0-1 0,0 1-1,0 0 1,0 0 0,0-1 0,0 1 0,2-1 0,34-13 275,-21 1-293,1 0 0,-2-1 1,0-1-1,0-1 0,-2 0 0,0-1 0,-1 0 1,0-1-1,-1 0 0,-2-1 0,10-22 0,-44 86-424,-18 39 662,40-77-196,1-1-1,0 0 1,0 1-1,0 0 0,1-1 1,0 1-1,0 0 1,1 0-1,0-1 0,0 1 1,1 8-1,0-14-35,0 0 0,-1 0 0,1 0 0,0 0 0,0 0 0,0 0 0,0 0 0,0 0-1,0 0 1,0 0 0,0 0 0,0-1 0,0 1 0,0-1 0,1 1 0,-1-1 0,0 1 0,0-1 0,1 0 0,-1 1-1,0-1 1,0 0 0,1 0 0,-1 0 0,0 0 0,1 0 0,-1 0 0,0 0 0,1-1 0,-1 1 0,0 0-1,0-1 1,1 1 0,-1-1 0,1 0 0,4-1-199,0 1 0,0-1 0,0-1-1,0 1 1,-1-1 0,7-4 0,30-37-1661,-32 31-44,0-1 0,-2 0 0,10-20 0,0-9-4213,14-56 1,-7 19 7270,7 4 13442,-32 92-12179,-3 23-1678,-1 0-1,-14 58 1,2-10-542,0 9-60,11-72-91,7-65-415,-1 33 207,2-58-781,-3 62 922,0 0 0,0-1 1,-1 1-1,1 0 0,-1 0 0,0 0 0,0 0 0,-1 0 1,1 0-1,-1 1 0,0-1 0,-4-6 0,5 9 159,8 34 677,-3-27-755,0-1 1,1 0-1,-1 0 0,1 0 0,0 0 1,0-1-1,1 0 0,-1 0 0,1 0 1,0-1-1,0 0 0,0 0 0,0 0 1,1-1-1,-1 0 0,1 0 0,-1-1 1,1 0-1,0 0 0,0 0 1,-1-1-1,8 0 0,0 0-41,0-1 1,1 0-1,-1-1 0,0 0 0,0-2 1,-1 1-1,1-1 0,-1-1 0,20-11 1,18-19 84,-48 33-88,-1 0 1,1 0-1,-1-1 1,0 1-1,0-1 0,0 0 1,0 1-1,0-1 1,0 0-1,-1 0 1,0 0-1,1 0 0,-1 0 1,0-1-1,0-4 1,-1 7-10,0 0 1,0 0-1,0 0 0,0 1 1,0-1-1,0 0 1,0 0-1,0 0 1,0 0-1,-1 1 0,1-1 1,0 0-1,0 0 1,-1 0-1,1 1 1,-1-1-1,1 0 1,-1 1-1,1-1 0,-1 0 1,1 1-1,-1-1 1,0 1-1,1-1 1,-1 1-1,0-1 0,0 1 1,1-1-1,-1 1 1,-1-1-1,-1 0-2,0 1 0,0-1 0,0 1-1,0 0 1,0 0 0,0 0 0,0 0 0,0 0-1,-3 2 1,-3-1 0,0 2-1,1-1 1,-1 1-1,1 0 1,-12 7-1,9-2 48,0 0 0,1 0 0,0 1 0,0 0 0,1 1 0,-9 11 0,15-17-7,0 0 0,1 0 0,-1 1 1,1-1-1,0 0 0,0 1 0,0 0 0,0-1 0,1 1 0,0 0 0,0 0 1,0 0-1,1-1 0,0 1 0,-1 0 0,2 0 0,-1 0 0,1 0 0,1 8 1,-1-11-69,0 0 1,0 0 0,1 0-1,-1 0 1,1 0 0,-1 0-1,1-1 1,-1 1 0,1 0 0,0-1-1,0 0 1,0 1 0,0-1-1,0 0 1,0 0 0,0 0-1,0 0 1,1 0 0,-1-1-1,0 1 1,1-1 0,3 1 0,56 3-3584,-56-4 2935,35-1-5545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57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0 7687,'-5'5'11852,"-10"7"-5486,-14 10-3846,-24 18-3788,3-2 2319,44-34-1023,3-2-24,1-1 1,0 1 0,-1 0 0,1 0 0,0-1 0,0 1 0,0 1 0,0-1 0,0 0 0,1 0 0,-1 1 0,1-1 0,-1 1 0,-1 3-1,9-4-81,-1-2 0,0 1 0,0-1 0,0 1 0,1-1 0,4-1 0,52-6-135,-49 4 171,1 0 1,-1 2 0,1-1-1,-1 2 1,1 0 0,0 1-1,-1 0 1,1 1-1,-1 0 1,15 5 0,-26-7 35,0 1 0,0 0 0,0-1 0,-1 1 0,1 0 0,0 0 0,-1 0 0,1 0 0,-1 0 0,1 0 0,-1 0 0,1 0 0,-1 1 0,0-1 0,0 1 0,1-1 0,-1 1 0,0-1 0,0 1 0,-1 0 0,1-1 0,0 1 0,0 0 0,-1 0 0,1 0 0,-1-1 0,0 1 0,0 0 0,1 0 0,-1 0 0,0 0 0,0 0 0,-1 0 0,1 0 0,0-1 0,-1 1 0,1 0 0,-1 0 0,0 0 0,-1 2 0,0 1 64,-1 0 0,-1-1 0,1 1 0,-1-1-1,0 0 1,0 0 0,0 0 0,0-1 0,-1 1 0,1-1 0,-1 0-1,-8 4 1,-1-2 34,1 0 1,-1-1-1,0-1 0,0 0 0,-1 0 0,1-2 0,0 0 1,-1 0-1,1-1 0,-23-4 0,36 4-135,1 0-1,-1 0 1,1 0-1,-1 0 1,1 0 0,-1 0-1,1 0 1,0 0-1,-1 0 1,1-1 0,-1 1-1,1 0 1,-1 0-1,1-1 1,-1 1-1,1 0 1,0 0 0,-1-1-1,1 1 1,-1 0-1,1-1 1,0 1 0,-1-1-1,1 1 1,0 0-1,0-1 1,-1 1-1,1-1 1,0 1 0,0-1-1,0 1 1,0-1-1,0 1 1,-1-1 0,1 1-1,0-1 1,0 1-1,0-1 1,0 1-1,0-1 1,1 1 0,-1-1-1,0 1 1,0-1-1,0 1 1,0-1-1,0 1 1,1-1 0,-1 1-1,0 0 1,0-1-1,1 1 1,-1-1 0,0 1-1,1 0 1,-1-1-1,0 1 1,1 0-1,-1-1 1,1 1 0,-1 0-1,1-1 1,29-21-3014,85-26-7909,-73 32 4917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58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35 11147,'0'0'9427,"-10"0"-7099,-30-1-930,38 1-1324,1 1-1,-1-1 1,0 1-1,1 0 0,-1 0 1,0-1-1,1 1 1,-1 0-1,1 0 0,0 0 1,-1 1-1,1-1 1,0 0-1,-1 0 0,1 1 1,0-1-1,0 1 1,0-1-1,0 1 0,0-1 1,1 1-1,-1 0 1,0-1-1,1 1 1,-1 0-1,1-1 0,0 1 1,0 0-1,-1 0 1,1 0-1,1 2 0,-2-2-63,1 0-1,0 1 0,0-1 0,0 0 0,0 0 0,0 0 1,1 0-1,-1 0 0,1 0 0,-1 0 0,1 0 1,0 0-1,-1 0 0,1 0 0,0 0 0,1 0 0,-1 0 1,0-1-1,0 1 0,1-1 0,-1 1 0,1-1 0,-1 1 1,3 1-1,3-2-12,0 1 1,-1-1 0,1-1-1,0 1 1,0-1 0,0 0 0,0-1-1,0 1 1,-1-2 0,1 1-1,0-1 1,-1 0 0,1 0-1,-1 0 1,1-1 0,-1 0-1,0 0 1,7-6 0,-3 3-4,-1-1-1,0 0 1,0-1 0,0 1 0,-1-2 0,-1 1-1,1-1 1,-1 0 0,-1-1 0,7-12 0,-16 26 19,-4 3 50,1 0-1,0 1 1,0 0-1,-6 12 0,10-17 28,0 0 0,1 0-1,0 0 1,0 0 0,0 0-1,0 1 1,1-1 0,-1 0-1,1 1 1,0-1 0,0 0-1,0 1 1,0-1 0,0 0-1,2 6 1,-1-8-60,1 1 0,-1-1 0,1 1 0,0-1 0,-1 0 0,1 1 0,0-1 0,0 0 0,0 0 0,0 0-1,0 0 1,0-1 0,0 1 0,0-1 0,0 1 0,0-1 0,0 1 0,0-1 0,0 0 0,1 0 0,-1 0 0,0-1 0,0 1 0,2-1 0,12-1-24,0-1 0,0 0 0,-1-1 1,0-1-1,0-1 0,0 0 1,0-1-1,14-9 0,-15 8-142,0 0-1,1 1 1,0 1-1,0 1 1,0 0-1,1 0 1,28-3-1,-43 8 132,0 0-1,0 0 1,0 0-1,0 0 1,0 0-1,0 0 1,0 1 0,0-1-1,0 0 1,0 0-1,0 1 1,0-1-1,0 1 1,0-1-1,0 1 1,-1-1-1,1 1 1,0-1 0,0 1-1,0 0 1,-1-1-1,1 1 1,-1 0-1,1 0 1,0 1 0,0 0 12,0 0 0,0 1 0,0-1 1,-1 1-1,1-1 0,-1 0 1,0 1-1,0-1 0,0 1 1,0 3-1,-16 61 1131,14-60-800,2-7-323,0 1 1,0-1-1,1 0 1,-1 1-1,0-1 1,0 1-1,0-1 1,0 0-1,1 1 1,-1-1-1,0 0 1,0 1-1,1-1 1,-1 0-1,0 0 1,0 1-1,1-1 1,-1 0-1,0 0 1,1 1-1,-1-1 0,0 0 1,1 0-1,-1 0 1,0 0-1,1 0 1,-1 1-1,1-1 1,-1 0-1,0 0 1,1 0-1,-1 0 1,0 0-1,1 0 1,-1 0-1,1 0 1,-1 0-1,0-1 1,1 1-1,-1 0 1,1 0-1,-1 0 1,0 0-1,1 0 1,-1-1-1,0 1 1,1 0-1,-1 0 1,0-1-1,0 1 1,1 0-1,23-10 77,-15 5-67,93-43-86,-92 44-95,1 1 0,-1 0 0,1 0-1,0 1 1,-1 0 0,1 1 0,0 0-1,14 2 1,-24-1 156,0 0 1,0 0-1,-1 0 0,1 1 1,0-1-1,0 0 0,0 1 0,-1-1 1,1 0-1,0 1 0,-1-1 0,1 1 1,0-1-1,-1 1 0,1-1 0,0 1 1,-1 0-1,1-1 0,-1 1 0,1 0 1,-1-1-1,0 1 0,1 0 0,-1 0 1,0 0-1,1-1 0,-1 1 0,0 0 1,0 0-1,0 0 0,0-1 1,0 1-1,0 0 0,0 0 0,0 1 1,-6 38 592,2-20-85,4-20-485,1 1 0,0-1 0,0 0 0,0 1 1,-1-1-1,1 0 0,0 0 0,0 0 1,0 1-1,-1-1 0,1 0 0,0 0 1,0 0-1,0 0 0,0-1 0,-1 1 0,1 0 1,0 0-1,0 0 0,0-1 0,-1 1 1,1 0-1,0-1 0,0 1 0,-1 0 0,1-1 1,1 0-1,24-11 149,-8 3-202,0-2-245,1 1 1,0 1-1,0 0 1,1 2-1,0 0 1,0 1-1,27-3 1,-47 9 235,1-1 1,-1 1 0,1 0 0,0 0 0,-1 0-1,1 0 1,0 0 0,-1 0 0,1 0 0,0 0-1,-1 0 1,1 0 0,-1 0 0,1 0 0,0 1-1,-1-1 1,1 0 0,-1 0 0,1 1-1,0-1 1,-1 0 0,1 1 0,-1-1 0,1 0-1,-1 1 1,1-1 0,-1 1 0,0-1 0,1 1-1,-1-1 1,0 1 0,1-1 0,-1 1 0,0 0-1,1-1 1,-1 1 0,0 0 0,0 2 17,0-1 1,0 0-1,-1 0 0,1 0 1,-1 1-1,0-1 1,0 0-1,1 0 0,-1 0 1,0 0-1,-2 2 1,-3 5-621,0 0 1,0-1 0,-1 0-1,-7 8 1,3-10-3396,2-5-4025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2:59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122 172 8872,'0'0'8392,"2"-8"-6203,8-24-427,-10 32-1703,0-1 0,0 1 0,0-1 0,0 1 0,0-1 0,0 1 0,0 0 0,0-1 0,0 1 0,0-1 0,0 1 0,0-1 0,0 1 0,0 0 0,-1-1 0,1 1 0,0-1 0,0 1 1,0 0-1,-1-1 0,1 1 0,0 0 0,0-1 0,-1 1 0,1 0 0,0-1 0,-1 1 0,1 0 0,0 0 0,-1-1 0,1 1 0,-1 0 0,1 0 0,0 0 0,-1-1 0,1 1 0,-1 0 0,1 0 0,-1 0 0,1 0 0,0 0 0,-1 0 1,1 0-1,-1 0 0,1 0 0,-1 0 0,0 0 0,-18 4 603,13-1-610,1 0-1,-1 0 0,1 1 0,-1-1 1,1 1-1,0 1 0,1-1 0,-1 1 1,1 0-1,0 0 0,0 0 0,-3 7 1,1-4 46,1 1 0,0 0 0,1 0 1,0 0-1,1 0 0,0 0 0,-3 13 0,8 12 417,-2-33-490,0 0 0,0 0 1,1 0-1,-1 0 1,1-1-1,-1 1 0,1 0 1,-1-1-1,1 1 1,-1 0-1,1-1 0,0 1 1,-1 0-1,1-1 1,0 1-1,-1-1 0,1 1 1,0-1-1,0 0 1,0 1-1,1 0 0,1-1 22,0-1 0,0 1 0,0 0 0,0-1 0,0 1-1,-1-1 1,1 0 0,0 0 0,0 0 0,-1-1 0,1 1 0,0 0 0,-1-1-1,0 0 1,1 0 0,-1 1 0,4-5 0,8-7 30,0-1 0,-2 0-1,1-1 1,15-24 0,-22 29-58,0 0 0,-1-1 0,0 1 0,0-1 0,-1 0 0,-1 0 0,0 0 0,3-19 0,-8 27-140,-5 11 28,-5 14-3,8-7 87,0 0 0,1 1-1,0-1 1,2 1 0,0 0-1,0 0 1,4 30 0,-2-45 13,-1 0 1,0 1-1,0-1 1,1 0 0,-1 0-1,1 0 1,-1 0-1,1 0 1,-1 0-1,1 0 1,0 0 0,-1 0-1,1 0 1,0 0-1,0 0 1,0 0 0,0 0-1,0-1 1,0 1-1,0 0 1,0-1-1,0 1 1,0-1 0,0 1-1,0-1 1,0 1-1,0-1 1,0 0-1,1 0 1,-1 1 0,0-1-1,0 0 1,0 0-1,1 0 1,-1 0-1,0-1 1,0 1 0,0 0-1,1 0 1,-1-1-1,0 1 1,0-1 0,0 1-1,0-1 1,0 1-1,0-1 1,0 0-1,2-1 1,4-2 21,0 0 0,0 0-1,-1-1 1,1 0 0,10-11 0,-3-1-41,-1 0 0,-1 0 0,0-1 0,12-26 0,-20 35-307,0 0 0,-1 0-1,0 0 1,0 0-1,-1 0 1,0-1 0,-1 1-1,1-1 1,-2 1 0,0-1-1,0 1 1,-2-12-1,-10 28-2276,2 7 1631,1 0 1,1 1-1,1 0 1,-9 22-1,0 0-4866,8-21-743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0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12364,'0'0'7153,"-1"8"-6309,-15 203 4513,-3 79-1687,23-263-3570,-3-27-99,-1 1-1,0 0 1,1-1-1,-1 1 1,1 0 0,-1-1-1,1 1 1,-1-1-1,1 1 1,0-1-1,-1 1 1,1-1-1,-1 1 1,1-1 0,0 1-1,0-1 1,-1 0-1,1 1 1,0-1-1,0 0 1,-1 0-1,1 0 1,0 0-1,0 0 1,-1 0 0,1 0-1,0 0 1,0 0-1,0 0 1,1 0-1,-1-1-34,0 0 0,0 0 0,0-1-1,-1 1 1,1 0 0,0 0 0,-1 0-1,1-1 1,0 1 0,-1 0 0,0-1-1,1 1 1,-1 0 0,0-1 0,1 1 0,-1-1-1,0 1 1,0 0 0,0-1 0,-1 1-1,1-2 1,-2-36-484,2 37 487,-1-7-139,-1 0 0,0 0 0,0 1 0,-1-1 1,0 1-1,-1 0 0,0 0 0,0 0 0,-1 0 0,-7-10 1,-7-6-219,-38-36 1,52 55 553,12 5 197,-1 0 0,1 0 0,0-1 0,-1 1 0,11-4 0,-5 2-128,115-19 133,-43-3-4713,-44 9-1848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1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0 192 4292,'0'0'16907,"10"0"-15007,1 0-1605,-1-1-1,1 0 0,-1-1 1,0 0-1,0-1 0,0 0 1,0 0-1,0-1 1,-1 0-1,1-1 0,-1 0 1,0-1-1,15-12 0,-17 13-203,53-46 243,-57 48-310,1-1 1,-1 1-1,0-1 0,0 0 0,0 0 0,-1 0 0,0 0 1,1-1-1,-1 1 0,-1-1 0,1 1 0,-1-1 1,2-7-1,-3 11-19,0 1 1,0-1-1,0 1 1,0-1-1,0 1 0,0-1 1,0 1-1,0-1 1,0 1-1,-1-1 1,1 1-1,0-1 0,0 1 1,0-1-1,-1 1 1,1-1-1,0 1 1,0 0-1,-1-1 1,1 1-1,0-1 0,-1 1 1,1 0-1,-1-1 1,1 1-1,0 0 1,-1 0-1,1-1 0,-1 1 1,1 0-1,-1 0 1,1 0-1,-1-1 1,-23 2 255,-20 16 72,34-12-332,1 2 1,-1-1-1,1 1 0,1 0 0,-1 1 0,1 0 1,1 0-1,0 1 0,0 0 0,0 0 1,1 1-1,1-1 0,-1 1 0,2 1 0,-1-1 1,2 1-1,-1 0 0,1-1 0,1 1 0,0 1 1,-1 13-1,3-24 1,0 0 1,1 1-1,-1-1 1,0 1-1,0-1 1,1 1 0,-1-1-1,0 1 1,1-1-1,-1 0 1,1 1-1,0-1 1,0 0-1,-1 0 1,1 1-1,0-1 1,0 0-1,0 0 1,0 0-1,0 0 1,0 0-1,1 0 1,-1 0-1,2 0 1,0 1-18,1-1 0,0 0 0,0 1 0,-1-2 0,1 1 0,0 0 0,0-1 0,0 0 0,5 0 1,3 0-443,0-2 1,0 0 0,0 0-1,0-1 1,15-5 0,57-34-9372,-45 19 801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1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14606,'0'0'9123,"-8"11"-9021,-158 228 2327,152-226-3075,8-21-2662,9-34-5201,-1 29 6563,1-24-4972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2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10154,'0'0'14509,"45"65"-13996,-27-38-225,0-4-64,9 1-128,2-7-96,0-3-1281,3-6-1185,-3-8-1025,-2 0-2371,-3-15-864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2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14221,'0'0'6978,"-6"12"-6135,-3 10-439,1 1 0,0-1-1,2 2 1,1-1 0,1 1-1,1 0 1,0 24 0,3 183 909,-1-272-1320,2 1 1,1 0-1,3 0 0,1 0 1,2 1-1,1 0 0,16-40 1,-23 76-61,0 0 1,-1 0 0,1 0 0,1 0-1,-1 0 1,0 1 0,0-1 0,1 1-1,0-1 1,-1 1 0,1 0 0,0 0-1,0 0 1,0 1 0,0-1-1,0 1 1,1 0 0,-1 0 0,5-2-1,-6 3 54,-1 0-1,1 0 0,-1 0 1,1 0-1,0 0 0,-1 0 1,1 0-1,-1 0 0,1 0 1,-1 1-1,1-1 0,-1 1 1,1-1-1,-1 1 0,0 0 1,1-1-1,-1 1 0,0 0 1,0 0-1,1 0 0,-1 0 0,0 0 1,0 0-1,0 0 0,0 0 1,0 1-1,0-1 0,0 0 1,-1 1-1,1-1 0,0 0 1,-1 1-1,1-1 0,-1 1 1,0-1-1,1 1 0,-1-1 1,0 1-1,0-1 0,0 1 1,0-1-1,0 1 0,-1 2 1,1 2 47,0-1-1,-1 0 1,0 1 0,-1-1 0,1 0 0,-1 0 0,0 0 0,0 0 0,0 0 0,-1-1 0,1 1 0,-1 0 0,-1-1 0,1 0-1,0 0 1,-1 0 0,0 0 0,0-1 0,0 1 0,0-1 0,-1 0 0,1 0 0,-1-1 0,0 1 0,0-1 0,0 0 0,0-1 0,0 1-1,0-1 1,-6 1 0,10-3-433,1 1-1,-1-1 0,1 0 0,-1 0 0,0 0 1,1 0-1,0 0 0,-1 0 0,1 0 1,0 0-1,-1 0 0,1 0 0,0 0 1,0 0-1,0 0 0,0 0 0,0 0 1,0-1-1,0 1 0,0 0 0,0 0 0,0 0 1,1 0-1,-1 0 0,1-1 0,5-18-7847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8:01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89 133 7431,'0'0'21343,"0"7"-20521,0-6-794,0 1-1,0-1 1,0 0 0,0 1-1,1-1 1,-1 1-1,0-1 1,0 0 0,1 0-1,-1 1 1,1-1 0,-1 0-1,1 1 1,0-1-1,-1 0 1,1 0 0,0 0-1,0 0 1,0 0 0,0 0-1,0 0 1,0 0 0,0 0-1,0 0 1,0-1-1,0 1 1,1 0 0,-1-1-1,0 1 1,0-1 0,3 1-1,4 1 73,1-1 0,0 0 0,0-1 0,15-1 0,-17 1-91,3-1 16,1-1-1,-1 0 1,0 0-1,0-1 1,-1 0-1,1-1 0,-1 0 1,14-8-1,-18 10-6,0-1 0,-1 0 0,0 0 0,1 0 0,-1 0 0,0-1 0,0 1 0,-1-1 0,1 0 0,-1-1-1,0 1 1,0 0 0,0-1 0,-1 0 0,1 1 0,-1-1 0,-1 0 0,3-7 0,-4 10-13,0 1 0,1-1 0,-1 0 0,0 0 0,-1 1 0,1-1 0,0 0 0,0 0 1,-1 1-1,1-1 0,-1 0 0,1 1 0,-1-1 0,0 0 0,0 1 0,0-1 0,0 1 0,0-1 0,0 1 0,0 0 1,0-1-1,-1 1 0,-1-2 0,-1 1-7,0-1 0,0 1 1,-1 0-1,1 0 0,-1 0 1,1 1-1,-1-1 0,-8 0 1,-4 0-27,1 0 0,-1 2 0,1 0 1,-20 3-1,26-1 41,0 0 0,1 0 0,-1 2 1,1-1-1,0 1 0,0 0 0,0 1 0,1 0 1,-1 0-1,1 1 0,0 0 0,1 0 1,0 1-1,0 0 0,0 1 0,1-1 0,-11 17 1,14-19 0,0 0 0,1 0 0,-1 0 1,1 0-1,0 0 0,0 1 1,1-1-1,-1 1 0,1-1 1,1 1-1,-1 0 0,1-1 1,0 1-1,0 0 0,0-1 1,1 1-1,0-1 0,0 1 0,1 0 1,-1-1-1,1 0 0,0 1 1,1-1-1,-1 0 0,1 0 1,0 0-1,0-1 0,1 1 1,-1-1-1,1 0 0,0 0 1,5 4-1,-1-1-148,0-1 0,0 0 0,1-1 0,0 1 0,0-2 0,0 1-1,0-2 1,1 1 0,14 3 0,-8-4-1807,0 0 0,31 0 0,8-3-7204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3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128 171 10346,'0'0'14429,"-5"1"-13532,-18 3-235,17-3-171,-28-1 1250,31 2-1745,0 0-1,0 0 1,0 0 0,0 0 0,0 0 0,1 1 0,-1-1 0,1 1-1,0 0 1,-1-1 0,1 1 0,0 0 0,1 0 0,-1 1 0,0-1 0,-1 6-1,-1 0 76,1 0-1,0 0 1,1 1-1,0-1 1,-1 10-1,3-18-58,-1 0 0,1-1 0,0 1 1,0 0-1,0-1 0,0 1 0,0 0 0,0-1 0,0 1 1,0 0-1,1-1 0,-1 1 0,0 0 0,0-1 0,0 1 1,1-1-1,-1 1 0,0 0 0,1-1 0,-1 1 0,0-1 0,1 1 1,-1-1-1,1 1 0,-1-1 0,1 1 0,-1-1 0,1 1 1,0-1-1,-1 0 0,2 1 0,21-5 142,22-25-142,31-45-1042,-75 74 1024,-1 0 0,0 0 0,1 0 0,-1 0 0,0 0 0,1 0 0,-1 0 0,1 0 0,-1 0 0,0 0 0,1 0 0,-1 0 0,0 0 0,1 0 0,-1 0 0,0 1 0,1-1 0,-1 0 0,0 0 0,1 0 0,-1 1 0,0-1 0,0 0 0,1 0 0,-1 1 0,0-1 0,0 0 1,1 1-1,-1-1 0,0 0 0,0 1 0,0-1 0,0 0 0,0 1 0,1-1 0,-1 0 0,0 1 0,0-1 0,0 0 0,0 1 0,0-1 0,0 1 0,0-1 0,0 0 0,0 1 0,0-1 0,0 0 0,-1 1 0,3 24 23,-1-24-29,0 79 12,-1-80 5,0 0 1,0 0-1,0 0 1,0 1-1,0-1 1,0 0 0,-1 0-1,1 0 1,0 0-1,0 0 1,0 1-1,0-1 1,0 0 0,0 0-1,0 0 1,0 0-1,0 0 1,0 1-1,0-1 1,0 0 0,0 0-1,0 0 1,0 0-1,0 0 1,1 0-1,-1 1 1,0-1 0,0 0-1,0 0 1,0 0-1,0 0 1,0 0-1,0 0 1,0 1 0,0-1-1,0 0 1,1 0-1,-1 0 1,0 0-1,0 0 1,0 0 0,0 0-1,0 0 1,0 0-1,1 0 1,-1 0-1,0 0 1,0 0-1,0 0 1,0 0 0,0 0-1,1 0 1,-1 0-1,0 0 1,0 0-1,0 0 1,0 0 0,0 0-1,1 0 1,-1 0-1,0 0 1,0 0-1,0 0 1,10-11 175,6-18-222,-11 11-330,-1 0 0,0 0 0,1-24 0,-5 44 338,1 0 0,0 0 1,0 0-1,0 0 0,0-1 0,0 1 0,1-1 0,-1 1 1,0-1-1,1 1 0,-1-1 0,1 1 0,0-1 0,-1 0 1,1 0-1,0 0 0,0 0 0,-1 0 0,1-1 0,0 1 1,0 0-1,0-1 0,0 1 0,0-1 0,0 0 0,0 0 1,0 0-1,0 0 0,0 0 0,0 0 0,0 0 0,0-1 1,0 1-1,0-1 0,3 0 0,2-1-132,1 0 0,-1 0-1,0-1 1,0 1 0,-1-2 0,1 1-1,-1-1 1,11-7 0,-4-1-302,0-1 0,-2 0 0,1-1 0,11-18 0,-19 25-229,1 0 1,-1 0-1,0-1 0,-1 0 0,0 0 1,0 0-1,-1 0 0,0-1 0,0 1 0,0-15 1,-11 27 769,3 4 429,1 0-1,0 1 1,0 0-1,1 0 1,0 0-1,1 0 1,0 1-1,-2 9 1,0 5 436,0-1 0,0 31 1,4-49-872,1 1 0,0 0 0,0 0 0,0-1 1,1 1-1,0 0 0,0-1 0,1 1 0,-1-1 0,1 1 1,0-1-1,5 9 0,-5-11-171,1 0 1,-1-1-1,1 1 0,0-1 1,0 0-1,-1 0 0,1 0 1,1 0-1,-1 0 0,0-1 1,0 1-1,1-1 1,-1 0-1,1 0 0,-1 0 1,1 0-1,-1-1 0,1 1 1,-1-1-1,1 0 0,4-1 1,-8 1 71,1 0 0,0 1-1,0-1 1,-1 0 0,1-1 0,0 1 0,-1 0 0,1 0 0,0 0 0,-1 0 0,1 0-1,0-1 1,-1 1 0,1 0 0,0-1 0,-1 1 0,1 0 0,-1-1 0,1 1 0,-1-1-1,1 1 1,-1-1 0,1 1 0,-1-1 0,1 1 0,-1-1 0,0 0 0,1 1 0,-1-1-1,0 0 1,1 1 0,-1-1 0,0 0 0,0 1 0,0-1 0,0 0 0,1 1 0,-1-1-1,0 0 1,0 1 0,0-1 0,-1 0 0,1 0 0,0 1 0,0-1 0,0 0 0,0 1-1,-1-1 1,1 0 0,0 1 0,-1-1 0,1 1 0,0-1 0,-1 0 0,0 0 0,-25-36 241,-31-10 1610,39 33-720,1 0-1,-23-24 1,52 34 1816,56 2-2890,-40 3-370,-7 0-1968,-1-1-1,27-3 0,-2-9-7205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4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28 12876,'0'-1'235,"1"0"-1,-1 0 0,0 0 1,0 0-1,0 0 1,-1 0-1,1 0 1,0 0-1,0 0 0,0 0 1,-1 0-1,1 0 1,-1 0-1,1 0 1,0 0-1,-1 0 0,0 0 1,1 0-1,-1 0 1,0 1-1,1-1 0,-1 0 1,0 0-1,0 1 1,0-1-1,1 0 1,-3 0-1,1 1-45,0-1 1,0 1-1,0 0 1,0 0-1,0 0 1,0 0-1,0 0 1,0 1-1,0-1 1,0 0-1,0 1 1,0 0-1,-3 1 0,-3 2 72,0 0-1,1 0 1,0 1-1,0 0 1,0 0-1,-9 9 1,-14 27 378,29-38-626,-1-1-1,1 0 1,0 0-1,0 1 1,0-1-1,0 0 1,1 1-1,-1-1 1,0 1 0,1-1-1,0 1 1,0-1-1,-1 1 1,2 0-1,-1-1 1,0 1-1,1 4 1,0-6-7,0 0-1,0-1 1,0 1 0,0 0 0,-1 0-1,1-1 1,0 1 0,0 0 0,1-1 0,-1 1-1,0-1 1,0 0 0,0 1 0,0-1-1,0 0 1,0 0 0,1 1 0,-1-1-1,0 0 1,0 0 0,0 0 0,0-1 0,1 1-1,-1 0 1,0 0 0,0-1 0,0 1-1,0 0 1,0-1 0,0 1 0,2-2-1,35-17 174,-2-9-56,45-46 0,-74 67-118,-6 6-14,-1 0 0,1 0 1,-1 0-1,1 1 0,-1-1 1,1 0-1,0 1 0,0-1 1,-1 0-1,1 1 0,0-1 0,0 1 1,0-1-1,-1 1 0,1-1 1,0 1-1,0 0 0,0-1 1,0 1-1,0 0 0,0 0 1,0 0-1,0 0 0,0 0 1,0 0-1,0 0 0,0 0 0,0 0 1,1 1-1,-2 0 6,1 0 0,0 0 0,0 1 0,-1-1 0,1 0 1,-1 1-1,1-1 0,-1 1 0,1-1 0,-1 1 0,0-1 0,0 1 0,0-1 0,0 0 0,0 1 0,0 1 1,-13 74 411,12-70-284,0-4-60,0-1 1,1 0-1,-1 0 1,1 1 0,-1-1-1,1 0 1,0 0-1,0 1 1,0-1-1,0 0 1,1 1-1,-1-1 1,0 0-1,1 0 1,0 1-1,-1-1 1,1 0-1,0 0 1,0 0-1,2 3 1,-1-5-34,0 1-1,0 0 1,0-1 0,0 1-1,0-1 1,0 0 0,0 0-1,0 0 1,0 0 0,0 0-1,0 0 1,0 0-1,0 0 1,0-1 0,0 1-1,-1-1 1,1 0 0,0 0-1,0 1 1,0-1 0,0 0-1,-1 0 1,1-1 0,2-1-1,42-28 74,-37 23-133,1 1 1,0 0-1,0 1 1,0 0-1,1 0 1,0 1-1,0 0 1,0 1-1,19-4 0,-29 8 20,0 0 0,0 1-1,0-1 1,0 0 0,0 0-1,0 1 1,0-1-1,0 1 1,0-1 0,0 1-1,-1-1 1,1 1 0,0-1-1,0 1 1,0 0-1,-1 0 1,1-1 0,0 1-1,-1 0 1,1 0 0,-1 0-1,1 0 1,-1-1-1,1 1 1,-1 0 0,1 0-1,-1 0 1,0 0-1,0 0 1,1 0 0,-1 0-1,0 0 1,0 0 0,0 1-1,0 0 1,-1 50 74,0-35-17,1-17-38,0 1 1,1-1-1,-1 1 0,0-1 1,0 1-1,0-1 1,0 0-1,1 1 1,-1-1-1,0 0 1,0 1-1,1-1 0,-1 0 1,0 1-1,1-1 1,-1 0-1,0 1 1,1-1-1,-1 0 1,1 0-1,-1 0 0,0 1 1,1-1-1,-1 0 1,1 0-1,-1 0 1,1 0-1,-1 0 1,0 0-1,1 0 0,-1 0 1,1 0-1,-1 0 1,1 0-1,-1 0 1,1 0-1,-1 0 1,0 0-1,1 0 0,-1-1 1,1 1-1,-1 0 1,0 0-1,1 0 1,-1-1-1,0 1 1,1 0-1,-1 0 0,0-1 1,1 0-1,21-12 244,1-7-183,41-32-85,-58 49-91,-1 0 1,1 0-1,-1 0 0,1 1 0,0-1 1,0 1-1,0 1 0,0-1 1,1 1-1,-1 1 0,7-1 1,-13 1 93,1 0 0,0 0 0,0 1 1,0-1-1,-1 0 0,1 1 0,0-1 1,0 1-1,-1-1 0,1 1 0,0-1 1,-1 1-1,1 0 0,0-1 1,-1 1-1,1 0 0,-1-1 0,1 1 1,-1 0-1,0-1 0,1 1 0,-1 0 1,0 0-1,1 0 0,-1 0 0,0-1 1,0 1-1,0 0 0,0 0 0,0 0 1,0 0-1,0 0 0,0-1 0,0 1 1,0 1-1,-5 43-473,3-25-4540,2-24-1532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5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60 178 12876,'0'0'9791,"-9"8"-9284,-28 26 11,24-14-92,13-20-422,0 0 1,0 1-1,0-1 1,1 0-1,-1 1 1,0-1-1,0 0 1,0 1-1,0-1 1,1 0-1,-1 0 1,0 1-1,0-1 1,1 0-1,-1 0 1,0 1-1,1-1 1,-1 0-1,0 0 1,0 0-1,1 0 1,-1 1-1,0-1 1,1 0-1,-1 0 1,0 0-1,1 0 1,-1 0-1,1 0 1,-1 0-1,0 0 1,1 0-1,32-5 105,-14-5-157,0 0-1,0-1 1,-1-1-1,-1 0 1,0-2-1,0 0 1,-2 0-1,0-2 1,0 0-1,-2-1 1,23-34-1,-35 49-8,0 0 0,0 0-1,1-1 1,-1 1 0,-1-1 0,1 1 0,0-1-1,-1 1 1,1-1 0,0-3 0,-1 5 23,0 1 1,0-1 0,-1 0-1,1 1 1,0-1 0,0 1-1,0-1 1,0 1 0,0-1-1,-1 1 1,1-1 0,0 1-1,-1-1 1,1 1 0,0-1-1,-1 1 1,1-1 0,0 1-1,-1 0 1,1-1 0,-1 1-1,1 0 1,-1-1 0,1 1-1,-1 0 1,1-1 0,-1 1-1,1 0 1,-1 0 0,-2 0-31,1 0 1,0 0-1,-1 0 1,1 1-1,0-1 1,-1 1-1,1-1 1,0 1-1,0 0 1,-1 0-1,1 0 1,0 0-1,0 0 1,0 1-1,0-1 1,1 1-1,-1-1 1,0 1-1,0 0 1,-1 2-1,-6 7 144,1-1 1,0 1-1,1 1 0,0-1 0,1 1 0,0 0 0,1 0 0,0 1 0,1 0 0,1 0 0,0 0 0,0 0 0,2 0 0,-1 1 1,2-1-1,1 20 0,-1-31-76,0 0 1,1 0-1,-1-1 0,1 1 1,0 0-1,0 0 1,0 0-1,0 0 1,0-1-1,0 1 0,0 0 1,0-1-1,1 1 1,-1-1-1,0 1 1,1-1-1,-1 0 0,1 0 1,0 0-1,0 1 1,1 0-1,2-1-38,0 1-1,-1-1 1,1 1-1,0-1 1,-1-1 0,1 1-1,0-1 1,9 0-1,-2-1-551,-1 0-1,1-1 0,0 0 1,0-1-1,-1 0 1,19-9-1,6-7-5018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5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11755,'0'0'8622,"-1"10"-7048,-3 7-1038,-7 66 3685,13-82-4182,0-1 0,0 0 0,0 0 1,0 0-1,0 0 0,0 0 0,0 0 0,0 0 0,-1-1 0,1 1 1,0-1-1,0 1 0,0-1 0,2-1 0,42-23 104,28-14-390,-69 37 208,1 0-1,-1 0 0,1 1 0,0-1 0,-1 1 0,1 0 1,0 1-1,0-1 0,0 1 0,-1 1 0,9 0 0,-12 0 35,-1-1-1,1 1 1,-1 0-1,1 0 1,-1 0 0,0 0-1,0 0 1,1 0-1,-1 0 1,0 1-1,0-1 1,0 0-1,0 1 1,0-1-1,0 1 1,-1-1 0,1 1-1,0-1 1,-1 1-1,1-1 1,-1 1-1,1 0 1,-1-1-1,0 1 1,0 3-1,1 50 220,-1-41-88,0-14-107,-1 1 0,1 0 0,0-1 0,0 1 0,0 0 0,0-1 0,0 1 0,-1 0-1,1 0 1,0-1 0,1 1 0,-1 0 0,0-1 0,0 1 0,0 0 0,0 0 0,0-1 0,1 1 0,-1 0 0,0-1 0,1 1 0,-1-1 0,0 1 0,1 0 0,-1-1 0,1 1 0,-1-1 0,1 1 0,-1-1 0,1 1 0,-1-1 0,1 1 0,0-1 0,-1 0 0,1 1 0,0-1-1,-1 0 1,1 0 0,0 1 0,1-1 0,27-16 376,-24 12-435,9-5 116,7-6-368,42-22 1,-58 34 131,0 1 0,1-1 1,-1 1-1,0 1 0,1-1 0,-1 1 0,0 0 0,1 0 1,0 0-1,-1 1 0,1 0 0,-1 0 0,1 1 0,10 1 0,-15-1 171,0-1-1,0 1 0,0 0 1,0 0-1,0-1 0,0 1 1,0 0-1,0 0 0,-1 0 1,1 0-1,0 0 0,-1 0 0,1 0 1,0 0-1,-1 0 0,1 0 1,-1 1-1,0-1 0,1 0 1,-1 0-1,0 0 0,0 1 0,0-1 1,0 0-1,0 0 0,0 0 1,0 1-1,0-1 0,-1 0 1,1 0-1,0 0 0,-1 2 1,-13 39 1770,13-41-1687,6-10 151,1 0 0,-1 1 0,2-1 1,-1 1-1,9-7 0,19-13-4611,-32 26 3114,1 1 0,-1-1 0,1 1 0,-1 0 0,1 0 0,0 0 0,0 0 0,0 0 0,0 1 0,4-1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5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15727,'0'0'6214,"22"48"-7560,-6-41-2497,4-2-4613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6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10442,'0'0'9406,"-4"12"-7409,-9 22-750,2 1 0,2 0 0,1 1 0,-6 69 0,12-80-1136,1-18-100,0 0-1,1-1 0,0 1 0,0 0 0,0 0 1,1-1-1,0 1 0,0 0 0,4 10 0,-5-16-5,0-1 0,0 0 0,0 1 0,0-1 0,0 0 0,1 0 0,-1 1 0,0-1 0,0 0 0,0 0 0,0 0 0,1 1 0,-1-1 0,0 0 0,0 0 0,1 0 0,-1 0 0,0 0 0,0 1 0,1-1 0,-1 0 0,0 0 0,0 0 0,1 0 0,-1 0 0,0 0 0,1 0 0,-1 0 0,0 0 0,0 0 0,1 0 0,-1 0 0,0 0 0,0 0 0,1 0 0,-1 0 0,0 0 0,1 0 0,-1-1 0,0 1 0,0 0 0,1 0 0,-1 0 0,0 0 0,0-1 0,0 1 0,1 0 0,-1 0 0,0 0 0,0-1 0,0 1 0,0 0 0,1 0 0,-1-1 0,0 1 0,0-1 0,7-16 179,-6 15-177,29-117 62,-23 85-765,1 0 1,16-42-1,-23 73 663,0 1 1,0 0 0,0 0 0,0 0-1,0 0 1,0 1 0,0-1 0,0 0-1,1 0 1,-1 1 0,1-1 0,0 1-1,-1-1 1,3 0 0,-4 1 24,1 1 1,0 0-1,-1 0 0,1 0 1,0 0-1,0-1 0,-1 1 1,1 0-1,0 0 1,-1 1-1,1-1 0,0 0 1,-1 0-1,1 0 0,0 0 1,-1 1-1,1-1 0,0 0 1,-1 0-1,1 1 0,-1-1 1,1 0-1,0 1 1,-1-1-1,1 1 0,-1-1 1,1 2-1,2 2 10,0 0 0,0 0 1,-1 1-1,1-1 0,-1 1 1,-1 0-1,1-1 0,0 1 0,-1 0 1,1 5-1,-2-7 11,0 0-1,0-1 1,0 1-1,0 0 1,0-1-1,0 1 1,-1-1-1,1 1 1,-1-1 0,0 1-1,0-1 1,0 1-1,0-1 1,0 1-1,0-1 1,0 0-1,-1 0 1,0 0 0,1 0-1,-1 0 1,0 0-1,0 0 1,0 0-1,0-1 1,0 1-1,-2 1 1,-1-1-31,1 0 1,0 0-1,-1 0 0,1 0 0,-1-1 1,1 1-1,-1-1 0,0 0 0,0-1 1,1 1-1,-1-1 0,0 0 0,-8-1 1,12 0-459,0 0 1,1-1 0,-1 1-1,0 0 1,0 0 0,1-1-1,-1 1 1,1 0 0,-1-1-1,1 1 1,0-1 0,-1 1-1,1 0 1,0-1 0,0 1-1,0-1 1,0 1 0,0-1-1,1 1 1,-1 0 0,0-1-1,1 1 1,0-3 0,5-14-9578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6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100 226 8104,'0'0'15855,"-9"6"-14942,-3 0-458,1 1 0,1 0 0,-1 1 0,1 1 0,1-1 0,-1 1 0,-8 12 0,18-21-445,0 0 0,0 0 0,1 0 0,-1-1 0,0 1 0,0 0-1,0 0 1,0 0 0,0 0 0,0 0 0,1 0 0,-1-1 0,0 1 0,0 0 0,0 0-1,0 0 1,1 0 0,-1 0 0,0 0 0,0 0 0,0 0 0,0 0 0,1 0 0,-1 0-1,0 0 1,0 0 0,0 0 0,0 0 0,1 0 0,-1 0 0,0 0 0,0 0-1,0 0 1,1 0 0,-1 0 0,0 0 0,0 0 0,0 1 0,0-1 0,0 0 0,1 0-1,-1 0 1,0 0 0,0 0 0,0 0 0,0 1 0,0-1 0,0 0 0,0 0 0,1 0-1,-1 0 1,0 1 0,0-1 0,0 0 0,0 0 0,0 0 0,0 0 0,0 1-1,0-1 1,0 0 0,0 0 0,0 0 0,0 0 0,0 1 0,0-1 0,0 0 0,0 0-1,16-6 40,23-18-279,-31 18-15,1 0 0,0 0 0,0 1 0,0 0 0,1 0 0,0 1 0,0 0 0,0 1 0,16-3 0,-27 9 315,1 0 0,-1 0 0,0 0 0,0-1 0,0 1-1,0 0 1,0 0 0,-1-1 0,1 1 0,-4 4 0,11-12-299,1 0 0,0 1 0,0 0 0,0 0 0,16-5 0,-12 5-860,0 0 0,0-1-1,0-1 1,0 0 0,-1 0-1,0-1 1,0 0 0,-1-1-1,1 0 1,-2 0 0,11-13-1,27-74-5370,-35 67 9913,-6 8 6692,-21 84-7802,9-41-1762,1 0 0,1 0 0,-1 25 0,5-41-672,1 0 1,0 0-1,1 0 0,-1 0 0,1 0 0,1 0 0,-1 0 0,1 0 0,1-1 0,-1 1 1,1-1-1,0 1 0,0-1 0,8 10 0,-3-8-2449,-5-11-1130,-6-8 997,-3 3 3773,-53-65 3343,53 65-3697,0-1-1,1 1 0,0-1 0,1 0 0,0-1 0,1 1 0,-4-13 0,7 21-650,0 0 0,0 1-1,0-1 1,0 1 0,1-1 0,-1 0-1,0 1 1,0-1 0,1 1 0,-1-1-1,0 0 1,1 1 0,-1-1 0,0 1-1,1-1 1,-1 1 0,1 0 0,-1-1-1,1 1 1,-1-1 0,1 1-1,-1 0 1,1-1 0,-1 1 0,1 0-1,0 0 1,-1-1 0,1 1 0,-1 0-1,1 0 1,0 0 0,-1 0 0,1 0-1,0 0 1,-1 0 0,1 0 0,1 0-1,33 0-112,-24 0 168,48 2-1056,-16 0-2067,-1-2-4845,-2-3-8875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7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11 224 12011,'-1'1'404,"0"0"-1,0 0 0,0 0 0,0 0 0,1 1 0,-1-1 1,0 0-1,1 0 0,-1 0 0,1 1 0,-1-1 0,1 0 1,0 1-1,-1-1 0,1 0 0,0 1 0,0-1 0,0 0 1,0 1-1,0-1 0,0 1 0,1 0 0,-1 0-207,1-1 0,0 0-1,0 1 1,0-1 0,0 0-1,0 0 1,0 0 0,0 0-1,0 0 1,0 0 0,0 0-1,1 0 1,-1 0 0,0 0-1,1-1 1,1 2 0,2-1-43,-1 1 0,1-1 0,-1 0 0,1 0 0,0 0 0,-1-1 0,1 0 1,0 1-1,-1-2 0,1 1 0,0-1 0,4 0 0,2-4-32,-1 1 0,1-2 0,-1 1 0,0-2 0,-1 1 0,1-1 0,-1-1 0,-1 1-1,11-12 1,-14 13-110,0 1-1,0-1 0,0 0 0,-1 0 0,0 0 0,0-1 1,-1 1-1,0-1 0,0 0 0,0 0 0,-1 0 0,0 0 1,-1-1-1,1 1 0,-1-11 0,-1 17-9,0 0 1,0 1-1,0-1 0,0 0 1,0 0-1,0 1 0,0-1 1,0 0-1,0 0 0,-1 1 1,1-1-1,0 0 0,-1 1 0,1-1 1,0 0-1,-1 1 0,1-1 1,-1 0-1,1 1 0,-1-1 1,1 1-1,-1-1 0,0 1 0,1-1 1,-1 1-1,0 0 0,1-1 1,-1 1-1,-1-1 0,-23 6-98,20-2 76,-1 0-1,1 0 1,0 0-1,-1 1 1,2 0-1,-1 0 1,-4 5 0,0 3 6,0 1 0,1 1 1,1-1-1,0 1 1,1 0-1,0 1 1,1-1-1,1 1 1,0 1-1,-2 20 0,5-34 18,1-1 0,0 0 0,0 0 0,0 1 0,0-1 0,0 0 0,0 1 0,0-1 0,0 0 0,0 0 0,1 1 0,-1-1 0,0 0-1,1 0 1,-1 0 0,1 1 0,0-1 0,-1 0 0,1 0 0,0 0 0,-1 0 0,1 0 0,0 0 0,0 0 0,0 0 0,2 1 0,-1-2 9,0 1 0,0 0 1,1-1-1,-1 1 0,0-1 1,1 0-1,-1 0 0,0 0 1,0 0-1,1 0 0,-1 0 1,0 0-1,4-2 0,5-1 34,-1 0 1,0-1-1,0-1 0,0 1 0,13-10 0,9-9 1,-1-2 0,43-44 0,-60 54-51,0 0 0,-1-1 0,-1-1-1,0 0 1,-2 0 0,16-34 0,-22 32-124,-14 29 10,-15 25 38,5 0 160,1 1 1,2 1-1,1 1 0,-14 50 0,29-86-78,1 1 0,-1-1 1,1 0-1,0 0 0,0 0 0,0 1 0,0-1 1,0 0-1,0 0 0,0 1 0,1-1 1,-1 0-1,1 0 0,1 4 0,-1-5-105,-1 0 0,1 0 0,0 0 0,0-1 0,-1 1 0,1 0-1,0-1 1,0 1 0,0 0 0,0-1 0,0 1 0,0-1 0,0 1 0,0-1-1,0 0 1,0 1 0,0-1 0,0 0 0,0 0 0,0 0 0,0 0-1,1 0 1,3 0-648,1-1 0,-1 0-1,0-1 1,0 1 0,0-1-1,0 0 1,-1 0-1,1 0 1,0-1 0,-1 0-1,5-3 1,24-19-7064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8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7 14958,'0'0'2584,"-10"4"-144,4-2-2164,-14 5 896,1 0 0,-28 17 0,43-22-1023,0 0 0,0 0 0,0 0-1,1 1 1,-1-1 0,1 1 0,0 0 0,-1 0 0,1 0 0,1 0 0,-1 1 0,0-1 0,1 1-1,0 0 1,0 0 0,0 0 0,0 0 0,1 0 0,-1 0 0,1 0 0,-1 5 0,3-8-132,0 0 0,-1-1 0,1 1 0,0 0 0,0 0 0,0-1 0,0 1 1,-1 0-1,1-1 0,0 1 0,0-1 0,0 1 0,0-1 0,0 0 0,0 1 0,1-1 1,-1 0-1,0 0 0,0 1 0,0-1 0,0 0 0,0 0 0,0 0 0,0-1 1,0 1-1,0 0 0,1 0 0,0-1 0,37-5 229,-26 0-263,1 0 1,-1-1-1,-1 0 1,1-1-1,-1-1 1,-1 0 0,0 0-1,0-1 1,-1 0-1,0-1 1,0-1 0,8-14-1,-36 55 95,-32 56 491,46-78-530,1 1 0,0 0 0,0 1 0,1-1 0,0 1-1,0-1 1,1 1 0,0-1 0,1 17 0,0-25-86,0 1 1,0 0-1,1-1 1,-1 1 0,1 0-1,-1-1 1,0 1-1,1-1 1,-1 1 0,1-1-1,-1 1 1,1-1-1,0 1 1,-1-1-1,1 1 1,0-1 0,-1 0-1,1 1 1,0-1-1,-1 0 1,1 0 0,0 1-1,-1-1 1,1 0-1,0 0 1,0 0-1,-1 0 1,1 0 0,0 0-1,0 0 1,-1 0-1,1 0 1,0 0-1,0 0 1,-1-1 0,1 1-1,0 0 1,-1-1-1,1 1 1,1-1 0,31-14-4212,-9-7-2207,2-5-3886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8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12 10922,'0'0'17943,"-11"-3"-17858,11 3-84,-4-2 2,0 1 0,0 0-1,-1-1 1,1 2 0,0-1 0,-1 0-1,1 1 1,0 0 0,-1 0 0,1 0-1,0 0 1,-1 1 0,1 0 0,0 0-1,0 0 1,0 0 0,-1 1 0,1-1-1,0 1 1,-7 5 0,8-5-1,1-1-4,1-1 0,-1 1 0,0 0 0,1 0 1,-1 0-1,1 0 0,-1 1 0,1-1 1,-1 0-1,1 1 0,0-1 0,0 1 0,0-1 1,-1 1-1,2-1 0,-1 1 0,0 0 1,-1 3-1,38-3-420,-16-1-38,-1 1-1,32 8 1,-45-9 325,-1 0 0,0 1 1,0 0-1,0 0 1,0 0-1,0 1 0,0-1 1,-1 1-1,1 0 1,-1 1-1,0-1 0,0 1 1,0 0-1,5 6 0,-8-8 149,0-1 0,0 1 0,0 0 0,0-1 0,0 1 0,-1-1 0,1 1-1,-1 0 1,1 0 0,-1-1 0,0 1 0,1 0 0,-1 0 0,0 0 0,0-1-1,0 1 1,-1 0 0,1 0 0,0 0 0,-1-1 0,1 1 0,-1 0-1,1-1 1,-1 1 0,-1 1 0,0 1 90,-1-1 0,0 0 0,1 0 0,-1 0-1,0-1 1,-1 1 0,1-1 0,0 0 0,-1 1 0,-6 2 0,-3 0 116,0 0 0,0-1 0,-1 0 0,0-1 0,-23 3 0,37-6-215,-6 1-80,0-1-1,0 0 0,0 0 1,0-1-1,1 1 1,-7-3-1,11 3-50,0 0 0,0-1-1,0 1 1,0-1 0,0 1 0,0-1-1,0 1 1,0-1 0,0 0 0,1 1 0,-1-1-1,0 0 1,0 0 0,1 1 0,-1-1-1,0 0 1,1 0 0,-1 0 0,1 0-1,-1 0 1,1 0 0,-1 0 0,1 0 0,0 0-1,0 0 1,-1 0 0,1 0 0,0-1-1,0 1 1,0 0 0,0 0 0,0 0-1,1 0 1,-1 0 0,0 0 0,0 0 0,1 0-1,-1 0 1,0 0 0,1 0 0,-1 0-1,2-1 1,0-3-844,1-1 0,0 1 0,1 0-1,-1 1 1,1-1 0,5-4 0,3-5-2248,13-20-5628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8:29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5381,'0'0'4410,"9"0"-4090,431 22 2413,33-3-2360,-151-13-41,-273-1-188,65 15 0,8 1-219,-104-20-1596,-7-1-2348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9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14286,'0'0'6699,"-6"8"-4628,-6 12-1179,0 1 0,2 0 1,0 0-1,-7 25 0,8-16-590,2 1 1,0 0 0,2 1 0,2-1 0,0 37 0,3-68-300,-1 1 0,1-1 0,0 1 0,0-1 0,0 1 0,0-1 0,0 1 0,0 0 0,0-1 0,0 1-1,0-1 1,0 1 0,0-1 0,1 1 0,-1-1 0,0 1 0,0-1 0,0 1 0,1-1 0,-1 0 0,0 1 0,0-1-1,1 1 1,-1-1 0,1 1 0,-1-1 0,0 0 0,1 1 0,0-1 0,11-8 86,9-25-266,3-33-449,-22 61 595,-1 0 0,0-1 0,0 1 0,0 0 0,0-1 1,-1 1-1,0-1 0,0 1 0,-1-1 0,-1-9 0,0 18 21,-1-1 0,1 0 0,0 1 0,0 0 0,0-1 0,0 1 0,0 0 0,-2 5-1,2-2 46,1 0 0,-1 0 0,1 0 0,0 0 0,1 0 0,-1 0 0,1 0 0,1 1 0,-1-1 0,1 0 0,0 0 0,2 6 0,-2-10-18,-1 0-1,1 0 0,0 0 0,0 0 1,0 0-1,1-1 0,-1 1 1,0-1-1,1 1 0,-1-1 0,1 1 1,0-1-1,-1 0 0,1 1 0,0-1 1,0 0-1,-1 0 0,1 0 0,0-1 1,0 1-1,0 0 0,0-1 0,0 1 1,0-1-1,1 0 0,-1 0 1,0 0-1,0 0 0,0 0 0,0 0 1,0 0-1,0-1 0,0 1 0,0-1 1,0 1-1,0-1 0,4-2 0,1 0 23,0-1-1,0 1 0,0-2 1,-1 1-1,1-1 0,-1 0 0,0-1 1,0 1-1,-1-1 0,7-9 0,-2 3-54,-1-2-1,0 1 0,-1-1 0,8-17 0,-26 57 283,1 0 0,1 1 0,1 0 0,2 1 0,-4 42 0,9-70-271,0 1 0,0 0 0,0-1 1,0 1-1,0-1 0,0 1 0,0 0 0,1-1 1,-1 1-1,0-1 0,0 1 0,0 0 0,1-1 0,-1 1 1,0-1-1,1 1 0,-1-1 0,0 1 0,1-1 0,-1 1 1,0-1-1,1 0 0,-1 1 0,1-1 0,-1 1 1,1-1-1,-1 0 0,1 0 0,-1 1 0,1-1 0,0 0 1,-1 0-1,1 1 0,-1-1 0,1 0 0,0 0 0,-1 0 1,1 0-1,-1 0 0,1 0 0,0 0 0,-1 0 0,1 0 1,-1 0-1,1-1 0,-1 1 0,1 0 0,0 0 1,-1 0-1,1-1 0,-1 1 0,1 0 0,-1-1 0,1 1 1,-1 0-1,1-1 0,-1 1 0,0-1 0,1 1 0,0-1 1,31-27-2334,-25 19 1063,-1-1 0,-1 1-1,0-1 1,0 0 0,-1-1-1,0 1 1,-1-1 0,3-14 0,3-22-5425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9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15054,'0'0'9417,"-29"61"-8968,29-41-385,0-2-192,11-3-1666,0-3-1890,2-3-3875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09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12139,'0'0'14553,"-9"3"-12738,-4 1-1588,1 0 0,1 0-1,-1 2 1,1-1 0,0 1 0,-12 9 0,19-12-203,0 0 1,0 0 0,0 0-1,1 1 1,-1 0 0,1-1-1,0 1 1,0 1 0,0-1-1,0 0 1,1 0-1,0 1 1,0 0 0,0-1-1,1 1 1,-1 0 0,1 0-1,0 0 1,0 0 0,1 0-1,0 6 1,0-9-19,1 0 1,0-1-1,-1 1 0,1 0 1,0 0-1,0-1 1,0 1-1,1 0 0,-1-1 1,0 1-1,1-1 1,-1 0-1,1 1 0,-1-1 1,1 0-1,-1 0 0,1 0 1,0 0-1,0 0 1,0 0-1,-1-1 0,1 1 1,0-1-1,0 1 0,0-1 1,0 1-1,0-1 1,0 0-1,0 0 0,0 0 1,2-1-1,6 2-65,-1-1 0,0 0 0,1-1 0,-1 0 0,15-4 1,-16 2-481,-1 0 0,0 0 1,0 0-1,0-1 0,0 0 1,-1-1-1,1 1 0,9-11 1,-10 9-1657,-1 0 0,0 0 0,0-1 0,8-13 0,-5 0-6640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10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25 250 673,'0'0'23248,"-2"10"-22474,-4 18-263,1-5-130,0 0 1,-2 35-1,7-57-391,0-1-1,0 0 1,1 0-1,-1 1 1,0-1-1,0 0 0,0 0 1,0 0-1,1 1 1,-1-1-1,0 0 1,0 0-1,1 0 1,-1 0-1,0 1 1,0-1-1,1 0 1,-1 0-1,0 0 0,0 0 1,1 0-1,-1 0 1,0 0-1,0 0 1,1 0-1,-1 0 1,0 0-1,1 0 1,-1 0-1,0 0 1,0 0-1,1 0 0,-1 0 1,0 0-1,0 0 1,1 0-1,-1-1 1,0 1-1,0 0 1,1 0-1,-1 0 1,0 0-1,0-1 0,0 1 1,1 0-1,-1 0 1,0 0-1,0-1 1,0 1-1,0 0 1,1 0-1,-1-1 1,0 1-1,0 0 1,0 0-1,0-1 0,0 1 1,0-1-1,14-13-1331,-5 1 200,0 0 1,-2 0-1,0-1 1,0 0-1,-1 0 1,6-22 0,-2-6-1140,4-41 1,-8 41 4386,14-50 0,-42 181 6810,9-32-7824,2 1 1,-4 101-1,15-159-1077,0 0-1,0-1 1,1 1 0,-1 0-1,0 0 1,0-1 0,0 1 0,0 0-1,1 0 1,-1 0 0,0-1-1,0 1 1,0 0 0,1 0-1,-1 0 1,0 0 0,0-1-1,1 1 1,-1 0 0,0 0-1,0 0 1,1 0 0,-1 0-1,0 0 1,0 0 0,1 0-1,-1 0 1,0 0 0,1 0-1,-1 0 1,0 0 0,0 0 0,1 0-1,-1 0 1,0 0 0,0 0-1,1 0 1,-1 1 0,0-1-1,0 0 1,1 0 0,-1 0-1,0 0 1,0 1 0,0-1-1,1 0 1,-1 0 0,0 0-1,0 1 1,0-1 0,0 0-1,1 0 1,-1 0 0,0 1 0,0-1-1,0 0 1,0 1 0,0-1-1,0 0 1,0 0 0,0 1-1,0-1 1,0 0 0,0 0-1,0 1 1,0 0 0,15-20 218,-9 2-277,0 0 0,-1 0 0,-1-1-1,-1 1 1,-1-1 0,1-29 0,-3 57 49,0 0 0,1-1 1,0 1-1,1 0 0,0-1 1,0 0-1,6 16 0,-7-23 6,0 0 0,1 1-1,-1-1 1,0 0 0,1 0-1,-1 0 1,1 0 0,0 0-1,0-1 1,-1 1 0,1 0-1,1-1 1,-1 1 0,0-1-1,0 0 1,0 0 0,1 0 0,-1 0-1,0 0 1,1 0 0,-1-1-1,1 1 1,-1-1 0,1 1-1,-1-1 1,1 0 0,-1 0-1,1 0 1,-1-1 0,1 1-1,-1 0 1,1-1 0,-1 0-1,1 0 1,-1 1 0,4-3-1,-1 0 14,0 0 0,0 0 0,0-1 0,0 1 0,-1-1-1,0 0 1,1-1 0,-1 1 0,4-8 0,-6 10-35,0 0 0,0 0 0,-1 0 0,1 0 1,-1 0-1,0-1 0,1 1 0,-1-1 0,0 1 1,-1-1-1,1 1 0,0-1 0,-1 0 0,1 1 0,-1-1 1,0 1-1,0-1 0,0 0 0,0 0 0,0 1 0,-1-1 1,1 1-1,-2-5 0,1 6 4,1 1-1,-1 0 1,0-1 0,1 1-1,-1-1 1,0 1 0,1 0-1,-1-1 1,0 1 0,1 0-1,-1 0 1,0 0 0,0 0-1,1 0 1,-1-1 0,0 1-1,0 0 1,1 1 0,-1-1-1,0 0 1,0 0-1,1 0 1,-1 0 0,0 1-1,0-1 1,1 0 0,-1 1-1,0-1 1,1 0 0,-1 1-1,0-1 1,1 1 0,-1-1-1,1 1 1,-1-1 0,1 1-1,-1-1 1,1 1 0,-1 1-1,-22 23-189,17-15 263,1 1-1,-1 0 1,2 0 0,-1 0-1,2 0 1,-1 1 0,2 0-1,-1 0 1,2-1 0,-1 1 0,2 0-1,0 16 1,2-23-95,-1 1-1,1-1 1,0 0 0,1 0 0,-1 0-1,1 0 1,0 0 0,0-1 0,1 1-1,-1-1 1,1 0 0,0 0-1,0 0 1,6 4 0,28 36-1032,-34-36 1028,0 0 0,-1 1 1,0-1-1,0 1 0,-1-1 0,0 1 0,0 0 1,-1 0-1,-1 0 0,1 0 0,-2 12 1,1-18 73,0 0 0,-1 0 0,1 0 0,-1 0 0,0 0 0,0-1 1,0 1-1,0 0 0,0 0 0,0-1 0,-1 1 0,1-1 1,-1 1-1,0-1 0,0 0 0,0 0 0,0 0 0,0 0 1,0 0-1,0 0 0,-1 0 0,1-1 0,-1 1 0,1-1 1,-1 0-1,0 1 0,1-1 0,-1-1 0,0 1 0,0 0 0,0-1 1,0 1-1,0-1 0,0 0 0,0 0 0,1 0 0,-1 0 1,-4-1-1,3 0 5,1 0 1,0 0-1,0-1 1,0 1-1,0-1 1,0 1-1,0-1 1,1 0-1,-1 0 1,0 0-1,1-1 1,0 1-1,-1 0 1,1-1-1,0 0 1,0 1-1,0-1 1,1 0-1,-1 0 1,1 0-1,0 0 1,-1 0-1,1 0 1,1-1-1,-1 1 1,0-4-1,-3-10-26,1 1 0,1-1 0,0-29-1,2 39-22,0 0-1,1 0 0,-1 0 0,1 0 0,1 1 1,-1-1-1,1 0 0,0 1 0,1 0 1,0-1-1,0 1 0,0 0 0,5-7 1,1 3-542,0 0 0,1 1 1,0 0-1,0 1 0,21-14 1,1-5-7389,-21 9 417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10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16239,'0'0'8905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11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5862,'0'0'14862,"-8"51"-12877,5-23-351,3 6-673,0 0-481,0-4-319,5-1-97,4-11-32,4-7-289,0-8-992,1-3-416,-1-6-225,-1-15-641,-3-5-2369,-5-3-8649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11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7751,'0'0'7960,"-3"8"-5472,-11 16 520,-29 40 0,42-58-2478,9-6-257,24-10-194,2 1-102,-30 9 22,0 0 0,0 0-1,0 0 1,0 1 0,0-1 0,0 1-1,0 0 1,0 0 0,0 1-1,0-1 1,0 1 0,0 0-1,-1 0 1,1 0 0,-1 0 0,0 1-1,1-1 1,-1 1 0,0 0-1,-1 0 1,1 0 0,0 0-1,-1 0 1,0 1 0,1-1-1,-1 1 1,-1 0 0,1-1 0,-1 1-1,1 0 1,-1 0 0,0 0-1,0 0 1,-1 0 0,1 0-1,-1 0 1,0 0 0,0 1-1,0-1 1,-1 0 0,1 0 0,-1 0-1,0 0 1,-2 5 0,0-4 42,0-1 1,1 0 0,-2 0-1,1 0 1,0-1 0,-1 1 0,1-1-1,-1 0 1,0 0 0,0 0-1,0 0 1,-1-1 0,1 0-1,-1 0 1,1 0 0,-1 0 0,0-1-1,1 1 1,-1-1 0,0-1-1,0 1 1,-7 0 0,4-1-213,1 1 1,0-1 0,0 0-1,0-1 1,-1 1 0,1-1-1,0-1 1,0 0 0,0 0-1,1 0 1,-1 0 0,0-1-1,1-1 1,-13-7-1,-4-12-3763,3-5-1714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11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16111,'0'0'7047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13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3395,'0'0'18423,"9"7"-17398,-4-2-872,0-1 0,0 1 0,0 0 0,0 0 0,-1 0 0,0 0 0,0 1 0,-1 0 0,1-1 0,-1 1 0,0 1 0,-1-1 0,0 0 0,0 1 0,0-1 0,0 1 1,0 9-1,2 152 1460,-2-6-1342,-1-162-361,-1 1-1,0 0 1,0 0 0,1-1-1,-1 1 1,0 0 0,1 0-1,-1-1 1,1 1-1,-1 0 1,1-1 0,-1 1-1,1-1 1,0 1 0,-1-1-1,1 1 1,0-1 0,-1 1-1,1-1 1,0 1 0,-1-1-1,1 0 1,0 1 0,0-1-1,0 0 1,-1 0-1,1 0 1,0 0 0,0 0-1,0 0 1,-1 0 0,1 0-1,0 0 1,0 0 0,0 0-1,-1 0 1,1 0 0,0-1-1,0 1 1,0 0 0,-1-1-1,1 1 1,0 0-1,-1-1 1,1 1 0,0-1-1,0 0 1,35-20-7568,-17 1 1300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14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60 9641,'0'0'6182,"1"-8"-3203,2-25-684,-3 32-2225,0 0-1,0 0 0,0 1 1,0-1-1,-1 0 0,1 0 0,0 1 1,0-1-1,-1 0 0,1 0 1,0 1-1,-1-1 0,1 0 1,-1 1-1,1-1 0,-1 1 1,1-1-1,-1 0 0,1 1 0,-1-1 1,1 1-1,-1-1 0,0 1 1,1 0-1,-1-1 0,0 1 1,1 0-1,-1-1 0,0 1 0,0 0 1,1 0-1,-1 0 0,0 0 1,0 0-1,1-1 0,-1 1 1,0 1-1,0-1 0,0 0 1,1 0-1,-1 0 0,0 0 0,0 0 1,1 1-1,-1-1 0,0 0 1,1 1-1,-1-1 0,0 0 1,1 1-1,-2 0 0,-2 0-55,1 1 1,-1 0-1,0 0 0,1 0 0,-1 0 0,1 0 0,0 1 1,-3 3-1,0 3 21,0 1 0,1 0-1,1 0 1,0 0 0,0 1 0,1-1 0,0 1 0,1 0 0,0 0 0,1 0-1,0 0 1,1 0 0,0 0 0,2 15 0,-2-25-25,0 1 0,1-1 0,-1 1-1,0-1 1,1 1 0,-1-1 0,1 1 0,0-1 0,-1 1 0,1-1-1,0 0 1,0 0 0,0 1 0,0-1 0,0 0 0,0 0 0,0 0-1,1 0 1,-1 0 0,0 0 0,1 0 0,-1 0 0,0-1 0,1 1-1,-1 0 1,1-1 0,-1 1 0,1-1 0,-1 0 0,1 1 0,-1-1-1,1 0 1,0 0 0,-1 0 0,1 0 0,-1 0 0,1-1 0,-1 1-1,1 0 1,-1-1 0,1 1 0,1-2 0,4 0 23,-1 0 0,0-1 0,0 0 0,-1 0 0,1-1 0,-1 1 0,1-1 0,8-9 0,-7 4-33,0 1 1,0-1-1,-1 0 1,-1 0-1,0-1 1,7-14-1,-10 17 3,0 1-1,0 0 0,0 0 0,-1-1 0,0 1 0,0-1 1,0 1-1,-1-1 0,0 0 0,0 1 0,-1-1 1,-1-7-1,2 14-2,0-1 0,-1 0 0,1 0 1,0 0-1,0 1 0,0-1 0,-1 0 0,1 0 1,-1 0-1,1 1 0,0-1 0,-1 0 1,1 1-1,-1-1 0,1 0 0,-1 1 0,0-1 1,1 1-1,-1-1 0,0 1 0,1-1 0,-1 1 1,0 0-1,0-1 0,1 1 0,-1 0 1,0-1-1,0 1 0,0 0 0,1 0 0,-1 0 1,0 0-1,0 0 0,0 0 0,0 0 0,1 0 1,-1 0-1,0 0 0,0 0 0,0 0 1,1 1-1,-1-1 0,0 0 0,0 1 0,0-1 1,1 0-1,-1 1 0,0-1 0,1 1 0,-2 0 1,-1 2 23,0-1 0,-1 1 0,1-1 0,1 1 0,-1 0 0,0 0 0,1 0 0,-1 0 0,-2 6 0,0 2 162,-1 0 0,2 1 1,0 0-1,0 0 0,1 0 1,0 0-1,1 1 0,1-1 1,0 1-1,1 18 1,0-30-175,1 0 0,-1 0 0,0 0 0,1-1 0,-1 1 0,1 0 0,0 0 0,-1-1 0,1 1 0,0 0 0,-1-1 0,1 1 0,0-1 0,0 1 0,-1-1 0,1 1 0,0-1 0,0 1 0,0-1 0,0 0 0,0 1 0,-1-1 0,1 0 0,0 0 0,0 0 0,0 0 0,0 0 0,0 0 0,0 0 0,0 0 0,0 0 0,0 0 0,0 0 0,0-1 0,0 1 0,-1 0 0,1-1 0,0 1 0,0 0 0,0-1 0,1 0 0,38-20 220,1-21-374,-5 1-741,-42 69 483,2-18 504,0-1 1,0 0-1,1 1 1,1 0-1,0 0 1,-2 20-1,27-43 361,11-20-377,26-24-441,-56 54 331,0 0-1,0 0 1,1 0 0,-1 0-1,1 1 1,0-1-1,0 1 1,0 0-1,0 1 1,0-1-1,10 0 1,-15 2 20,1 0-1,0 0 1,0 0 0,0 1-1,0-1 1,0 1 0,-1-1-1,1 0 1,0 1 0,0-1-1,-1 1 1,1 0 0,0-1 0,-1 1-1,1 0 1,0-1 0,-1 1-1,1 0 1,-1-1 0,1 1-1,-1 0 1,0 0 0,1 0-1,-1 0 1,0-1 0,1 1 0,-1 0-1,0 0 1,0 0 0,0 1-1,4 36 184,-3-27-141,-1 1 23,4 26-60,-4-37 24,0 0 0,0 0-1,0 0 1,0 0-1,0 0 1,0 0 0,0 0-1,1 0 1,-1 0-1,0 0 1,1 0 0,-1 0-1,1 0 1,-1 0 0,1-1-1,-1 1 1,1 0-1,0 0 1,-1-1 0,1 1-1,0 0 1,0-1-1,-1 1 1,1-1 0,1 2-1,0-3 22,-1 0 0,1 0-1,-1 0 1,1 0 0,-1 0 0,0 0-1,0 0 1,1-1 0,-1 1-1,0 0 1,0-1 0,0 1-1,-1-1 1,1 1 0,0-1-1,0 1 1,0-4 0,12-28-20,-11 24 19,0 0 1,0 1 0,0-1-1,-1 0 1,0-13 0,-1 21-98,0-1 0,0 1 1,0-1-1,0 1 0,0-1 1,0 0-1,-1 1 0,1-1 0,0 1 1,-1-1-1,1 1 0,-1-1 0,1 1 1,-1-1-1,0 1 0,0 0 1,0-1-1,0 1 0,0 0 0,0 0 1,0 0-1,0 0 0,0 0 0,0 0 1,-1 0-1,1 0 0,0 0 1,-1 0-1,1 1 0,-1-1 0,1 0 1,0 1-1,-1-1 0,0 1 1,1 0-1,-4-1 0,12 5-5057,14 6 904,1-9 39,2-1-1084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8:29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9097,'0'0'1281,"8"-4"-395,27-14-378,0 3 1,1 1-1,1 2 0,0 1 1,1 2-1,63-7 0,245-7-299,-325 23-164,263-3-1230,-248 3-310,-18 0-1036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15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48 13389,'0'0'9678,"-10"-3"-7943,7 3-1644,-7-3 212,0 0 1,0 1-1,0 0 0,-15 0 1,23 2-281,1 0 0,-1 0 0,0 0 0,0 0 0,0 0 0,1 0 0,-1 0 0,0 0 0,0 1 0,1-1 0,-1 1 0,0-1-1,0 1 1,1 0 0,-1 0 0,1-1 0,-1 1 0,1 0 0,-1 1 0,1-1 0,-1 0 0,1 0 0,0 0 0,0 1 0,0-1 0,0 1 0,0-1 0,0 1 0,0-1 0,0 1 0,0 0 0,1-1 0,-1 1 0,1 0 0,-1 0 0,1-1 0,0 1 0,0 3 0,3-2-17,0 0 0,0 0 1,1 0-1,-1-1 0,1 0 1,0 1-1,-1-1 0,1-1 0,0 1 1,0 0-1,0-1 0,7 1 1,3 3-4,-5 0-25,0-1-1,0 1 0,0 0 1,-1 1-1,0 0 0,-1 1 0,1-1 1,-1 1-1,0 1 0,-1-1 1,7 11-1,-9-12 20,-1-1 0,0 1 1,0 0-1,-1 1 0,0-1 0,0 0 0,0 1 1,-1-1-1,0 1 0,0-1 0,0 1 0,-1-1 0,0 1 1,0 0-1,-1-1 0,0 1 0,0-1 0,-3 8 1,2-8 104,0 0 1,-1-1-1,0 0 1,0 0-1,0 1 0,-1-2 1,1 1-1,-1 0 1,0-1-1,-1 0 1,-7 7-1,9-9-36,0 0 0,0 0 0,0 0 0,0 0 0,0 0 0,-1-1 0,1 1 0,0-1 0,-1 0 0,1 0 0,-1 0 0,0-1 0,1 1 0,-1-1 0,0 0 0,1 0 0,-1 0 0,1 0 0,-1-1 0,-6-1 0,9 1-74,0 1-1,-1-1 0,1 0 0,0 0 1,0 0-1,0 0 0,0 0 0,0 0 1,0 0-1,0-1 0,0 1 0,0 0 1,0 0-1,1-1 0,-1 1 0,0 0 1,1-1-1,-1 1 0,1-1 0,0 1 1,-1-1-1,1 1 0,0-1 1,0 1-1,0-1 0,0 1 0,0-1 1,0 1-1,1-1 0,-1 1 0,0-1 1,1 1-1,0-3 0,0 0-46,1-1 0,0 0 0,-1 1-1,1-1 1,1 1 0,-1 0 0,0 0 0,1 0 0,4-5 0,79-63-399,22-21-466,-97 82 903,-1 0 1,-1-1 0,1 1-1,-2-2 1,0 1-1,0-1 1,6-15-1,-14 26 33,1 1-1,0 0 0,-1-1 1,1 1-1,-1-1 0,1 1 1,-1-1-1,0 1 1,1-1-1,-1 1 0,0-1 1,0 1-1,0-1 1,0 1-1,-1-1 0,1 1 1,-1-2-1,1 2-5,0 1 1,-1 0-1,1-1 0,-1 1 1,1 0-1,-1-1 0,1 1 1,-1 0-1,1 0 0,-1-1 1,0 1-1,1 0 0,-1 0 1,1 0-1,-1 0 0,1 0 1,-1 0-1,0 0 0,1 0 1,-1 0-1,1 0 0,-1 0 1,1 0-1,-1 0 0,0 1 1,1-1-1,-1 0 0,0 1 1,-4 1-3,0 0 0,0 1 0,0 0 0,0 0 0,0 1 0,0-1 0,-4 5 0,-44 57 111,49-59-13,1-1 0,-1 1-1,1 0 1,0 0-1,1 0 1,-1 0 0,1 0-1,0 0 1,1 1-1,-2 10 1,4-16-93,0 0 0,0-1-1,0 1 1,0 0 0,0 0 0,0 0-1,0-1 1,0 1 0,0 0 0,0-1-1,0 1 1,1-1 0,-1 0 0,0 1-1,0-1 1,1 0 0,-1 1 0,0-1 0,0 0-1,1 0 1,-1 0 0,0 0 0,0-1-1,1 1 1,0 0 0,40-4 146,30-12-120,-56 11-128,0 1 1,0 0 0,0 1 0,0 1-1,1 1 1,-1 0 0,24 2 0,-37 0 92,-1-1 1,1 1-1,-1 0 0,0 0 1,1 0-1,-1 0 1,0 0-1,0 0 1,0 1-1,0-1 0,0 1 1,0 0-1,0-1 1,0 1-1,0 0 1,-1 0-1,1 0 0,-1 0 1,0 0-1,1 1 1,-1-1-1,0 0 0,0 1 1,0-1-1,-1 0 1,1 1-1,-1-1 1,1 6-1,-1-8 236,-1-29 545,-18-35-674,15 55-283,1 0-1,-1 0 1,2 0-1,-1 0 1,2 0-1,-1 0 1,1-1-1,0-16 1,4 25-189,0 0 0,1 0 1,-1 0-1,0 1 1,0 0-1,1-1 1,-1 1-1,0 0 1,0 1-1,5 0 0,-3-1-408,28 2-2765,6 0-1863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16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23 105 13036,'1'6'6810,"8"31"-1034,13 91-5779,-16-13 2816,-6-140-1847,1 1-525,-6-48 0,4 65-474,0 0 1,-1 0-1,0 0 1,0 1-1,0-1 1,-1 1-1,0-1 1,0 1-1,-1 0 1,0 0-1,-7-9 1,11 15 21,-1-1 0,1 1 0,0 0 0,0-1 0,0 1 0,-1 0 0,1-1 1,0 1-1,0 0 0,-1-1 0,1 1 0,0 0 0,-1-1 0,1 1 1,0 0-1,-1 0 0,1 0 0,-1-1 0,1 1 0,0 0 0,-1 0 0,1 0 1,-1 0-1,1 0 0,0 0 0,-1 0 0,1 0 0,-1 0 0,1 0 0,-1 0 1,1 0-1,0 0 0,-1 0 0,1 0 0,-1 0 0,1 0 0,-1 0 0,1 1 1,-1-1-1,-3 20-197,4-14 174,1 1-1,-1-1 1,1 0 0,0 0-1,4 11 1,-3-13 34,0-1 0,0 0-1,0 1 1,1-1 0,-1 0 0,1 0 0,0 0 0,-1 0-1,1 0 1,1-1 0,-1 0 0,0 1 0,1-1 0,-1 0-1,1-1 1,-1 1 0,1 0 0,0-1 0,0 0 0,0 0 0,0 0-1,0-1 1,0 1 0,0-1 0,0 0 0,0 0 0,0 0-1,0-1 1,0 1 0,5-3 0,1 1 67,-1-2-1,1 1 1,-1-1 0,-1-1-1,1 0 1,0 0 0,-1-1-1,0 1 1,-1-2 0,1 1 0,8-11-1,-7 8-43,-1-1 0,0 0-1,-1-1 1,0 0 0,0 0-1,-1 0 1,-1-1 0,0 1-1,0-1 1,-2-1 0,1 1-1,-1-1 1,-1 1 0,0-1 0,0-22-1,-2 34-26,0 1 0,0-1-1,0 1 1,0-1 0,0 0-1,0 1 1,0-1 0,0 0-1,0 1 1,0-1 0,0 1-1,0-1 1,0 0 0,0 1-1,-1-1 1,1 1 0,0-1-1,0 0 1,-1 1 0,1-1-1,0 1 1,-1-1 0,1 1-1,0-1 1,-1 1 0,1 0-1,-1-1 1,1 1 0,-1-1-1,1 1 1,-1 0 0,1-1-1,-1 1 1,0 0 0,1 0-1,-1-1 1,1 1 0,-1 0-1,0 0 1,1 0 0,-1 0-1,1 0 1,-1 0 0,0 0-1,1 0 1,-1 0 0,0 0-1,1 0 1,-1 0 0,1 1 0,-1-1-1,0 0 1,1 0 0,-1 1-1,0 0 1,-2 0-20,0 1 0,1 0 0,-1 0 1,1 1-1,-1-1 0,1 0 0,0 1 0,0-1 1,-2 5-1,-13 26 34,1 1 1,2 0 0,2 1-1,-12 55 1,23-89 0,1 0 0,-1 0 0,1 1 0,-1-1 0,1 0 0,0 0 0,-1 0 1,1 1-1,0-1 0,0 0 0,0 0 0,0 1 0,0-1 0,0 0 0,1 0 0,-1 1 0,0-1 0,1 0 0,-1 0 0,0 0 0,1 0 0,-1 0 0,1 1 0,0-1 0,-1 0 0,1 0 0,0 0 0,0-1 0,0 1 1,0 0-1,0 0 0,0 0 0,0 0 0,0-1 0,2 2 0,0-2 10,0 0 0,1 0 0,-1 0 0,1 0 1,-1-1-1,0 1 0,1-1 0,-1 0 0,0 0 0,0 0 1,0-1-1,5-1 0,60-39-38,-57 34-71,1 0 0,0 0-1,0 2 1,0-1 0,0 2-1,1-1 1,0 2 0,14-4-1,-26 8 76,0 0 0,-1 0 0,1 0 0,0 0 0,-1 0 0,1 0 0,0 0 0,0 0 0,-1 0-1,1 0 1,0 0 0,-1 0 0,1 1 0,0-1 0,-1 0 0,1 0 0,0 1 0,-1-1 0,1 1 0,0-1-1,-1 1 1,1-1 0,-1 1 0,1-1 0,-1 1 0,1-1 0,-1 1 0,0-1 0,1 1 0,-1 0 0,4 27-62,-17 29 166,6-34-68,6-15-23,-2-1-1,1 1 1,-1-1-1,-7 13 1,14-31-10356,2-2 3074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17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60 13613,'0'0'8146,"-2"-8"-5461,-10-28-1040,12 35-1605,0 0 0,-1 0 0,1 1 0,-1-1 0,1 0 1,-1 0-1,1 0 0,-1 1 0,0-1 0,1 0 0,-1 1 0,0-1 1,1 1-1,-1-1 0,0 1 0,0-1 0,0 1 0,1-1 1,-1 1-1,0 0 0,0 0 0,0-1 0,0 1 0,0 0 0,0 0 1,0 0-1,0 0 0,0 0 0,1 0 0,-1 0 0,0 0 1,0 0-1,0 0 0,0 1 0,0-1 0,0 0 0,-1 1 0,-25 18 79,21-11-69,0 0-1,0 0 1,1 1-1,-8 15 1,11-21 7,1 1 1,-1 0-1,1 0 1,-1 0-1,1 0 0,1 0 1,-1 1-1,0-1 1,1 0-1,0 0 0,0 0 1,0 1-1,2 7 1,-1-11-51,0 0 0,-1-1 0,1 1 0,0 0 0,0 0 1,0-1-1,0 1 0,0-1 0,0 1 0,0-1 0,0 1 1,0-1-1,0 0 0,0 1 0,0-1 0,0 0 0,0 0 0,0 0 1,0 0-1,1 0 0,-1 0 0,0 0 0,0 0 0,0 0 1,0-1-1,0 1 0,0 0 0,0-1 0,0 1 0,2-1 1,31-14 175,-20 5-273,-1-1 0,0-1 0,0 0 0,-2 0-1,1-2 1,-2 1 0,0-1 0,13-23 0,-56 114 315,30-69-4,1-1-1,0 1 1,0 0-1,1 0 1,0 1-1,0-1 1,1 0-1,1 12 1,0-18-198,-1-1 1,1 0-1,0 0 0,-1 0 0,1 0 1,0 0-1,0 0 0,0 0 0,-1 0 1,1 0-1,0-1 0,0 1 1,0 0-1,1-1 0,-1 1 0,0 0 1,0-1-1,0 1 0,0-1 1,0 0-1,1 1 0,-1-1 0,0 0 1,0 0-1,1 0 0,-1 0 1,0 0-1,0 0 0,1 0 0,-1 0 1,0 0-1,0-1 0,1 1 1,-1 0-1,0-1 0,0 1 0,2-2 1,4 0 2,0-1 0,0 1 0,0-1 0,-1 0 0,9-6 0,26-25-173,26-17-1051,-67 50 1189,1 1 1,-1 0 0,0-1-1,1 1 1,-1 0 0,0 0-1,1 0 1,-1 0 0,1-1-1,-1 1 1,0 0 0,1 0-1,-1 0 1,1 0 0,-1 0-1,1 0 1,-1 0 0,0 0-1,1 0 1,-1 0-1,1 0 1,-1 0 0,0 0-1,1 0 1,-1 0 0,1 1-1,-1-1 1,0 0 0,1 0-1,-1 0 1,0 1 0,1-1-1,-1 0 1,0 1 0,1-1-1,-1 0 1,0 0 0,1 1-1,-1-1 1,0 0 0,0 1-1,0-1 1,1 1 0,-1-1-1,0 0 1,0 1 0,0-1-1,0 1 1,0-1 0,0 0-1,0 1 1,0-1 0,0 1-1,0-1 1,0 1 0,0-1-1,0 0 1,0 1 0,0-1-1,0 1 1,-4 42 254,2-13 252,3-29-469,1-1 0,0 1 0,-1-1 0,1 0 1,0 0-1,0 0 0,-1 0 0,1 0 0,0 0 1,-1-1-1,1 1 0,0-1 0,-1 1 0,1-1 1,-1 1-1,3-2 0,43-34 5,-42 31-130,0 0 0,0 1 0,0 0 0,1 0 1,-1 0-1,1 0 0,0 1 0,0 0 1,0 0-1,1 1 0,8-3 0,-14 6 77,0 0 0,-1 0 0,1 0-1,0 0 1,0 0 0,-1 1 0,1-1-1,0 0 1,-1 0 0,1 1 0,-1-1-1,0 0 1,1 0 0,-1 1 0,0-1-1,0 1 1,0-1 0,0 0 0,0 1-1,0-1 1,0 0 0,0 1 0,-1 1-1,-2 38-505,0-21-4002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18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9 378 13036,'-9'11'5292,"11"-8"-1850,19-15-488,35-30-1477,-22 12-1067,-1 0-1,-1-2 1,-1-2 0,-2-1-1,-2-1 1,-1-1 0,34-66 0,-69 126-175,0 2 0,2-1 0,1 1 0,-6 42 0,1 116 394,11-182-636,0 1 1,0 0-1,0 0 0,0-1 1,1 1-1,-1 0 1,0-1-1,1 1 0,0 0 1,-1-1-1,1 1 0,0 0 1,0-1-1,-1 1 1,1-1-1,0 0 0,1 1 1,-1-1-1,0 0 0,0 1 1,3 0-1,11-2-2784,-1-18-4559,-4-6-6087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22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0 609,'-3'1'7774,"-12"6"728,15-7-8401,-1 1-1,1-1 0,0 0 0,0 0 1,0 1-1,-1-1 0,1 0 1,0 1-1,0-1 0,0 0 0,0 1 1,-1-1-1,1 0 0,0 1 1,0-1-1,0 0 0,0 1 0,0-1 1,0 1-1,0-1 0,0 0 1,0 1-1,0-1 0,0 0 0,0 1 1,0-1-1,1 0 0,-1 1 1,0-1-1,0 0 0,0 1 0,0-1 1,1 0-1,-1 1 0,0-1 1,0 0-1,1 0 0,-1 1 0,0-1 1,0 0-1,1 0 0,-1 1 1,0-1-1,1 0 0,-1 0 0,0 0 1,1 0-1,-1 1 0,0-1 1,1 0-1,-1 0 0,0 0 0,1 0 1,-1 0-1,0 0 0,1 0 0,-1 0 1,1 0-1,-1 0 0,0 0 1,1 0-1,-1 0 0,0-1 0,1 1 1,32 1 888,-29-1-580,116-5 1023,-60 1-2535,0 3-4756,-70 3-6911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22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11563,'0'0'9897,"47"-10"-8487,-16 1-738,3 0-319,-2-1-225,1 2-128,-4 1-385,-4 2-992,-4 0-1185,-2 0-1859,-7-1-960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22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5 11371,'0'0'8098,"9"-2"-6528,2 1-1204,1 0 0,-1 0 0,0 1 0,0 1 0,1 0 0,12 2 0,-20-2-283,0 0 1,0 0-1,0 0 1,-1 0-1,1 1 1,0-1-1,-1 1 1,1 0-1,-1 0 1,0 0-1,0 1 1,1-1-1,-2 1 1,1 0-1,0-1 1,0 1-1,-1 1 1,0-1-1,1 0 1,-1 1-1,-1-1 1,1 1-1,0-1 1,1 8-1,-1 1-8,-1 0-1,0 0 0,-1 0 1,0 0-1,-1 0 1,0-1-1,-1 1 0,0 0 1,-1 0-1,0-1 1,-1 1-1,-1-1 0,-11 21 1,-2 0-344,-1 0 1,-2-2 0,-30 34-1,47-58-244,-22 23-896,9-21-4927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26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11 108 6790,'52'-107'19502,"-52"106"-18819,-2 35-448,-1 0 0,-2-1 0,-16 58 0,11-52-1041,1-1 0,-4 52-1,33-200-16238,-18 70 10836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26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0 150 6726,'8'-51'2229,"-5"27"1532,-1 17 6702,-1 20-10108,0 1-1,2-1 1,-1 0-1,2 0 1,-1 0-1,2 0 0,0-1 1,0 1-1,11 15 1,-2-5-16,1-1 0,0 0 0,34 34 0,-47-53-234,1 0 1,1 0-1,-1 0 0,0 0 1,1-1-1,-1 1 0,1-1 1,0 0-1,0 0 0,0-1 1,0 1-1,8 1 1,-10-3-48,0 0 1,0 0 0,1 0 0,-1 0 0,0 0-1,0-1 1,0 1 0,0-1 0,0 0 0,0 0-1,0 0 1,0 0 0,0 0 0,-1 0 0,1 0-1,0 0 1,0-1 0,-1 1 0,1-1 0,-1 1-1,1-1 1,-1 1 0,0-1 0,0 0 0,0 0-1,0 0 1,1-2 0,5-11 32,0-1-1,-1 0 1,-1 0 0,0-1 0,-1 1-1,-1-1 1,1-20 0,-1-1 113,-2 0 1,-5-42 0,4 79-216,0 0 1,0 0-1,0-1 0,0 1 1,0 0-1,0 0 0,0 0 1,0-1-1,0 1 0,-1 0 1,1 0-1,0 0 0,-1 0 1,1 0-1,-1 0 0,1 0 1,-1 0-1,0 0 0,1 0 0,-1 0 1,0 0-1,0 0 0,0 0 1,0 0-1,0 1 0,0-1 1,0 0-1,-1 0 0,1 47-12598,1-33 5776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27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80 6951,'0'0'3886,"6"-10"-459,-2 3-2300,19-34 1180,-1 20 4237,-23 50-3411,-10 9-2769,-2-1-1,-1 0 1,-2 0-1,-35 56 1,13-23-94,-12 29-516,49-148-15860,1 13 4629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4:04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30 352,'-9'0'545,"0"-4"-513,2-2 160,-2-1-64,5 1-64,-1-1-1377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27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11307,'0'0'12620,"29"54"-11627,-10-35-321,5 2-95,1-3-225,4 0-256,2-3-64,-3-2-1025,-2-3-2178,1-5-3587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28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8040,'0'0'15684,"2"9"-14617,1 13-436,-2-1 0,0 0 0,-2 1 0,0-1 0,-8 40-1,4-23 217,-2 47-1,7-71-705,0 1 0,1-1 0,1 0-1,0 1 1,1-1 0,6 18 0,-8-29-290,1 0 1,-1 0-1,1 0 0,0 0 0,-1-1 0,1 1 0,0 0 0,0-1 0,1 1 0,-1-1 0,1 0 0,-1 0 0,1 0 0,3 3 0,-3-4-371,1 0 0,-1 0-1,0 0 1,0-1 0,0 1 0,1-1-1,-1 1 1,0-1 0,0 0-1,1-1 1,-1 1 0,0 0-1,0-1 1,1 0 0,-1 0 0,0 0-1,5-2 1,15-12-7509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28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53 2306,'0'0'22160,"-2"9"-20436,1-5-1585,1-3-71,-1 1-1,0-1 1,1 0 0,-1 1 0,1-1 0,0 0 0,-1 1 0,1-1 0,0 1-1,0-1 1,0 1 0,0-1 0,0 0 0,0 1 0,0-1 0,0 1 0,1-1-1,-1 1 1,1-1 0,-1 0 0,1 1 0,-1-1 0,1 0 0,0 0 0,0 1 0,-1-1-1,1 0 1,0 0 0,0 0 0,0 0 0,0 0 0,0 0 0,1 0 0,-1-1-1,0 1 1,0 0 0,1 0 0,-1-1 0,0 1 0,1-1 0,-1 1 0,0-1-1,1 0 1,-1 0 0,1 1 0,-1-1 0,1 0 0,1 0 0,7 0 46,0 0 0,0 0 0,0-1 0,0 0 0,0-1 0,-1 0 0,1 0 0,14-6 1,-18 5-114,0 1 0,0-1 0,-1 0 1,1-1-1,-1 1 0,0-1 1,0 0-1,0 0 0,0-1 1,-1 1-1,0-1 0,0 0 0,0-1 1,3-5-1,-6 10 1,-1 0 0,1 0 0,-1 0 0,1 1 0,-1-1 0,0 0 0,1 0 0,-1 0 0,0 0 0,0 0 0,0 0 0,0 1 0,0-1 0,0 0 0,0 0 0,0 0 0,0 0 0,0 0 0,0 0 0,-1 0 0,1 0 0,0 1 0,-1-1 0,1 0 0,0 0 0,-1 0 1,1 0-1,-1 1 0,1-1 0,-1 0 0,0 1 0,1-1 0,-1 0 0,0 1 0,1-1 0,-1 1 0,0-1 0,0 1 0,0-1 0,1 1 0,-1 0 0,0-1 0,0 1 0,0 0 0,0 0 0,0 0 0,0-1 0,0 1 0,1 0 0,-1 0 0,0 0 0,0 0 0,0 1 0,-1-1 0,-54 4-33,45-2 24,0 2 0,0-1 0,1 1 0,-1 1 0,1 0 0,0 1 0,0 0 0,0 0 0,1 1 0,0 0 0,-14 15 0,16-15 6,1 0-1,0 0 0,0 1 0,1 0 0,0 0 0,0 0 0,0 0 0,1 1 0,1 0 1,0-1-1,0 2 0,0-1 0,1 0 0,-1 14 0,3-21 14,0 1 0,0-1 0,0 0 0,0 1 1,1-1-1,-1 0 0,1 0 0,-1 1 0,1-1 0,0 0 0,0 0 0,0 0 0,0 0 0,0 0 1,0 0-1,1 0 0,-1 0 0,1-1 0,-1 1 0,4 2 0,-1-1 5,-1-1 1,1 0-1,0 0 0,0 0 1,1-1-1,-1 1 0,0-1 1,0 0-1,1 0 0,5 0 1,7 0-58,0-1 0,0-1 0,0 0 0,30-7 1,-23 2-1052,1-1 1,24-10-1,13-12-5802,-19 4-2935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28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13068,'0'0'9060,"9"5"-6946,2 0-1702,0 2 0,0-1 0,-1 1 0,0 1 1,0 0-1,-1 0 0,0 1 0,0 0 0,-1 1 1,0 0-1,-1 0 0,0 1 0,7 15 0,-9-14-259,0 1 0,-2 0-1,1 0 1,-2 0 0,0 1 0,0-1-1,-1 1 1,-1-1 0,0 1-1,-1-1 1,-1 1 0,0-1-1,0 0 1,-1 0 0,-1 0 0,-5 13-1,3-14-450,1 1-1,-1-1 0,-1 0 1,0-1-1,-1 1 1,0-1-1,-10 9 0,11-13-802,-1 0-1,1 0 0,-1-1 0,0 0 1,-1-1-1,1 1 0,-1-2 1,0 1-1,-18 5 0,-8-2-12238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5:21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3473 160 9705,'-9'-5'566,"-13"-7"-373,-1 1 0,-1 1-1,0 1 1,-1 1 0,0 1 0,-38-5 0,-170-11-494,125 15 149,-1033-46 1572,561 84-1303,476-16 186,1 5 0,1 4 0,-154 56 0,199-56-203,1 2 0,2 3 0,0 2 1,-68 51-1,92-58-51,1 1 0,2 2 1,0 0-1,1 2 1,2 0-1,1 2 0,1 1 1,-24 45-1,41-66-52,0 1 0,1-1 0,0 1 0,0 0 1,1 0-1,0 0 0,1 0 0,1 0 0,-1 1 0,2-1 0,0 17 0,2-20 2,0 0 0,0 0 0,0 0 0,1 0 0,0 0 0,0-1 0,1 1 0,0-1-1,1 0 1,-1 0 0,1 0 0,1-1 0,-1 0 0,1 0 0,0 0 0,9 6 0,13 8 39,0 0 1,2-3 0,0 0 0,1-2-1,50 18 1,172 40 156,-13-17-169,459 47 0,-532-92-26,0-8 0,0-6 1,282-44-1,795-247 272,-1180 276-286,-6 5 144,-1-4 0,0-2 0,-2-2 0,77-42 0,-126 60-88,0-1 0,0-1 0,0 1 0,-1-1 0,0 0 0,0 0 1,0 0-1,-1 0 0,1-1 0,-1 0 0,-1 0 0,1 0 0,3-10 1,-6 12 11,0 0 1,0-1 0,0 1-1,0 0 1,-1-1-1,0 1 1,0-1 0,0 1-1,0 0 1,-1-1 0,1 1-1,-1-1 1,0 1 0,-1 0-1,1 0 1,-1 0 0,0 0-1,0 0 1,0 0 0,0 0-1,-1 0 1,-4-5 0,-9-8 7,-1 1 0,0 0 0,-1 2 0,0 0 0,-1 1 0,-30-15-1,-131-56-36,166 78-19,-135-52-6,-3 6 0,-165-33 0,-322-17-304,154 79-5008,328 23 1132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5:27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1 351 10474,'0'0'251,"10"-3"-198,121-21 1058,1 5-1,246-4 0,113 11-732,-4 0-289,2 35 122,233 12 481,5-49-271,-375 5-397,56-1 530,543-6 1001,-795 16-1532,1145-24 152,648 2 636,32-9-496,-1629 12-159,516-18 35,72 23-178,-4-49 166,33 6 814,-858 60-633,164 27 1,-257-28-381,36 7-216,60 1 1,-194 3-9866,40-11 1966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6:18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1041 197 4004,'0'0'3747,"-9"-6"-3421,6 4-312,-2-1 62,0 0 1,-1-1-1,1 0 0,1 0 1,-1-1-1,1 1 1,-1-1-1,1 0 0,1 0 1,-6-8-1,5 6 19,0 0-1,-1 1 1,0 0-1,0 0 1,-1 0-1,0 1 1,0-1-1,0 1 1,0 1-1,-1-1 1,0 1-1,0 0 1,0 1-1,0 0 1,-1 0-1,-13-3 1,-15-3 137,0 1 1,-49-3 0,57 8-168,6 0-3,-1 1 0,1 2 0,-1 0 0,1 1 0,-1 2 0,1 0 0,0 1 0,0 1 0,0 1 0,0 1 0,-32 16 0,38-14-49,1 0 0,-1 1 0,2 1 0,-1 0 0,2 1 0,-1 1 0,2 0 0,0 1 0,0 0 1,1 1-1,1 0 0,1 0 0,0 1 0,-13 33 0,-128 426 120,143-441-8,0 0 0,3 0 0,0 0 0,3 63 0,2-88-87,0 0 0,1 0 0,0-1 0,1 1 0,0 0 0,0-1 0,0 0 0,1 0 0,1 0 0,-1 0 0,1-1 0,1 1 0,-1-1 0,1 0 0,0-1 0,1 0 0,0 0 0,13 9 0,-2-2-3,0-1 1,1-2 0,1 0-1,-1 0 1,2-2 0,34 9 0,21-1-41,1-4 1,1-3 0,0-3-1,146-9 1,-192 0 28,0-2 1,-1-1-1,1-2 0,-1-1 0,-1-1 0,1-2 0,-2 0 1,0-3-1,0 0 0,-2-2 0,0-1 0,-1-1 1,0-1-1,-2-1 0,0-1 0,34-44 0,-48 52 184,-2-1-1,1 0 0,-2 0 1,0-1-1,-1 0 0,-1 0 1,0-1-1,-1 1 0,-1-1 1,-1 0-1,1-25 0,-2 9 22,-2 1 0,-1-1-1,-1 0 1,-2 1-1,-10-35 1,-12-29-192,-54-126 1,74 207-41,-1 1 0,0 0 0,-1 0 0,0 0 0,-1 1 0,-1 1 0,0 0 0,0 0 0,-1 1 0,-1 1 0,0 0 0,0 0 0,-1 1 0,0 1 0,-1 1 1,0 0-1,0 0 0,0 2 0,-23-6 0,13 6-140,-1 0 1,1 2 0,-1 1-1,0 1 1,0 2 0,0 0-1,0 1 1,1 2 0,-1 1-1,1 1 1,-40 14 0,-86 38-4978,78-37-170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9:21.85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7209 109 4100,'-20'-5'7165,"18"5"-7114,1-1-1,0 0 1,0 0 0,0 0-1,0 0 1,0 0 0,1 0-1,-1 0 1,0 0 0,0 0-1,1 0 1,-1 0 0,0 0-1,1-1 1,-1 1 0,1 0 0,0-1-1,-1 1 1,1 0 0,0-1-1,0 1 1,0 0 0,0-1-1,0 1 1,0 0 0,0-1-1,1-1 1,-2 3-32,1-1 0,-1 0 0,1 0 0,-1 1 0,1-1 0,-1 1 0,0-1 0,1 1 0,-1-1 0,0 1 0,1-1 0,-1 1 0,0-1 0,0 1 0,1 0 0,-1-1 0,0 1 0,0 0 0,0 0 0,1 0 0,-1 0 0,0-1 0,0 1 0,0 0 0,0 0 0,-1 1 0,-32-1 417,27 0-285,-391-10 4015,-51-1-2994,-32-6-1095,241 4-58,-900 4 13,827 24-14,-299 24-36,-458-1 8,902-48 1,-47 0-4,122 12 15,-181 31 0,-86 44-3,127-24-7,147-36 4,1 3-1,1 4 1,1 3 0,-96 47-1,-64 67-7,208-117 2,0 2 0,2 2-1,1 1 1,-42 49-1,62-63 7,2 2 0,0-1 0,0 1-1,2 1 1,0 0 0,1 0-1,1 0 1,1 1 0,-4 25 0,3-11-26,3 0 0,1 0 0,1 0 0,6 56 0,-3-70 22,2 1-1,0-1 1,2 0-1,0 0 1,1 0-1,0-1 1,2 0-1,0 0 1,1-1-1,14 18 0,-6-13-1,1 0 0,0-1-1,2-2 1,1 0 0,0-1-1,34 21 1,-3-9-1,2-2 1,1-2-1,1-3 1,0-3-1,118 26 1,-43-22 9,198 10 1,137-22 6,-249-10 15,935-27-15,-226 13 3,-462 13-18,-313-2 18,300-6-15,-1-31 61,352-106 106,-717 120-144,0-4 1,-2-3 0,142-76-1,-100 35 15,184-139-1,-289 194-1,-2 0-1,1-1 1,-2-1 0,-1 0-1,0-2 1,-1 0 0,-2-1-1,0 0 1,-1-1 0,-1-1-1,-1 0 1,10-34 0,-17 45-14,-1 0-1,0 0 1,-1-1 0,0 1 0,-1-1-1,-1 0 1,0 1 0,0-1 0,-2 1-1,0-1 1,0 1 0,-1-1 0,-1 1-1,0 0 1,-1 0 0,0 1 0,-1 0-1,0 0 1,-1 0 0,-1 0 0,0 1-1,0 0 1,-1 1 0,0 0 0,-15-12-1,-4 1 36,0 1-1,-2 1 0,0 2 0,-1 1 0,-1 1 0,-1 2 0,0 1 0,0 2 0,-1 1 0,0 1 0,-39-2 0,-47-2-222,-221 9 0,239 8-1042,-75 0-5895,91-10-802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9:24.73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2492 346 4452,'0'0'9252,"-6"-9"-8921,-32-78 224,34 79-384,-1 0 1,0 0-1,0 1 1,0-1-1,-1 1 1,0 1-1,-1-1 1,0 1-1,0 0 1,0 0-1,0 1 1,-1 0-1,-14-7 1,-14-4 424,-71-23 0,72 27-362,-24-6-43,0 3-1,-1 2 0,-1 3 0,-69-2 0,-246 9 142,274 5-179,33 2-157,1 3 0,0 4-1,0 2 1,1 3-1,1 3 1,1 3-1,0 2 1,2 4-1,1 2 1,2 3 0,-62 44-1,84-49-10,0 3 1,3 1-1,0 1 0,2 2 0,2 1 1,1 2-1,2 1 0,2 1 0,1 1 1,2 2-1,-20 54 0,23-46-6,3 2 0,1 1-1,4 0 1,1 0 0,3 1 0,2 1-1,3-1 1,2 1 0,10 78-1,-4-95 20,3 0 0,1-1-1,2 0 1,2 0 0,1-1-1,2-1 1,1 0 0,2-1 0,1-2-1,2 0 1,1-1 0,2-1-1,1-1 1,1-1 0,2-2-1,0 0 1,40 25 0,-23-20 13,2-3 0,1-1 0,1-3 0,1-2 0,1-2 0,1-3 0,1-1 0,0-4 0,1-1 0,0-3 0,90 3 0,-83-11 9,0-3 0,0-3 0,0-2 0,-1-3 0,0-3 0,-1-2 0,110-44 0,-81 20 21,-1-3 0,-3-4 0,-2-3 0,-1-4 0,-4-4 0,-1-3 0,-4-3 0,75-83 0,-108 100-10,-2-2 1,-3-2 0,-1-1-1,-3-2 1,-3 0 0,36-92-1,-50 103-8,-1-1-1,-2 0 0,-2-1 0,-1 0 0,-3 0 0,-2-1 0,-1 1 0,-3-1 1,-10-74-1,8 98 39,-2 0 0,-1 0 0,0 1 0,-2 0 0,0 0 0,-1 1 1,-1 0-1,-1 1 0,0 0 0,-21-25 0,11 20-21,-1 1 0,0 1 1,-2 2-1,0 0 0,-1 1 0,-43-22 0,13 12-22,-2 3-1,-84-26 1,-114-16-31,131 39-47,-1 5 0,-220-10 0,283 32-14,0 2 1,1 3-1,0 3 0,0 2 1,0 3-1,1 3 1,-99 38-1,121-35 57,1 2 1,1 1-1,1 2 1,1 1-1,1 2 1,1 2-1,1 0 1,2 2-1,1 2 0,-25 35 1,6 0-179,4 3-1,2 1 1,4 1 0,-34 92-1,45-96-54,3 1 0,3 1-1,3 1 1,-10 97-1,23-126 227,3 1 0,1 0 0,2 0 0,1-1 0,3 1 0,1-1 0,3 0 0,25 71 0,-11-54 67,3 0-1,2-1 1,2-2-1,3-2 0,3 0 1,82 92-1,-87-114-74,1 0 1,2-2-1,1-2 0,1-1 0,2-2 0,0-2 0,1-1 1,1-2-1,2-2 0,66 19 0,-46-21 37,0-3-1,1-3 0,1-3 1,-1-2-1,1-4 1,123-12-1,-113 0 9,-1-4-1,0-2 1,-2-4 0,0-3-1,111-53 1,-80 23-236,-3-4-1,-2-5 1,-3-4 0,160-147 0,-155 115-1177,-4-4 0,-5-4 0,129-198 0,-177 236 751,-2-2 0,48-120 1,-76 160 677,-2-1 0,-2 0 0,-1-1 0,-1 0 0,-2 0 1,-1-1-1,-2 1 0,-1-1 0,-4-35 0,0 49 243,-1 1-1,0 0 1,-1 0-1,-1 0 1,-1 1 0,-1-1-1,0 2 1,-2-1-1,-18-27 1,11 23 45,-1 1 0,-1 1 1,-1 0-1,0 2 1,-2 0-1,-29-19 0,0 7-112,-1 2 0,-1 3 0,-1 2 0,-1 2-1,-112-26 1,56 25-163,-220-15 1,-120 29-1570,400 8 1095,-221 0-3043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9:29.72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1428 0 5445,'-10'4'3449,"-5"2"-2875,4-2-427,0-1 1,0 2 0,1-1 0,-1 1 0,1 1-1,0 0 1,-11 10 0,19-15-193,0-1 1,0 1-1,0-1 0,1 0 1,-1 1-1,0-1 0,0 0 1,0 0-1,0 0 0,0 0 1,1 0-1,-4-1 0,-5 0-244,-23 2 581,-1 1-1,1 1 1,0 2 0,0 1-1,0 2 1,1 1 0,0 1-1,1 2 1,0 2 0,-35 20-1,-297 184 1604,338-201-1791,1 2 0,0 1 0,2 0 0,0 2 0,1 0 0,2 2 0,0 0 0,-25 43 0,-1 16-267,-49 128 0,57-122 55,14-34 97,1 1 1,4 1-1,1 1 0,4 1 0,-12 100 1,23-128 14,2 0 1,0 0-1,2 0 1,2 0-1,1 0 1,1 0 0,1-1-1,2 0 1,1 0-1,1-1 1,2-1-1,28 47 1,-23-46 13,1-2 0,1-1 1,2 0-1,0-1 0,2-2 1,1 0-1,1-2 0,0-1 1,2 0-1,0-3 0,1 0 1,0-2-1,59 22 0,-17-14 17,1-2 0,0-4-1,1-3 1,1-3 0,0-4-1,0-3 1,1-2 0,-1-5-1,1-2 1,-1-4 0,127-31 0,-69 2 23,0-6 0,-4-6 0,-1-5 0,-3-6 0,-2-5 0,-4-5 0,-3-5 1,140-121-1,-213 159-63,-2-1-1,-2-2 1,-2-1 0,54-83 0,-73 98 49,-2 0 0,-1-2 1,-1 0-1,-2 0 0,-1-1 0,-1 0 0,-1-1 1,-2 0-1,4-59 0,-8 56 45,-2 0 0,-1 0 0,-2 1 1,-2-1-1,0 1 0,-3 0 0,0 0 0,-2 1 0,-2 0 0,-1 1 0,-1 0 0,-36-56 1,31 59-21,-2 1 0,-1 1 1,-1 1-1,-2 1 0,0 1 1,-1 1-1,-1 2 0,-1 0 1,-46-23-1,38 26-28,-1 1 0,0 2-1,-1 2 1,0 1 0,-1 2 0,0 1-1,-72-3 1,53 9-343,-101 9 0,116-2-1694,-56 16 0,44-7-2104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4:06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443 78 5637,'-14'-4'369,"1"0"0,-1 1 0,0 1 1,0 0-1,0 1 0,0 1 0,-1 0 0,1 1 0,-17 3 0,23-2-330,1 0 0,-1 1 0,1 0 0,-1 0 0,1 0 0,0 1 0,1 0 0,-1 0 0,1 1 0,-1 0 0,1 0 0,1 1 1,-1-1-1,1 1 0,0 0 0,0 1 0,-7 12 0,-10 24 28,2 0 1,2 2-1,2 0 1,-19 88-1,17-36 32,-8 133-1,20-143 38,4-1 1,12 127 0,-7-186-67,1 0 0,2 0 0,0 0-1,2-1 1,1-1 0,1 1 0,1-1 0,1-1 0,1 0 0,1-1 0,1 0-1,20 22 1,-27-36-69,2 0 0,-1-1-1,1 0 1,1 0 0,0-1-1,0 0 1,0-1 0,0 0-1,17 5 1,-22-9 6,-1 0 0,1 0 0,-1-1 0,1 0 0,0 0 0,-1-1 0,1 1 0,0-1 1,0 0-1,-1-1 0,1 1 0,0-1 0,-1-1 0,1 1 0,-1-1 0,1 0 0,-1 0 0,0 0 0,0-1 0,0 1 0,0-1 0,0-1 0,4-3 0,3-5 197,-1-1 0,0 0 0,0 0 0,-2-2 0,0 1 0,0-1 0,-1 0 0,5-17 0,41-137 1090,-38 112-1039,101-420 1914,-102 388-2096,-4 0 0,-4 0 0,-6-132 0,-3 196-268,-1 0-1,-1 0 1,-8-28-1,9 44-15,1 0-1,-2 0 1,1 0-1,-1 1 0,0 0 1,-1 0-1,0 0 1,-1 0-1,1 1 1,-1 0-1,-11-11 0,13 16 42,1 0-1,0 0 0,0 0 0,-1 0 0,1 1 0,-1-1 1,1 1-1,-1 0 0,0 0 0,1 0 0,-1 1 1,0-1-1,0 1 0,1 0 0,-1 0 0,0 0 0,0 1 1,1-1-1,-1 1 0,0 0 0,0 0 0,1 0 0,-1 1 1,1-1-1,-1 1 0,-4 3 0,-34 25-3555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9:41.22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2016 24 8392,'-10'0'256,"-67"-1"-181,12 1-190,-124-15 0,170 11 121,0 2 1,-1 1-1,1 0 0,0 1 0,-1 2 0,1-1 0,0 2 0,0 1 0,0 0 0,0 2 0,1 0 1,0 0-1,-18 11 0,-501 255 1164,469-229-997,2 2 1,2 3-1,2 2 0,3 4 1,-81 91-1,88-80-159,3 1 0,3 3 1,3 1-1,-46 105 0,67-124 1,2 1-1,2 0 0,3 2 1,2 0-1,3 1 1,2 0-1,-2 82 1,11-115-6,0 1 0,2-1 1,0 1-1,2-1 0,0 0 1,2-1-1,17 41 0,-8-31 16,1-1 0,1 0-1,2-1 1,35 41-1,-1-14 18,2-3-1,3-2 0,122 82 1,-120-94 61,3-4 1,1-2 0,1-3-1,2-3 1,1-2 0,0-4-1,2-3 1,0-3 0,1-3-1,0-4 1,99 0 0,-44-8 9,-1-6 1,1-5 0,-2-6-1,0-6 1,-1-4-1,235-88 1,-278 82 11,-3-3-1,-1-4 1,-1-3-1,-3-3 1,-2-3-1,-2-4 1,-2-2 0,-3-4-1,-2-2 1,-3-3-1,55-77 1,-82 94-9,-2 0 0,-2-3 0,-2 0 1,31-86-1,-47 106-20,-1 1 1,-1-2 0,-2 1-1,-1-1 1,-2 1 0,-1-1-1,-1 0 1,-2 0 0,-1 0-1,-6-32 1,2 39 23,-2 0-1,0 1 1,-1 0 0,-2 1 0,0 0-1,-2 0 1,0 2 0,-1-1 0,-1 2-1,-1 0 1,-1 0 0,-33-28 0,-12-3 167,-1 3 0,-116-65 0,121 79-95,-66-26 0,102 50-114,1 1 0,-1 1 0,-1 0 0,1 2-1,-1 1 1,-41-2 0,75-29-10546,-10 13 5588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9:55.15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5725 398 4773,'-8'-13'914,"7"11"-760,0 0 0,0 0 0,-1 1 1,1-1-1,0 0 0,-1 0 1,1 0-1,-1 1 0,1-1 1,-1 1-1,0-1 0,0 1 0,0 0 1,0 0-1,1 0 0,-2 0 1,1 0-1,0 0 0,0 0 1,0 1-1,0-1 0,-4 0 0,-338-55 925,-185 0 247,69 13 321,-201-68-1001,526 87-662,4-1 27,-265-14 0,-161 76 102,265-11-93,52-10-15,-255 21 291,8 41-127,440-67-140,0 2 0,1 2 0,1 3 0,0 1 0,2 2 0,0 2 1,2 2-1,0 2 0,2 1 0,-43 40 0,10-2-10,3 3 0,-62 79 1,113-124-13,0 1-1,1 1 1,2 1 0,1 0 0,1 1 0,1 0 0,1 1 0,2 0 0,1 1 0,-7 51 0,12-57-3,1 1 1,1-1-1,2 1 1,4 33 0,-4-49 14,1 0 1,0-1 0,1 1-1,0-1 1,0 1-1,1-1 1,0 0-1,1 0 1,0 0-1,0-1 1,0 0 0,1 0-1,0 0 1,0-1-1,10 8 1,6 1 43,0-1 1,1-1-1,1-1 1,0-1-1,0-1 1,1-1 0,0-1-1,28 5 1,215 24-48,-260-36-17,1002 56 1,-549-43 28,546 28-56,-230-21 25,0-42 6,-11-62-155,-10-63-75,-732 141 235,266-66 22,-254 59-21,-1-1 1,0-1 0,0-3 0,-2 0-1,55-39 1,-76 47 21,-1 0-1,-1-1 1,0 0 0,0-1-1,-1 0 1,0 0 0,-1-1-1,0-1 1,-1 1 0,0-1-1,9-27 1,-13 32 35,-1 0 0,0 0 0,-1 0 0,0 0 0,0-1 0,-1 1 0,0 0 0,0-1-1,-1 1 1,0 0 0,-1 0 0,1 0 0,-2 0 0,1 0 0,-1 0 0,0 0 0,-1 1 0,1-1 0,-2 1 0,1 0 0,-1 1 0,-5-8 0,-4 0-19,0 1 1,-1 0 0,0 1-1,-1 1 1,0 0-1,-1 1 1,-33-15 0,-139-42 61,116 43-7,-106-40 69,-273-142 0,428 193-1139,1-1 1,0-1-1,-27-23 0,-4-14-4295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9:59.87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3284 251 1858,'0'0'1110,"10"-8"-1366,-4 3 292,1 0 1,-1 0-1,1 1 1,1 0-1,-1 0 1,1 0-1,-1 1 1,1 1-1,0-1 1,0 1-1,12-2 1,-11 1 2748,-14-3 589,-20-1-1366,-313-4 1179,159 1-2609,-132-13-424,111-18 1332,136 25-1060,0 4 1,-117-9-1,-137-3 175,-28 0-360,290 24-230,-1 3 0,0 2 0,1 2 0,-64 18 0,-90 35-22,-280 121 1,466-170 6,0 1 0,0 0 1,1 2-1,1 1 1,-38 34-1,47-37 2,1 0 0,0 1 0,1 1 0,1 0 0,0 0 1,1 1-1,1 1 0,0-1 0,1 1 0,-5 18 0,3-5-6,1 0 0,2 0 0,1 0 0,-3 48 0,8-69 7,0 0 0,0 0 0,0 0-1,1 1 1,1-1 0,-1 0 0,1-1 0,1 1 0,-1 0 0,1 0 0,1-1 0,-1 0 0,1 0-1,1 0 1,-1 0 0,1 0 0,0-1 0,1 0 0,-1 0 0,1 0 0,11 7 0,68 38 91,-48-29-78,-1 0 1,39 33 0,-39-27-8,0-2 1,2-1-1,1-2 0,1-1 1,1-3-1,0-1 0,1-2 1,1-2-1,71 14 0,-19-11 29,2-3 0,123 0 0,195-25 67,179 4-63,-162 7-6,179 0-6,-562 2 25,1-3-1,0-2 0,-1-2 1,0-2-1,0-2 0,66-21 1,-108 27-32,24-6-1,50-24-1,-71 28 34,-1 0 1,0-1-1,0 0 0,0-1 0,-1 0 0,0 0 0,0-1 0,-1 1 0,8-12 0,-8 10 21,10-15 54,0-1 0,14-29 0,-26 43-93,-1 0 1,0 0-1,0-1 0,-1 1 0,-1-1 0,0 0 0,-1 0 0,1-17 0,-1-20-8,0 34-13,0 0 1,-1 0 0,0 0 0,-2 0 0,1 0-1,-2 0 1,0 0 0,-1 1 0,0-1 0,-7-14-1,-1 4 32,-2 0 1,0 0-1,-1 2 0,-2-1 0,0 2 0,-2 0 0,0 2 0,-1 0 0,-1 1 1,-1 1-1,0 1 0,-2 1 0,0 0 0,-27-11 0,2 5 27,-2 3 0,-96-24 0,-111-4-1859,245 45 1086,0 0 0,1-1 0,-1-1 0,1 0 0,-14-6 0,-10-12-4075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9:44.78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6906 368 5285,'0'0'3246,"-8"-1"-2979,-33-2-35,27 3 223,1-1 1,-1 0-1,1-1 1,-1 0-1,1-1 0,0 0 1,-20-9-1,12 1-118,0 1 0,-2 1 0,1 0 0,-1 2 0,0 1 0,0 0 1,-31-2-1,-19 2 433,-77 5 1,92 2-356,0-2 0,-105-16 0,-348-56 96,195 33-472,208 27-26,-1 5-1,-114 6 1,-215 35-14,-619 49 311,781-65 26,-40 9-75,-125 6 76,109-23-167,-136 7-101,3 37-52,350-34-25,23-4 28,-127 36-1,190-42-23,1 1 1,0 2-1,1 1 1,0 1 0,1 1-1,1 1 1,0 1 0,-34 32-1,22-14-3,1 2-1,2 1 1,-38 54-1,61-75 2,1 0 0,1 1 0,0 0 0,1 0 0,2 0 0,-1 1 0,2 0 0,1 1 1,0-1-1,1 1 0,0 31 0,3-12-9,2 1 0,2 0 1,8 41-1,-2-29 1,3-1 0,1 0 0,3-1 0,30 63 1,-17-55-27,47 67 1,-60-102 32,2 0-1,0-1 1,1-1 0,0-1-1,32 23 1,17 7 1,1-3 1,86 41 0,-116-68 2,1-3 0,1-2 1,1-1-1,0-2 0,81 11 1,6-11-5,208-9 1,134-37-12,-322 21 17,-58 6 0,875-49-30,64-1 63,-652 25-23,313-32 14,-308 3-39,576-169 0,-833 191-7,-1-5 0,-3-6 1,212-119-1,-285 138 16,84-68 1,-114 82 6,0-1 1,-2 0-1,0-2 0,-1 0 1,-2-1-1,21-35 0,-31 46 4,-1 0 0,0-1 0,-1 1 0,0-1 0,0 0 0,-2 0 0,1 0 0,-1 0 0,-1-1 0,0 1 0,0 0 0,-1 0 0,-1 0 0,1 0 0,-2 0 0,-5-16 0,-7-15 7,-3 2 1,-42-75-1,14 30-6,31 54-2,-1 0 1,-1 1-1,-2 1 0,-1 0 1,-2 2-1,0 0 0,-2 2 1,0 1-1,-2 0 0,-1 2 1,0 1-1,-2 1 0,0 2 1,-1 1-1,-64-27 0,15 18 19,0 4 0,-163-25-1,-171 9 135,242 26-88,-546-16-68,409 44-2915,222-9-373,4-4-1042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9:47.39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1858,'0'0'-224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9:48.32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320 319 0,'4'-11'307,"0"0"0,1 1 0,10-16 0,-11 20-198,0-1-1,0 1 1,0-1 0,-1 0-1,0 0 1,-1 0 0,1 0 0,-1-1-1,-1 1 1,2-12 0,-4 19 70,1-1 1,-1 0-1,1 0 1,-1 1-1,0-1 1,0 0-1,1 1 1,-1-1-1,0 0 1,0 1-1,1 0 1,-1-1-1,0 1 1,0-1-1,0 1 1,0 0-1,0-1 1,0 1-1,0 0 1,0 0-1,0 0 1,0 0-1,0 0 1,0 0-1,1 0 1,-3 0-1,-36 1 707,31-1-330,-8 0-274,9 0-119,0-1 1,0 2-1,0-1 1,0 1-1,-10 2 0,14-1-147,0-1-1,0 0 1,0 1 0,1-1-1,-1 1 1,0 0-1,1 0 1,-1 0-1,1 0 1,0 1-1,0-1 1,0 1-1,0-1 1,0 1-1,-1 3 1,-32 53 311,-45 104 0,69-134-125,1 0-1,2 0 1,1 1 0,1 0 0,1 0-1,0 38 1,-14 166 209,10-156-215,3 0 0,7 139-1,0-206-166,1 0-1,0 1 0,1-1 0,0 0 1,1 0-1,0 0 0,1-1 1,0 1-1,0-1 0,1 0 1,1-1-1,-1 1 0,2-1 0,-1-1 1,1 1-1,0-1 0,17 11 1,-12-10 18,0-1 1,1 0-1,1-1 0,-1-1 1,1 0-1,0-1 1,0-1-1,1 0 1,-1-1-1,1-1 1,0 0-1,21-1 1,-30 0-37,0-1 0,1 0 1,-1-1-1,0 1 1,0-1-1,0-1 0,0 1 1,0-1-1,0 0 0,0-1 1,0 0-1,-1 0 0,1 0 1,-1-1-1,0 0 1,0 0-1,0 0 0,-1-1 1,0 0-1,0 0 0,0 0 1,4-7-1,11-15 61,-2-1 0,-2-1 0,0-1 0,-2 0-1,-1-1 1,16-60 0,-12 18 160,17-147-1,-26-157 1693,-9 170-1210,8 134-676,-4 53-31,-1-1 0,0 1 0,-2 0 1,-3-35-1,2 50 14,0 0 1,0 0 0,-1 0-1,1 0 1,-1 0-1,0 1 1,-1-1 0,1 1-1,-1-1 1,0 1-1,0 0 1,0 0 0,0 0-1,-1 0 1,0 1-1,0-1 1,0 1 0,0 0-1,0 0 1,0 1-1,-1-1 1,1 1 0,-8-2-1,-2-1 5,-1 1-1,1 1 1,-1 0-1,0 1 1,0 1-1,0 0 0,0 1 1,0 1-1,-22 4 1,11-1-22,1 2 1,0 1 0,0 0-1,-37 19 1,53-22 15,0 0 1,0 1-1,1 0 1,0 1-1,-13 10 0,18-13-128,1 0 0,-1-1 0,1 1-1,0 0 1,0 0 0,0 0 0,0 1-1,1-1 1,-1 0 0,1 1 0,0-1 0,0 0-1,0 1 1,1 0 0,-1-1 0,1 1-1,0 6 1,-1-9-61,1 0 0,0 0-1,0 0 1,0 0 0,1 1 0,-1-1 0,0 0-1,0 0 1,0 0 0,1 0 0,-1 0 0,1 0-1,-1 0 1,1 0 0,-1 0 0,1 0 0,0 0 0,-1 0-1,1 0 1,0 0 0,0-1 0,-1 1 0,1 0-1,0 0 1,0-1 0,0 1 0,0-1 0,0 1-1,0-1 1,0 1 0,0-1 0,0 0 0,0 1-1,1-1 1,0 0 0,23 2-5618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9:50.22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1 116 6694,'0'0'3812,"10"-4"-3556,14-7 49,50-22 797,91-26 0,-124 52-402,-40 7-678,0-1-1,0 1 0,0 0 1,0 0-1,0 0 0,0 0 1,0 0-1,0 0 0,0 0 1,0 0-1,-1 0 0,1 1 1,0-1-1,0 0 0,0 1 1,0-1-1,0 0 0,0 1 1,-1-1-1,1 1 0,0-1 1,0 1-1,-1 0 0,1-1 1,0 1-1,-1 0 0,1-1 1,-1 1-1,1 0 0,-1 0 1,1 0-1,-1-1 0,0 1 1,1 0-1,-1 0 0,0 0 1,1 0-1,-1 1 0,-1 3 146,1 0 0,-1 0 1,-1 0-1,1 0 0,-1 0 0,0 0 0,0 0 0,0-1 0,0 1 0,-1-1 0,0 1 0,0-1 0,-5 5 0,-53 52 800,40-42-696,-46 39 360,42-38-415,1 2 1,-30 32 0,54-53-222,-1-1-1,0 1 1,0 0-1,0 0 1,1-1-1,-1 1 0,0 0 1,1 0-1,-1 0 1,1 0-1,-1 0 1,1 0-1,-1 0 1,1 0-1,0 0 1,-1 0-1,1 0 0,0 0 1,0 0-1,0 0 1,0 0-1,0 0 1,0 1-1,0-1 1,0 0-1,0 0 1,1 0-1,-1 0 1,1 2-1,1-2-88,-1 0 0,1 0 0,-1 0 0,1 0 0,-1 0 0,1 0 0,0 0 0,0-1 0,0 1-1,-1-1 1,1 1 0,0-1 0,0 0 0,0 0 0,2 1 0,8-1-1082,0 0-1,0-1 1,0 0-1,18-5 0,12-9-3371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9:50.62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105 51 2274,'0'0'9188,"-8"-6"-8217,-26-16-373,33 21-567,0 0 0,0 1 0,-1-1 0,1 1 0,0-1 0,0 1 0,0 0 0,-1-1 0,1 1 0,0 0 0,0 0 0,-1 0 0,1 0-1,0 0 1,0 0 0,-1 0 0,1 0 0,0 0 0,0 1 0,0-1 0,-1 1 0,1-1 0,0 1 0,0-1 0,0 1 0,0-1 0,0 1 0,0 0 0,0 0 0,0 0 0,0-1 0,0 1 0,0 0 0,1 0 0,-1 0 0,0 0 0,0 0 0,1 1 0,-1-1 0,1 0-1,-1 2 1,-12 47 186,12-50-207,1 2 1,-2 10 133,1-1 0,0 1 0,0 0 0,3 22-1,-2-31-96,0-1-1,1 0 0,-1 0 0,1 1 1,-1-1-1,1 0 0,0 0 0,0 0 1,0 0-1,0 0 0,1 0 0,-1 0 0,1 0 1,-1 0-1,1-1 0,-1 1 0,1-1 1,0 1-1,0-1 0,0 1 0,0-1 1,0 0-1,0 0 0,0 0 0,0 0 0,0 0 1,0-1-1,1 1 0,-1-1 0,0 1 1,4-1-1,6 0 117,0 0-1,0-1 1,0-1 0,0 0-1,-1 0 1,1-1 0,0-1-1,-1 1 1,0-2-1,0 0 1,14-9 0,-20 12-123,0-1 0,0 0 1,0 0-1,0-1 0,-1 1 1,1-1-1,-1 0 0,0 0 1,0-1-1,0 1 0,-1-1 1,0 0-1,0 0 0,0 0 1,0 0-1,-1 0 0,0-1 0,0 1 1,0-1-1,-1 0 0,0 1 1,0-1-1,0 0 0,-1 0 1,0-8-1,-1 11-22,0 0 0,0 1-1,0-1 1,0 1 0,0-1 0,-1 1 0,1 0 0,-1-1-1,0 1 1,1 0 0,-1 0 0,0 0 0,0 0-1,0 0 1,-1 1 0,1-1 0,0 1 0,-1-1 0,1 1-1,-1 0 1,1 0 0,-1 0 0,0 0 0,1 1-1,-1-1 1,-5 0 0,4 0-272,0 0 0,0 1 0,-1 0 0,1 0 0,0 0 0,-1 0-1,1 0 1,0 1 0,-1 0 0,1 0 0,0 0 0,0 0 0,0 1 0,0 0 0,0-1 0,-5 5 0,-9 11-4722,1 0-2743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0:16.51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487 43 5349,'0'0'7730,"9"-6"-5824,8-7-1056,16-11 3329,-38 27 3976,-25 11-7902,-136 90-199,90-60-12,2 4 1,-114 96-1,188-144-42,0 0 0,-1 0-1,1 1 1,0-1 0,-1 0 0,1 0 0,0 1 0,-1-1-1,1 0 1,0 0 0,-1 1 0,1-1 0,0 0-1,0 1 1,-1-1 0,1 0 0,0 1 0,0-1-1,0 0 1,-1 1 0,1-1 0,0 0 0,0 1-1,0-1 1,0 1 0,0-1 0,0 0 0,0 1-1,0-1 1,0 1 0,0-1 0,0 0 0,0 1 0,0-1-1,0 1 1,0-1 0,1 0 0,-1 1 0,0-1-1,0 1 1,0-1 0,1 0 0,-1 1 0,0-1-1,0 0 1,1 0 0,-1 1 0,0-1 0,1 1 0,29 5-22,45-9-11,-73 3 33,75-7 6,162-7 54,-197 14-51,0 2 0,0 2-1,71 15 1,-16-5 8,-35-6 708,-103-17-5094,-20-15-8825,35 10 5987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0:17.84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665 88 6150,'0'0'8883,"7"-9"-7137,34-37 1350,-41 46-2970,-1 0 0,1-1 0,0 1 0,0-1 0,-1 1 1,1 0-1,0-1 0,-1 1 0,1 0 0,0-1 0,-1 1 0,1 0 0,0 0 0,-1-1 1,1 1-1,-1 0 0,1 0 0,0 0 0,-1 0 0,1-1 0,-1 1 0,1 0 1,-1 0-1,1 0 0,-1 0 0,1 0 0,-1 0 0,1 0 0,-1 0 0,1 0 1,0 1-1,-1-1 0,1 0 0,-1 0 0,1 0 0,-1 0 0,1 1 0,-1-1 0,-26 3-202,-36 21 292,0 3-1,-62 36 1,-110 80 767,107-64-766,108-69-203,16-9-10,1 1 1,-1-1-1,1 1 0,0 0 1,-1 0-1,1 0 1,0 1-1,-5 4 0,8-6-5,0-1 1,0 0-1,0 1 0,0-1 0,0 1 0,0-1 1,0 0-1,0 1 0,0-1 0,0 1 0,1-1 1,-1 0-1,0 1 0,0-1 0,0 0 0,1 1 1,-1-1-1,0 0 0,0 0 0,1 1 0,-1-1 1,0 0-1,1 1 0,-1-1 0,0 0 1,1 0-1,-1 0 0,0 1 0,1-1 0,-1 0 1,0 0-1,1 0 0,-1 0 0,1 0 0,-1 0 1,0 0-1,1 0 0,-1 0 0,1 0 0,-1 0 1,0 0-1,1 0 0,0 0 0,24 3-34,-23-3 36,451 5 122,-330-7-118,29-11 18,6 0-41,-423-1 368,-22-1-379,202 17 14,49 1 12,0-3-1,0 0 1,0-3-1,-45-8 1,80 11 0,-1 0 0,1 0 1,-1-1-1,0 1 1,1-1-1,-1 1 0,1-1 1,-1 0-1,1 1 1,-1-1-1,1 0 0,0 0 1,-1 0-1,1 0 1,0 0-1,0-1 1,0 1-1,0 0 0,0 0 1,0-1-1,0 1 1,-1-2-1,2 1-10,0 0 0,0 1 0,0-1 0,0 1 0,0-1 1,0 0-1,0 1 0,1-1 0,-1 1 0,1-1 0,-1 0 0,1 1 0,0-1 0,-1 1 0,1 0 0,0-1 1,2-2-1,3-3-49,1-1 0,0 1 1,1 0-1,0 0 0,12-8 1,35-19 30,0 3 0,2 2 0,73-27 1,-28 21-429,115-23 0,-217 58 463,0-1 0,0 1 0,0 0 0,0 0 0,0 0 1,0 0-1,0 0 0,0 0 0,0 0 0,0 0 0,0-1 0,0 1 1,0 0-1,0 0 0,0 0 0,0 0 0,0 0 0,1 0 1,-1 0-1,0 0 0,0-1 0,0 1 0,0 0 0,0 0 1,0 0-1,0 0 0,0 0 0,0 0 0,0 0 0,0 0 1,0 0-1,1 0 0,-1 0 0,0 0 0,0 0 0,0 0 0,0 0 1,0-1-1,0 1 0,0 0 0,-18-1 14,-30 4-68,-2 11 67,1 3-1,1 2 1,1 2-1,1 2 0,-56 37 1,44-20-35,1 2 0,3 3 0,-66 68 0,119-112 15,0 0 1,-1 0-1,1 0 0,0 1 0,0-1 1,0 0-1,0 0 0,0 1 1,0-1-1,0 1 0,1-1 0,-1 1 1,1 0-1,-1-1 0,1 1 1,-1-1-1,1 1 0,0 0 0,0 1 1,0-2-3,0 0 1,1 0-1,-1 0 1,1-1-1,0 1 1,-1 0-1,1 0 1,-1 0-1,1-1 1,0 1 0,0-1-1,0 1 1,-1 0-1,1-1 1,0 1-1,0-1 1,0 0-1,0 1 1,0-1-1,0 0 1,0 1-1,0-1 1,1 0-1,11 2-46,1-1 0,-1-1 1,25-1-1,-19 0 32,53-5 27,0-2 1,108-29 0,-62 12-3,-79 17-6,8-2-2,0 2 0,74-3 0,-119 11-16,-1 0 0,0 0-1,0 0 1,0 0 0,0 0-1,0 0 1,0 0 0,0 1 0,0-1-1,0 0 1,0 1 0,0-1-1,0 0 1,0 1 0,0-1-1,0 1 1,0 0 0,0-1-1,0 1 1,0 0 0,-1-1-1,1 1 1,0 0 0,-1 0-1,1 0 1,0 0 0,-1 0-1,1 0 1,-1 0 0,1 0 0,-1 0-1,0 0 1,1 1 0,-1-1-155,0 1 0,0-1 0,0 1 0,-1-1 0,1 0 1,0 1-1,-1-1 0,1 1 0,-1-1 0,1 0 1,-1 0-1,1 1 0,-1-1 0,0 0 0,0 0 0,0 0 1,0 0-1,0 0 0,0 0 0,0 0 0,0 0 1,0 0-1,0 0 0,-3 1 0,-18 8-5224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8:58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1 817 8360,'0'0'12940,"11"-11"-12588,202-180 1490,161-174-1169,-336 329-591,1 2 0,2 1-1,2 2 1,0 2 0,78-38 0,-99 53-1448,-21 9-2040,-14 4-401,-9 4-2311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0:27.37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3595 488 5189,'-4'-6'3330,"-12"-20"-2811,-4 2-8,14 15-276,-1 1 0,0-1 0,-1 1 0,0 0 0,0 1 0,0 0 0,-1 0 0,0 1 0,-1 0 0,1 1 0,-15-6 0,-108-31 887,-172-32-1,100 28-834,75 17-230,-187-15 0,-133 16 335,220 17-300,156 3 63,-73-17 0,86 13 23,0 3 0,-85-3 0,122 13-173,0 1-1,1 1 1,-1 1 0,1 1 0,-1 1 0,1 0-1,1 2 1,0 1 0,-35 19 0,-73 47 18,3 5 0,-126 105 0,39-3 143,185-155-136,0 1 1,2 1 0,-22 32-1,37-45-22,0 0 0,2 0 0,0 1-1,1 0 1,0 1 0,2-1-1,0 1 1,-4 24 0,6-22 5,1-1 0,1 1-1,1 0 1,0 0 0,2 0 0,0 0 0,2 0-1,0 0 1,10 33 0,2-8 46,33 71 0,-39-99-43,1 0 0,1 0 0,0-1 0,1 0 0,1-1 0,27 25 0,-20-24 13,2 0 0,0-2 0,0 0 0,1-2 1,1 0-1,0-2 0,1-1 0,0 0 0,33 6 0,30 1 16,127 6-1,-35-4-45,385 15 46,-250-23-26,534 3-10,-613-13-13,-154-3 2,-1-4 0,161-33-1,154-68 5,-391 107-2,52-16 10,0-3 1,88-44 0,-127 55-9,-1 0 1,0-2-1,-1 0 1,0-1-1,0 0 0,-2-1 1,0-1-1,0-1 1,-1 0-1,-1 0 1,0-1-1,9-18 1,-17 25 10,-1 0 0,0 0 0,0-1 0,-1 1 1,-1-1-1,1 1 0,-2-1 0,1 1 0,-1-1 0,-1 0 1,1 1-1,-5-19 0,-4-9 32,-2 0 0,-15-34 0,5 15-63,10 24 22,-2 1 1,-1 1-1,-2 0 1,-1 1-1,-1 1 1,-1 0-1,-2 1 1,-34-35-1,21 31-2,-1 0 0,-1 3 0,-1 1 0,-2 2 0,-64-32 0,15 18-13,-2 5 1,-1 4-1,-2 4 1,0 3 0,-130-13-1,52 23-1058,1 11-3942,93 2 1205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4:31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13869,'-6'3'1922,"-1"-3"-160,0 0-289,7 1-1473,0 3-416,0 0-1154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4:45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73 3876,'-11'1'1697,"-51"0"550,-56 4 4528,117-5-6713,0 0 0,1 0 0,-1 0-1,0 0 1,0 0 0,1 0 0,-1 0-1,0 1 1,1-1 0,-1 0 0,0 1 0,1-1-1,-1 0 1,0 1 0,1-1 0,-1 0 0,1 1-1,-1-1 1,0 1 0,1 0 0,-1-1-1,1 1 1,0-1 0,-1 1 0,1 0 0,-1-1-1,1 1 1,0 0 0,0-1 0,-1 1 0,1 1-1,0-1-51,0 0 0,1 0 0,-1 0-1,0-1 1,1 1 0,-1 0 0,1 0 0,-1 0-1,1-1 1,-1 1 0,1 0 0,-1 0-1,1-1 1,0 1 0,0-1 0,-1 1 0,1 0-1,0-1 1,0 1 0,0-1 0,-1 0-1,1 1 1,0-1 0,0 0 0,1 1 0,30 6 474,0-2 1,0-1-1,1-2 0,-1 0 1,56-7-1,-31 3-209,326-16 628,-111 4-653,109-6-108,576-2-33,-855 26-92,85 6 63,269-21-1,-321-12 678,-50 7 328,-85 16-783,2-5-6642,-5-3 863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4:48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5573,'-9'2'3972,"-22"1"-2478,-37 5 4358,81-9-5062,1 1 1,-1 0 0,0 1 0,23 5 0,14 0-192,815 7 1376,-485-30-1872,253 4 1551,-535 27-1505,-97-14-448,-25-3-5733,5-8-1399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5:00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5830,'0'0'7505,"13"4"-6063,18 3-946,0-2 1,1-1 0,0-1 0,43-3 0,147-15 353,-106 5-512,1335-26 2663,-1310 46-2924,19 1 225,-160-11-265,-7 0-10046,3-4 4206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5:48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3267,'0'0'6988,"10"-6"-5915,3-2-586,0 2 0,0-1 0,1 2 0,-1-1 0,1 2 0,0 0 0,1 1 0,23-3 0,353 12 1430,-123 3-1864,395-20 2280,-505 7-2403,31 0 100,150-4 682,-322 7-663,30-2 234,51 5-1,-98-2-285,1 0-1,-1 0 0,1 0 1,-1 0-1,1 1 1,-1-1-1,1 0 0,-1 0 1,0 0-1,1 1 1,-1-1-1,1 0 0,-1 1 1,0-1-1,1 0 1,-1 1-1,0-1 0,1 1 1,-1-1-1,0 0 1,0 1-1,1-1 0,-1 1 1,0-1-1,0 1 1,0-1-1,0 1 0,0-1 1,0 1-1,0-1 1,1 1-1,-1-1 0,0 1 1,-1-1-1,1 1 0,0-1 1,0 0-1,0 1 1,0-1-1,0 1 0,0-1 1,-1 2-1,-6 2-6407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5:49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4484,'0'0'9332,"10"2"-8238,49 4-242,1-2 1,0-3-1,92-10 0,-33 2-375,218-8-15,405-11-240,-413 27-14,511-24-11,-799 20-219,0-1 407,61-12 0,-101 16-380,0 0 1,0 0-1,0-1 0,-1 1 1,1 0-1,0 0 0,-1-1 1,1 1-1,0 0 1,0-1-1,-1 1 0,1-1 1,-1 1-1,1-1 0,0 1 1,-1-1-1,1 0 0,-1 1 1,1-1-1,-1 0 1,0 1-1,1-1 0,-1 0 1,0 1-1,1-3 0,0-12-3156,-1 14 2762,0-14-5216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6:06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1 178 4292,'0'0'5178,"10"-4"-3485,17-5-1177,1 0 0,0 2 0,1 1 0,47-3 0,131 1 1092,-93 5-784,349-10 185,368-19 16,-610 7-59,-121 11-195,114 0 1,-189 15-956,32-2 296,-54 1-509,0-1-1,0 0 1,0 1-1,-1-1 1,1 0-1,0 0 1,0-1 0,-1 1-1,5-3 1,6-9-4840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6:09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4 3395,'-36'4'6261,"35"-2"-3204,23-2-1383,823-5 2169,2 0-3148,-167 42-568,-1-1 1139,-673-36-1113,-1 0-1,1 0 1,-1 0 0,1-1 0,-1 0-1,1 0 1,-1-1 0,1 1 0,-1-1-1,0 0 1,0-1 0,6-3 0,-20 7-752,1-1 0,-1-1 0,1 0 1,-1 0-1,-10-3 0,-4-6-3528,1-5-1937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38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7175,'0'0'14248,"7"1"-13511,67 13 254,2-4 1,78 1 0,163-12-699,-207-1 31,1430-10 189,-1032 54-466,-473-37-35,-48-11-604,-27-9-3037,1-3-3948,19 2-799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8:59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141 128 8648,'0'0'2093,"7"-11"154,-1-1-1647,31-47 2847,-34 55-3111,0 0 1,0 0 0,0 0 0,0 1-1,1-1 1,-1 1 0,1 0 0,0 0-1,0 0 1,1 1 0,-1-1 0,8-2-1,-11 5-326,-1 0 0,0 0 0,1 0 0,-1 0 0,1 1 0,-1-1 0,0 0 0,1 0 0,-1 0 0,0 1 0,1-1 0,-1 0 0,0 1 0,0-1 0,1 0 0,-1 1 0,0-1 0,0 0 0,0 1 0,1-1 0,-1 0 0,0 1 0,0-1 0,0 1 0,0-1 0,0 0 0,0 1 0,1-1 0,-1 1 0,0-1 0,0 0 0,0 1 0,-1-1 0,1 1-1,0-1 1,0 0 0,0 1 0,0-1 0,0 1 0,-4 21 248,-9 8-174,-2-1 0,-1 0 0,-1-1 0,-1-1 0,-1 0 0,-36 36 0,-30 44 177,84-106-240,0 0 0,0-1 0,1 1 0,-1 0 0,0-1 0,1 1 0,-1 0 0,0 0 0,1 0 0,-1 0 1,1 0-1,0 0 0,-1 0 0,1 0 0,0 0 0,-1 0 0,1 0 0,0 0 0,0 0 0,0 0 0,0 0 0,0 0 0,0 0 0,0 0 1,0 0-1,0 0 0,1 0 0,-1 0 0,1 2 0,0-3 13,1 1-1,0-1 1,-1 1-1,1-1 1,0 0 0,-1 0-1,1 0 1,0 0 0,0 0-1,-1 0 1,1 0-1,0 0 1,-1-1 0,1 1-1,2-2 1,72-28 753,-74 29-748,29-14 145,123-50 1064,-134 58-1436,1 1 0,-1 0 0,1 2 0,1 1 0,35-2 1,-54 5-162,0 0 1,0 1 0,-1-1 0,1 1 0,0-1-1,0 1 1,-1 0 0,1 0 0,0 0 0,-1 0-1,1 1 1,3 2 0,14 6-9528,-13-9-940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56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15278,'0'0'1517,"8"7"-1373,14 11-12,0-1 0,1-1 0,0-1 0,2-1 0,0-1 0,0-1 1,1-1-1,0-2 0,1 0 0,0-2 0,55 8 0,-9-8-157,133-5-1,75-23-1132,21-1 419,217 19 2359,282-15 2717,681-41-2821,-1356 59-1560,243-2-1307,-123-8-4183,-107-1-1336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2:06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0 163 14734,'0'0'1601,"78"3"-1729,-35-3 64,17 0 128,10 0 64,9 0 65,13 0-129,9 0 0,9 0-32,9 0 64,10-1 32,10-6-96,7-6-32,3-7 0,6-10-929,2-11-2274,-8-12-1153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9:36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53 390 1121,'0'0'9977,"-8"5"-7233,-1 2-1775,-26 14 2904,79-44 2255,25-27-5038,-28 20-578,133-89-296,106-78-58,-270 193-119,-18 18 64,-28 36 218,23-32-149,-29 37 239,2 2 0,3 2 0,3 1 0,-32 78 1,65-135-462,0 1 1,0-1-1,0 0 1,0 1-1,1-1 1,-1 1-1,1-1 1,0 0-1,0 1 1,0-1-1,1 1 1,0 5-1,0-8-152,-1 0 0,1 0 0,-1 0 0,1 0 0,-1 0 0,1 0-1,-1 0 1,1 0 0,0-1 0,-1 1 0,1 0 0,0 0 0,0-1 0,-1 1 0,1-1-1,0 1 1,2 0 0,-2 0-401,1-1 0,0 1 1,0-1-1,-1 0 0,1 0 0,0 0 0,-1 0 0,1 0 0,0 0 0,0 0 0,-1-1 1,1 1-1,0 0 0,1-2 0,12-6-9049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9:36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16912,'0'0'2696,"-2"9"-1351,-46 152 2790,-34 125-3503,81-285-750,1 0-1,-1 0 1,1 0-1,-1 0 1,1 0 0,0 0-1,0 1 1,0-1-1,0 0 1,-1 0-1,1 0 1,1 0-1,-1 1 1,0-1-1,0 0 1,0 0-1,1 0 1,-1 0-1,0 1 1,1-1-1,-1 0 1,2 1 0,-1-2-134,0-1 1,0 1-1,0-1 1,0 1-1,1-1 1,-1 1-1,0-1 1,0 0-1,-1 0 1,1 1-1,0-1 1,0 0-1,0 0 1,0 0-1,-1 0 0,1 0 1,-1 0-1,1 0 1,0 0-1,-1 0 1,0 0-1,1-3 1,14-31-6614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9:37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222 108 6598,'0'0'11291,"-2"-9"-9166,1 7-1996,0 0 0,0 0 0,0 0 1,0 0-1,1 0 0,-1-1 1,1 1-1,0 0 0,-1-1 1,1 1-1,0 0 0,1 0 0,-1-1 1,0 1-1,0 0 0,1 0 1,0-1-1,-1 1 0,1 0 0,0 0 1,0 0-1,0 0 0,0 0 1,0 0-1,1 0 0,-1 0 1,1 1-1,-1-1 0,1 0 0,0 1 1,-1-1-1,1 1 0,0 0 1,0-1-1,0 1 0,0 0 0,0 0 1,0 0-1,0 1 0,5-2 1,9-3 81,0 0 0,0 1 0,0 1 1,1 1-1,0 0 0,33 1 0,-49 1-209,1 0 0,-1-1 0,1 1 0,0 0 0,-1 0-1,1 1 1,-1-1 0,1 0 0,0 0 0,-1 1 0,1-1-1,-1 1 1,1-1 0,-1 1 0,1 0 0,-1 0 0,0-1-1,1 1 1,-1 0 0,0 0 0,0 0 0,1 1 0,-1-1-1,0 0 1,0 0 0,0 1 0,0-1 0,-1 0 0,1 1-1,0-1 1,-1 1 0,1-1 0,0 1 0,-1-1 0,0 1-1,1-1 1,-1 1 0,0 0 0,0-1 0,0 1 0,0-1-1,0 1 1,0 0 0,-1-1 0,1 1 0,0-1 0,-1 1-1,1-1 1,-2 3 0,-1 5 79,0-1-1,-1 1 1,0-1 0,0 0-1,-1 0 1,0 0-1,-9 11 1,-22 18 209,0-1-1,-82 58 1,-94 46 619,253-161-2060,64-23 1,-97 40 1112,0 1 0,1 1-1,-1 0 1,1 0 0,-1 0 0,17 0 0,-24 2 38,0 0 0,-1 0 0,1 1 0,-1-1 0,1 0 0,0 0 0,-1 0 0,1 0 0,-1 1 0,1-1 1,-1 0-1,1 0 0,-1 1 0,1-1 0,-1 0 0,1 1 0,-1-1 0,1 1 0,-1-1 0,0 1 0,1-1 0,-1 1 0,0-1 0,1 1 0,-1-1 0,0 1 0,0-1 0,0 1 0,1 0 0,1 24 468,-12 25 673,10-50-1134,-1 4 87,-1 0-1,1 0 1,0 0-1,0 1 0,1-1 1,-1 0-1,1 0 0,0 1 1,0-1-1,1 7 0,0-10-36,1 1 0,-1-1-1,0 0 1,1 1-1,-1-1 1,1 0 0,-1 0-1,1 0 1,0 0-1,0 0 1,-1 0 0,1 0-1,0-1 1,0 1-1,0-1 1,0 1-1,0-1 1,0 0 0,0 1-1,0-1 1,0 0-1,0-1 1,0 1 0,-1 0-1,4-1 1,4 0 26,1 0 0,-1 0 0,0-1 0,0 0 0,1-1 0,-1 0 0,-1-1 0,17-8 0,-19 9-62,0-1 0,0 1 0,0-1 0,0-1 0,-1 1 0,0-1 0,0 0 0,0 0 0,-1 0 0,0-1 0,0 1 0,0-1 0,3-7 0,-6 12-13,0 0 0,-1 0 0,1 0 0,-1 0 0,0 0 0,1 0 0,-1 0 1,0-1-1,1 1 0,-1 0 0,0 0 0,0 0 0,0 0 0,0 0 0,0 0 0,0 0 0,0 0 0,0-1 0,-1 1 1,1 0-1,0 0 0,-1 0 0,1 0 0,-1 0 0,1 0 0,-1 0 0,1 0 0,-1 0 0,0 0 0,-1-1 1,0 1-121,-1 0 0,0 0 0,1 0 0,-1 0 0,0 0 0,0 1 0,0-1 0,0 1 0,-3 0 0,-11-2-3028,16-8-12576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44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7015,'0'0'13906,"-1"8"-13020,-9 77 1055,2 129-1,7-212-1937,1 0-1,1 0 1,-1 1 0,0-1-1,1 0 1,-1 0-1,1 0 1,-1 1-1,1-1 1,0 0 0,0 0-1,0 0 1,0 0-1,2 2 1,11 1-3271,-14-5 3089,1 0 1,-1 0 0,0-1 0,1 1 0,-1 0 0,0 0 0,1-1-1,-1 1 1,0 0 0,0-1 0,0 1 0,1 0 0,-1-1 0,0 1 0,0 0-1,0-1 1,0 1 0,0 0 0,1-1 0,-1 1 0,0 0 0,0-1-1,0 1 1,0-1 0,0 1 0,0 0 0,0-1 0,0 1 0,0 0-1,-1-1 1,1 1 0,0-1 0,0 1 0,0 0 0,0-1 0,-1 1-1,1-1-324,-4-15-5316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44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38 416,'0'0'22550,"50"-35"-21589,-10 33-257,5 1-415,2 1-225,-2 0-32,-4 0-1570,-3 0-2369,-4 0-4293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45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91 5477,'0'0'4693,"5"-8"-1330,15-28-673,-19 35-2578,-1 0 0,1 0 0,-1 0 0,0 0 0,0 0 0,1-1 0,-1 1-1,0 0 1,0 0 0,0 0 0,0 0 0,-1 0 0,1-1 0,0 1 0,0 0-1,-1 0 1,1 0 0,0 0 0,-1 0 0,1 0 0,-1 0 0,0 0 0,1 0 0,-1 0-1,0 0 1,1 0 0,-1 1 0,0-1 0,0 0 0,0 0 0,0 1 0,0-1-1,0 1 1,0-1 0,0 1 0,0-1 0,0 1 0,-1-1 0,-41-9 1183,33 10-1184,1 0 0,-1 1 0,0 0 0,0 1 1,1 0-1,-1 1 0,1 0 0,0 0 0,0 1 0,0 0 0,0 1 0,1 0 0,-1 0 0,1 1 1,1 0-1,-1 0 0,1 1 0,0 0 0,0 0 0,1 1 0,0 0 0,1 0 0,-1 0 1,2 0-1,-1 1 0,1 0 0,0 0 0,1 0 0,0 1 0,1-1 0,-3 15 0,5-21-89,0 0-1,0 0 0,0 0 0,0-1 0,1 1 0,-1 0 1,1 0-1,0-1 0,0 1 0,0-1 0,0 1 0,0 0 1,0-1-1,1 0 0,-1 1 0,1-1 0,-1 0 1,1 0-1,0 0 0,0 0 0,0 0 0,0 0 0,1 0 1,-1-1-1,0 1 0,1-1 0,-1 0 0,1 0 0,-1 0 1,1 0-1,0 0 0,-1 0 0,1-1 0,0 1 0,0-1 1,3 0-1,11 2 201,0-1 0,0-1 1,0 0-1,28-5 1,-31 2-145,-1 0 1,1-1 0,-1 0 0,0-1-1,0 0 1,-1-2 0,1 1 0,-1-1-1,11-9 1,-18 12-44,0 0-1,0-1 1,-1 1-1,1-1 1,-1 0-1,0 0 1,0 0-1,-1-1 1,5-9-1,-6 11-22,-1 1 0,0-1 0,0 0 0,0 0 0,-1 0-1,1 0 1,-1 0 0,0 0 0,0 0 0,0 0 0,0 0 0,-1 0 0,0 1-1,0-1 1,0 0 0,-3-7 0,4 10-73,-1-1 0,0 1-1,1-1 1,-1 1 0,0-1-1,0 1 1,0 0 0,0 0 0,0-1-1,0 1 1,0 0 0,-1 0 0,1 0-1,0 0 1,-1 0 0,1 0-1,-1 1 1,1-1 0,-1 0 0,1 1-1,-1-1 1,1 1 0,-1-1-1,1 1 1,-1 0 0,0 0 0,1 0-1,-1 0 1,1 0 0,-1 0 0,0 0-1,1 0 1,-1 1 0,1-1-1,-1 1 1,0-1 0,-1 2 0,1-1-283,0 0 1,1 0-1,-1 0 1,0 0 0,1 0-1,0 1 1,-1-1-1,1 0 1,0 1 0,0 0-1,0-1 1,0 1 0,0-1-1,0 1 1,0 0-1,0 0 1,1-1 0,-1 1-1,0 0 1,1 3-1,-1 19-5528,1 1-1810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45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13997,'0'0'5029,"-27"60"-2819,21-32-640,5 0-417,1 1-705,0-2-384,3-2-32,13-7-1249,2-9-1153,8-5-2307,-7-4-4387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45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10378,'0'0'15647,"9"-3"-15466,34-8-304,0 3 1,1 1-1,0 2 0,49 1 0,-93 4 113,1 0 0,-1 0 0,1 0 0,-1 0 0,1 0 0,0 0 0,-1 0 0,1 0 0,-1 0 0,1 1 0,-1-1 0,0 0 0,1 0 0,-1 0 0,1 1 0,-1-1 0,1 0 0,-1 0 0,1 1 0,-1-1 0,0 0-1,1 1 1,-1-1 0,0 1 0,1-1 0,-1 0 0,0 1 0,0-1 0,1 1 0,-1-1 0,0 1 0,0-1 0,0 1 0,1 0 0,-5 23-77,-20 25 193,23-47-105,-33 56 224,4-8 437,2 1 0,2 1-1,-20 60 1,44-106-586,1 0-1,0 0 0,0 0 0,0 0 0,1 0 1,0 7-1,0-12-180,0 0 1,0 1 0,1-1-1,-1 0 1,0 0-1,1 0 1,-1 0-1,0 1 1,1-1 0,0 0-1,-1 0 1,1 0-1,0 0 1,-1 0 0,2 1-1,-1-1-197,0-1 1,0 1-1,0-1 0,0 0 0,0 0 1,0 1-1,-1-1 0,1 0 0,0 0 0,0 0 1,0 0-1,0 0 0,0 0 0,0 0 1,0 0-1,0 0 0,0 0 0,0 0 1,0-1-1,-1 1 0,1 0 0,0-1 0,1 0 1,4-4-6506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19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1 235 8648,'0'-3'347,"-1"0"1,1 0-1,1 0 0,-1 0 0,0 0 0,1 0 0,0 0 1,-1 1-1,1-1 0,0 0 0,0 0 0,1 0 0,-1 1 1,1-1-1,-1 1 0,4-5 0,1 3-229,0-1 0,-1 2-1,2-1 1,-1 0 0,0 1 0,9-3 0,59-23 235,0 3 0,2 3 1,1 3-1,86-10 1,-45 16 213,0 5 1,126 6 0,-39 27-467,-138-14-32,89 3 1,351 11 52,-440-15-134,-1 2 1,0 3-1,-1 3 1,-1 3 0,96 44-1,-111-40 42,181 81 61,-179-85 107,0-3 0,89 19 0,178 10 1766,-166-27-1673,210 53 1,-71-1 113,-219-55-372,-34-4 56,-1 1 0,0 2 0,-2 1 0,61 37 0,34 17 96,-101-55-158,-1 1 1,52 40 0,-13-7-1676,-79-58-11415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46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13997,'0'0'10698,"69"-43"-9609,-30 36-448,6 0-353,2 3-224,2 1-64,-8 3-832,-3 0-2019,-7 0-2146,-10 0-2402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46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77 17521,'0'0'5525,"-9"4"-4020,-3 3-903,0 0 0,0 1 0,1 0-1,-15 14 1,24-20-532,0 0 0,0 0 0,0 0 0,0 0 0,0 0 0,1 1 0,0-1 0,-1 1 0,1-1 0,0 1 0,0-1 0,0 1 0,0-1 0,0 6 0,1-6-82,0 0-1,1-1 1,-1 1 0,1 0 0,-1 0 0,1-1 0,0 1-1,0 0 1,0-1 0,0 1 0,0-1 0,0 1 0,0-1-1,0 1 1,1-1 0,-1 0 0,0 0 0,1 0 0,-1 0-1,1 0 1,0 0 0,-1 0 0,1 0 0,0 0 0,2 0-1,87 30-1593,-73-26 1283,1 1 0,-1 0 0,0 1 0,0 1 0,28 17 0,-45-24 346,0-1 0,0 1 0,0 0 0,0 0 0,0-1 0,0 1 0,0 0 0,0 0 0,0 0 0,0 0-1,0 0 1,-1 0 0,1 0 0,0 1 0,-1-1 0,1 0 0,-1 0 0,0 0 0,1 1 0,-1-1 0,0 0 0,0 0 0,1 1 0,-1-1 0,0 0 0,0 1 0,0-1 0,-1 0 0,1 2 0,-2 0 74,1 0 0,-1-1 0,0 1-1,1-1 1,-1 1 0,0-1 0,-1 0 0,1 0 0,0 0-1,-1 0 1,1 0 0,-3 1 0,-11 6 486,1 0 1,-2-2-1,-18 7 0,25-10-396,-1-1 0,0 0 0,1 0 0,-1-1 0,0-1 0,0 0 0,0 0 0,-21-2-1,28 0-290,0 0-1,0 0 0,0 0 0,0 0 0,0-1 1,0 1-1,0-1 0,1 0 0,-1 0 0,1-1 0,-4-2 1,4 2-270,0 0 1,0-1-1,0 1 1,1-1-1,-1 1 1,1-1-1,0 0 1,0 0-1,0 0 1,1 0-1,-1 0 1,0-6-1,-3-28-4985,4-3-2670</inkml:trace>
  <inkml:trace contextRef="#ctx0" brushRef="#br0" timeOffset="1">111 37 14286,'0'0'8776,"59"-31"-7079,-36 26-640,8 4-576,3 1-353,0 0-192,4 0-1506,-3 0-2658,-1 0-6406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48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71 7015,'0'0'19869,"7"-7"-19693,22-22-42,-28 28-113,-1 0-1,1 0 1,0 1 0,0-1 0,0 0 0,-1 0 0,1 0-1,0 0 1,-1 0 0,1 0 0,-1 0 0,1-1 0,-1 1 0,0 0-1,1 0 1,-1 0 0,0 0 0,0-1 0,0 1 0,0 0-1,0-2 1,0 3-10,-1-1-1,1 0 1,-1 1-1,1-1 1,-1 1 0,1-1-1,-1 0 1,0 1-1,1 0 1,-1-1-1,0 1 1,1-1-1,-1 1 1,0 0-1,0-1 1,1 1-1,-1 0 1,0 0 0,0 0-1,0-1 1,-1 1-1,-3 0 3,-1 0 0,1 0-1,0 0 1,-1 1 0,1-1-1,-8 3 1,10-1 16,-1-1 0,1 1 0,-1 0-1,1 0 1,0 0 0,0 0 0,0 1 0,0-1 0,0 1-1,1 0 1,-1 0 0,1 0 0,0 0 0,0 0 0,0 0-1,0 1 1,0-1 0,1 1 0,-2 4 0,4-7-2,-1-1 0,1 0-1,-1 1 1,1-1 0,0 0 0,-1 1 0,1-1 0,0 0 0,0 0 0,-1 1 0,1-1 0,0 0 0,-1 0 0,1 0 0,0 0 0,0 0-1,-1 0 1,1 0 0,0 0 0,0 0 0,-1-1 0,1 1 0,0 0 0,-1 0 0,2-1 0,21-6 116,-22 7-141,13-11-2454,-9-2-4712,0 0-2013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49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1 420 11531,'0'0'11574,"11"-7"-10058,46-35-1107,-1-4 0,-3-1 0,-1-3 1,-3-2-1,51-70 0,-83 95-296,0 0 418,-22 46-502,-17 33 66,-38 100 290,54-131-366,0 1 0,1 0-1,0 0 1,2 0 0,0 24-1,3-44-103,0-1 0,0 0 0,0 0 0,0 0 0,0 0 0,1 1 0,-1-1 0,0 0 0,1 0 0,-1 0 0,1 0 0,-1 0 0,1 0 0,-1 0 0,1 0 0,0 0 0,0 0 0,-1 0 0,1 0 0,0 0 0,0 0 0,0-1 0,0 1 0,1 1 0,29 4-7500,-11-6 4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50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6150,'0'0'13196,"-49"50"-11114,35-27-448,-1 8-513,5 1-673,2 3-288,8 1-128,0 1-96,0 0-1185,8 0-641,2-6-1216,-1-7-2115,-1-9-2787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50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14862,'0'0'3582,"1"-9"-624,-2 5-2815,1 1 0,0 0 0,0 0 0,1 0 0,-1 0 0,1 0 0,-1 0 0,1 0 0,0 0 0,0 0 0,1 0 0,-1 0 0,0 1 0,1-1 0,0 0 0,-1 1 0,1-1 0,0 1 0,0 0 0,1 0 0,-1 0 0,0 0 0,1 0 0,-1 0 0,1 0 0,0 1 0,-1-1 1,6-1-1,8-2 65,1 0 0,0 1 0,0 1 0,0 0 0,0 1 1,1 1-1,32 3 0,-48-3-195,0 1-1,-1 0 1,1 0 0,-1 0-1,1 0 1,0 0-1,-1 1 1,1-1 0,-1 0-1,1 1 1,-1-1-1,1 1 1,-1 0 0,1-1-1,-1 1 1,0 0-1,1 0 1,-1 0 0,0 0-1,0 0 1,1 0-1,-1 0 1,0 0 0,0 0-1,0 1 1,0-1-1,-1 0 1,1 1 0,0-1-1,0 1 1,-1-1 0,1 1-1,-1-1 1,1 1-1,-1-1 1,0 1 0,0-1-1,0 1 1,0 0-1,0-1 1,0 1 0,0-1-1,0 1 1,0 0-1,-1-1 1,1 1 0,-2 2-1,-1 4 104,0 1 0,-1-1 0,0 0 0,0 0 0,-1 0-1,0-1 1,-7 9 0,-71 70 631,53-57-565,-47 59 0,76-87-181,-1 1 0,1-1 0,0 1 0,0 0 0,0 0 0,0 0 0,0-1 0,0 1 0,1 0 0,-1 0 0,0 0 0,1 0 1,0 0-1,-1 0 0,1 0 0,0 1 0,0-1 0,1 2 0,-1-2 8,1-1 0,-1 0 0,1 1 0,0-1-1,0 0 1,0 0 0,0 1 0,0-1 0,0 0 0,0 0 0,0 0 0,0 0 0,0 0 0,0 0 0,1 0-1,-1-1 1,0 1 0,4 1 0,6 1 10,0 0 0,1-1-1,0 0 1,-1 0 0,14-1-1,-15 0-90,86 4-3959,-32-4-5652,-32-1-1629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50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16752,'0'0'9251,"-9"0"-8108,7-1-1102,-1 1 1,0 0 0,0 0 0,1 1-1,-1-1 1,0 0 0,0 1-1,1 0 1,-1 0 0,0 0 0,1 0-1,-1 0 1,1 0 0,-1 1-1,1-1 1,0 1 0,0-1 0,-1 1-1,1 0 1,0 0 0,0 0-1,1 0 1,-1 0 0,0 1 0,1-1-1,-1 0 1,1 1 0,0-1-1,0 1 1,0 0 0,0-1 0,0 1-1,1 0 1,-1-1 0,1 1-1,0 0 1,0 0 0,0 0 0,0-1-1,0 1 1,0 0 0,2 4-1,-1-3-65,0-1-1,1 1 0,-1-1 1,1 0-1,0 1 0,-1-1 1,2 0-1,-1 0 0,0 0 1,0-1-1,1 1 0,0-1 1,-1 1-1,1-1 1,0 0-1,4 2 0,55 30-1346,-53-29 1058,35 14-1235,-30-14 1203,1 1 1,-2 1-1,1 0 0,-1 0 0,0 2 1,22 18-1,-34-26 377,1 0 1,-1 0-1,0 1 0,0-1 0,0 0 1,0 1-1,-1-1 0,1 0 1,0 1-1,-1-1 0,1 1 0,-1-1 1,1 1-1,-1-1 0,0 1 1,1 0-1,-1-1 0,0 1 0,0-1 1,0 1-1,0 0 0,-1-1 1,1 3-1,-2-1 98,1 0-1,0 0 1,-1 0 0,0 0 0,0 0 0,0 0-1,0 0 1,0 0 0,0-1 0,-5 4-1,-5 4 497,-2 0-1,1-1 0,-24 11 0,-41 15 914,73-33-1554,0 0-1,0-1 1,-1 1 0,1-1-1,-1 0 1,1-1-1,-1 1 1,1-1 0,-1 0-1,1-1 1,-1 1 0,1-1-1,-8-2 1,10 0-540,0 1 0,0-1-1,0 0 1,0 0 0,0-1 0,1 1 0,-1 0-1,1-1 1,0 0 0,0 1 0,0-1 0,1 0 0,-1 0-1,1 0 1,0 0 0,-1-9 0,-3-25-7762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51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14318,'0'0'10249,"60"-48"-8807,-26 40-225,9 1-545,4 1-383,0 1-225,1 3-96,-6 0-609,-6-3-1505,0-3-3203,-2-4-7527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53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5701,'0'0'18834,"70"18"-17745,-11-15-416,10 2-385,8-2-192,3 0-32,-7 0-128,-9 0-704,-16 2-834,-24-1-1057,-23 2-672,-11-1-929,-25-2-3203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53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13581,'0'0'1922,"90"0"640,-20-5-1056,15-6-962,10 2-160,-3 1-255,-11 0-129,-12 1-2243,-15-4-5572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20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74 11275,'9'-15'1234,"-6"10"-472,1 0-1,-1 0 1,0-1-1,-1 1 0,1-1 1,-1 1-1,0-1 1,1-9-1,-18 24 232,-5 13-975,0 0-1,-31 48 1,6-9-23,8-16 61,12-16 85,-24 37 0,43-57-119,1 0 0,0 0 1,0 1-1,1-1 1,0 1-1,1 0 1,0 1-1,-3 18 0,5-25-14,1 0 0,0 0-1,0 0 1,1 0-1,-1 0 1,1 0 0,0-1-1,0 1 1,0 0-1,0 0 1,0-1 0,1 1-1,0-1 1,0 1-1,0-1 1,4 5 0,-2-3 1,1 0 1,0-1 0,0 0 0,0 0 0,1 0-1,-1 0 1,1-1 0,0 0 0,6 3 0,5 0 1,0-1 1,0-1 0,1 0 0,-1-1 0,1-1-1,26 0 1,16-1-2022,102-13 0,-111 2-3787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9:52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5958,'0'0'20643,"1"13"-20002,-2 18-244,-1 1 0,-2-1 0,-15 61 0,7-34-208,-3 90 1610,30-182-2130,-10 25-395,15-40-5538,-12 13-1987,-2 0-5329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9:52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11307,'0'0'13500,"8"-3"-11845,14-5-1034,1 1 0,0 1 0,1 1-1,25-3 1,111-4-604,-121 9-169,-37 3 313,19-1-566,1 3-4152,-22-2 4325,0 0 0,1 0 0,-1 0 0,1 0 0,-1 0 0,0 0 0,1 0 0,-1 1 0,1-1 0,-1 0 0,0 0 0,1 0 0,-1 1 0,0-1 0,1 0 0,-1 0 0,0 1 0,1-1 0,-1 0 0,0 0 0,1 1 0,-1-1 0,0 0 0,0 1 0,0-1 0,1 1 0,-1-1 0,0 1 0,-13 15-6689,-2-4 1802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9:53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7143,'0'0'16832,"0"9"-15076,0-8-1677,0 1 0,0-1 1,0 1-1,0 0 0,0-1 0,0 1 1,0-1-1,1 1 0,-1 0 0,0-1 0,1 1 1,-1-1-1,1 1 0,0-1 0,-1 1 1,1-1-1,0 0 0,0 1 0,0-1 0,0 0 1,0 0-1,0 1 0,2 0 0,2-1 115,0 1 0,-1-1 0,1 0 0,0 0 0,0 0 0,0 0-1,0-1 1,10-1 0,52-1 529,-42 0-1141,0 1 0,0 1 0,0 1 0,43 8 1,-66-8 85,0-1 0,0 1 0,0 0 0,0-1 1,0 1-1,0 0 0,0 0 0,0 1 0,0-1 1,-1 0-1,1 1 0,1 1 0,-2-2-123,0 0-1,0 0 0,-1 1 1,1-1-1,-1 0 0,1 1 1,-1-1-1,1 0 1,-1 1-1,0-1 0,1 0 1,-1 1-1,0-1 0,0 1 1,0-1-1,0 0 0,-1 1 1,1-1-1,0 2 0,-5 11-5063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9:53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10122,'0'0'17360,"74"2"-15951,-40-9-544,5-1-577,5 0-256,-8 0 0,0 5-256,-2 1-1185,-3 1-1121,-6 0-2275,-2-2-4260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9:54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 12300,'0'0'15123,"-11"12"-14541,8-8-529,-7 7 81,0 0 0,1 0 1,1 1-1,0 1 0,1-1 1,-12 27-1,-3 19 202,3 1 1,2 0-1,3 1 0,3 1 1,2 0-1,-1 91 0,11-143-321,-1 1-1,2-1 0,-1 0 1,2 1-1,-1-1 1,1 0-1,0 0 0,1-1 1,0 1-1,0-1 0,1 0 1,9 13-1,-9-15-197,1 0 0,-1 0 0,1-1 0,0 0 0,1 0 0,9 6 0,-10-7-339,0-1-1,0 0 0,0-1 1,0 0-1,1 0 1,-1 0-1,1-1 0,8 1 1,19-1-5430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9:55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0 361 15214,'0'0'12487,"13"-10"-11185,95-65-191,185-170-1,-281 231-1083,5-3-34,-15 19-45,-7 12-49,-49 96 57,35-77 62,2 1 0,-23 66 0,39-95-68,0-1 0,0 1 0,0-1 0,0 1-1,0-1 1,1 1 0,0 0 0,0-1-1,0 1 1,2 4 0,10 11-3785,14-7-6960,-21-13 3588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9:55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12620,'0'0'10671,"12"7"-8717,1-1-1666,0-1-1,0 0 0,0-1 1,1-1-1,-1 0 1,1 0-1,0-2 0,0 1 1,0-2-1,0 0 0,23-3 1,214-36 77,-145 18-4857,-101 20 3516,6-2-1396,-4-1-3446,-1 0-2280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9:56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57 13645,'0'0'9748,"-6"9"-8125,-17 26-454,23-34-1134,0-1 0,-1 0 0,1 1 1,0-1-1,-1 0 0,1 1 0,0-1 0,0 1 1,0-1-1,-1 0 0,1 1 0,0-1 0,0 1 1,0-1-1,0 1 0,0-1 0,0 1 0,0-1 1,0 1-1,0-1 0,0 1 0,0-1 0,0 1 1,0-1-1,0 0 0,0 1 0,1-1 0,-1 1 1,0-1-1,0 1 0,0-1 0,1 0 0,-1 1 1,0-1-1,1 1 0,-1-1 0,0 0 0,1 1 1,-1-1-1,0 0 0,1 0 0,-1 1 0,1-1 1,-1 0-1,1 0 0,-1 0 0,0 1 0,1-1 1,-1 0-1,1 0 0,-1 0 0,1 0 0,-1 0 1,1 0-1,29-1 517,-26 1-254,8-2-163,-1 0 0,0-1-1,0-1 1,0 0-1,0 0 1,-1-1 0,1 0-1,-1-1 1,-1 0-1,1-1 1,-1 0 0,0 0-1,13-14 1,-21 20-113,-1 1 1,1-1-1,0 0 1,0 0 0,-1 1-1,1-1 1,0 0-1,-1 0 1,1 0-1,-1 0 1,1 0-1,-1 0 1,0 0-1,1 0 1,-1 0-1,0 0 1,0 0 0,1 0-1,-1 0 1,0 0-1,0 0 1,0 0-1,0 0 1,-1-1-1,1 1-9,-1 0 0,0 0 0,1 0 0,-1 1 0,0-1-1,0 0 1,0 1 0,0-1 0,0 0 0,0 1 0,0-1 0,0 1 0,0 0-1,0-1 1,0 1 0,0 0 0,0-1 0,-2 1 0,-60-1-8,55 2-17,-5 0-5,1 1 1,-1 1 0,1 0 0,0 1 0,0 0 0,0 0-1,1 1 1,-1 1 0,1 0 0,0 1 0,-11 9 0,16-12 4,1-1-1,0 1 1,0 0 0,1 1 0,-1-1 0,1 1 0,0 0-1,0 0 1,1 0 0,-1 0 0,1 1 0,0 0 0,1-1-1,0 1 1,-1 0 0,2 0 0,-1 0 0,1 1 0,0-1-1,0 0 1,0 0 0,1 1 0,1 11 0,1-14 8,0 0 1,-1 0 0,2 0-1,-1-1 1,0 1 0,1-1-1,-1 0 1,1 1 0,0-1-1,0 0 1,0-1 0,1 1-1,-1 0 1,1-1 0,-1 0-1,1 0 1,0 0-1,0 0 1,0-1 0,0 0-1,0 1 1,0-1 0,9 0-1,11 4-410,0-2 0,41 0 0,-62-2 322,21 0-1288,0-1-1,-1 0 1,1-2 0,-1-1-1,1 0 1,29-10 0,4-11-4653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9:56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0 14029,'0'0'10693,"12"10"-9615,9 5-769,-2 2-1,0 0 0,-1 2 1,0 0-1,-2 0 0,0 2 0,18 31 1,-26-33-178,0 1 0,-2 0 0,0 1-1,-1 0 1,-2 0 0,0 0 0,-1 0 0,0 0 0,-2 0 0,-1 1 0,-1-1 0,-7 34 0,2-21 8,-2 0 0,-1-1 0,-2 0-1,-2-1 1,0 0 0,-38 58 0,31-59-9,-1-1 0,-45 46 0,53-63-683,-1 0 0,-25 17 0,30-23-604,0-1 0,-1-1 0,0 0 0,0 0 1,-13 3-1,-17-1-10492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6:46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87 232 3619,'0'0'12498,"17"15"-7897,-5-11-4258,1-2 0,-1 1-1,1-2 1,0 0 0,0 0-1,-1-1 1,1 0 0,0-2-1,0 1 1,-1-1 0,1-1-1,-1-1 1,1 1-1,12-7 1,-12 5-238,0-1 0,0-1 0,-1 1-1,0-2 1,0 0 0,-1 0 0,0-1-1,0-1 1,-1 0 0,0 0 0,-1-1 0,12-18-1,-19 26-65,0 0-1,0 0 0,0 0 0,-1 0 0,0-1 0,1 1 0,-1 0 1,0-1-1,-1 1 0,1-1 0,-1 1 0,1-1 0,-1 1 0,0-1 1,-1 1-1,1-1 0,0 1 0,-3-7 0,2 7-14,-1 1 0,1-1 0,-1 1 0,0 0-1,1 0 1,-1 0 0,0 0 0,-1 0 0,1 0 0,0 0 0,0 1-1,-1-1 1,1 1 0,-1 0 0,1-1 0,-1 1 0,0 0 0,0 1-1,1-1 1,-1 0 0,0 1 0,0 0 0,-4-1 0,-10 1-40,0 0 1,0 0 0,0 2 0,0 0 0,0 1 0,1 1 0,-1 0-1,1 1 1,0 1 0,0 1 0,1 0 0,0 1 0,-15 10-1,15-8 2,0 0-1,2 1 1,-1 0 0,1 1-1,1 1 1,0 0-1,1 1 1,0 0-1,1 0 1,1 1-1,0 1 1,-10 26-1,17-38 20,0 1-1,0-1 0,1 1 1,0-1-1,0 1 0,0-1 1,1 1-1,-1 0 0,1-1 1,0 1-1,0 0 0,1 0 1,0-1-1,-1 1 0,1 0 1,1-1-1,-1 1 0,4 6 1,-2-7 8,1 1 1,0-1 0,0 0 0,0 0 0,0 0 0,0-1 0,1 1 0,0-1-1,0 0 1,0-1 0,0 1 0,0-1 0,0 0 0,1 0 0,5 1 0,46 10-284,1-2 1,91 6 0,-117-14-749,47-1-7876,-43-7-1409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2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4 18628,'-2'-1'213,"0"1"1,0 0-1,-1-1 0,1 1 1,0 0-1,-1 0 1,1 1-1,0-1 0,0 0 1,0 1-1,-4 1 1,-3 0 137,0 1 1,0 0 0,1 1 0,-1 0 0,-10 6 0,17-8-331,0-1 1,0 0-1,0 1 0,0-1 0,0 1 1,0-1-1,0 1 0,1 0 1,-1 0-1,1 0 0,-1 0 0,1 0 1,0 0-1,-1 0 0,1 0 0,0 1 1,1-1-1,-1 0 0,0 1 0,1-1 1,-1 0-1,1 1 0,0-1 0,0 5 1,0-6-21,0 0 0,0 1 1,1-1-1,-1 0 0,0 0 0,1 0 1,-1 0-1,1 0 0,0 0 1,-1 0-1,1-1 0,0 1 0,-1 0 1,1 0-1,0 0 0,0-1 0,0 1 1,0 0-1,-1-1 0,1 1 1,2 0-1,0 0-1,0 0 0,0 0 0,0-1 1,0 1-1,0-1 0,-1 1 0,1-1 0,4 0 0,1-1-2,1 0-1,-1 0 1,0-1-1,0 0 1,11-5-1,-8 2 9,0-1 1,-1 0-1,0 0 0,0-1 0,0-1 0,-1 1 0,0-2 0,12-14 0,-20 23-4,0-1 0,-1 1 1,1 0-1,-1-1 0,1 1 0,-1-1 0,1 0 1,-1 1-1,1-1 0,-1 1 0,0-1 0,1 0 0,-1 1 1,0-1-1,1 0 0,-1 1 0,0-1 0,0 0 1,0 0-1,0 1 0,0-1 0,0 0 0,0 1 1,0-1-1,0 0 0,0 0 0,0 1 0,0-1 0,0-1 1,-2 3 0,1-1 0,0 0 1,0 1-1,0-1 0,0 0 0,0 1 1,0-1-1,0 1 0,1-1 1,-1 1-1,0 0 0,0-1 0,0 1 1,0 0-1,1 0 0,-1 0 1,0-1-1,1 1 0,-1 0 1,0 2-1,-13 16 10,2 0-1,0 0 1,2 1 0,0 1-1,1 0 1,1 0 0,1 1 0,1 0-1,1 0 1,0 0 0,2 1-1,-1 38 1,5-55-7,-1-1-1,1 1 1,0-1-1,0 0 1,0 1-1,1-1 1,0 0 0,0 0-1,0 0 1,1 0-1,0 0 1,3 4-1,4 4 14,1-1 0,20 18 0,-6-6-16,-24-24-1,0 1-1,-1-1 0,1 1 1,0-1-1,-1 1 0,1-1 1,-1 1-1,1 0 0,-1-1 1,1 1-1,-1 0 1,1-1-1,-1 1 0,0 0 1,1 0-1,-1-1 0,0 1 1,0 0-1,1 0 0,-1 0 1,0-1-1,0 1 1,0 0-1,0 0 0,0 0 1,0-1-1,0 1 0,0 0 1,-1 0-1,1 0 0,0-1 1,0 1-1,-1 0 0,1 0 1,0-1-1,-1 1 1,1 0-1,-1-1 0,1 1 1,-1 0-1,1-1 0,-1 1 1,0-1-1,1 1 0,-1-1 1,0 1-1,1-1 1,-1 1-1,0-1 0,1 0 1,-1 1-1,0-1 0,0 0 1,-1 1-1,-7 2 67,1-1 1,-1 1-1,-17 1 0,23-4-37,-51 8-336,-70 0-1,129-9 0,1-1 1,-1 1-1,0-1 0,0 0 0,0 0 0,0-1 0,0 1 1,-1-1-1,5-4 0,-4 4 27,22-17-521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08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3171,'0'0'5680,"2"-7"-4164,3-16-495,2-14 2304,-3 23 5542,-4 58-8824,-2-16-18,2-1 0,1 1 0,1-1 0,1 0 0,1 1 0,10 32 1,-11-55-614,-1 1 1,0-1 0,-1 1 0,0-1-1,1 1 1,-2-1 0,1 8 0,-7-15-5807,-4-6 3800,8 6 1567,-10-10-2742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6:46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6278,'0'0'230,"0"0"0,0 0 0,0 0 0,1 0 0,-1 0 0,0 0 0,0 0 0,0 0-1,0 1 1,1-1 0,-1 0 0,0 0 0,0 0 0,0 0 0,0 0 0,1 1 0,-1-1 0,0 0 0,0 0 0,0 0 0,0 0 0,0 1 0,0-1 0,0 0 0,0 0 0,1 0-1,-1 1 1,0-1 0,0 0 0,0 0 0,0 0 0,0 1 0,0-1 0,0 0 0,0 0 0,0 0 0,0 1 0,0-1 0,-1 0 0,1 0 0,0 0 0,0 1 0,0-1 0,0 0 0,0 0-1,0 0 1,0 0 0,0 1 0,-1-1 0,1 0 0,0 0 0,0 0 0,0 0 0,0 0 0,0 1 0,-1-1 0,1 0 0,0 0 0,36 2 3301,50-8-2318,-22-1-729,15-3-379,89 1 0,-167 9-184,1 0 0,0 1 1,-1-1-1,1 0 0,-1 0 1,1 1-1,-1-1 0,1 0 1,-1 1-1,0 0 0,1-1 1,-1 1-1,0 0 0,1 0 1,-1 0-1,0 0 0,0 0 1,0 0-1,0 0 0,0 0 1,2 1-1,-3 0-112,1-1 0,-1 0 0,1 0-1,-1 1 1,0-1 0,0 0 0,1 1 0,-1-1 0,0 0 0,0 1-1,0-1 1,0 0 0,0 1 0,-1-1 0,1 0 0,0 1 0,-1-1-1,1 0 1,0 0 0,-1 1 0,0-1 0,1 0 0,-1 0 0,0 0-1,0 0 1,1 0 0,-1 0 0,0 0 0,0 0 0,0 0-1,0 0 1,0 0 0,0-1 0,-1 1 0,1 0 0,-2 0 0,-25 11-5473,-9-3-1757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6:47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11403,'0'0'6726,"54"0"-5092,-23-4-257,1 0-448,-1 3-353,3 0-447,-7 1-97,-5 0-32,-2 0-609,-6 1-1601,-3-1-2018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6:47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1 245 11179,'0'0'10495,"9"-3"-9257,24-11-897,-1-1 0,-1-2-1,0-1 1,-1-2-1,-1 0 1,-1-2-1,0-1 1,-2-2 0,27-32-1,-42 47-460,-10 21-163,-1-5 302,-1 23-213,0-20 255,1 0-1,0 1 1,0-1 0,1 0-1,4 18 1,-4-25-153,0 1 0,0-1 1,0 1-1,0-1 0,1 1 0,-1-1 0,1 0 1,-1 0-1,1 0 0,0 0 0,0 0 1,0 0-1,0 0 0,0 0 0,1-1 0,-1 1 1,1-1-1,-1 0 0,0 0 0,1 0 0,0 0 1,-1 0-1,1 0 0,5 0 0,18 0-5695,5-1-5284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6:48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10442,'0'0'10218,"-3"8"-9711,-3 11-315,-21 77 404,25-86-687,0 0 1,0 0-1,1 1 1,0-1-1,1 0 1,1 1-1,2 17 1,-3-28 25,-1 0 0,1 1 0,0-1 0,0 1 0,0-1 0,0 0 0,0 1 0,1-1 1,-1 0-1,0 1 0,0-1 0,0 1 0,0-1 0,0 0 0,0 1 0,1-1 0,-1 0 0,0 1 0,0-1 0,1 0 1,-1 1-1,0-1 0,0 0 0,1 0 0,-1 1 0,0-1 0,1 0 0,-1 0 0,0 1 0,1-1 0,-1 0 0,0 0 1,1 0-1,-1 0 0,1 0 0,-1 0 0,0 0 0,1 0 0,-1 1 0,1-1 0,-1 0 0,0-1 0,1 1 0,-1 0 1,1 0-1,-1 0 0,0 0 0,1 0 0,0 0 0,0-1-346,-1 0-1,1 0 1,0 0 0,0 0-1,0 0 1,-1 0-1,1 0 1,0 0 0,-1 0-1,1 0 1,-1 0 0,1 0-1,-1 0 1,0 0-1,1 0 1,-1-2 0,1-18-7058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6:48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45 993,'0'0'17072,"47"-31"-15823,-18 26-384,5 1 32,6 2-256,-2-1-257,-2 3-256,-2 0-64,-11 0-32,-1 0-448,-9 0-962,-8 8-1184,-5-2-2691,-5 2-2434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6:49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10890,'0'0'12204,"67"0"-11371,-36-3-705,1 0-64,-3 3-96,-9 0-801,1 0-833,-14 2-1889,-1 3-353,-6 3-1569</inkml:trace>
  <inkml:trace contextRef="#ctx0" brushRef="#br0" timeOffset="1">13 127 8552,'0'0'13004,"43"12"-12908,-12-12-96,1-1-576,2 1-1346,-3-2-608,1-2-1474,-6-2-512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6:50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86 4676,'0'0'8739,"3"-6"-6950,5-12-241,-1-25 6502,2 25-7933,-5 18-551,-7 11 351,-5 9 121,1 0 0,0 0 0,2 0 0,0 1 0,2 0 0,0 0 0,0 39 0,4-59-26,-1 1-1,1-1 1,-1 0 0,1 1-1,-1-1 1,1 0-1,0 0 1,0 1 0,0-1-1,0 0 1,0 0 0,0 0-1,0 0 1,0 0-1,0 0 1,0 0 0,0 0-1,1-1 1,-1 1 0,0 0-1,1-1 1,-1 1-1,0-1 1,1 1 0,-1-1-1,1 0 1,-1 0 0,1 0-1,-1 1 1,0-1 0,1-1-1,-1 1 1,1 0-1,-1 0 1,3-1 0,2 1 45,0-1 0,0 0 0,0 0 0,0 0 0,0-1 0,-1 0 0,11-5 1,-8 2-22,0-1 1,0 0-1,-1 0 1,0-1-1,0 0 1,0 0-1,-1 0 1,0-1-1,0 0 1,-1 0-1,0-1 1,-1 0-1,0 0 1,0 0-1,-1 0 1,0 0-1,0-1 1,1-16 0,-22 36-144,14-7 93,0 1 0,0 0 0,0 0 0,1 1 0,0-1 0,0 1 1,0-1-1,1 1 0,-1 0 0,1 0 0,0 0 0,0 1 0,1-1 0,-2 11 1,13-14 62,1-1 1,-1-1-1,20 0 1,-30 0-62,63-11-934,-54 8 842,0 1 0,0 0 0,0 1 0,0 0 0,0 0 1,1 1-1,17 2 0,-26-2 94,0 1-1,0-1 1,0 0 0,0 1 0,0-1 0,0 1-1,-1 0 1,1-1 0,0 1 0,0 0-1,-1-1 1,1 1 0,0 0 0,0 0 0,-1-1-1,1 1 1,-1 0 0,1 0 0,-1 0 0,1 0-1,-1 0 1,0 0 0,0 0 0,1 2 0,1 26 1169,-2-26-777,0-2-346,0-1-1,1 0 1,-1 0-1,0 0 1,0 0-1,0 1 0,0-1 1,0 0-1,1 0 1,-1 0-1,0 0 1,0 0-1,0 0 1,0 1-1,1-1 1,-1 0-1,0 0 0,0 0 1,0 0-1,1 0 1,-1 0-1,0 0 1,0 0-1,0 0 1,1 0-1,-1 0 0,0 0 1,0 0-1,1 0 1,-1 0-1,0 0 1,0 0-1,0 0 1,1 0-1,-1-1 1,0 1-1,0 0 0,0 0 1,0 0-1,1 0 1,-1 0-1,0 0 1,0-1-1,0 1 1,0 0-1,0 0 1,1 0-1,-1 0 0,0-1 1,0 1-1,0 0 1,0 0-1,0 0 1,0-1-1,0 1 1,0 0-1,10-12 560,-7 2-631,-1 0-1,-1 0 1,0 1 0,0-1-1,-1 0 1,0 0 0,-1 0-1,0 0 1,-1 0-1,0 0 1,0 1 0,-1-1-1,0 1 1,-1 0 0,-4-10-1,20 39-15156,6-5 10704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6:50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69 12876,'0'0'11488,"-8"5"-11472,4-2-8,0 0 0,0 1-1,0-1 1,1 1-1,-1 0 1,1 0 0,0 0-1,0 1 1,1-1-1,-4 8 1,5-11-1,1 1 0,-1 0 0,0-1 0,1 1 0,0 0 0,0 0 0,-1-1 0,1 1 0,0 0 0,0 0 0,0 0 0,1-1 0,-1 1 0,0 0 0,1 0 0,-1-1 0,1 1 0,0 0 0,-1-1 0,1 1 0,0-1 0,0 1 0,0-1 0,0 1 0,0-1 0,0 1 0,1-1 0,-1 0 0,0 0 0,1 0 0,-1 0 0,1 0 0,-1 0 0,1 0 0,-1 0 0,1 0 0,0-1 0,-1 1 0,1-1 0,0 1 0,0-1 0,1 0 0,3 2 27,-1 0 0,0-1 0,1 0-1,-1 0 1,1-1 0,-1 1 0,1-1 0,-1-1 0,1 1 0,-1-1 0,1 1 0,6-3 0,-10 2 23,1 0 1,-1 0 0,0-1-1,0 1 1,0 0 0,0-1 0,0 1-1,0-1 1,0 0 0,0 1-1,0-1 1,-1 0 0,1 0-1,-1 0 1,1-1 0,-1 1-1,0 0 1,0 0 0,0-1 0,0 1-1,0-1 1,-1 1 0,1 0-1,-1-1 1,0 1 0,1-1-1,-1 0 1,-1-3 0,1 0-17,-1 0 0,-1 1 1,1-1-1,-1 0 0,0 0 0,0 1 1,-1-1-1,1 1 0,-1 0 0,-1 0 1,1 0-1,-1 0 0,0 0 0,0 1 1,0 0-1,0 0 0,-1 0 0,0 0 1,1 1-1,-1-1 0,-1 1 0,1 0 1,0 1-1,-1 0 0,0 0 0,1 0 1,-1 0-1,0 1 0,0 0 0,0 0 1,0 0-1,-6 1 0,11 0-189,0 1 0,0-1 0,0 0 0,0 1 1,1-1-1,-1 1 0,0-1 0,0 1 0,1-1 0,-1 1 0,0 0 0,1-1 0,-1 1 0,1 0 1,-1-1-1,1 1 0,-1 0 0,1 0 0,-1 0 0,1-1 0,0 1 0,-1 0 0,1 0 1,0 0-1,0 0 0,0 0 0,0-1 0,0 1 0,0 0 0,0 0 0,0 1 0,5 19-8508,8-12-173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6:50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1 491 9993,'0'0'5056,"8"-3"-2670,329-123 2657,19 26-3990,-90 27-684,249-112-113,-501 182-962,-20 11-772,-20 11-5029,12-16-1815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6:52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8 12011,'0'0'10421,"-9"3"-10368,5-2-55,0 1-1,0-1 1,1 1-1,-1 0 0,1 0 1,-1 0-1,1 0 1,0 0-1,0 1 1,0 0-1,0-1 1,0 1-1,-3 5 0,3-3 13,0 1 0,0-1-1,0 1 1,1 0-1,0 0 1,0 0-1,1 0 1,-1 0 0,1 0-1,0 7 1,1-9 19,-1 0 0,1 0-1,0 0 1,0 0 0,0 0 0,0 0 0,1 0 0,-1 0 0,1 0 0,0 0 0,0-1 0,1 1 0,-1 0 0,1-1-1,-1 1 1,1-1 0,1 1 0,-1-1 0,5 6 0,-3-7 86,-1 0-1,1 1 1,0-1 0,0-1-1,0 1 1,0-1 0,1 1-1,-1-1 1,0 0 0,0-1-1,1 1 1,-1-1 0,1 0-1,-1 0 1,0 0 0,1 0 0,6-3-1,-3 2 10,0-1-1,0-1 0,-1 0 1,0 0-1,1 0 1,-1-1-1,0 0 0,-1-1 1,1 1-1,-1-1 0,0 0 1,0-1-1,0 1 1,-1-1-1,0-1 0,6-8 1,4-8 391,-1 0 0,-2 0 1,16-39-1,-34 75-539,2 1 0,-1 0 0,2 0 0,0 1 1,1-1-1,-1 19 0,3-29-60,0 0 1,1 1-1,-1-1 1,1 1-1,0-1 1,0 0-1,0 1 1,1-1-1,-1 0 1,1 0-1,0 0 0,3 5 1,-3-7-172,1 1 1,-1-1-1,1 1 0,0-1 1,-1 0-1,1 0 0,0 0 1,0 0-1,0 0 0,1-1 1,-1 0-1,0 1 1,1-1-1,-1 0 0,0-1 1,1 1-1,-1-1 0,5 1 1,18 0-4546,-5-1-3736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09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93 352,'0'0'2568,"-8"-7"-587,-6-4-1001,-18-14 766,11 6 4934,22 14-1248,9 1-3641,9-2-1547,-18 6 195,16-4-95,1 0 0,0 1 0,0 0-1,0 2 1,22 0 0,-29 2-945,0 0 0,1 1 0,-1 0 0,0 0 0,14 6 0,-16-5-3210,-4-3-2670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6:52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69 9865,'0'0'7789,"2"-8"-4533,1-2-2215,3-28 3145,-7 37-4098,1 0 1,-1 0 0,0 0-1,1 0 1,-1 1 0,0-1-1,0 0 1,0 0 0,0 1 0,0-1-1,0 1 1,0-1 0,0 1-1,0-1 1,0 1 0,0 0-1,0-1 1,0 1 0,0 0-1,0 0 1,-1 0 0,1 0-1,0 0 1,0 0 0,0 0-1,0 0 1,0 0 0,0 0-1,-1 1 1,1-1 0,-1 1-1,-42 9-422,33-5 311,-1 1-1,0 0 1,1 1-1,0 0 1,1 1 0,0 0-1,0 1 1,0 0-1,-15 19 1,25-28 12,0 1 0,-1-1 1,1 0-1,0 0 1,0 1-1,-1-1 0,1 1 1,0-1-1,0 0 1,0 1-1,0-1 1,-1 0-1,1 1 0,0-1 1,0 1-1,0-1 1,0 0-1,0 1 1,0-1-1,0 1 0,0-1 1,0 1-1,0-1 1,0 0-1,1 1 1,-1-1-1,0 0 0,0 1 1,0-1-1,0 1 1,1-1-1,-1 0 0,0 1 1,0-1-1,1 1 1,17 5-165,34-6 21,-41 0 41,43-2-597,-33 0 360,0 2 1,0 0-1,39 5 1,-59-4 328,1-1 1,-1 1-1,0-1 1,0 1-1,0 0 1,0 0-1,0 0 1,0-1-1,0 1 1,0 0-1,0 0 1,0 0-1,-1 1 1,1-1-1,0 0 1,-1 0-1,1 0 1,-1 0-1,1 1 1,-1-1-1,1 0 1,-1 0-1,0 1 1,0-1-1,0 0 1,0 1-1,0-1 1,0 0-1,0 1 1,0-1-1,0 0 1,0 1-1,-1 1 1,0 1 93,0 0 1,0 0-1,0 0 0,0 0 1,-1 0-1,1 0 1,-1 0-1,0 0 1,-4 4-1,1-2 22,-1 0-1,1 0 1,-2 0-1,1-1 1,-1 0-1,1-1 1,-1 1-1,-1-1 1,1-1-1,-1 1 1,1-1-1,-1 0 1,0-1-1,0 0 0,0 0 1,0-1-1,0 0 1,-1 0-1,-9-1 1,18 0-224,-1-1 1,0 1-1,0 0 1,1 0-1,-1 0 1,0-1 0,0 1-1,1 0 1,-1-1-1,0 1 1,1 0-1,-1-1 1,0 1-1,1-1 1,-1 1-1,1-1 1,-1 1-1,1-1 1,-1 0-1,1 1 1,-1-1-1,1 0 1,-1 1-1,1-1 1,0 0-1,-1 0 1,1 1-1,0-1 1,0-1-1,0-24-9218,5 10-305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6:52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13837,'0'0'11915,"15"63"-11819,-6-35-96,5 1 65,2 0-130,-1-1-1152,1-4-1153,-5-5-993,-4-6-1954,-7-7-2434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6:53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11179,'0'0'9150,"6"-10"-7544,-2 4-1460,0 0-1,1 0 1,0 0-1,0 1 0,0-1 1,1 1-1,0 0 1,0 1-1,0 0 0,1 0 1,-1 0-1,1 0 1,0 1-1,0 0 0,0 1 1,15-4-1,21-5 32,0 2 1,0 2-1,1 1 0,86 1 0,-125 5-148,0 0 0,1 1 0,-1 0 0,1-1 0,-1 2 0,0-1 0,0 1-1,0 0 1,0 0 0,0 0 0,0 0 0,0 1 0,-1 0 0,0 0 0,1 0 0,-1 1 0,0 0-1,0-1 1,-1 1 0,1 1 0,-1-1 0,0 0 0,0 1 0,0 0 0,-1-1 0,0 1 0,0 0-1,0 0 1,0 0 0,-1 1 0,0-1 0,0 0 0,0 1 0,0-1 0,-1 0 0,0 1-1,-1-1 1,1 1 0,-1-1 0,0 0 0,0 1 0,0-1 0,-1 0 0,0 0 0,-5 9 0,0-2 245,-1-1 0,0-1 1,-1 1-1,-1-1 0,1-1 1,-2 0-1,1 0 0,-1-1 1,0-1-1,-1 1 0,0-2 1,-14 7-1,-14 4 16,-1-1 0,-61 14 0,66-21-496,-48 5 1,32-11-6207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32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81 4004,'0'0'10976,"7"-9"-8745,24-29-293,-30 38-1873,0-1 0,-1 0 0,1 0 0,0 0 0,0 1 0,-1-1 0,1 0 0,0 0 0,-1 0 0,1 0 0,-1 0 0,1-1 0,-1 1 0,0 0 0,1 0 0,-1 0 0,0 0 0,0 0 0,0 0 0,0-1 1,0 1-1,0 0 0,0 0 0,0-1 0,-1 1 49,0 0 0,0 1 1,1-1-1,-1 0 0,0 1 1,0-1-1,0 1 0,0 0 0,0-1 1,0 1-1,0 0 0,0-1 1,0 1-1,0 0 0,0 0 1,0 0-1,0 0 0,0 0 1,0 0-1,-1 0 0,-49 11 3008,40-6-3102,2 0 0,-1 1 1,0 0-1,1 0 0,0 1 1,1 0-1,0 1 0,0 0 0,-14 17 1,18-19-6,0 0 1,0 0 0,1 0 0,-1 0-1,1 1 1,1-1 0,-1 1-1,1-1 1,1 1 0,-1 0-1,1 0 1,0 0 0,0 0 0,1 0-1,0 0 1,2 14 0,-1-19 0,0 1 0,0-1 1,0 1-1,1-1 1,-1 0-1,1 1 1,0-1-1,-1 0 0,1 0 1,0 0-1,0 0 1,0-1-1,0 1 0,1 0 1,-1-1-1,0 0 1,1 1-1,-1-1 0,1 0 1,-1 0-1,1 0 1,0-1-1,-1 1 0,1-1 1,0 1-1,5-1 1,6 1 140,0 0 1,0-1-1,26-3 1,-30 1-77,1-1 0,0 1 0,-1-2 0,0 1 0,0-2 0,0 1-1,0-1 1,-1-1 0,0 0 0,10-7 0,-14 9 10,-1 1-1,1-1 1,-1 0 0,0 0-1,0-1 1,-1 1-1,1-1 1,-1 0-1,0 0 1,0 0-1,-1 0 1,1-1-1,-1 1 1,0-1-1,-1 1 1,1-1 0,-1 0-1,0 0 1,-1 1-1,1-7 1,-2 10-94,0 1 1,1-1-1,-1 1 1,0-1-1,0 1 1,0 0-1,0-1 1,0 1-1,0 0 1,-1 0-1,1 0 0,0 0 1,-1 0-1,1 0 1,0 0-1,-1 1 1,1-1-1,-1 0 1,1 1-1,-1-1 1,0 1-1,1-1 1,-1 1-1,1 0 1,-1 0-1,0 0 1,1 0-1,-4 0 1,-51 1-513,53 0 299,0-1-1,0 1 0,0-1 1,0 1-1,0 0 1,1 0-1,-1 1 0,0-1 1,0 0-1,1 1 0,-1 0 1,1 0-1,-1-1 0,1 1 1,0 1-1,-1-1 0,-1 3 1,-4 12-4121,5 3-3330,3-9 413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32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13869,'0'0'9791,"-1"11"-8766,-12 250-326,13-260-833,0-1 1,0 0-1,0 0 1,0 0-1,0 1 1,0-1-1,0 0 1,0 0-1,0 0 0,0 1 1,1-1-1,-1 0 1,0 0-1,0 0 1,0 0-1,0 1 1,1-1-1,-1 0 0,0 0 1,0 0-1,0 0 1,0 0-1,1 0 1,-1 0-1,0 1 0,0-1 1,0 0-1,1 0 1,-1 0-1,0 0 1,0 0-1,1 0 1,-1 0-1,0 0 0,0 0 1,0 0-1,1 0 1,-1 0-1,0 0 1,0-1-1,0 1 1,1 0-1,-1 0 0,0 0 1,0 0-1,1 0 1,-1 0-258,6-4-6762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33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4676,'0'0'13160,"10"-4"-11810,28-9-226,1 0 1,1 3-1,-1 1 0,76-6 0,-115 14-1109,1 1-1,0 0 0,0 0 1,0 0-1,-1 0 0,1 0 0,0 0 1,0 0-1,0 0 0,-1 0 1,1 0-1,0 1 0,0-1 0,-1 0 1,1 0-1,0 1 0,0-1 0,-1 0 1,1 1-1,0-1 0,-1 1 1,1-1-1,-1 1 0,1-1 0,-1 1 1,1 0-1,-1-1 0,1 1 1,-1 0-1,1-1 0,-1 1 0,0 0 1,1-1-1,-1 1 0,0 0 0,1 0 1,-1-1-1,0 1 0,0 0 1,0 0-1,0 0 0,0-1 0,0 1 1,0 0-1,0 0 0,0-1 0,0 1 1,-1 0-1,1 0 0,0 0 1,0-1-1,-1 1 0,1 0 0,0-1 1,-1 1-1,1 0 0,-1-1 1,1 1-1,-1 0 0,-3 5 170,0 0 0,0-1-1,0 1 1,0-1 0,-8 7 0,-17 12 321,-39 23 0,46-34-479,2 0 1,0 2-1,0 1 1,2 0-1,-24 27 1,40-42-17,1 0-1,0 0 1,0 0 0,0 1-1,0-1 1,0 0 0,0 1 0,0-1-1,0 1 1,0-1 0,1 1 0,-1-1-1,1 1 1,-1-1 0,1 1 0,0 0-1,-1-1 1,1 1 0,0 0 0,0-1-1,0 1 1,0-1 0,0 1 0,1 0-1,-1-1 1,0 1 0,1 0 0,-1-1-1,1 1 1,0-1 0,-1 1 0,1-1-1,0 1 1,0-1 0,0 0 0,0 1-1,0-1 1,0 0 0,1 0 0,-1 0-1,0 0 1,0 0 0,1 0 0,-1 0-1,1 0 1,-1-1 0,3 2-1,9 3 167,0-1 0,0 0 0,0 0 0,24 2-1,-23-4-112,132 16-216,-85-16-4472,-46-4-238,-3-7-3310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34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7911,'0'0'19560,"-9"4"-19261,2-1-227,-1 1 0,1-1 0,0 2-1,0-1 1,-11 9 0,15-10-50,0-1 0,1 1 1,-1-1-1,0 1 0,1 0 1,0 0-1,0 0 1,0 1-1,0-1 0,0 0 1,1 1-1,-1-1 0,1 1 1,0 0-1,0-1 0,0 1 1,0 6-1,1-8-19,1-1 0,-1 0 1,1 0-1,-1 1 0,1-1 0,0 0 0,-1 0 1,1 0-1,0 0 0,0 0 0,0 0 0,0 0 1,0 0-1,0 0 0,0 0 0,0-1 0,0 1 1,1 0-1,-1-1 0,0 1 0,0-1 0,1 1 1,-1-1-1,0 1 0,0-1 0,3 0 0,45 8 189,-39-7-187,28 3-185,-23-4 90,-2 1-1,1 1 1,0 0 0,0 1-1,0 0 1,-1 1-1,0 1 1,0 0 0,17 9-1,-28-13 96,-1 1 0,1-1 1,0 0-1,-1 1 0,0 0 0,1-1 0,-1 1 0,0 0 0,0 0 0,1-1 0,-2 1 0,1 0 0,0 0 0,0 0 1,0 0-1,-1 0 0,1 1 0,-1-1 0,0 0 0,0 0 0,0 0 0,0 0 0,0 0 0,0 1 0,0-1 0,-1 0 0,1 0 1,-1 0-1,1 0 0,-1 0 0,0 0 0,0 0 0,0 0 0,0 0 0,-2 2 0,-1 2 137,-1 1-1,1-1 1,-1 0 0,0 0-1,-1-1 1,0 1-1,0-1 1,-9 6 0,5-4-25,0 0 0,-1-1 0,0 0 0,0 0 0,-1-1 0,0-1 0,1 0 0,-2 0 0,1-2 1,0 1-1,0-1 0,-1-1 0,1-1 0,-19 0 0,28-1-222,1 1 0,-1-1 0,1 0 0,-1 1 0,1-1 0,0 0 0,0-1 0,-1 1 0,1 0 0,0-1 0,0 1 0,0-1 0,0 0 0,0 1 0,1-1 0,-1 0 0,0 0 0,1 0 0,0-1 0,-1 1 0,1 0 0,0 0 0,0-1 0,0 1 0,0-1 0,1 1 0,-1-4 0,-2-34-4884,11 2-3812,5 9-712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34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13869,'0'0'13068,"65"-26"-11658,-34 22-417,6 0-481,3 4-320,-4-3-128,0 1-64,-2 1-288,-3-1-1153,-11-4-1762,3-5-3427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37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17 6694,'0'0'18311,"4"3"-17686,32 8 779,-35-11-1365,0 1-1,-1-1 1,1 0 0,0 0 0,0 0-1,0 0 1,0 0 0,0 0 0,0 0-1,0 0 1,0 0 0,0 0-1,0 0 1,0 0 0,0-1 0,0 1-1,0 0 1,0-1 0,0 1-1,0-1 1,-1 1 0,1-1 0,0 1-1,0-1 1,0 0 0,-1 1 0,1-1-1,0 0 1,-1 0 0,1 1-1,-1-1 1,1 0 0,-1 0 0,1 0-1,-1 0 1,0 0 0,1 0 0,-1 0-1,0 0 1,0 0 0,0 0-1,1-1 1,-2 1-16,1 1 0,-1-1 0,1 0 1,-1 1-1,1-1 0,-1 1 0,0-1 0,1 1 0,-1-1 0,1 1 0,-1-1 0,0 1 1,0-1-1,1 1 0,-1 0 0,0-1 0,0 1 0,1 0 0,-1 0 0,0 0 0,0 0 0,0 0 1,1 0-1,-1 0 0,0 0 0,-1 0 0,-31 0-92,26 0 91,2 0-18,1 0 0,-1 0 1,1 0-1,-1 0 0,1 1 1,0 0-1,-1 0 0,1 0 1,0 0-1,0 1 0,0 0 1,0 0-1,0 0 0,0 0 1,-5 4-1,43-6 380,-10 1-5829,-20-2-1158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39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1 418 10922,'0'0'11360,"9"-5"-9454,24-17-1253,-1-1 0,-1-1 1,-1-2-1,36-40 0,104-135-534,-132 150-50,-53 99-181,-6 4 469,1 1-1,4 1 1,1 1-1,-8 65 1,23-119-513,0 1-1,0-1 1,0 1-1,0-1 1,0 1-1,0 0 1,0-1-1,0 1 1,1-1 0,-1 1-1,1-1 1,-1 1-1,1-1 1,-1 1-1,2 1 1,9 3-4751,6-10-3490,-2-6-4020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44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4004,'-3'2'224,"3"0"-192,0 2-32,0-4-160,0 4 96,0-1 96,0-1-32,0 0-3812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40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15887,'0'0'5125,"-32"53"-3043,24-30-256,-2 1-641,4 2-609,1 0-384,3 0-160,2-1-32,0 2-32,0-4-704,5-4-1218,3-6-1313,-1-9-2755,4-4-2306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40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31 12620,'0'0'6790,"-7"-3"-4564,5 2-2164,-1-1 51,1 1 0,-1-1 1,0 1-1,0-1 0,-1 1 0,1 0 0,0 0 1,0 1-1,0-1 0,-1 1 0,1-1 1,0 1-1,-1 0 0,1 0 0,0 0 1,0 1-1,-1-1 0,1 1 0,0 0 1,0 0-1,0 0 0,0 0 0,0 1 0,0-1 1,-4 3-1,-2 4 119,-1 0 0,1 1-1,1 0 1,-1 0 0,2 1 0,-1 0 0,-9 18 0,13-20-117,0-1 1,0 1-1,1 0 1,0 1-1,0-1 1,1 0-1,0 1 0,1-1 1,0 1-1,0 0 1,1 15-1,1-22-95,-1 0 0,0-1-1,0 1 1,1-1-1,-1 1 1,1-1-1,0 1 1,-1-1 0,1 1-1,0-1 1,0 0-1,0 1 1,0-1-1,0 0 1,0 0-1,0 0 1,0 1 0,1-1-1,-1-1 1,0 1-1,1 0 1,-1 0-1,3 1 1,0-1 42,0 0-1,0 0 1,0 0-1,0 0 1,1-1-1,-1 1 1,0-1 0,0 0-1,5-1 1,-1 0 31,1 0 1,-1-1-1,1 0 1,-1 0-1,0-1 1,0 0-1,0 0 1,14-9 0,-13 5-45,0-1 0,0-1 0,-1 1 1,0-1-1,0-1 0,-1 0 0,0 0 1,6-13-1,-9 16-1,-1 0 0,0 1 0,-1-1 0,1 0 0,-1-1 0,-1 1 0,1 0 0,-1-1 0,-1 1 0,1 0 0,-1-1 0,-1 1 0,1-1 0,-4-12 0,4 19-56,-1-1 0,0 0-1,0 1 1,0-1 0,0 1-1,0 0 1,0-1 0,0 1-1,0 0 1,0-1 0,-1 1 0,1 0-1,-1 0 1,1 0 0,-1 0-1,1 0 1,-1 1 0,1-1-1,-1 0 1,0 1 0,1-1-1,-1 1 1,0 0 0,1-1-1,-1 1 1,0 0 0,0 0-1,1 0 1,-1 0 0,0 0 0,-3 1-1,1 0-70,0 0 0,0-1-1,0 1 1,0 0 0,0 1-1,0-1 1,0 1 0,0 0-1,1 0 1,-1 0 0,1 0-1,-5 4 1,3 0-306,0 1 1,0 0-1,1 1 1,0-1-1,0 1 1,1 0-1,-5 13 0,7-17-148,0 0-1,0 0 0,1 1 1,-1-1-1,1 0 0,0 0 1,1 8-1,-1-11 132,0 1 1,1-1-1,-1 1 1,0-1-1,1 0 0,-1 1 1,1-1-1,0 0 1,-1 0-1,1 1 1,0-1-1,0 0 0,0 0 1,0 0-1,0 0 1,0 0-1,0 0 1,0 0-1,0 0 1,1-1-1,1 2 0,17 3-6687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41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14798,'0'0'13437,"-5"8"-13331,-17 25-90,22-32-18,-1-1-1,1 1 0,0-1 0,-1 1 0,1 0 0,0-1 0,-1 1 0,1 0 0,0-1 0,0 1 0,0 0 0,-1 0 0,1-1 0,0 1 0,0 0 0,0 0 0,0-1 0,0 1 1,1 0-1,-1 0 0,0-1 0,0 1 0,0 0 0,1-1 0,-1 1 0,0 0 0,1-1 0,-1 1 0,0 0 0,1-1 0,-1 1 0,1-1 0,-1 1 0,1-1 0,-1 1 0,2 0 1,23 9 18,-18-8-30,64 19-757,33 12-17,-94-29 773,0 0-1,-1 1 1,0 0 0,0 0-1,0 1 1,-1 0-1,15 15 1,-21-19 48,0 0-1,0 1 1,0-1-1,0 1 0,-1 0 1,1 0-1,-1-1 1,0 1-1,0 0 1,0 0-1,0 0 1,0 0-1,-1 0 1,1 1-1,-1-1 1,0 0-1,0 0 0,0 0 1,0 0-1,-1 0 1,1 1-1,-1-1 1,0 0-1,0 0 1,0 0-1,0 0 1,-2 2-1,-1 3 161,0-1-1,-1 0 1,0 0 0,0 0-1,0-1 1,-1 0-1,0 0 1,-12 9 0,7-8 39,1 0 0,-1-1 1,0 0-1,0-1 0,-1 0 0,1 0 1,-1-1-1,0-1 0,0 0 1,-18 1-1,25-3-310,0-1 1,0 0-1,0 0 1,0 0-1,0 0 1,0-1-1,0 0 1,0 0-1,0 0 1,1-1-1,-1 0 0,0 0 1,1 0-1,-1 0 1,1-1-1,0 1 1,0-1-1,0 0 1,0-1-1,0 1 1,0-1-1,1 1 1,0-1-1,0 0 1,0 0-1,0-1 1,-3-8-1,-14-47-5008,15-6-3985,5 20-250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41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13261,'0'0'12043,"74"-40"-10666,-36 34-320,-1 0-416,7 1-385,1 3-224,0 0-384,-6 1-1282,-4-3-2690,1-4-5861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6:40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14 4837,'5'-14'16339,"-5"20"-10999,-4 23-4972,-7 175 769,-1 4 652,13-225-12194,2 0 2275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6:41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4036,'0'0'17675,"-6"1"-16394,4-1-1084,0-1 0,-1 1-1,1 1 1,0-1-1,-1 0 1,1 1-1,0-1 1,0 1-1,0-1 1,-4 3-1,9-2 3,0 1-1,0-1 1,1 0-1,-1 0 1,1 0-1,-1 0 1,1 0-1,0-1 1,-1 0-1,1 0 0,-1 0 1,6 0-1,-6 0 4,191-7 1653,-16-1-3192,-178 8 1163,1 1 0,-1-1 1,1 0-1,-1 0 0,0 0 1,1 0-1,-1 0 0,0 0 1,1 1-1,-1-1 0,0 0 1,1 0-1,-1 0 0,0 1 1,1-1-1,-1 0 0,0 1 1,0-1-1,1 0 0,-1 0 1,0 1-1,0-1 0,0 0 1,1 1-1,-1-1 0,0 1 1,0-1-1,0 0 0,0 1 1,0-1-1,0 0 0,0 1 1,0 0-1,1 9-7249,-1-8 4938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6:41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14189,'0'0'8387,"10"0"-7020,124-5 919,59-1-2170,-191 6-344,0 0 0,0 0-1,0 0 1,1 1 0,-1-1 0,0 1 0,0-1 0,0 1 0,0 0-1,0-1 1,0 1 0,0 0 0,0 0 0,0 1 0,0-1-1,2 2 1,2 8-4309,-4 2-3489,-2-5 3184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6:42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13229,'0'0'9096,"69"4"-6982,-30-4-640,8-7-610,5 1-287,2-3-257,-5 2-160,-4 4-128,-11 3-32,-5 0-96,-2 2-256,-9 7-641,-2 3-897,-5-4-1889,-4-5-3652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10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45 4228,'1'-7'3178,"4"-24"7910,-10 25-7446,-11 15-3138,0 6-270,1 2 0,0 0 0,1 0 0,1 1 1,1 1-1,-17 33 0,3 4 126,-22 69 1,35-85-338,2 1 0,2-1 0,1 1 0,3 1 0,1 0 0,2-1 1,1 1-1,8 55 0,-6-86-10,1 1-1,0 0 1,1-1 0,0 0 0,1 0 0,0 0 0,1 0-1,0-1 1,9 14 0,-11-20-72,1 0 1,0 1-1,0-1 0,0 0 0,0-1 1,0 1-1,1-1 0,0 0 0,0 0 1,0 0-1,0-1 0,0 0 1,0 0-1,1 0 0,-1 0 0,1-1 1,-1 0-1,1 0 0,-1-1 1,11 0-1,42-6-3137,-22-8-2235,-8-2-4119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11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120 166 4036,'0'0'18583,"0"1"-18517,0 0 1,-1-1 0,1 1-1,0-1 1,0 1-1,-1-1 1,1 1 0,0-1-1,0 1 1,0 0-1,0-1 1,0 1 0,0 0-1,0-1 1,0 1 0,0-1-1,0 1 1,0 0-1,0-1 1,0 1 0,0-1-1,1 2 1,0-2-7,0 1 1,0-1 0,0 0-1,0 1 1,0-1-1,0 0 1,0 1-1,0-1 1,0 0 0,0 0-1,0 0 1,0 0-1,1 0 1,-1 0-1,0-1 1,0 1 0,0 0-1,0 0 1,0-1-1,0 1 1,0-1-1,0 1 1,1-2 0,31-14 510,-29 14-493,7-4-20,-2 0 1,1-1-1,0 0 0,-1 0 0,12-13 0,-18 17-38,-1 0 1,1 0-1,-1 0 0,1-1 0,-1 1 0,0-1 1,0 1-1,0-1 0,-1 0 0,1 0 0,-1 0 0,0 1 1,0-1-1,-1 0 0,1-1 0,-1 1 0,0 0 1,0 0-1,0-5 0,-1 7-21,0 1 0,0-1 1,0 0-1,0 1 0,0-1 0,-1 0 0,1 1 1,0-1-1,-1 1 0,1 0 0,-1 0 1,0-1-1,1 1 0,-1 0 0,0 0 0,0 0 1,1 1-1,-1-1 0,0 0 0,0 1 0,0-1 1,0 1-1,0 0 0,0 0 0,0-1 1,0 1-1,-2 1 0,-5-2-17,1 1 1,-1 0-1,0 1 0,1 0 0,-12 2 1,9 2 16,0 0 1,0 0 0,0 1 0,1 0-1,0 1 1,0 1 0,1-1 0,0 1-1,0 1 1,0 0 0,2 0-1,-1 0 1,1 1 0,0 0 0,1 1-1,0-1 1,1 1 0,-7 21-1,11-29 5,1 1-1,0-1 0,0 0 0,0 1 0,0-1 1,0 1-1,1-1 0,0 0 0,-1 1 0,1-1 0,1 0 1,-1 0-1,0 0 0,1 1 0,-1-1 0,1-1 1,0 1-1,0 0 0,0 0 0,1-1 0,-1 1 1,1-1-1,-1 0 0,1 0 0,0 0 0,-1 0 0,1 0 1,0 0-1,1-1 0,-1 0 0,4 2 0,12 4-22,0 0 0,1-1 0,38 5 0,-50-9-17,103 11-3230,-36-11-3376,-21-2-1825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44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0 639 4068,'0'0'7826,"11"-21"-4837,30 7 553,-35 12-3373,1 1 1,-1-1-1,0 0 0,-1 0 1,1-1-1,0 0 1,-1 0-1,6-4 1,17-18 466,-1-2 0,-2-1 0,0-1 0,38-61 1,15-17-183,-41 61-653,2 2 1,2 2-1,2 1 1,80-57-1,-118 97-216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12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0 11275,'0'0'9577,"7"10"-8227,5 3-1036,-1 1-1,0 0 0,-1 1 0,-1 0 0,0 1 0,-1 0 1,-1 1-1,8 26 0,-12-19-169,-1 1 0,-1-1-1,-1 1 1,-1 0 0,-1-1 0,-2 0 0,0 1-1,-1-1 1,-2-1 0,0 1 0,-2-1-1,-21 42 1,3-17-1071,-1 0 0,-3-2 1,-2-1-1,-62 65 0,47-62-4737,5-14-5419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25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3812,'0'0'6641,"-8"2"-4704,-3 1-1022,-6 1-90,-3-3 6148,30 0-6103,-1 1 0,0 0 1,0 0-1,16 7 0,17 3-161,111 16 594,-49-20-4522,-103-8 1062,-15 5-19709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8:25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10762,'0'0'11147,"70"5"-9001,-14-6-833,9-4-544,3-2-193,1 3-223,-12 2-289,-6 2-32,-8 0-961,-23 0-1762,-6 0-3651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9:57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61 13389,'0'0'6149,"19"-56"-3618,-19 51 864,0 8-3267,-5 14-352,-2 6 224,-4 8 0,0 6 0,4 2 0,-2 1-993,0 2-352,0-2-353,-2-5-512,4-5-705,-4-9-1441,-2-6-352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9:57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10890,'0'0'6919,"5"8"-5942,103 190 2423,-107-195-3292,1 0 0,0-1-1,0 1 1,-1-1-1,1 1 1,1-1 0,-1 0-1,0 0 1,1 0-1,-1 0 1,1 0 0,-1-1-1,1 1 1,0-1-1,0 1 1,-1-1 0,1 0-1,0 0 1,0-1-1,0 1 1,0 0 0,4-1-1,-2 0 11,0-1-1,0 0 1,0 0 0,0 0-1,0-1 1,0 0-1,0 0 1,0 0 0,-1 0-1,1-1 1,-1 1-1,5-5 1,8-7-356,-1-1-1,0 0 1,-1-1-1,0-1 1,13-21-1,2-9-2713,-6-3-1815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9:58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11723,'0'0'12257,"-2"10"-12011,0-3-181,-1 1-41,1 0 0,0 0 1,0 0-1,0 13 1,2-19-16,0 0 0,0-1 0,0 1 0,0-1 0,0 1 0,0-1 0,0 1 0,1-1 1,-1 1-1,1-1 0,-1 1 0,1-1 0,0 1 0,-1-1 0,1 0 0,0 1 0,0-1 0,0 0 1,0 0-1,0 0 0,0 0 0,0 1 0,0-1 0,1-1 0,-1 1 0,0 0 0,1 0 0,-1 0 1,0-1-1,1 1 0,-1-1 0,1 1 0,2 0 0,9 0 115,-1-1 0,0 0 0,1-1 0,-1-1 0,0 1 0,0-2 0,0 0 0,0 0 0,0-1 1,0-1-1,18-9 0,-12 5-91,0 2 1,1 0-1,26-5 1,-44 12-17,0 0 1,-1-1-1,1 1 0,0 0 1,-1 0-1,1 0 0,0 0 0,0 0 1,-1 0-1,1 0 0,0 1 1,0-1-1,-1 0 0,1 0 1,0 0-1,-1 1 0,1-1 1,0 0-1,-1 1 0,1-1 1,0 1-1,-1-1 0,1 1 1,-1-1-1,1 1 0,-1-1 1,1 1-1,-1-1 0,1 1 0,0 1 1,-1-1 21,0-1 0,1 1 0,0 0 0,-1 0 0,1-1 0,-1 1-1,1 0 1,0-1 0,-1 1 0,1-1 0,0 1 0,0-1 0,0 1 0,-1-1 0,1 0 0,0 1 0,0-1 0,0 0 0,0 1 0,0-1 0,0 0 0,0 0 0,-1 0 0,3 0 0,45-2 623,-29 1-1272,1 0 0,-1 1 0,31 5 0,-28 7-2651,-19-3-6578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9:58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18578,'0'0'6502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9:59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148 208 4965,'0'0'8135,"0"-10"-4590,1-16-2177,0 2 1150,0 1-1,-5-38 1,4 60-2470,-1 0 1,1 0 0,0 0 0,-1 0 0,1 0 0,-1 1 0,1-1 0,-1 0 0,1 0 0,-1 0 0,1 1 0,-1-1 0,0 0 0,0 0 0,1 1 0,-1-1 0,0 1 0,0-1 0,0 1 0,0-1 0,0 1 0,1-1 0,-1 1 0,0 0 0,0 0 0,0-1 0,0 1 0,0 0 0,0 0 0,0 0 0,0 0-1,0 0 1,0 0 0,0 0 0,0 1 0,0-1 0,0 0 0,0 0 0,0 1 0,0-1 0,0 1 0,0-1 0,0 1 0,-1 0 0,-4 2-88,0 0 0,1 0 0,-1 0 0,1 1 0,-8 6 0,6-4 35,1 0 0,0 1 0,0-1 0,1 1 0,0 0 0,0 1 0,1-1 0,0 1 0,0 0 0,0 0 0,1 0 0,1 1 0,-1-1 0,1 1 0,-1 11 0,3-19 6,0 0-1,0 0 0,0 0 1,1 0-1,-1 0 1,0 0-1,0 0 0,0 0 1,1-1-1,-1 1 1,1 0-1,-1 0 0,1 0 1,-1 0-1,1-1 0,-1 1 1,1 0-1,0-1 1,-1 1-1,1 0 0,0-1 1,-1 1-1,1-1 0,0 1 1,0-1-1,0 1 1,1 0-1,33 2 155,-25-5-108,-1 1 1,1-1 0,-1-1-1,0 0 1,13-6-1,-8 2-52,-1-2 0,0 1 0,0-2 0,-1 0 1,-1 0-1,1-1 0,-2-1 0,0 1 0,0-2 0,-1 1 0,0-2 0,-1 1 0,-1-1 0,10-26 0,-16 40 0,-1-1 1,0 0-1,1 1 0,-1-1 0,0 0 0,1 0 0,-1 1 0,0-1 0,0 0 0,1 0 1,-1 1-1,0-1 0,0 0 0,0 0 0,0 0 0,0 1 0,0-1 0,-1 0 0,1 0 0,0 0 1,0 1-1,0-1 0,-1 0 0,0 0 0,-12 12-214,-17 32-129,23-33 355,0 2-1,1-1 0,0 1 1,1 0-1,0 0 0,1 0 0,0 1 1,1-1-1,1 1 0,-3 25 1,6-36 0,0 0 1,-1 0 0,1-1-1,0 1 1,0 0 0,0-1 0,0 1-1,0-1 1,1 1 0,-1-1 0,0 1-1,1-1 1,-1 0 0,1 0-1,-1 0 1,1 0 0,-1 0 0,1 0-1,0 0 1,0 0 0,-1 0 0,1-1-1,0 1 1,0-1 0,0 0-1,0 1 1,0-1 0,-1 0 0,1 0-1,0 0 1,3-1 0,63-1 144,-57 0-236,-1-1 0,-1 0-1,1 0 1,0-1 0,-1 0 0,1-1 0,-1 0-1,-1 0 1,1-1 0,-1 0 0,11-10 0,-24 22 153,0 1 1,0-1-1,1 1 1,0 1 0,1-1-1,-1 0 1,1 1-1,-2 9 1,5-16-67,1-1 0,-1 1 0,0-1 1,1 0-1,-1 1 0,0-1 0,1 1 0,-1-1 0,1 0 1,-1 0-1,1 1 0,-1-1 0,1 0 0,-1 0 0,1 1 1,-1-1-1,1 0 0,0 0 0,-1 0 0,1 0 0,-1 0 0,1 0 1,-1 0-1,1 0 0,-1 0 0,1 0 0,0 0 0,-1 0 1,1-1-1,-1 1 0,1 0 0,-1 0 0,1 0 0,-1-1 1,1 1-1,-1 0 0,1-1 0,-1 1 0,0 0 0,1-1 1,0 0-1,22-12 115,-17 7-163,0-1 1,0 1 0,-1-1 0,0-1-1,0 1 1,-1-1 0,0 1 0,-1-1-1,4-10 1,-5 18 25,1 0 0,-1 1-1,0-1 1,1 1 0,-1 0-1,0-1 1,0 1 0,0 0-1,0 0 1,3 2 0,-5-3 27,8 4 28,0 0 0,-1-1 0,1-1 0,0 1 0,0-1 0,1-1 0,-1 1 0,0-1 0,1-1 0,-1 0 0,0 0 0,11-2 0,-16 2-16,0 0 1,0-1-1,0 0 1,0 0-1,0 0 1,0 0-1,0 0 1,0-1-1,0 1 1,0-1-1,-1 0 1,1 0-1,0 0 1,-1 0-1,0 0 1,0 0-1,1-1 1,-1 1-1,-1-1 1,1 0-1,0 1 1,-1-1-1,1 0 1,-1 0-1,0 0 1,0 0-1,0 0 1,0 0-1,-1-1 1,1 1-1,-1 0 1,0 0-1,0-5 1,0 8-24,0-1 0,-1 1 1,1 0-1,0-1 0,-1 1 1,1-1-1,0 1 0,-1 0 1,1-1-1,-1 1 0,1 0 1,-1-1-1,1 1 0,-1 0 1,1 0-1,-1-1 0,1 1 1,-1 0-1,1 0 0,-1 0 1,1 0-1,-1 0 0,1 0 1,-1 0-1,1 0 0,-1 0 1,1 0-1,-1 0 0,1 0 1,-1 0-1,1 0 0,-1 0 1,0 1-1,1-1 0,0 0 1,-1 0-1,1 1 0,-1-1 1,1 0-1,-1 1 0,1-1 1,-1 1-1,-24 14-150,19-8 203,1 0 1,0 0 0,0 1-1,0 0 1,1 0 0,0 0-1,1 1 1,0-1 0,0 1 0,1 0-1,-3 17 1,5-23-137,0-1 0,0 1 0,0 0 0,0 0 1,1-1-1,-1 1 0,1 0 0,0-1 0,0 1 0,-1 0 0,2-1 1,-1 1-1,0-1 0,0 0 0,1 1 0,0-1 0,2 3 0,-1-3-352,0 0-1,0 0 1,0 0 0,0 0-1,1 0 1,-1-1-1,1 1 1,-1-1-1,1 0 1,-1 0-1,1 0 1,0-1-1,0 1 1,-1-1 0,1 0-1,4 0 1,9 0-5937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00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23 6054,'2'-14'10595,"-7"7"-5045,-19 5-3112,13 3-2412,3 0 4,0 0 0,1 1-1,-1 0 1,1 1 0,-1-1 0,1 1-1,0 1 1,0-1 0,1 1-1,-1 1 1,-8 6 0,11-8 43,-1 1 0,1-1 0,-1 1-1,1 0 1,0 0 0,1 1 0,-1-1 0,1 1 0,0 0 0,0 0 0,0 0 0,1 0 0,0 0 0,0 0 0,0 1 0,-1 5 0,3-9-59,0-1 1,0 0 0,1 1-1,-1-1 1,0 0 0,1 1 0,-1-1-1,1 0 1,-1 0 0,1 1 0,0-1-1,-1 0 1,1 0 0,0 0-1,0 0 1,0 0 0,0 0 0,0 0-1,0 0 1,0 0 0,0-1 0,0 1-1,1 0 1,-1-1 0,0 1-1,0 0 1,1-1 0,-1 0 0,0 1-1,1-1 1,-1 0 0,0 0 0,1 1-1,2-2 1,57 2 171,-48-2-210,0 0-524,0 0 0,0-1-1,0-1 1,25-8 0,-27 7-718,0-1 1,0 0-1,-1-1 0,1 0 1,15-13-1,5-11-4734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00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 13261,'0'0'7020,"-8"8"-5771,3-2-1085,-1 0 1,1 0 0,0 1-1,0 0 1,1 0-1,0 1 1,0-1 0,0 1-1,1 0 1,1 0-1,-4 15 1,-5 182 186,11-187-1113,-1-25 667,-1 1-1,0-1 1,1 1 0,-2-1-1,1 1 1,-1 0 0,0 0-1,0 0 1,-1 0 0,0 0-1,0 1 1,0 0 0,-10-10-1,8 9 385,0-1-1,0-1 0,0 1 0,1-1 1,0 0-1,-6-14 0,11 21-224,0 1 1,0-1-1,0 1 0,0-1 0,0 1 0,0-1 1,0 0-1,0 1 0,0-1 0,0 1 0,1-1 1,-1 1-1,0-1 0,0 1 0,0-1 1,1 1-1,-1-1 0,0 1 0,1-1 0,-1 1 1,0 0-1,1-1 0,-1 1 0,0-1 0,1 1 1,-1 0-1,1-1 0,-1 1 0,1 0 0,-1 0 1,1-1-1,-1 1 0,1 0 0,-1 0 0,1 0 1,-1 0-1,1-1 0,-1 1 0,1 0 1,0 0-1,-1 0 0,1 0 0,-1 0 0,1 1 1,0-1-1,35 1-509,-29 0 621,109 11-4388,-75-12-1767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46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17424,'0'0'6193,"0"8"-6310,14 336 319,-13-341 287,2-8-132,2-10 196,1-34-333,-2 0 0,-3 0 1,-6-67-1,5 122-619,-2 6 307,1 1 1,0-1-1,0 0 0,2 0 1,1 15-1,-2-25 89,0 1 1,1-1-1,-1 0 0,1 1 0,-1-1 0,1 0 1,0 1-1,0-1 0,0 0 0,0 0 1,0 0-1,1 0 0,-1 0 0,0 0 1,1 0-1,0 0 0,-1-1 0,1 1 0,0-1 1,0 1-1,0-1 0,0 1 0,0-1 1,0 0-1,0 0 0,1 0 0,-1 0 1,0-1-1,1 1 0,-1-1 0,0 1 0,1-1 1,-1 0-1,0 0 0,1 0 0,-1 0 1,1 0-1,-1 0 0,0-1 0,4 0 1,0-1 50,-1-1 0,1 1 1,-1-1-1,1 0 0,-1 0 1,0-1-1,0 0 1,0 0-1,-1 0 0,1 0 1,-1-1-1,0 1 0,0-1 1,-1 0-1,1-1 1,-1 1-1,0 0 0,4-12 1,1-2 200,-1-1 1,0 0 0,-2 0-1,5-26 1,-7 26 46,-1 0 1,-1 0-1,-2-28 0,1 48-301,0 0 1,0 0-1,0 1 0,0-1 0,0 0 1,-1 0-1,1 0 0,0 0 1,0 0-1,0 0 0,0 1 0,0-1 1,0 0-1,0 0 0,-1 0 1,1 0-1,0 0 0,0 0 0,0 0 1,0 0-1,0 0 0,-1 0 1,1 0-1,0 0 0,0 0 0,0 0 1,0 0-1,-1 0 0,1 0 1,0 0-1,0 0 0,0 0 0,0 0 1,-1 0-1,1 0 0,0 0 0,0 0 1,0 0-1,0 0 0,-1 0 1,1 0-1,0 0 0,0 0 0,0 0 1,0-1-1,0 1 0,0 0 1,-1 0-1,1 0 0,0 0 0,0 0 1,0 0-1,0-1 0,0 1 1,0 0-1,-7 15-404,-12 41 401,2 1-1,-11 73 0,28-129 9,0-1 1,-1 1 0,1-1-1,0 1 1,0-1 0,0 1-1,0-1 1,0 1 0,0 0-1,0-1 1,0 1 0,0-1-1,0 1 1,0-1-1,1 1 1,-1-1 0,0 1-1,0-1 1,0 1 0,1-1-1,-1 1 1,0-1 0,1 1-1,-1-1 1,0 1 0,1-1-1,-1 0 1,1 1 0,-1-1-1,0 0 1,1 1 0,0-1-1,19-2 58,22-22 38,-41 23-95,2 0-2,3-4-52,1 1-1,-1 0 1,1 0-1,0 1 1,15-5-1,-20 7 45,-1 1 0,1 0 0,-1 0 0,1 0 0,-1 0-1,1 0 1,-1 0 0,1 0 0,-1 0 0,1 1 0,-1-1 0,1 0 0,-1 1-1,1-1 1,-1 1 0,0 0 0,1-1 0,-1 1 0,0 0 0,0 0-1,1 0 1,-1 0 0,0 0 0,0 0 0,0 0 0,0 0 0,0 1-1,0-1 1,-1 0 0,1 0 0,0 1 0,-1-1 0,1 1 0,-1-1 0,1 1-1,-1-1 1,0 1 0,1 1 0,1 9-13,0 0 1,0 1-1,-1 17 1,-1-20 44,0 0 0,1 0 0,0-1 0,0 1 0,1 0 0,5 14 0,-6-23-6,-1-1 0,0 1 0,0-1 0,1 1 0,-1-1 0,0 1 0,1-1 0,-1 1 0,1-1 0,-1 1 0,0-1 0,1 0 0,-1 1 0,1-1 0,-1 0 0,1 1 0,-1-1 0,1 0 0,0 1 0,-1-1 0,1 0 0,-1 0 0,1 0 0,0 0 0,-1 0 0,1 0 0,-1 0 0,1 0 0,0 0 0,-1 0 0,1 0 0,-1 0 0,1 0 0,-1 0 0,1-1 0,0 1 0,-1 0 0,1 0 0,-1-1 0,1 1 0,-1 0 0,1-1 0,-1 1 0,1 0 0,-1-1 0,0 1 0,1-1 0,-1 1 0,1-1 0,-1 1 0,0-1 0,1 1 0,-1-2 0,21-27 794,-7 2-936,-2 0-1,-1-1 1,10-37 0,-21 65 126,0 0 0,0 0 0,0 0 0,0 0 0,0 0 0,0 0 0,0 0 0,0 1 0,0-1 0,0 0 0,0 0 0,1 0 0,-1 0 0,0 0 0,0 0 0,0 0 1,0 0-1,0 0 0,0 0 0,0 0 0,0 0 0,0 0 0,0 1 0,1-1 0,-1 0 0,0 0 0,0 0 0,0 0 0,0 0 0,0 0 0,0 0 0,0 0 0,0 0 1,0 0-1,1 0 0,-1 0 0,0 0 0,0 0 0,0 0 0,0 0 0,0 0 0,0 0 0,0-1 0,0 1 0,0 0 0,1 0 0,-1 0 0,0 0 0,0 0 0,0 0 0,0 0 1,0 0-1,0 0 0,0 0 0,0 0 0,0 0 0,0 0 0,0-1 0,0 1 0,0 0 0,7 16-145,2 22-49,-9-8 178,0-25 16,-1 1-1,1 0 0,0-1 1,0 1-1,1 0 0,0-1 1,0 1-1,0-1 0,1 1 1,0-1-1,0 0 0,3 7 1,-5-12-12,1 1 0,0 0 0,0-1 0,-1 1 1,1 0-1,0-1 0,0 1 0,0-1 1,0 0-1,0 1 0,-1-1 0,1 0 1,0 1-1,0-1 0,0 0 0,0 0 0,0 0 1,0 0-1,0 0 0,0 0 0,0 0 1,0 0-1,0 0 0,0 0 0,0-1 0,0 1 1,0 0-1,0-1 0,0 1 0,0-1 1,0 1-1,-1-1 0,1 1 0,0-1 1,0 1-1,-1-1 0,1 0 0,0 0 0,0 0 1,24-32-4583,-17 11-937,-2-2-3935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01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99 13421,'0'0'6908,"-1"-8"-4944,1 5-1900,0 1-12,0 0 0,0 0 0,0 0 0,0 0 0,0 0 0,-1 0 0,1 1 0,-1-1 1,1 0-1,-1 0 0,1 0 0,-1 0 0,0 1 0,0-1 0,0 0 0,0 1 0,0-1 0,-1 1 0,1-1 1,0 1-1,-1-1 0,1 1 0,-1 0 0,1 0 0,-1 0 0,1 0 0,-1 0 0,0 0 0,0 0 0,0 1 1,1-1-1,-1 0 0,0 1 0,0 0 0,0-1 0,0 1 0,0 0 0,0 0 0,0 0 0,-3 0 1,2 1-54,0-1 0,1 0 1,-1 1-1,0-1 1,0 1-1,0 0 0,0 0 1,0 0-1,1 0 1,-1 0-1,1 1 0,-1-1 1,1 1-1,-1 0 1,1 0-1,0 0 0,0 0 1,0 0-1,0 0 1,0 0-1,0 1 0,0-1 1,1 1-1,0-1 1,-1 1-1,0 3 0,2-5 6,1 0-1,-1 0 0,0 0 0,1-1 0,0 1 1,-1 0-1,1-1 0,-1 1 0,1 0 0,0-1 1,-1 1-1,1-1 0,0 1 0,0-1 0,-1 1 1,1-1-1,0 0 0,0 1 0,0-1 0,0 0 1,0 0-1,-1 0 0,1 1 0,0-1 0,0 0 1,0 0-1,0 0 0,0 0 0,0-1 0,0 1 0,-1 0 1,3-1-1,35-1 263,-25-2-217,0-1-1,0 0 1,-1-1-1,0-1 1,0 1-1,-1-2 1,0 0-1,0 0 1,0-1-1,16-18 1,-29 32-131,1 0 0,-1 0 0,0 0 0,0 0 1,0 0-1,-4 5 0,-39 69 359,-76 152 122,113-208-2106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01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30 14510,'0'0'8546,"-4"10"-8791,2-7 266,-16 33 33,17-33-16,0-1 0,0 0-1,0 1 1,1 0 0,-1-1-1,1 1 1,-1-1 0,1 1-1,0 0 1,0-1 0,0 1-1,0 0 1,1-1 0,0 4 0,1-5 48,0-1 0,1 1 0,-1-1 0,0 1 0,1-1 0,-1 0 0,1 0 0,-1 0 0,0 0 0,1 0 0,-1-1 0,1 1 1,-1-1-1,0 1 0,4-3 0,7-3 10,0 0 0,0-2 0,-1 1 0,-1-2 0,1 1 0,-1-2 0,-1 1 1,1-1-1,16-23 0,-19 20-11,-30 50-417,16-30 324,1-1 1,1 1-1,-1 1 0,1-1 1,0 1-1,1 0 0,0 0 1,0 0-1,1 0 0,-3 16 1,6-23-81,-1 0 0,1 0 0,0-1 0,-1 1 0,1 0 0,0 0 0,0-1 0,0 1 0,0-1 0,0 1 0,0-1 0,-1 1 0,1-1 0,0 1 0,0-1 0,0 0 0,1 0 0,-1 1 0,0-1 0,0 0 0,0 0 0,0 0 0,0 0 0,0 0 0,0 0 0,2-1 0,32-2-3718,-7-6-1730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02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121 240 12620,'0'0'3182,"-11"2"-785,11-2-2396,-11 2 482,0 1 1,0 0-1,1 1 0,-12 5 1,19-8-379,0 1 0,0-1 1,1 1-1,-1-1 0,1 1 0,-1 0 1,1 0-1,0 0 0,-1 0 1,1 0-1,0 1 0,1-1 0,-1 1 1,0-1-1,1 1 0,-1 0 0,1 0 1,0-1-1,0 1 0,0 0 1,0 0-1,0 0 0,1 0 0,-1 4 1,1-7-101,0 1 1,0 0-1,0 0 1,1-1-1,-1 1 1,0 0 0,0-1-1,0 1 1,1 0-1,-1-1 1,0 1-1,1 0 1,-1-1-1,0 1 1,1-1-1,-1 1 1,1-1 0,-1 1-1,1-1 1,-1 1-1,1-1 1,0 1-1,-1-1 1,1 0-1,-1 1 1,1-1 0,0 0-1,1 1 1,26 0 193,-24-1-172,1-1 1,-1 0-1,0 0 0,1 0 1,-1 0-1,0-1 1,0 0-1,0 0 1,0 0-1,6-5 1,19-31-183,-27 36 108,-1 0-1,0-1 0,0 1 0,0 0 0,0 0 1,0 0-1,0-1 0,-1 1 0,1-1 1,-1 1-1,0 0 0,1-1 0,-1 1 0,0-1 1,-1 1-1,1-1 0,-1-2 0,1 4-4,-1 1 0,1-1-1,0 1 1,-1 0 0,1-1-1,0 1 1,-1 0 0,1-1-1,-1 1 1,1 0-1,-1-1 1,1 1 0,0 0-1,-1 0 1,0-1 0,1 1-1,-1 0 1,1 0 0,-1 0-1,1 0 1,-1 0 0,1 0-1,-1 0 1,1 0-1,-1 0 1,1 0 0,-1 0-1,1 0 1,-1 0 0,1 0-1,-1 1 1,0-1 0,1 0-1,0 0 1,-1 1 0,1-1-1,-1 0 1,0 1 0,1-1 9,1 0 0,-1 0 0,0 0 1,1 0-1,-1 0 0,0 0 0,0 0 1,1 0-1,-1 0 0,0 0 0,1 0 1,-1 0-1,0 0 0,1 0 0,-1 0 1,0 0-1,0 0 0,1 1 0,-1-1 1,0 0-1,0 0 0,1 0 0,-1 1 1,0-1-1,0 0 0,0 0 0,1 0 1,-1 1-1,0-1 0,0 0 0,0 0 1,0 1-1,0-1 0,0 0 0,1 0 1,-1 1-1,0-1 0,0 0 0,0 1 1,0-1-1,0 0 0,0 1 0,0-1 1,0 0-1,0 0 0,0 1 0,0-1 1,0 0-1,-1 1 0,1-1 0,0 0 1,0 0-1,0 1 0,0-1 0,0 0 1,0 0-1,-1 1 0,1-1 0,0 0 1,0 0-1,0 0 0,-1 1 0,1-1 1,0 0-1,0 0 0,-1 1 0,9-1-331,0 1-1,0-1 0,1-1 0,-1 0 1,0 0-1,0 0 0,0-1 0,0 0 1,0 0-1,-1-1 0,1 0 1,-1-1-1,1 0 0,-1 0 0,0 0 1,-1-1-1,1 0 0,-1 0 0,0 0 1,0-1-1,7-10 0,-1 3 491,-1-1-1,-1 0 0,16-29 1,-19 29 854,-1 0 0,0 0 1,-1 0-1,4-17 1,-11 26 2070,-5 13-2313,-7 15-680,3 1 338,1 0 1,2 1-1,0 0 1,2 0-1,1 1 1,0-1-1,2 1 1,1 0-1,2 37 1,0-56-371,1-1 1,-1 0-1,1 0 1,0 0-1,4 11 1,-5-15-5,1-1 0,-1 1 1,1-1-1,0 1 0,-1-1 1,1 0-1,0 1 0,0-1 0,0 0 1,0 1-1,0-1 0,0 0 0,0 0 1,1 0-1,-1 0 0,0 0 1,0 0-1,1-1 0,-1 1 0,1 0 1,-1-1-1,1 1 0,-1-1 0,1 1 1,-1-1-1,1 0 0,2 1 1,-3-2 12,1 0 1,-1 0 0,1 1 0,-1-1 0,0 0-1,0 0 1,1 0 0,-1-1 0,0 1 0,0 0-1,0 0 1,0-1 0,0 1 0,0 0 0,-1-1-1,1 1 1,0-1 0,-1 1 0,1-1 0,-1 1-1,0-1 1,1 0 0,-1 1 0,0-1 0,0 0-1,0 1 1,0-3 0,3-52 147,-3 53-145,0 3-18,-4-67 33,4 62 35,-1 0 1,0 0 0,0 0 0,-1 0 0,0 1-1,0-1 1,0 0 0,0 1 0,-1-1 0,1 1 0,-5-5-1,9 13-319,1 0-1,0 0 1,0 0-1,0 0 1,1-1-1,-1 1 0,8 4 1,-2-3-900,1 0 0,0-1 0,0 0 0,0 0 0,0-1 1,12 1-1,11 2-3733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03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193 204 12940,'0'0'7463,"-11"-2"-5696,-1 0-1409,0 0 0,-1 1-1,1 0 1,0 1-1,0 1 1,-20 3 0,28-4-297,1 1 0,-1-1 0,1 1 0,-1 0 0,1 0 0,-1 0 0,1 1 0,0-1 0,0 1 0,0 0 0,0 0 0,0 0 0,0 0 0,0 0 0,1 1 0,-1-1 0,1 1 0,-1-1 0,1 1 0,0 0 0,0 0 0,0 0 0,1 0 0,-1 1 0,1-1 0,0 0 0,0 1 0,0-1 0,0 1 0,0-1 0,1 1 0,-1 4 0,2-7-51,-1 0 0,0 0 0,0-1 0,0 1 0,0 0 0,1 0 0,-1 0 0,0 0 1,1 0-1,-1-1 0,1 1 0,-1 0 0,1 0 0,-1-1 0,1 1 0,-1 0 0,1-1 1,0 1-1,-1 0 0,1-1 0,0 1 0,0-1 0,-1 0 0,1 1 0,0-1 0,1 1 0,32 5 274,-25-6-251,0-1-1,0 0 1,0 0 0,0 0 0,11-5-1,-11 2-284,1-1 0,-1-1 0,0 0 0,0 0 0,-1-1 0,0 1 0,0-2 1,0 1-1,12-18 0,-22 28 78,1 1 0,0-1 1,0 0-1,0 1 1,1 0-1,-1-1 1,1 1-1,-1-1 0,1 1 1,1 4-1,-1-7 158,0 1 0,0-1 0,0 1-1,0-1 1,1 1 0,-1-1 0,0 1-1,1-1 1,-1 1 0,1-1 0,0 0-1,-1 1 1,1-1 0,0 0 0,0 0-1,0 1 1,0-1 0,0 0 0,0 0 0,0 0-1,0 0 1,0 0 0,1 0 0,-1 0-1,0-1 1,0 1 0,1 0 0,-1-1-1,1 1 1,-1-1 0,2 1 0,3-1-266,-1 1 1,1-1 0,-1 0-1,0-1 1,1 1 0,-1-1 0,0 0-1,0-1 1,0 1 0,1-1-1,-1 0 1,-1 0 0,1 0 0,8-6-1,-6 2-118,1 0 0,-1 0-1,0-1 1,0 0 0,-1 0 0,0-1-1,9-14 1,-5 5 308,-1-1 0,-1 0 0,-1 0 0,0-1 0,-1 0 0,-1 0 0,4-29 1,-9 46 271,0 1 0,1 0-1,-1 0 1,0 0 0,0-1 0,1 1 0,-1 0 0,0 0 0,-1-1 0,1 1 0,0 0 0,0 0 0,0 0 0,-1-1 0,1 1 0,0 0 0,-1 0 0,1 0 0,-1 0 0,0 0 0,1 0 0,-2-2 0,1 3-77,0 0 1,0 0-1,0 0 0,0 0 1,0 0-1,0 0 0,0 1 0,0-1 1,1 0-1,-1 1 0,0-1 1,0 0-1,0 1 0,0-1 1,1 1-1,-1-1 0,0 1 1,0-1-1,1 1 0,-1 0 1,-1 1-1,-37 46 937,30-32-873,1 1 1,0 0 0,1 1-1,1 0 1,1 0-1,0 1 1,1-1-1,1 1 1,1 0-1,1-1 1,0 1-1,3 19 1,-2-36-154,0-1 0,0 1 1,0-1-1,1 1 0,-1-1 0,0 1 0,1-1 0,-1 0 1,1 1-1,-1-1 0,1 0 0,0 1 0,0-1 1,0 0-1,-1 0 0,1 1 0,0-1 0,0 0 0,1 0 1,-1 0-1,0 0 0,0-1 0,0 1 0,1 0 0,-1 0 1,0-1-1,1 1 0,-1-1 0,1 1 0,-1-1 1,0 1-1,1-1 0,-1 0 0,1 0 0,-1 0 0,1 0 1,-1 0-1,1 0 0,-1 0 0,1 0 0,-1-1 1,1 1-1,-1 0 0,0-1 0,1 0 0,-1 1 0,1-1 1,-1 0-1,0 1 0,0-1 0,1 0 0,-1 0 1,0 0-1,0 0 0,0 0 0,0 0 0,0-1 0,0 1 1,-1 0-1,1 0 0,0-1 0,-1 1 0,2-3 1,4-10-36,-1 0 1,0-1 0,-1 0 0,-1 1 0,0-1 0,-1 0-1,-1-1 1,-1-27 0,0 45 12,-1 0-1,1 0 1,0 0-1,0 0 1,0 0-1,0 0 1,0 0 0,0 0-1,0 0 1,1 0-1,-1 0 1,1-1-1,-1 1 1,1 0 0,0 0-1,0 0 1,0-1-1,0 1 1,0 0-1,0-1 1,0 1 0,0-1-1,1 1 1,-1-1-1,1 1 1,-1-1-1,1 0 1,-1 0 0,1 0-1,0 0 1,0 0-1,-1 0 1,1 0-1,0-1 1,0 1 0,0-1-1,3 1 1,6 2 55,1 0 1,0-1 0,-1 0 0,1-1-1,0 0 1,0-1 0,-1 0-1,23-4 1,-26 3 110,0-1 1,0 0-1,-1 0 1,1-1-1,-1 0 1,1 0-1,-1-1 1,0 0-1,0 0 1,-1-1-1,1 0 1,-1 0-1,9-10 1,-62 63 1111,43-42-1236,1-1 0,0 1 1,-1 0-1,2 0 0,-1 0 0,1 0 0,0 1 0,0-1 1,1 0-1,-1 1 0,2 0 0,-1-1 0,1 1 0,0 8 1,0-14-44,0 0 0,1 0 1,-1-1-1,0 1 1,1 0-1,-1 0 1,0-1-1,1 1 0,-1 0 1,1-1-1,-1 1 1,1 0-1,0-1 1,-1 1-1,1-1 0,0 1 1,-1-1-1,1 1 1,0-1-1,-1 1 1,1-1-1,0 0 1,0 1-1,-1-1 0,1 0 1,0 0-1,0 0 1,0 1-1,0-1 1,-1 0-1,1 0 0,0 0 1,0 0-1,0 0 1,0-1-1,-1 1 1,1 0-1,0 0 0,0-1 1,0 1-1,-1 0 1,1-1-1,0 1 1,0 0-1,-1-1 0,1 1 1,1-2-1,2 0-394,0-1-1,1 1 0,-1-1 1,0 0-1,-1 0 0,1 0 0,3-4 1,11-21-4343,2-7-2311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03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13613,'0'0'7719,"11"57"-7495,0-34-128,5 0-224,-2 0-1793,8-1-2243,-4-2-2563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03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3 7175,'0'0'14696,"-8"-1"-12389,0 0-1986,0 1 1,0 0 0,0 0 0,0 1 0,1 0 0,-1 0 0,0 1-1,-12 4 1,16-5-267,1 1 0,-1-1 0,1 0-1,0 1 1,0 0 0,0-1 0,0 1-1,0 1 1,0-1 0,0 0-1,1 1 1,-1-1 0,1 1 0,0 0-1,0 0 1,0 0 0,0 0 0,0 0-1,1 0 1,-1 0 0,1 1 0,0-1-1,0 0 1,-1 7 0,2-9-52,0 0 0,0 0 0,0 0 0,0 0 0,1-1 0,-1 1 0,0 0 0,1 0 0,-1 0 0,1-1 0,-1 1 0,0 0 0,1-1 0,0 1 0,-1 0 0,1-1 0,-1 1 0,1-1 0,0 1 0,-1-1 0,1 1 0,0-1 0,0 1 0,-1-1 0,1 0 0,0 1 0,0-1 0,0 0 0,-1 0 0,1 1 0,0-1 0,0 0 0,0 0 0,1 0 0,37 1-60,-30-1-23,11-1-396,1-2 1,-1 0-1,0-1 1,31-10-1,27-5 131,-77 19 385,-1 0 0,0 0-1,1 0 1,-1 0 0,0 0-1,0 1 1,1-1 0,-1 0 0,0 0-1,1 0 1,-1 1 0,0-1-1,0 0 1,1 0 0,-1 0-1,0 1 1,0-1 0,0 0 0,1 1-1,-1-1 1,0 0 0,0 1-1,0-1 1,0 0 0,0 0-1,1 1 1,-1-1 0,0 0 0,0 1-1,0-1 1,0 0 0,0 1-1,0-1 1,0 1 0,0-1-1,0 0 1,0 1 0,-1-1 0,1 0-1,0 0 1,0 1 0,0-1-1,0 0 1,0 1 0,-1-1-1,1 0 1,0 1 0,-1-1 0,-9 31 701,2-8-230,8-21-500,0-1 1,-1 0-1,1 0 0,0 0 1,0 1-1,1-1 0,-1 0 1,0 0-1,0 0 0,1 1 1,-1-1-1,0 0 1,1 0-1,-1 0 0,1 0 1,0 0-1,-1 0 0,1 0 1,0 0-1,0 0 0,-1 0 1,1 0-1,0-1 0,0 1 1,0 0-1,2 0 0,0 1 17,0 0-1,1-1 0,0 0 1,-1 0-1,1 0 1,0 0-1,-1-1 0,8 1 1,5-1-175,1-1 1,-1 0 0,18-5 0,45-18-1916,-63 18 1547,0 1 1,0 0 0,0 1 0,27-3-1,-43 7 537,1 0-1,-1 0 0,0 0 1,0 1-1,1-1 0,-1 0 1,0 0-1,0 1 0,1-1 1,-1 0-1,0 1 0,0-1 1,0 0-1,0 1 0,1-1 1,-1 0-1,0 1 1,0-1-1,0 0 0,0 1 1,0-1-1,0 0 0,0 1 1,0-1-1,0 0 0,0 1 1,0-1-1,0 0 0,0 1 1,0-1-1,0 0 0,-1 1 1,1-1-1,0 0 1,0 1-1,0-1 0,0 0 1,-1 1-1,1-1 0,0 0 1,0 0-1,-1 1 0,1-1 1,-11 21 244,10-19-223,-27 55-1964,23-47-3274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04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23 167 11147,'-20'-4'3280,"18"-5"-502,3 7-2672,1 1 0,-1-1 0,0 1-1,1-1 1,-1 1 0,1 0 0,0 0 0,-1-1-1,1 1 1,0 0 0,0 1 0,0-1 0,0 0-1,0 0 1,3 0 0,39-9 740,0 3 1,84-5 0,97 12-86,-105 2-640,358 11 84,14 0-245,191-27 39,247 3 1193,-477 50 162,-268-18-993,222-4 0,-369-19-149,0-1-1,74-16 0,-93 14-171,0-1 1,0 0-1,0-2 0,-1 0 0,0-1 0,-1 0 1,24-18-1,-39 25-93,0 1 0,0-1-1,0 0 1,0 0 0,0 0 0,-1 0 0,1 0 0,-1 0-1,0 0 1,1 0 0,-1-1 0,0 1 0,1-4 0,0-21-3442,-5 3-2446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05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4901,'0'0'18417,"-31"67"-18193,22-43-128,0-2-32,7 1-128,-1-4 32,3-1-608,0-5-770,-2-3-800,-2-3-1185,-3-5-1666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05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12107,'0'0'7917,"2"11"-7175,-1 3-479,-1-1-55,2 0 1,-1 0 0,6 19-1,-7-30-165,1 0-1,-1 0 1,1 1 0,0-1-1,0 0 1,0 0-1,0 0 1,0 0 0,0 0-1,1 0 1,-1 0 0,1 0-1,-1-1 1,1 1-1,0 0 1,-1-1 0,1 1-1,0-1 1,0 0 0,0 0-1,0 1 1,0-2-1,0 1 1,1 0 0,-1 0-1,0-1 1,4 2-1,2-3 191,-1 0-1,0 0 0,1 0 0,-1-1 1,0 0-1,0 0 0,0-1 0,0 0 0,0 0 1,0 0-1,-1-1 0,0 0 0,9-8 0,9-8-116,38-41 0,-61 60-107,2-2-174,0 0 1,-1-1-1,1 1 1,-1-1-1,0 0 0,0 1 1,0-1-1,-1 0 1,2-5-1,1-22-8103,-4 13-5067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06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202 202 9897,'0'0'9385,"3"-9"-6881,12-27-641,-15 36-1834,0-1 0,0 1 0,1-1 0,-1 0-1,0 1 1,0-1 0,0 1 0,0-1 0,0 0 0,0 1 0,0-1 0,0 0-1,0 1 1,0-1 0,0 0 0,0 1 0,-1-1 0,1 1 0,0-1 0,0 0-1,-1 1 1,1-1 0,0 1 0,-1-1 0,1 1 0,0-1 0,-1 1 0,1-1-1,-1 1 1,0-1 0,-21-6 920,-24 9 111,37 0-1070,0 2 0,0-1 0,0 1 0,0 0 0,1 1-1,0 0 1,0 0 0,0 1 0,0 0 0,1 1 0,0-1 0,0 1 0,1 1 0,0-1-1,0 1 1,1 0 0,0 0 0,-7 16 0,12-23 10,0-1 0,0 0-1,0 0 1,0 1 0,0-1 0,-1 0 0,2 1 0,-1-1-1,0 0 1,0 1 0,0-1 0,0 0 0,0 1 0,0-1 0,0 0-1,0 1 1,0-1 0,0 0 0,1 0 0,-1 1 0,0-1-1,0 0 1,0 0 0,1 1 0,-1-1 0,0 0 0,0 0-1,1 1 1,-1-1 0,0 0 0,0 0 0,1 0 0,-1 0-1,0 0 1,1 1 0,-1-1 0,0 0 0,1 0 0,-1 0 0,0 0-1,1 0 1,-1 0 0,0 0 0,1 0 0,-1 0 0,0 0-1,1 0 1,-1 0 0,0 0 0,0-1 0,1 1 0,21-6 189,-5-3-106,0 0 0,-1-1 0,-1-1 1,1 0-1,-2-1 0,1-1 0,20-25 0,-5 3 21,-2-2 0,24-42 0,-101 181-348,41-85 238,2 0 1,0 0-1,1 1 1,1 0-1,0 0 1,0 19-1,4-36-53,0 0 1,0 0-1,0 0 0,0 0 0,0 0 0,1 0 0,-1 0 0,0 0 0,1 0 0,-1 0 0,1 0 0,-1 0 0,1-1 0,-1 1 0,1 0 0,0 0 0,-1 0 0,1-1 0,0 1 0,0 0 0,0-1 0,-1 1 0,1-1 1,0 1-1,0-1 0,0 1 0,0-1 0,0 0 0,0 1 0,0-1 0,0 0 0,1 0 0,37 2-5377,-28-3 2392,11 1-5567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47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19474,'0'0'6342,"9"60"-12299,-2-45 287,4 2-4227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07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16143,'0'0'9043,"-4"9"-8968,-1 0-111,-12 25-141,1 0 1,-15 48-1,31-82 68,0 0-1,0 1 0,0-1 1,0 0-1,0 0 0,0 1 1,0-1-1,0 0 0,0 0 1,1 1-1,-1-1 0,0 0 1,0 0-1,0 1 0,0-1 1,0 0-1,0 0 0,1 0 0,-1 1 1,0-1-1,0 0 0,0 0 1,1 0-1,-1 0 0,0 1 1,0-1-1,0 0 0,1 0 1,-1 0-1,0 0 0,0 0 1,1 0-1,-1 0 0,0 0 1,0 0-1,1 0 0,-1 1 1,0-1-1,0-1 0,1 1 1,-1 0-1,0 0 0,1 0 1,-1 0-1,0 0 0,0 0 0,1 0 1,-1 0-1,0 0 0,0 0 1,0 0-1,1-1 0,-1 1 1,0 0-1,0 0 0,0 0 1,1 0-1,-1-1 0,0 1 1,0 0-1,1-1 0,16-10-6249,-7-4-1846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08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29 8968,'0'0'16565,"-2"11"-16495,-25 107 725,24-103-208,3-17 310,27-71-696,-16 48-156,-7 24-86,-1 0 0,1 1 0,0 0 0,0 0 1,-1 0-1,1 0 0,0 0 0,6 2 0,-6-2 51,7 2 16,1-2 0,-1 0-1,1 0 1,-1-1 0,1 0 0,15-4-1,-24 4-14,0 1-1,-1-1 1,1 0-1,0 0 0,0 0 1,-1-1-1,1 1 0,0-1 1,-1 1-1,0-1 1,1 0-1,-1 0 0,0 0 1,0 0-1,0 0 0,0-1 1,0 1-1,-1 0 1,1-1-1,-1 0 0,1 1 1,-1-1-1,0 0 0,0 0 1,0 1-1,-1-1 1,1 0-1,-1 0 0,1 0 1,-1-4-1,-26 12-506,20-1 508,-1 0 1,1 0 0,1 0 0,-1 1 0,1-1 0,0 1 0,0 1-1,-6 7 1,9-10-12,0-1 0,0 1 0,0 0 0,1-1-1,-1 1 1,1 0 0,-1 0 0,1 0 0,0 0-1,1 1 1,-1-1 0,0 0 0,1 0 0,0 1-1,-1-1 1,2 0 0,-1 0 0,0 1 0,0-1-1,1 0 1,1 4 0,-1-5-95,0-1 1,0 1-1,0 0 1,1-1-1,-1 1 1,1-1-1,-1 1 1,1-1-1,-1 0 0,1 0 1,0 0-1,-1 0 1,1 0-1,0 0 1,0 0-1,0 0 0,0-1 1,3 2-1,40 3-5767,-17-4-188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08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7 13421,'0'0'13890,"-10"-3"-13970,7 2 75,-1 1 1,0-1-1,1 0 0,-1 1 0,1 0 0,-1 0 1,0 0-1,1 0 0,-1 1 0,1-1 1,-1 1-1,1 0 0,-1 0 0,1 0 1,-1 1-1,1-1 0,0 1 0,0 0 1,0-1-1,0 2 0,0-1 0,0 0 0,0 0 1,1 1-1,-1 0 0,1-1 0,-3 5 1,-5 4 1,5-6-5,0 0 1,0 1 0,0 0-1,0 0 1,1 0-1,0 1 1,1-1 0,-6 13-1,9-19 4,0 1 0,0-1 0,0 1 0,0-1 0,0 0 0,0 1-1,0-1 1,0 0 0,0 1 0,1-1 0,-1 1 0,0-1 0,0 0 0,0 1 0,0-1 0,1 0-1,-1 1 1,0-1 0,0 0 0,1 1 0,-1-1 0,0 0 0,0 1 0,1-1 0,-1 0-1,0 0 1,1 0 0,-1 1 0,0-1 0,1 0 0,-1 0 0,1 0 0,-1 0 0,0 0 0,1 1-1,0-1 1,23 2-231,24-8-1166,14-17-3542,-22 3-1351,-7 0-2360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08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8360,'0'0'14275,"-6"13"-14120,-25 73 2204,-23 103 1,54-199-2444,-1 1 0,0-1 1,0 1-1,-1 0 1,0-1-1,0 1 0,-1 0 1,-1 0-1,1 0 0,-2 1 1,1-1-1,-1 1 0,0 0 1,-12-13 1291,42 25-845,0 1-415,-1 0-1,36 2 1,-12-5-6629,-32-2 760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09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187 100 8104,'0'0'8728,"3"-9"-5461,13-27-182,-15 34-2844,0 1 0,-1-1 0,1 1-1,0-1 1,-1 0 0,1 1 0,-1-1 0,0 0 0,0 0-1,1 1 1,-1-1 0,0 0 0,0 1 0,-1-1-1,1 0 1,0 0 0,0 1 0,-1-1 0,1 0-1,-1 1 1,0-1 0,1 1 0,-1-1 0,0 1 0,0-1-1,0 1 1,-2-3 0,-1 3-228,0-1-1,-1 1 1,1 0-1,-1 0 1,1 1 0,-1-1-1,0 1 1,1 0 0,-1 0-1,1 1 1,-1-1-1,0 1 1,1 0 0,-1 0-1,1 1 1,0-1 0,-1 1-1,1 0 1,0 0 0,0 0-1,0 1 1,1-1-1,-1 1 1,-6 5 0,1 1-45,-1-1-1,1 1 1,1 0 0,-1 1 0,1 0 0,1 0 0,-12 22 0,18-30 17,0-1 1,0 1 0,0 0 0,1-1 0,-1 1-1,0 0 1,1 0 0,-1 0 0,1-1-1,0 1 1,0 0 0,-1 0 0,1 0-1,0 0 1,1 0 0,-1 0 0,0 0-1,0-1 1,1 1 0,1 4 0,-1-5-9,0 0 0,0 0 0,0-1-1,0 1 1,0 0 0,0 0 0,1 0 0,-1-1 0,0 1 0,1-1 0,-1 1 0,0-1 0,1 0 0,-1 1 0,1-1 0,-1 0-1,0 0 1,1 0 0,-1 0 0,3 0 0,6-1-190,-1-1 0,0 0 0,0 0 0,0-1 0,0 0 0,-1-1 0,10-4 0,0-2-649,-1-1 1,-1 0-1,1-2 1,15-15-1,-26 22 865,0-1 1,0 1-1,-1-1 0,0-1 1,0 1-1,0-1 0,3-9 1,-8 16 834,-24 35 315,-9 13-683,2 2-1,2 1 1,3 1 0,1 2 0,-22 72 0,44-101-1325,16-37-1125,17-35-1848,33-65-7452,-39 73 2189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09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12 9929,'0'0'14494,"-1"4"-14569,-12 23 72,-9 27 13,20-50 52,1-1-1,0 1 0,1-1 0,-1 1 0,1 0 0,-1-1 0,1 1 0,0-1 0,0 1 0,1 0 0,-1-1 0,2 7 0,-1-9-9,0 0 0,0 0-1,0 0 1,0 0 0,0 0-1,0-1 1,0 1 0,0 0 0,0-1-1,0 1 1,0 0 0,0-1-1,1 1 1,-1-1 0,0 0 0,0 1-1,1-1 1,-1 0 0,0 0-1,0 0 1,1 0 0,-1 0 0,0 0-1,0 0 1,3-1 0,32-8 514,-24 1-498,-1-1 0,0 0 0,0-1 0,-1 0 0,0-1 0,-1 0 0,0 0 0,-1-1 0,0 0 0,11-23 0,-15 22 160,-14 23-269,-14 27-77,20-29 101,-16 38 19,19-44-7,0 1 0,1-1 0,-1 1 0,1-1 0,-1 1-1,1 0 1,0-1 0,0 1 0,0 0 0,0-1 0,0 1 0,1 0 0,-1-1 0,1 1 0,2 4 0,-2-6-64,0 0-1,-1 0 1,1 0-1,0-1 1,1 1 0,-1 0-1,0-1 1,0 1 0,0-1-1,0 1 1,0-1-1,1 1 1,-1-1 0,0 0-1,0 0 1,1 1 0,-1-1-1,0 0 1,1 0 0,1-1-1,27-2-4239,2-9-3260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10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171 284 10570,'0'0'7597,"1"-8"-4475,2-24-580,-3 31-2444,0-1 1,-1 1-1,1 0 1,0-1 0,-1 1-1,1 0 1,-1 0 0,1-1-1,-1 1 1,0 0-1,0 0 1,1 0 0,-1 0-1,0 0 1,0 0 0,0 0-1,0 0 1,0 0-1,0 0 1,0 1 0,0-1-1,-1 0 1,1 1 0,0-1-1,0 1 1,-1-1 0,1 1-1,0-1 1,0 1-1,-1 0 1,-1 0 0,-43-3-61,39 3 88,2 0-138,0 0 1,-1 1-1,1-1 0,0 1 1,-1 0-1,1 1 0,0-1 1,0 1-1,0 0 0,0 0 0,-6 4 1,10-4-3,-1-1 1,0 0-1,0 1 1,1-1-1,-1 1 1,1 0-1,-1 0 1,1-1 0,0 1-1,0 0 1,0 0-1,0 0 1,0 0-1,0 1 1,0-1-1,1 0 1,-1 0-1,1 0 1,-1 1-1,1-1 1,0 0-1,0 0 1,0 1-1,0-1 1,1 0-1,-1 0 1,0 1-1,1-1 1,1 3 0,-1-4 6,-1 0 1,1 0-1,0-1 1,0 1 0,0 0-1,0-1 1,0 1-1,0-1 1,0 1 0,0-1-1,0 1 1,0-1-1,1 0 1,-1 1 0,0-1-1,0 0 1,0 0 0,0 0-1,0 0 1,1 0-1,-1 0 1,0 0 0,0 0-1,0-1 1,2 0-1,32-7 163,-25 3-216,-1-1 1,0 0-1,-1 0 1,0 0-1,0-1 1,9-10-1,-8 8-635,0 1 0,1-1-1,14-8 1,-23 16-207,-1 2-175,0-1 1073,0 1-1,0-1 1,0 0-1,0 1 1,0-1-1,0 0 1,0 1-1,0-1 1,0 0-1,0 1 1,1-1 0,-1 1-1,0-1 1,0 0-1,0 0 1,1 1-1,-1-1 1,0 0-1,0 1 1,1-1-1,-1 0 1,0 0-1,0 1 1,1-1-1,-1 0 1,0 0-1,1 0 1,-1 1-1,0-1 1,1 0-1,-1 0 1,0 0-1,1 0 1,-1 0-1,1 0 1,17-5 861,16-18 447,-14 5-1006,-1-2-1,0 0 1,-2 0-1,0-2 1,-2 0-1,18-33 0,-52 105-493,3 0 0,1 2 0,-12 83 0,25-125 272,0 0 1,1 0-1,0 1 1,1-1-1,1 18 1,-1-28-60,0 0 0,0 1 0,0-1 0,0 0 0,0 1 0,0-1 0,0 0 0,0 1 0,0-1 1,0 0-1,0 0 0,1 1 0,-1-1 0,0 0 0,0 1 0,0-1 0,0 0 0,1 0 0,-1 1 0,0-1 0,0 0 0,1 0 0,-1 0 0,0 1 1,0-1-1,1 0 0,-1 0 0,0 0 0,0 0 0,1 0 0,-1 1 0,0-1 0,1 0 0,-1 0 0,0 0 0,1 0 0,12-7 661,6-17 25,-14 13-650,-1 0 0,-1-1 0,0 0 0,0 0 0,-1 0 0,0 0 0,-1-18 0,0 23-52,-1 1 1,-1 0-1,1 0 0,-1 0 1,0 0-1,0 0 1,-1 0-1,1 0 1,-1 0-1,-1 0 1,1 0-1,-1 1 1,0 0-1,0-1 1,-1 1-1,-6-7 1,10 11-13,0 1 0,-1-1 0,1 1 0,-1-1 0,1 1 0,-1-1 0,1 1 0,-1-1 0,1 1 0,-1-1 0,1 1 0,-1 0 0,0-1 1,1 1-1,-1 0 0,1-1 0,-1 1 0,0 0 0,1 0 0,-1 0 0,0 0 0,0 0 0,1 0 0,-1 0 0,0 0 0,1 0 0,-1 0 0,0 0 0,1 0 0,-1 0 0,0 0 0,1 1 0,-1-1 1,0 0-1,1 0 0,-1 1 0,1-1 0,-1 0 0,0 1 0,1-1 0,-1 1 0,1-1 0,-1 1 0,1-1 0,0 1 0,-1-1 0,1 1 0,-1 0 0,1-1 0,0 1 0,0-1 0,-1 1 1,1 0-1,0-1 0,0 1 0,0 0 0,-1-1 0,1 1 0,0 0 0,0 0 0,0 1-48,0 0 0,-1 0-1,1 0 1,0 0 0,0 0 0,1 1 0,-1-1 0,0 0-1,0 0 1,1 0 0,0-1 0,-1 1 0,1 0-1,0 0 1,0 0 0,0 0 0,0-1 0,0 1 0,0 0-1,0-1 1,3 3 0,3 0-945,-1 0 1,1-1-1,0 0 0,0 0 1,0 0-1,0-1 1,1 0-1,9 1 0,16 1-5508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11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152 194 11627,'0'0'11195,"-10"-3"-10656,2 1-454,6 1-66,-1-1 0,1 1 0,-1 0 0,0 1 0,1-1 0,-1 0 0,0 1 0,0-1 0,0 1 0,0 0 0,1 0 0,-1 0 0,0 1 0,0-1 1,0 0-1,1 1 0,-1 0 0,0 0 0,0 0 0,1 0 0,-1 0 0,-4 3 0,-36 37 520,41-38-490,-1 0 0,1 0-1,0 1 1,0-1 0,0 0 0,0 1 0,1-1 0,-1 1-1,1 0 1,0-1 0,0 1 0,0 0 0,0 4-1,1-7-42,1 0-1,-1 0 1,1 0-1,0 0 0,-1-1 1,1 1-1,0 0 1,-1-1-1,1 1 0,0 0 1,0-1-1,0 1 0,-1-1 1,1 1-1,0-1 1,0 0-1,0 1 0,0-1 1,0 0-1,0 0 1,0 0-1,0 1 0,0-1 1,0 0-1,0 0 0,0 0 1,0-1-1,0 1 1,0 0-1,0 0 0,-1 0 1,1-1-1,2 0 1,35-7 141,-24 1-298,0-1-1,-1 0 1,-1-1-1,1 0 1,-2-1-1,1 0 1,-1-1-1,-1-1 1,0 1-1,0-2 1,-1 1-1,8-17 1,-30 81-394,10-43 515,0 0-1,1 0 1,0 0-1,1 0 0,0 0 1,0 16-1,2-24-33,-1-1-1,0 1 0,1-1 1,-1 1-1,1 0 0,-1-1 1,1 1-1,-1-1 0,1 1 0,-1-1 1,1 0-1,0 1 0,-1-1 1,1 1-1,-1-1 0,1 0 0,0 0 1,0 1-1,-1-1 0,1 0 1,0 0-1,-1 0 0,1 0 0,0 0 1,0 0-1,-1 0 0,1 0 1,0 0-1,-1 0 0,1 0 0,0 0 1,0 0-1,-1-1 0,1 1 1,0 0-1,-1-1 0,1 1 0,-1 0 1,2-2-1,27-11-1035,-18 4 138,-1-1 1,-1 0 0,0 0 0,0-1 0,0-1 0,-2 1-1,1-1 1,5-13 0,-5 7 1010,-1 1 1,0-1-1,-1 0 0,-1 0 1,3-24-1,-8 41 168,1 0 0,-1 1 0,0-1 0,1 0 0,-1 0 0,0 1-1,0-1 1,0 0 0,0 1 0,0-1 0,0 0 0,0 0 0,0 1 0,0-1 0,0 0 0,0 0-1,0 1 1,-1-1 0,1 0 0,0 1 0,0-1 0,-1 0 0,1 1 0,0-1 0,-1 0 0,1 1-1,-2-2 1,-12 16 1775,-14 34-1467,19-28-214,-3 3 123,1 1 0,2-1 0,0 2 1,1-1-1,2 1 0,0 0 0,-2 38 0,10-60-82,4-10-71,3-10-49,-3-4-209,-2 1 1,0-1-1,-1 0 0,0 0 0,-2-41 0,-3 64-74,0 0-1,1 0 1,-1 1-1,1-1 1,0 1-1,-1-1 1,1 1 0,1-1-1,-1 1 1,-1 5-1,2-6 54,0 1 0,0 0 0,0 0 0,0-1 0,1 1 0,-1 0 0,1-1-1,0 1 1,0 0 0,0-1 0,2 5 0,-2-6 0,0 0 1,0-1-1,-1 1 0,1 0 1,0-1-1,0 1 0,0-1 1,0 0-1,0 1 0,0-1 0,0 0 1,1 1-1,-1-1 0,0 0 1,0 0-1,0 0 0,0 0 1,0 0-1,0 0 0,0 0 1,0-1-1,0 1 0,0 0 1,0-1-1,0 1 0,0 0 0,0-1 1,0 1-1,0-1 0,0 0 1,0 1-1,0-1 0,1 0 1,5-5 44,-19 10-1413,6-2-4565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12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12684,'0'0'10922,"72"-21"-10922,-38 21 0,0 0-512,1 0-1506,-1 0-1153,-4 0-2947,-3 1-5669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12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92 12268,'0'0'12043,"-29"57"-12043,22-43 32,1-3-64,5-3-384,-3-2-481,4-10-4805,0-9 770,4-9-1763</inkml:trace>
  <inkml:trace contextRef="#ctx0" brushRef="#br0" timeOffset="1">45 1 10122,'0'0'10345,"-18"56"-12651,29-42-705,1-2-928,5-2-1827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47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18546,'0'0'4591,"-10"2"-3225,2 0-1171,0-1-53,1 1 1,0 0-1,-1 0 1,1 1-1,-10 5 1,15-7-170,0 0 0,1 0 0,-1 1 1,1-1-1,-1 0 0,1 1 0,-1-1 0,1 1 1,0-1-1,0 1 0,-1-1 0,1 1 0,0 0 1,1 0-1,-1-1 0,0 1 0,0 0 0,1 0 1,-1 0-1,1 0 0,0 0 0,-1 0 0,1 0 1,0 0-1,0 0 0,0 0 0,1 0 0,-1 0 1,1 3-1,0-3-7,0 0 1,0 0-1,1 0 0,-1 0 1,1 0-1,-1 0 1,1-1-1,-1 1 1,1 0-1,0-1 0,0 1 1,0-1-1,0 0 1,0 1-1,5 1 1,40 16-209,-32-13 103,-9-4 92,0 1 0,0 0 1,0 0-1,0 1 1,0-1-1,-1 1 1,1 1-1,-1-1 1,0 1-1,4 5 1,-8-8 102,1-1 1,-1 1 0,-1 0 0,1 0 0,0 0-1,0 0 1,-1 0 0,1 0 0,-1 0-1,1 0 1,-1 1 0,0-1 0,0 0 0,0 0-1,0 0 1,0 0 0,-1 0 0,1 0-1,-1 0 1,1 0 0,-1 0 0,0 0 0,1 0-1,-1 0 1,0 0 0,-1 0 0,1 0-1,0-1 1,0 1 0,-1 0 0,1-1 0,-1 1-1,1-1 1,-1 0 0,-3 3 0,0 0 25,-1 1 1,0-1 0,0 0 0,0 0-1,0-1 1,-1 1 0,1-1 0,-9 2-1,11-4-652,-1 0 0,1 0-1,0 0 1,-1-1-1,1 0 1,-1 0 0,1 0-1,-1 0 1,-4-1-1,-9-6-9102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13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6951,'0'0'15684,"-5"4"-15455,5-4-201,-23 24 174,15-11 26,8-13-220,0 1 0,0-1 0,0 0 0,0 0 0,0 1 0,0-1 0,0 0 0,0 0 0,0 1 0,0-1 0,0 0 0,0 0 0,1 0 0,-1 1 0,0-1 0,0 0 0,0 0 0,0 0 0,0 1 0,0-1 0,1 0 0,-1 0 0,0 0 0,0 0 0,0 1 0,1-1 0,-1 0 0,0 0 0,0 0 0,0 0 0,1 0 0,-1 0-1,0 0 1,0 1 0,1-1 0,-1 0 0,0 0 0,0 0 0,0 0 0,1 0 0,-1 0 0,0 0 0,0 0 0,1 0 0,-1-1 0,0 1 0,100-8 1346,-69 4-1518,59 0-1,-89 3 171,0 1 0,0 0 1,0 0-1,0 0 0,0 0 0,0 0 0,0 0 1,0 0-1,-1 1 0,1-1 0,0 0 0,0 0 1,0 1-1,0-1 0,0 1 0,0-1 0,-1 0 1,1 1-1,0 0 0,0-1 0,-1 1 0,1-1 1,0 1-1,-1 0 0,1 0 0,0-1 0,-1 1 1,1 0-1,-1 0 0,1 0 0,-1-1 0,0 1 1,1 0-1,-1 0 0,0 0 0,0 0 0,0 0 1,0 0-1,1 0 0,-1 0 0,0 0 0,-1 1 1,7 20 1952,-5-22-1926,0 1 1,0 0-1,0-1 0,0 1 1,0-1-1,0 1 0,0-1 0,0 1 1,0-1-1,0 0 0,0 0 0,0 1 1,0-1-1,0 0 0,0 0 1,0 0-1,0 0 0,0 0 0,0 0 1,1 0-1,-1-1 0,0 1 1,0 0-1,0-1 0,0 1 0,0 0 1,0-1-1,1 0 0,35-18 294,-32 16-327,2-1 34,38-18-406,-44 21 299,1 0 0,0 0 0,0 1 0,0-1 0,0 0 0,0 1 0,0 0-1,0-1 1,0 1 0,0 0 0,0 0 0,0 0 0,0 0 0,0 0 0,0 1 0,0-1 0,0 0 0,0 1 0,3 1 0,-4 1-12,0-1 1,0 1-1,-1 0 1,1 0-1,0 0 1,-1 0-1,0 0 0,0 0 1,0 0-1,0 0 1,0 0-1,-1 4 1,0 2-2922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13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8296,'0'0'15150,"9"-1"-14114,326-17 2215,-270 14-4081,65 3 0,-96 8-1728,-33-7 2394,0 0 0,-1 1 0,1-1 0,0 0 1,-1 0-1,1 1 0,-1-1 0,1 0 1,0 1-1,-1-1 0,1 0 0,-1 1 1,1-1-1,-1 1 0,1-1 0,-1 1 1,0-1-1,1 1 0,-1-1 0,0 1 0,1 0 1,-1-1-1,0 1 0,0-1 0,1 1 1,-1 0-1,0-1 0,0 1 0,0 0 1,0-1-1,0 1 0,0 0 0,0-1 1,0 1-1,0 0 0,0-1 0,0 1 0,0 0 1,-1-1-1,1 1 0,0-1 0,0 1 1,-1 0-1,1-1 0,0 1 0,-1 0 1,-16 13-5662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14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9353,'0'0'9673,"81"5"-7495,-31-4-576,8 0-321,5 1-929,2 1-320,3-3-704,-10 0-2243,-4-12-6662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25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365 85 10890,'0'0'5702,"1"-8"-3428,0 6-2181,8-37 2515,-9 38-2492,0 0-1,1 0 1,-1-1-1,0 1 1,0 0-1,0 0 1,0 0-1,0 0 1,0-1-1,0 1 1,-1 0-1,1 0 1,0 0-1,-1 0 1,1-1-1,-1 1 1,1 0-1,-1 0 1,1 0-1,-1 0 1,0 0-1,1 0 1,-1 0-1,0 1 1,0-1-1,0 0 1,0 0-1,0 0 1,0 1-1,0-1 1,0 1-1,-2-2 1,-7 1-88,-1 0 1,1 1 0,-1 1 0,0-1 0,1 1 0,-1 1-1,1 0 1,0 1 0,0 0 0,0 0 0,0 1 0,0 0-1,1 1 1,-1 0 0,1 1 0,0 0 0,1 0-1,-10 9 1,1-1-52,2 1-1,0 0 1,1 2-1,0-1 1,1 1-1,1 1 1,1 0-1,-11 24 1,17-29 4,0 0 0,1 0 1,0 1-1,1-1 0,-2 17 0,4-28 27,1 1 0,-1 0-1,1 0 1,0 0 0,0 0 0,0 0 0,0 0-1,0 0 1,1 0 0,-1 0 0,1-1-1,0 1 1,0 0 0,0 0 0,0 0-1,1-1 1,-1 1 0,0-1 0,1 1 0,0-1-1,0 0 1,0 1 0,0-1 0,0 0-1,0 0 1,0 0 0,1-1 0,-1 1 0,1 0-1,2 1 1,5-1 87,-1-1-1,0 1 0,1-1 1,-1-1-1,0 0 1,1 0-1,-1-1 1,1 0-1,-1 0 0,0-1 1,0 0-1,0-1 1,0 0-1,0-1 1,-1 0-1,1 0 0,-1 0 1,15-12-1,-10 7-37,0-1 0,-1-1 0,0 0-1,0 0 1,-1-2 0,-1 1-1,0-1 1,0 0 0,-2-1 0,10-18-1,-15 23 26,0-1-1,0 1 0,0-1 0,1-14 1,-4 20-44,1-1 0,-1 1 0,0 0 0,0 0 0,0-1 1,0 1-1,-1 0 0,0 0 0,0 0 0,0 0 0,0 0 0,-4-7 1,4 9-55,0 1 0,0 0 1,0 0-1,0 0 0,0 0 1,0 0-1,0 0 1,-1 0-1,1 0 0,0 0 1,-1 0-1,1 1 0,-1-1 1,1 0-1,-1 1 0,1 0 1,-1-1-1,1 1 1,-1 0-1,1 0 0,-1 0 1,0 0-1,1 0 0,-1 0 1,1 0-1,-1 0 1,1 1-1,-1-1 0,1 0 1,-1 1-1,-1 0 0,0 0-164,1 1 0,-1-1 1,0 0-1,1 1 0,-1 0 0,1-1 0,0 1 0,-1 0 0,1 0 0,0 0 0,0 1 0,0-1 0,0 0 0,1 1 0,-3 3 0,2 2-1029,0 0-1,0 0 0,1 0 0,0 1 0,0-1 1,1 0-1,1 13 0,-1-18 729,2 23-4702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25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17777,'0'0'9705,"-17"65"-9609,12-30-64,3 3 0,-1-2 0,1-6-96,-2-4-448,4-8 31,0-10-256,11-8-640,7 0-577,-2-16-1825,4-7-5702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26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10250,'0'0'5915,"0"-8"-3609,0 5-2139,0 0 0,1 0 0,-1 0 0,1 0 0,0 0 0,0 0 0,0 0 0,0 0 0,0 0 0,1 1 0,-1-1 0,1 0 0,0 1 0,-1-1 0,1 1 0,0 0 0,1-1 0,-1 1 0,0 0 0,1 0 0,-1 1 0,1-1 0,-1 0 0,1 1 0,0 0 0,0-1 0,0 1 0,0 0 0,0 1 0,0-1 0,0 0 0,0 1 0,0 0 0,3-1 0,9-1 38,-1 1 0,0 0 0,0 0 0,0 2 0,1-1 0,18 5 0,-30-4-201,0-1 1,0 1 0,0 0-1,0 0 1,-1 0-1,1 0 1,0 0-1,-1 1 1,1-1-1,-1 1 1,0 0-1,1 0 1,-1-1-1,0 2 1,0-1-1,0 0 1,0 0 0,-1 1-1,1-1 1,-1 0-1,1 1 1,-1 0-1,0-1 1,0 1-1,0 0 1,0 0-1,0 0 1,-1-1-1,1 1 1,-1 0-1,0 0 1,0 0 0,0 0-1,0 0 1,-1 0-1,1 0 1,-2 4-1,0 0 22,0 0 0,0 1 0,-1-1 0,0 0-1,-1 0 1,1-1 0,-1 1 0,-1-1 0,1 0 0,-1 0-1,0 0 1,-7 6 0,-10 8 155,-46 30-1,19-14 602,49-36-768,-1 1-1,0-1 1,1 0-1,-1 1 1,1-1-1,-1 1 1,1-1 0,-1 1-1,1-1 1,-1 1-1,1-1 1,-1 1-1,1-1 1,0 1 0,-1 0-1,1-1 1,0 1-1,0 0 1,-1-1-1,1 1 1,0 0 0,0-1-1,0 1 1,0 1-1,13 4 127,39-6-78,-38 0 11,3-1-412,1 0 0,0-1 0,29-7 1,17-12-4895,-27 4-724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27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 16496,'0'0'7276,"-11"2"-6502,3 0-706,1 0 0,-1 0 0,1 0-1,-1 1 1,1 1 0,0-1 0,1 1 0,-1 0 0,0 1 0,1-1-1,0 1 1,0 1 0,-7 8 0,5-5 81,2-3-49,0-1-1,1 2 1,0-1 0,0 0 0,0 1 0,1 0 0,0 0 0,0 1 0,-4 13 0,8-20-96,0-1 0,0 1 0,0 0 0,0-1-1,0 1 1,0 0 0,0-1 0,0 1 0,0 0 0,0-1 0,1 1 0,-1-1 0,0 1 0,0 0-1,1-1 1,-1 1 0,0-1 0,1 1 0,-1-1 0,1 1 0,-1-1 0,1 1 0,-1-1 0,1 1-1,-1-1 1,1 0 0,-1 1 0,1-1 0,-1 0 0,1 1 0,-1-1 0,1 0 0,0 0 0,-1 0 0,1 1-1,0-1 1,-1 0 0,1 0 0,1 0 0,33 0 210,-23-1-141,91-10-61,-72 6-304,47-1 1,-77 5 274,1 1 0,-1 0 0,0 0 0,1 0 0,-1 0 0,0 1 0,1-1 0,-1 0 0,0 0 0,0 1 0,1-1 0,-1 1 0,0-1 0,0 1 0,0-1 0,0 1 0,1 0 0,-1 0 0,0-1 0,0 1 0,-1 0 0,1 0 0,0 0 0,0 0 0,0 0 0,0 0 0,0 2 0,0 0 18,-1 0 0,1-1 0,-1 1 1,0 0-1,0-1 0,0 1 0,0 0 1,-1-1-1,1 1 0,-1-1 1,1 1-1,-3 4 0,-1 4 146,-1 0 0,0-1 0,-1 1 0,0-1 0,-11 12-1,5-8 316,0-1 0,-1-1 0,-1 0 0,0-1 0,-20 11 0,25-16-345,-1-1-1,1 0 1,-1-1 0,0 0 0,0 0 0,-1-1 0,1-1 0,-1 0 0,1 0 0,-13 0 0,21-2-272,1 0 0,-1-1 1,1 1-1,0 0 1,-1-1-1,1 1 0,0-1 1,0 0-1,-1 1 0,1-1 1,0 0-1,0 0 1,0 1-1,0-1 0,0 0 1,0 0-1,0 0 0,0 0 1,0-1-1,0 1 1,1 0-1,-1 0 0,0 0 1,1-1-1,-1 1 1,0-2-1,-9-40-6374,9 37 5488,-6-39-7639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27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14157,'0'0'9097,"68"-19"-7495,-27 14-33,6 0-864,7 1-577,-7 0-320,-2-2-2499,-5-5-3138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41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8584,'0'0'9118,"-8"4"-7500,5-3-1488,-1 1 0,1 0 0,0 0 0,0 0 0,0 0 0,0 1 0,0-1 0,0 1 0,1 0 0,-1 0 0,1 0 0,0 0 0,0 0 0,0 0 0,0 0 0,1 1 0,-1-1 0,1 1 0,0 0 0,0-1 0,0 1 0,0 0 0,1-1 0,-1 1 0,1 0 0,0 0 0,1 6 0,-1-8-83,1-1 0,-1 0 0,1 1 0,-1-1 0,1 0 0,0 0 0,-1 0 0,1 1 0,0-1 0,0 0 0,0 0 0,0 0 0,0 0 0,0 0 0,0-1 0,0 1 0,0 0 0,0 0 0,1-1 0,-1 1 0,0-1 0,1 1 0,-1-1 0,0 1 0,0-1 0,1 0 0,-1 0 0,1 1 0,-1-1 0,0 0 0,1 0 0,-1 0 0,0-1 0,1 1 0,-1 0 0,1-1 0,-1 1 0,2-1 0,1 0 36,-1 0-1,1 0 0,-1-1 0,1 1 0,-1-1 1,1 1-1,-1-1 0,0 0 0,0 0 1,0-1-1,0 1 0,-1 0 0,5-5 1,-6 4-30,1 0 0,-1-1 1,1 1-1,-1 0 0,0-1 1,0 1-1,0-1 0,-1 1 1,1-1-1,-1 1 0,0-1 1,0 1-1,0-1 1,-1 0-1,0-4 0,1 6-48,-1 1 0,1 0-1,-1-1 1,1 1 0,-1 0 0,0-1-1,0 1 1,1 0 0,-1 0-1,0 0 1,0 0 0,0 0 0,0 0-1,0 0 1,0 0 0,0 0-1,-1 1 1,1-1 0,0 0 0,0 1-1,-1-1 1,1 1 0,0-1-1,-1 1 1,1-1 0,0 1-1,-1 0 1,1 0 0,-1 0 0,1 0-1,0 0 1,-1 0 0,1 0-1,-1 0 1,1 1 0,0-1 0,-1 0-1,1 1 1,0-1 0,-1 1-1,0 0 1,1 0-44,-1 0-1,1-1 1,0 1-1,-1 0 1,1-1-1,0 1 1,0 0-1,0 0 1,0 0-1,0 0 1,0 0-1,0 0 1,0 1-1,0-1 1,1 0-1,-1 0 1,0 1-1,1-1 1,-1 0-1,1 1 1,-1-1-1,1 0 1,0 1-1,0-1 1,0 1-1,-1-1 1,1 1-1,0-1 1,1 0-1,-1 3 1,0-3-179,0 0 0,1 0 0,-1 0 1,1 0-1,-1 0 0,0 0 0,1 0 1,0 0-1,-1 0 0,1 0 0,0 0 1,-1 0-1,1 0 0,0 0 0,0-1 1,0 1-1,0 0 0,-1 0 0,1-1 1,0 1-1,0-1 0,1 1 0,-1-1 1,0 1-1,0-1 0,0 0 0,0 0 0,0 1 1,0-1-1,0 0 0,1 0 0,-1 0 1,0 0-1,0 0 0,0 0 0,0-1 1,0 1-1,1 0 0,0-1 0,16-7-6145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42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1 482 10250,'0'0'13239,"12"-3"-11771,13-7-1118,1 0 1,-1-2-1,-1-1 0,0-1 1,42-33-1,-8 1-288,59-62 0,-94 87-44,-1-2 1,-2 0-1,0-1 0,-1-1 1,-2-1-1,25-50 0,-77 157 84,22-56-34,0 1 0,2 1 0,1 0 1,2 1-1,0-1 0,2 2 0,1-1 0,-1 34 1,6-62-84,5 67 432,7-36-1114,-10-29 327,-1 0 0,1 0 0,-1 0-1,1 0 1,0 0 0,0-1 0,0 1-1,0 0 1,0-1 0,4 2 0,1-2-4563,-1-1-2679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47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8520,'0'0'11974,"0"10"-10709,0-3-987,0 5-17,0 0 1,1 0-1,0 0 0,0 0 1,5 16-1,-5-27-229,-1 1 0,1 0-1,-1-1 1,1 1 0,0 0 0,0-1-1,0 1 1,0-1 0,0 1-1,0-1 1,1 1 0,-1-1 0,0 0-1,1 0 1,-1 0 0,1 0-1,-1 0 1,4 2 0,-3-3-6,1 0 0,-1 1 0,1-1 0,-1 0 0,0 0 0,1-1-1,-1 1 1,1 0 0,-1-1 0,0 0 0,1 1 0,-1-1 0,0 0 0,0 0 0,1-1 0,-1 1 0,0 0 0,3-3 0,52-48 887,-47 42-860,1-1 1,0 1-1,18-12 0,-28 21-53,-1 1-1,1-1 1,0 0 0,0 1-1,0-1 1,0 1-1,-1 0 1,1-1 0,0 1-1,0-1 1,0 1-1,0 0 1,0 0 0,0 0-1,0 0 1,0 0-1,0 0 1,0 0 0,0 0-1,0 0 1,0 0-1,0 0 1,0 0 0,0 1-1,0-1 1,0 0-1,0 1 1,-1-1 0,1 1-1,0-1 1,0 1-1,0-1 1,-1 1 0,1 0-1,0-1 1,0 1-1,-1 0 1,1 0-1,-1 0 1,1-1 0,-1 1-1,1 0 1,-1 0-1,1 0 1,-1 0 0,0 0-1,1 1 1,1 6 5,0 0 0,0 1 0,-1-1 1,1 13-1,-1-9 106,0 0 112,7 43-327,-8-55 122,0 1 0,1 0 0,-1 0 0,0-1 1,0 1-1,1 0 0,-1-1 0,1 1 0,-1 0 1,0-1-1,1 1 0,-1 0 0,1-1 0,-1 1 1,1-1-1,0 1 0,-1-1 0,1 1 0,0-1 1,-1 1-1,2-1 0,-1 0 42,0 0 0,0 0-1,0-1 1,0 1 0,-1 0 0,1-1 0,0 1-1,0 0 1,0-1 0,0 1 0,0-1 0,-1 0 0,1 1-1,0-1 1,-1 0 0,1 1 0,0-1 0,-1 0-1,1 0 1,-1 1 0,1-1 0,0-1 0,14-20 928,-3 3-694,1 1 1,18-20-1,-29 35-349,1 0-1,-1 0 0,1 1 1,0-1-1,0 1 0,0-1 1,0 1-1,1 0 0,-1 0 1,1 1-1,-1-1 0,1 1 1,-1-1-1,1 1 0,0 0 0,0 1 1,-1-1-1,1 1 0,6-1 1,-9 2-32,1 0 0,0-1 0,-1 1 0,1 0 0,-1 0 0,1 0 1,-1 0-1,1 0 0,-1 0 0,0 1 0,0-1 0,1 0 0,-1 1 0,0-1 1,0 0-1,0 1 0,-1 0 0,1-1 0,0 1 0,0-1 0,-1 1 0,1 0 0,-1 0 1,0-1-1,1 1 0,-1 0 0,0 2 0,2 36-2677,-2-17-2337,-1-8-2250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42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9513,'0'0'13479,"13"5"-11952,-2 0-1265,1 0 1,0-1-1,0 0 0,1-1 0,-1 0 1,1-1-1,22 1 0,45-3-62,0-4 0,0-3 0,-1-3-1,0-4 1,-1-3 0,79-29 0,-124 31-417,10-4-648,-29 15-3194,-1 3-3292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43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0 390 9737,'0'0'12946,"13"-12"-11633,406-364 716,-417 374-1736,-9 25-197,-8 9 74,-1 0 0,-2-1 0,-36 49 0,30-47 13,1 1 0,-24 51-1,45-80-567,0-1 0,0 0-1,1 1 1,0-1 0,0 1 0,0-1-1,0 1 1,0 5 0,1-9 235,0 0 1,1 0-1,-1 0 1,0 0-1,0 0 1,1 0-1,-1 0 1,0 0-1,1 0 1,-1-1-1,1 1 0,-1 0 1,1 0-1,-1 0 1,1-1-1,0 1 1,-1 0-1,1-1 1,0 1-1,0 0 1,0-1-1,-1 1 1,1-1-1,0 1 0,0-1 1,0 0-1,0 1 1,0-1-1,0 0 1,0 0-1,0 1 1,0-1-1,0 0 1,0 0-1,0 0 1,0 0-1,0 0 0,0 0 1,0-1-1,-1 1 1,1 0-1,1-1 1,21-3-6674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44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10602,'0'0'8104,"-34"53"-5830,20-27-1121,-8 4-256,6 2-353,-2 1-352,5 1-127,2-4-33,2-1-193,7-7-575,2-6-481,0-9-1058,11-7-3938,4-18 447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44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27 11851,'0'0'7639,"-11"1"-6694,5 0-881,1-1-1,-1 2 0,0-1 1,1 0-1,0 1 0,-1 0 0,1 1 1,0-1-1,0 1 0,0 0 1,1 0-1,-1 0 0,1 1 1,-1-1-1,1 1 0,0 0 0,1 1 1,-1-1-1,1 1 0,-5 7 1,-1 1 177,0 1 1,0 1 0,1 0 0,1 0 0,1 0 0,0 1-1,1 0 1,0 0 0,-2 23 0,6-38-194,1 0 1,0 0-1,0 0 1,0 0-1,0 0 0,0 0 1,0 0-1,0 1 1,0-1-1,0 0 0,0 0 1,1 0-1,-1 0 1,0 0-1,1 0 0,-1 0 1,1 0-1,-1 0 1,1 0-1,0 0 1,-1-1-1,1 1 0,0 0 1,0 0-1,-1 0 1,1-1-1,0 1 0,0-1 1,0 1-1,0 0 1,2 0-1,0-1 38,0 1 1,0-1-1,0 0 1,0 0-1,0 0 1,0 0-1,0-1 1,0 1-1,0-1 1,-1 0-1,6-1 1,5-3 70,-1-1 0,1 0 1,-1-1-1,13-9 1,-11 5-119,-1 0 0,0-1 0,-1 0 0,0-1 1,-1 0-1,10-17 0,-15 21-37,-1 0-1,0 0 1,0-1-1,-1 0 1,-1 0 0,1 0-1,-2-1 1,1 1 0,-1 0-1,-1-1 1,0-11-1,0 21-38,-1 1-1,0-1 1,0 0 0,0 1-1,0-1 1,0 0-1,0 1 1,0-1-1,0 0 1,0 0-1,0 1 1,0-1-1,0 0 1,0 1 0,-1-1-1,1 0 1,0 1-1,0-1 1,-1 1-1,1-1 1,0 0-1,-1 1 1,1-1-1,-1 1 1,1-1 0,-1 1-1,1-1 1,-1 1-1,1 0 1,-1-1-1,1 1 1,-1 0-1,0-1 1,1 1-1,-1 0 1,0-1 0,1 1-1,-1 0 1,0 0-1,1 0 1,-1 0-1,0 0 1,1 0-1,-1 0 1,0 0-1,1 0 1,-1 0 0,0 0-1,1 0 1,-1 0-1,0 1 1,1-1-1,-2 1 1,-1 0-423,-1 1 0,1 0 1,0 0-1,0 0 0,0 0 1,1 0-1,-1 1 0,0-1 0,-2 4 1,-21 34-9428,18-21 1746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0:44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90 15407,'0'0'11082,"-4"9"-11050,1-2-21,-1-1-4,1 1 1,0-1-1,0 1 0,1-1 1,0 1-1,0 0 0,-1 11 0,4-17 2,1 0-1,-1 0 0,1 0 0,-1 0 0,1 0 0,-1-1 0,1 1 0,-1-1 0,1 1 0,0-1 0,-1 0 0,1 1 1,0-1-1,0 0 0,-1 0 0,1 0 0,0 0 0,2-1 0,0 1 15,54-1-216,-41-1-23,1 2 0,0 0 0,0 1-1,-1 0 1,1 2 0,-1 0 0,18 6 0,-34-9 225,0 1 0,0-1 0,0 1 0,0 0 0,0-1 0,-1 1 0,1 0 0,0-1 0,0 1 0,-1 0 0,1 0 0,0 0 0,-1 0 0,1 0 0,-1 0-1,1 0 1,-1 0 0,1 0 0,-1 0 0,0 0 0,0 0 0,1 0 0,-1 0 0,0 0 0,0 0 0,0 0 0,0 0 0,0 0 0,0 0 0,0 0 0,-1 0 0,1 0 0,0 0 0,-1 0 0,1 0 0,-1 0 0,1 0 0,-1 1 0,-22 34 1205,2-13-152,-1-2 1,-48 36-1,59-49-997,0-1-1,0 0 1,-1-1-1,0 0 1,0-1 0,0-1-1,-1 1 1,1-2-1,-20 4 1,31-7-183,0 0 0,0 0 0,0 0 0,0 0 1,0 0-1,0 0 0,-1 0 0,1 0 0,0 0 0,0 0 0,0-1 1,0 1-1,0 0 0,0-1 0,0 1 0,0-1 0,0 1 0,0-1 1,0 1-1,0-1 0,1 0 0,-1 1 0,0-1 0,0 0 0,0 0 0,1 0 1,-1 0-1,1 1 0,-1-1 0,0-2 0,-3-35-6298,4 31 5083,0-31-6744</inkml:trace>
  <inkml:trace contextRef="#ctx0" brushRef="#br0" timeOffset="1">94 73 14926,'0'0'11595,"58"-38"-10570,-33 32-737,10 1-256,-1 0-640,4-3-2307,-8-2-3811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03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0 4228,'0'0'5445,"-58"2"-5253,36 2-192,6-3-320,2 4-513,3-2 481,0 3 224,0 0 32,4 3 64,-2 3 64,-3-2-64,-1 1-1121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03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56 14478,'0'0'2674,"3"-8"-304,-1-2-1536,-1 6-512,0 1 0,-1-1 0,1 1-1,1 0 1,-1-1 0,0 1 0,1 0 0,0 0-1,2-5 1,-4 9-282,0-1-1,0 0 0,0 0 1,0 1-1,1-1 0,-1 0 0,0 0 1,0 0-1,0 1 0,0-1 1,0 0-1,0 0 0,0 0 1,0 1-1,0-1 0,1 0 1,-1 0-1,0 0 0,0 1 1,0-1-1,0 0 0,1 0 0,-1 0 1,0 0-1,0 0 0,0 0 1,1 0-1,-1 1 0,0-1 1,0 0-1,1 0 0,-1 0 1,0 0-1,0 0 0,0 0 1,1 0-1,-1 0 0,0 0 0,0 0 1,1 0-1,-1 0 0,0 0 1,0 0-1,0 0 0,1-1 1,-1 1-1,0 0 0,0 0 1,0 0-1,1 0 0,-1 0 0,0 0 1,0-1-1,0 1 0,1 0 1,-1 0-1,0 0 0,0 0 1,0-1-1,0 1 0,0 0 1,0 0-1,0 0 0,1-1 1,-1 1-1,0 0 0,0 0 0,0-1 1,2 19 183,-5 34 264,-14 85-1,-2 24 111,17-138-436,1-14-95,0 1-1,1-1 0,0 1 0,0-1 1,1 1-1,0-1 0,5 17 0,-6-25-61,0 0 0,1 0-1,-1 0 1,0 0 0,1 0-1,0-1 1,-1 1 0,1 0-1,-1 0 1,1 0 0,0-1-1,0 1 1,-1 0 0,1-1-1,0 1 1,0-1 0,0 1-1,0-1 1,-1 1 0,1-1-1,0 1 1,0-1 0,0 0-1,0 0 1,0 1 0,0-1 0,0 0-1,0 0 1,0 0 0,0 0-1,0 0 1,0 0 0,0-1-1,0 1 1,0 0 0,2-1-1,-1 0-80,-1 0 0,0 1-1,1-1 1,-1 0-1,0 0 1,0 0-1,1 0 1,-1-1 0,0 1-1,0 0 1,0 0-1,0-1 1,-1 1 0,1 0-1,0-1 1,0 1-1,-1-1 1,1 1 0,-1-1-1,1 1 1,-1-1-1,0-3 1,1-1-698,-1-1 1,-1 1-1,1 0 0,-1-1 1,0 1-1,-1-1 0,-2-8 1,0 7-850,1 1 0,-1 0 0,0 0 0,-1 0 0,-9-11 1,-17-16-7186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04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9289,'0'0'15182,"61"0"-13708,-16 0-353,5 0-577,3-2-352,-3-5-128,-1-2-96,-6 1-1217,-7 0-2018,-7-3-2274,-8-2-6695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04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75 7079,'0'0'9630,"-3"-8"-7575,1 4-1768,0 0 0,0 0-1,-1 0 1,1 0 0,-1 0 0,0 0-1,0 1 1,0 0 0,0-1-1,-1 1 1,1 0 0,-1 1-1,0-1 1,0 1 0,0-1-1,0 1 1,0 0 0,0 1 0,-1-1-1,1 1 1,-1 0 0,1 0-1,-1 0 1,1 0 0,-1 1-1,-6 0 1,3 0-243,1 1 1,-1 1-1,0-1 0,1 1 1,-1 0-1,1 1 1,0 0-1,-1 0 0,1 0 1,1 1-1,-1 0 0,0 0 1,1 1-1,0 0 0,0 0 1,1 1-1,-1-1 0,1 1 1,0 0-1,1 1 0,-6 8 1,4-6-41,1 0 1,0 1 0,0-1 0,1 1-1,0 1 1,1-1 0,0 0-1,1 1 1,0-1 0,0 1 0,1 0-1,1 0 1,-1 0 0,4 21-1,-2-29 6,0 0 0,1 1-1,-1-1 1,1 0-1,-1 0 1,1 1 0,0-1-1,0-1 1,1 1-1,-1 0 1,1 0 0,-1-1-1,1 0 1,0 1-1,0-1 1,0 0 0,0 0-1,0-1 1,0 1 0,1-1-1,-1 1 1,0-1-1,1 0 1,-1 0 0,1-1-1,-1 1 1,1-1-1,0 0 1,3 0 0,6 1 73,1-1 1,0-1 0,-1 0 0,1 0 0,-1-2 0,20-5 0,-16 2-21,-1 0 1,0-1-1,0 0 1,-1-1-1,1-1 1,18-15-1,-29 20-7,0 0-1,-1 0 1,1 0-1,-1 0 1,0-1-1,0 0 1,0 1-1,-1-2 1,0 1-1,0 0 1,0-1-1,-1 1 1,0-1-1,0 0 1,0 1-1,0-1 1,-1 0-1,0 0 1,-1-1-1,1 1 1,-1-10-1,-1 14-48,0-1 0,1 0 0,-1 1 0,0-1 0,-1 1 0,1 0 0,0-1-1,-1 1 1,1 0 0,-1 0 0,1 0 0,-1 0 0,0 0 0,0 0-1,0 0 1,0 1 0,0-1 0,-1 1 0,1-1 0,0 1 0,-1 0 0,1 0-1,-1 0 1,1 0 0,-1 0 0,1 1 0,-4-1 0,2 0-107,0 0 0,0 1 0,0 0 0,0-1 0,0 1 0,0 1 0,0-1 0,0 0-1,0 1 1,0 0 0,0 0 0,1 0 0,-1 1 0,0-1 0,1 1 0,-1 0 0,1 0 0,-4 2 0,3 0-370,0 0 0,1 0 1,-1 0-1,1 0 0,0 0 0,1 1 0,-1-1 0,-2 7 1,-4 24-6134,8-10-2014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05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18546,'0'0'4708,"-20"54"-2530,10-25-833,1 3-320,3 3-736,3-1-257,-1-2-32,4-4-993,0-4-833,7-12-1409,8-10-1602,1-2-4804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48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94 2787,'0'0'21225,"8"-9"-21118,27-29-27,-34 36-53,1 0-1,-1 1 1,0-1-1,0 0 1,0 0 0,0 0-1,0 0 1,0 0-1,0 0 1,-1 0 0,1 0-1,-1 0 1,1-4 0,-1 5-1,0 1 1,0-1 0,0 0-1,0 1 1,0-1 0,-1 0-1,1 1 1,0-1 0,0 1-1,-1-1 1,1 0 0,0 1-1,-1-1 1,1 1 0,-1-1-1,1 1 1,-1-1 0,1 1-1,-1 0 1,1-1 0,-1 1 0,1-1-1,-1 1 1,1 0 0,-1 0-1,0-1 1,0 1 0,-1-1 14,0 1-1,0 0 1,1 0 0,-1 0 0,0 0 0,0 0 0,0 0 0,0 1 0,1-1 0,-1 0 0,0 1 0,0 0-1,1-1 1,-1 1 0,0 0 0,1 0 0,-1 0 0,1 0 0,-1 0 0,1 0 0,-1 0 0,1 0 0,0 1-1,0-1 1,-2 3 0,-4 6-44,2 0 0,-1 1 0,1-1 0,1 1 0,0 0 0,0 0 0,1 0 0,1 0 0,0 1 0,0-1 0,1 1 0,0 0 0,2 12 0,0-23-44,0 0 1,-1 0 0,1 0-1,0 0 1,0 0 0,0 0-1,0 0 1,0 0 0,1-1-1,-1 1 1,0-1 0,0 1 0,0 0-1,1-1 1,-1 0 0,0 1-1,1-1 1,-1 0 0,0 0-1,0 0 1,1 0 0,-1 0-1,0 0 1,1 0 0,-1 0 0,0 0-1,3-1 1,40-8-4402,-12-7-1958,4-4-3779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05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62 10025,'0'0'13752,"-4"1"-12593,-9 4-263,22 1-115,36 0 8,-20-8-709,1-1 0,-1-1-1,1-1 1,-1-2 0,46-18 0,21-5-185,-91 29 103,0 1 1,-1 0 0,1-1 0,0 1 0,0 0 0,0-1 0,-1 1 0,1 0-1,0 0 1,0 0 0,0 0 0,0 0 0,0 0 0,0 0 0,-1 0-1,1 0 1,0 0 0,0 0 0,0 1 0,0-1 0,0 0 0,-1 0 0,1 1-1,0-1 1,0 1 0,-1-1 0,1 1 0,0-1 0,-1 1 0,1-1-1,0 1 1,-1 0 0,1-1 0,-1 1 0,1 0 0,0 1 0,-1 0 16,0 1 1,1 0 0,-1 0 0,-1 0 0,1 0-1,0-1 1,-1 1 0,1 0 0,-1 0-1,0-1 1,-2 5 0,-7 17 246,-25 40 0,31-57-218,-63 94 582,47-74-439,1 0 1,1 2-1,2 0 1,1 0-1,1 2 0,-10 34 1,24-54-515,7-15-566,8-13-1688,-14 13 1250,1 0 1,-1-1 0,0 1-1,0 0 1,0 0-1,-1-1 1,0 1-1,0-6 1,0-18-11594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06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13293,'0'0'12844,"47"-37"-12108,-14 28-383,3 0-321,3 1-96,1 2-1185,3-1-1602,-9-2-1697,-3 0-3172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06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0 13357,'0'0'4580,"-8"4"-1014,-9 3-2881,1 2 0,1 0 0,-1 1 0,1 0 0,1 2 1,0-1-1,1 2 0,0 0 0,1 0 0,0 1 0,-15 24 0,27-37-688,0-1 1,-1 1-1,1 0 0,-1 0 0,1-1 0,0 1 0,0 0 1,-1 0-1,1 0 0,0-1 0,0 1 0,0 0 1,0 0-1,0 0 0,0-1 0,0 1 0,0 0 1,0 0-1,0 0 0,1 0 0,-1-1 0,0 1 1,1 0-1,-1 0 0,0-1 0,1 1 0,-1 0 1,1-1-1,-1 1 0,1 0 0,-1-1 0,1 1 1,-1-1-1,1 1 0,0-1 0,-1 1 0,1-1 0,0 1 1,0-1-1,-1 0 0,1 1 0,0-1 0,0 0 1,-1 0-1,1 1 0,0-1 0,0 0 0,0 0 1,-1 0-1,1 0 0,1 0 0,57 0-387,-41-1 168,52-2-1253,-45 1 1088,1 1 1,-1 1-1,38 5 1,-62-5 386,0 0 0,0 0 0,0 1 1,0-1-1,0 0 0,-1 0 0,1 1 1,0-1-1,0 1 0,0-1 0,0 1 1,0-1-1,0 1 0,-1-1 1,1 1-1,0 0 0,0-1 0,-1 1 1,1 0-1,-1 0 0,1-1 0,0 1 1,-1 0-1,1 0 0,-1 0 0,0 0 1,1 0-1,-1 0 0,0 1 1,0 1 50,0-1 0,0 1 1,0-1-1,-1 1 1,1 0-1,-1-1 1,0 1-1,1-1 0,-1 0 1,-1 1-1,0 2 1,-4 4 227,0 1 1,-1-1 0,0 0-1,-8 8 1,-10 9 288,-1-2 0,-1 0 0,-1-2 0,-60 36 0,86-56-658,1-2 1,0 1 0,-1 0 0,1 0-1,-1 0 1,1-1 0,-1 1-1,1 0 1,-1-1 0,0 0-1,1 1 1,-1-1 0,0 0-1,1 0 1,-1 0 0,0 0-1,1 0 1,-1 0 0,0 0-1,1-1 1,-1 1 0,0-1-1,1 1 1,-1-1 0,1 0 0,-1 1-1,1-1 1,-1 0 0,1 0-1,0 0 1,-3-2 0,2-1-763,0 0 0,0 0 0,0-1 0,0 1 0,1 0 0,-1-1 0,1 0 0,0 1 0,0-1 0,1-5 0,-2-29-7701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06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11723,'0'0'11243,"56"-24"-9418,-24 22-287,4 0-545,6 2-609,3 0-320,4 0-192,-8 0-2050,0-7-2594,-1-4-5254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07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91 8520,'0'0'20393,"9"-1"-19956,-2 0-312,0 0-1,0 0 0,0-1 1,0 0-1,13-6 1,-17 7-104,0 0 1,0-1 0,-1 0-1,1 0 1,0 1 0,-1-2-1,0 1 1,1 0 0,-1 0-1,0-1 1,0 1 0,0-1-1,0 0 1,-1 1 0,1-1-1,-1 0 1,0 0 0,1 0 0,0-5-1,-2 7-8,0 0-1,0 0 0,-1 0 0,1 0 1,0 0-1,0 0 0,-1 0 1,1 0-1,-1 0 0,1 0 0,-1 1 1,1-1-1,-1 0 0,1 0 1,-1 0-1,0 0 0,1 1 0,-1-1 1,0 0-1,0 1 0,0-1 1,1 0-1,-1 1 0,0-1 0,0 1 1,0 0-1,0-1 0,0 1 1,0 0-1,0-1 0,0 1 0,0 0 1,0 0-1,0 0 0,0 0 1,0 0-1,0 0 0,0 0 0,-2 1 1,-44 1-67,43 0 59,-1 0 0,1 0 0,-1 0 0,1 1 1,0-1-1,0 1 0,0 0 0,1 0 0,-1 1 0,1-1 0,-6 7 0,8-8-102,0-1-1,0 1 0,0 0 0,0-1 1,0 1-1,0 0 0,0 0 0,1 0 0,-1-1 1,1 1-1,-1 0 0,1 0 0,-1 3 1,2-4-90,-1 0 0,0 1 0,0-1 0,1 0 0,-1 0 0,1 0 1,-1 0-1,1 0 0,-1 0 0,1-1 0,-1 1 0,1 0 0,0 0 0,0 0 1,-1 0-1,1-1 0,0 1 0,0 0 0,0-1 0,0 1 0,0-1 1,0 1-1,0-1 0,0 1 0,0-1 0,1 1 0,19 1-7746,6-2-8461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08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0 363 5894,'0'0'16757,"2"3"-15471,-2-2-1217,1 0-1,0-1 1,-1 1-1,1 0 1,0-1-1,0 1 1,0-1 0,-1 1-1,1-1 1,0 1-1,0-1 1,0 0-1,0 1 1,0-1-1,0 0 1,0 0-1,0 1 1,0-1-1,0 0 1,0 0-1,0 0 1,0 0-1,0-1 1,0 1 0,-1 0-1,1 0 1,0-1-1,0 1 1,0 0-1,0-1 1,0 1-1,0-1 1,0 1-1,0-1 1,47-26 966,-27 15-732,87-46-365,-3-4 0,187-149-1,-308 248-124,-18 13 268,-31 48 268,58-86-315,1 0-1,0 0 0,1 1 0,0-1 0,1 1 0,-3 17 0,6-27-66,0 0 0,1 0 0,0 0 0,-1 0 0,1 1 0,0-1-1,0 0 1,1 0 0,-1 0 0,1 0 0,0 1 0,0-1 0,0 0 0,0 0-1,0 0 1,3 3 0,25 19-6327,-23-20 978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08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83 7271,'0'0'9187,"-2"9"-7174,1-7-1878,1 0 0,-1 1-1,1-1 1,-1 0 0,1 1 0,0-1 0,0 0 0,0 1 0,0-1 0,1 0-1,-1 1 1,1-1 0,-1 0 0,1 1 0,1 2 0,0-4 15,0 1-1,0 0 1,0 0 0,0-1-1,0 1 1,1-1 0,-1 0-1,1 0 1,-1 0 0,1 0-1,-1 0 1,1 0 0,0-1-1,-1 1 1,1-1 0,0 0-1,-1 0 1,1 0 0,3 0-1,71-1 862,0-3-1,0-4 1,76-17-1,5 0-818,378-16-127,-395 34-136,-117 2-1600,-23 4 1430,-1 1 0,0-1 0,1 0 0,-1 1-1,0-1 1,0 0 0,0 1 0,1-1 0,-1 1-1,0-1 1,0 0 0,0 1 0,0-1 0,0 0-1,0 1 1,0-1 0,0 0 0,-1 1 0,1-1-1,0 0 1,0 1 0,0-1 0,-1 1 0,1-1-1,0 0 1,-1 1 0,1-1 0,0 1 0,-1-1 0,1 1-1,-1-1 1,0 0 0,-9-12-6897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09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1 432 11979,'0'0'12610,"11"-5"-10897,24-13-997,-2-2 0,0-1 0,52-45 0,92-94-448,-173 156-261,140-134 169,-150 146-187,0-1 0,1 1-1,0 0 1,0 0 0,-5 16-1,-4 3 6,-19 33 23,3 2 1,-43 124 0,73-184-161,-1-1 0,0 0 0,1 1 0,0-1 0,-1 1 0,1-1 0,0 1 0,-1-1 0,1 1 0,0-1 0,0 1 0,0-1 0,1 1 0,-1-1 0,0 1 0,0-1-1,1 1 1,-1-1 0,1 0 0,-1 1 0,1-1 0,0 1 0,-1-1 0,1 0 0,0 0 0,0 1 0,0-1 0,2 2 0,0-2-425,0 0-1,0 0 0,0 0 1,0 0-1,0-1 1,1 1-1,-1-1 1,0 0-1,0 0 1,0 0-1,1 0 1,-1 0-1,4-2 1,20-3-8529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09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19603,'0'0'4388,"-44"49"-2979,33-27-961,6 2-223,1-1-161,4-2-64,0-3-385,9-5-1440,4-5-1282,0-8-2915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09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76 131 16848,'0'0'2776,"-2"-12"91,-8-37-593,10 46-2167,0 1 0,0-1 0,0 1 1,1-1-1,-1 1 0,0 0 0,1-1 1,0 1-1,-1 0 0,1-1 0,0 1 1,0 0-1,0 0 0,1 0 0,-1 0 1,0 0-1,1 0 0,0 0 0,-1 0 1,1 1-1,0-1 0,0 0 0,0 1 1,0 0-1,0-1 0,0 1 0,0 0 0,0 0 1,0 0-1,1 0 0,-1 1 0,5-2 1,3 0 25,-1 0 1,1 0-1,0 1 1,0 0-1,0 1 1,11 1-1,-18-1-117,-1 0-1,0 0 1,0 0-1,1 1 0,-1-1 1,0 1-1,0 0 1,0-1-1,0 1 0,0 0 1,0 0-1,0 0 1,0 1-1,0-1 1,0 0-1,-1 1 0,1-1 1,0 1-1,-1 0 1,0 0-1,1-1 0,-1 1 1,0 0-1,0 0 1,0 0-1,0 0 1,0 0-1,0 0 0,0 1 1,-1-1-1,1 0 1,-1 0-1,0 0 0,0 1 1,0-1-1,0 0 1,0 0-1,0 1 1,0-1-1,-2 4 0,0 5 68,0 0-1,-1-1 1,-1 0-1,0 1 1,0-1-1,-1-1 1,-7 13-1,-15 16 106,-2-2-1,-56 56 0,36-41-119,48-50-71,-1 1-1,1-1 0,0 1 1,0-1-1,-1 1 0,1-1 1,0 1-1,0-1 0,1 1 1,-1 0-1,0 0 1,0-1-1,1 1 0,-1 3 1,1-4 0,0-1 0,0 1 0,0 0 0,1-1 0,-1 1 0,0-1 1,0 1-1,1-1 0,-1 1 0,0-1 0,1 1 0,-1-1 0,1 1 1,-1-1-1,1 1 0,-1-1 0,1 1 0,-1-1 0,1 0 0,-1 1 0,1-1 1,-1 0-1,1 0 0,-1 1 0,1-1 0,0 0 0,-1 0 0,2 0 1,7 2-22,0-2 1,0 1-1,0-1 0,16-2 1,-8 1 33,7-1-681,0-1 0,-1 0 1,29-10-1,27-13-6811,-34 9-2250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48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15214,'0'0'2312,"-9"1"378,-10 1-1805,7-2-287,0 1 0,0 1 0,-19 5 0,28-6-577,-1 1 1,0-1-1,1 1 0,0-1 0,-1 1 0,1 0 0,0 1 0,0-1 0,0 0 0,0 1 0,0 0 0,1-1 1,-1 1-1,1 0 0,0 0 0,-4 7 0,5-8-2,0 0 0,0 0 1,0 0-1,0 0 0,0 0 0,0 0 1,1 0-1,-1 0 0,1 0 0,-1 1 1,1-1-1,0 0 0,0 0 0,0 0 1,0 1-1,0-1 0,1 0 0,-1 0 1,1 0-1,-1 0 0,1 1 0,0-1 0,0 0 1,0 0-1,0 0 0,0-1 0,0 1 1,1 0-1,-1 0 0,3 2 0,-2-3-33,0 0 0,1 1 0,-1-1 0,1 0 0,-1-1 0,1 1 0,-1 0 0,1-1-1,-1 1 1,1-1 0,0 0 0,-1 0 0,1 0 0,0 0 0,-1 0 0,1-1 0,-1 1-1,1-1 1,0 0 0,-1 1 0,1-1 0,-1 0 0,0-1 0,1 1 0,2-2-1,1-3-50,0 1 0,0-1 0,-1 0 0,0 0 0,0-1-1,-1 1 1,1-1 0,3-10 0,0 3 316,-8 15-239,0-1 0,0 0 0,0 0 0,0 0 0,1 0 1,-1 0-1,0 0 0,0 0 0,0 0 0,0 0 0,0 0 0,0 0 0,0 0 1,0 0-1,0 0 0,0 0 0,0 0 0,0 0 0,0 0 0,0 0 1,0 0-1,1 0 0,-1 0 0,0 0 0,0 0 0,0 0 0,0 0 0,0 0 1,0 0-1,0 0 0,0 0 0,0 0 0,0 0 0,0 0 0,0 0 0,1 0 1,-1 0-1,0 0 0,0 0 0,0 0 0,0 0 0,0 0 0,0 0 1,0 0-1,0 0 0,0 0 0,0 0 0,0 0 0,0 0 0,0 0 0,0 11 50,0-7 11,0 0 0,0 1-1,0-1 1,0 0 0,1 0-1,-1 0 1,1 0 0,3 8-1,-3-11-42,0 0-1,0 0 0,0 0 0,0 0 1,0-1-1,0 1 0,0 0 0,0-1 1,1 1-1,-1-1 0,0 1 1,0-1-1,1 1 0,-1-1 0,0 0 1,1 0-1,-1 0 0,0 0 0,1 0 1,-1 0-1,0 0 0,1 0 0,-1 0 1,0-1-1,1 1 0,-1-1 0,0 1 1,0-1-1,1 1 0,-1-1 0,0 1 1,2-3-1,7-2 64,0 0-1,0-1 1,0 0-1,14-13 1,-17 12-211,0 1 0,1 1 0,0 0 0,0 0 0,0 0 0,1 1 0,8-3 1,-15 11 138,-1 1 0,0 0 0,0 0 0,0 0 0,-1 0 0,0 0 0,0 0 0,-1 8 0,1-9 163,0-4-161,0 1-1,0-1 0,0 0 1,0 1-1,0-1 1,0 0-1,0 0 0,1 1 1,-1-1-1,0 0 1,0 1-1,0-1 1,0 0-1,0 1 0,0-1 1,1 0-1,-1 0 1,0 1-1,0-1 0,0 0 1,1 0-1,-1 1 1,0-1-1,0 0 0,1 0 1,-1 0-1,0 1 1,1-1-1,-1 0 0,0 0 1,0 0-1,1 0 1,-1 0-1,0 0 0,1 0 1,-1 0-1,0 0 1,1 0-1,0 0 0,18-5 609,21-18-167,-36 20-501,6-3 66,31-18-317,-39 23 243,0 0-1,1 0 0,-1 0 1,0 0-1,0 0 1,1 1-1,-1-1 1,0 1-1,1 0 1,-1-1-1,1 1 1,-1 0-1,0 1 1,1-1-1,3 1 0,-5 0 55,0 1 0,0-1 0,-1 0 0,1 1 0,0-1-1,-1 1 1,1-1 0,-1 1 0,0-1 0,1 1 0,-1 0-1,0-1 1,0 1 0,0-1 0,0 1 0,0 0 0,-1-1-1,1 1 1,0-1 0,-1 1 0,0 1 0,1 28-695,8-26-1522,10-12-1995,16-27-4637,-11 11 2706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10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14990,'0'0'9615,"-8"4"-8169,-1 1-1224,1 1-1,0 1 1,0-1-1,1 1 0,0 0 1,0 1-1,1 0 1,-1 0-1,2 0 0,-1 1 1,1-1-1,1 1 1,-1 1-1,2-1 0,-1 1 1,1-1-1,1 1 1,-3 16-1,5-25-218,0 0 0,0 0 0,1 0 0,-1 0 0,0 0-1,1 0 1,-1 0 0,1 0 0,-1 0 0,1 0 0,-1-1 0,1 1 0,-1 0 0,1 0 0,0 0 0,-1-1 0,1 1-1,0-1 1,0 1 0,0 0 0,-1-1 0,1 1 0,0-1 0,0 0 0,0 1 0,0-1 0,0 0 0,0 1-1,0-1 1,0 0 0,2 0 0,38 2 76,-30-2-91,42-2-659,-36 0 425,0 1 0,-1 0-1,1 1 1,0 1-1,-1 1 1,1 1 0,-1 0-1,17 5 1,-31-7 260,0 0 1,0 0-1,0 0 1,0 0-1,-1 0 1,1 0-1,0 0 1,0 1-1,-1-1 1,1 1-1,-1-1 0,1 1 1,-1 0-1,0-1 1,0 1-1,0 0 1,0 0-1,0 0 1,0 0-1,0 0 1,0 0-1,-1 0 0,1 0 1,-1 0-1,0 0 1,1 0-1,-1 0 1,0 0-1,0 1 1,0-1-1,-1 0 0,1 0 1,0 0-1,-1 0 1,0 0-1,1 0 1,-1 0-1,0 0 1,0 0-1,0 0 1,0 0-1,0 0 0,-2 1 1,-5 9 306,0-1 0,-1-1 0,0 1 0,-1-1 0,-11 9 0,-2 2 339,-2-2 0,-33 21 0,49-35-752,1 0 0,0-1 0,-1 0 0,0 0 0,0-1 0,0 0 0,-1-1 0,1 0 0,-1 0 0,1-1 0,-17 0 0,24-1-346,0-1 0,0 0 0,0 0 0,0 0 1,0-1-1,0 1 0,0 0 0,0-1 0,0 1 0,1-1 0,-1 1 0,1-1 0,-1 0 1,1 0-1,-1 0 0,1 0 0,0 0 0,0 0 0,0 0 0,0 0 0,1 0 0,-1 0 1,0-1-1,1 1 0,-1 0 0,1 0 0,0-4 0,0 5 346,-6-36-10772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10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18546,'0'0'5765,"48"-27"-3811,-14 18-833,6 2-705,5 2-320,2 0-160,-2-2-2178,-4-1-3812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10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10666,'0'0'12076,"77"35"-10091,-26-33-639,12-2-449,5 0-545,10 0-192,-8 0-128,-9 0-192,-14 0-1281,-18 0-1378,-18 0-1217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11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16239,'0'0'8264,"94"-14"-6054,-35 0-864,19-1-706,-1-2-384,8 7-256,-11 2-1121,-8 3-2338,-10 2-5990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47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0 245 14574,'0'0'6214,"4"-9"-5301,2-5-730,1 1 0,1-1 0,1 1 0,0 1 0,0 0 0,1 0 0,1 1 0,13-12 1,9-6 871,67-44 0,-99 72-996,1 0 1,-1 0-1,1 0 0,-1 0 1,1 0-1,-1 0 1,1 1-1,0-1 1,-1 1-1,1-1 1,0 1-1,-1 0 0,1 0 1,0-1-1,3 2 1,-5-1-30,1 0 0,0 0 0,0 1 0,-1-1 0,1 1 0,0-1 0,0 1-1,-1-1 1,1 1 0,-1-1 0,1 1 0,0 0 0,-1-1 0,1 1 0,-1 0 0,0-1 0,1 1 0,-1 0 0,0 0 0,1 0 0,-1-1 0,0 1 0,1 1 0,0 7 100,0 0 1,-1-1-1,0 1 1,0 0-1,-2 10 0,0 6-47,3-24-63,-1 0 0,0 0 0,1 0 0,-1 0 0,1 0 0,-1 0 0,1 0 0,0-1 0,-1 1 0,1 0 0,0 0-1,0-1 1,-1 1 0,1 0 0,0-1 0,0 1 0,0-1 0,0 1 0,0-1 0,0 1 0,0-1 0,0 0-1,0 1 1,0-1 0,0 0 0,0 0 0,0 0 0,0 0 0,0 0 0,0 0 0,0 0 0,0 0 0,0 0 0,0-1-1,0 1 1,0 0 0,0-1 0,1 1 0,42-13 837,10-24-430,-37 25-500,0 1 0,28-14 0,-22 20-2920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48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1 201 9321,'0'0'8429,"0"-10"-6566,0 7-1684,1 0-1,-1-1 0,1 1 1,-1-1-1,1 1 1,0 0-1,0 0 1,1-1-1,-1 1 0,1 0 1,-1 0-1,1 0 1,0 0-1,0 1 0,0-1 1,1 1-1,-1-1 1,1 1-1,-1-1 1,1 1-1,0 0 0,0 1 1,0-1-1,0 0 1,0 1-1,0-1 0,0 1 1,0 0-1,1 0 1,-1 0-1,0 1 0,1-1 1,-1 1-1,1 0 1,-1 0-1,1 0 1,3 1-1,-2-1-128,0 0 0,0 1 1,-1 0-1,1-1 0,-1 2 0,1-1 1,-1 1-1,1-1 0,-1 1 0,0 0 1,1 1-1,-1-1 0,0 1 0,-1-1 1,1 1-1,0 1 0,-1-1 0,0 0 1,0 1-1,0 0 0,4 5 0,7 7 25,-11-12-57,-1-2 1,1 1 0,0 0 0,1-1-1,-1 1 1,0-1 0,1 0 0,-1 0-1,1 0 1,0 0 0,-1-1 0,1 0-1,0 1 1,0-1 0,0-1-1,7 2 1,-4-2 83,-1-1 0,1 1 0,-1-1 0,0-1 0,1 1 0,-1-1 0,0 0 0,0 0 0,10-6 0,7-6 177,-1-1 0,0-1 0,-1-1-1,20-20 1,-28 25-385,1-1-372,25-24 1364,-20 11-8154,-14 15-408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48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25 6983,'0'0'16100,"-11"-6"-15123,5 3-884,4 1-71,-1 0 1,0 0-1,0 1 0,0-1 1,1 1-1,-1 0 0,-1 0 1,1 0-1,0 0 0,0 0 0,0 1 1,0-1-1,0 1 0,-1 0 1,1 0-1,0 0 0,0 1 0,0-1 1,-1 1-1,1 0 0,0 0 1,0 0-1,0 0 0,0 0 0,-4 3 1,-5 5 31,1 0 0,1 1 0,0 0 0,0 1-1,1 0 1,1 1 0,0 0 0,0 0 0,1 0 0,1 1 0,0 0 0,0 0 0,2 1 0,-1 0 0,2 0 0,0 0 0,1 0 0,-1 14 0,2-25-42,1-1 1,0 0-1,0 0 1,0 0 0,0 0-1,0 0 1,1 0-1,-1 0 1,1 0-1,-1 0 1,1 0 0,0 0-1,0 0 1,0 0-1,0 0 1,0 0-1,0 0 1,0-1 0,0 1-1,1-1 1,-1 1-1,1-1 1,-1 1 0,1-1-1,2 2 1,-1-2 64,1 1 0,0-1 0,0 0 0,0 0 0,0-1 0,0 1 0,0-1 0,0 1 0,0-1 1,-1 0-1,1-1 0,6 0 0,3-2 153,0 0 0,-1 0 1,0-1-1,0-1 0,0 0 0,0 0 0,16-12 1,-14 6-125,-1 1 0,0-2 1,-1 0-1,-1 0 0,17-24 1,-24 30-126,0-1 0,0 0 0,0 0 0,-1 0 0,1-1 0,-2 1 1,1-1-1,-1 1 0,-1-1 0,1 0 0,-1 0 0,0 0 0,-1-15 0,0 23-32,0 0-1,0 0 0,0-1 1,0 1-1,0 0 1,0 0-1,0-1 0,-1 1 1,1 0-1,0 0 0,0 0 1,0-1-1,0 1 0,0 0 1,0 0-1,0 0 0,0-1 1,-1 1-1,1 0 0,0 0 1,0 0-1,0 0 1,0 0-1,-1-1 0,1 1 1,0 0-1,0 0 0,0 0 1,-1 0-1,1 0 0,0 0 1,0 0-1,-1 0 0,1 0 1,0 0-1,0 0 0,0 0 1,-1 0-1,1 0 1,0 0-1,0 0 0,-1 0 1,1 0-1,0 0 0,0 0 1,0 0-1,-1 0 0,1 0 1,0 0-1,0 0 0,0 0 1,-1 1-1,1-1 0,0 0 1,0 0-1,0 0 1,0 0-1,-1 0 0,1 1 1,-10 10-3689,0 7-830,0 5-1633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49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17649,'0'0'3939,"-18"66"-2689,1-31-802,7 2-384,2 3-32,5-5-64,3-5-1281,0-9-2210,11-12-4389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53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16 14253,'0'0'8104,"-9"-1"-7389,3 1-619,-1 0 0,1 1 0,0 0 0,0 0-1,0 0 1,0 0 0,0 1 0,0 0-1,-10 6 1,12-7-65,0 1 0,1 0 0,-1 1 0,1-1-1,0 0 1,-1 1 0,1 0 0,0 0 0,1 0 0,-1 0 0,1 0-1,-1 1 1,1-1 0,0 1 0,0-1 0,0 1 0,1 0 0,-1 0-1,-1 6 1,3-8-32,0-1 0,0 1 0,0-1-1,1 1 1,-1-1 0,0 1 0,1-1 0,-1 1-1,1-1 1,-1 0 0,1 1 0,-1-1 0,1 0-1,0 0 1,0 1 0,0-1 0,0 0-1,0 0 1,0 0 0,0 0 0,0 0 0,2 2-1,35 19 80,-18-11-74,-12-6 0,0 1-1,-1 0 1,1 0 0,-1 1 0,-1 0 0,1 0-1,-1 1 1,0-1 0,8 15 0,-12-18 0,-1 0 1,1 0 0,-1 0-1,1 1 1,-1-1 0,0 0-1,-1 0 1,1 1 0,-1-1-1,0 0 1,0 1 0,0-1-1,0 1 1,-1-1-1,0 0 1,0 0 0,0 1-1,0-1 1,-1 0 0,0 0-1,1 0 1,-1 0 0,-4 5-1,-2 1 72,1 0 0,-1-1 0,0 0 0,-1 0 0,0 0-1,-11 6 1,16-12 41,0 0 0,0 0 0,0-1-1,0 0 1,0 0 0,0 0 0,0 0 0,-1-1-1,1 0 1,-1 1 0,1-2 0,-1 1-1,1 0 1,-1-1 0,0 0 0,1 0 0,-1-1-1,0 1 1,-5-2 0,8 1-97,0 0-1,0-1 1,0 1-1,0-1 1,0 1 0,1-1-1,-1 1 1,1-1-1,-1 0 1,1 0 0,-1 0-1,1 0 1,0 0-1,0 0 1,0 0 0,0-1-1,0 1 1,1 0 0,-1 0-1,1-1 1,-1 1-1,1 0 1,0-4 0,-1-4-31,1 1 0,0-1 0,0 1 0,3-16 0,-1 17 3,0 1 0,0 0-1,1 0 1,-1 0 0,2 0 0,-1 0-1,1 1 1,0-1 0,0 1 0,1 0-1,6-6 1,7-5-13,0 1 0,24-17 0,-28 24 26,0-1 0,-1-1-1,0-1 1,-1 0 0,21-26 0,-32 37 14,0-1 1,0 0 0,0 1-1,0-1 1,0 0-1,0 0 1,0 0 0,-1 1-1,1-1 1,-1 0-1,1 0 1,-1 0 0,0 0-1,0 0 1,0 0-1,0 0 1,0 0 0,0 0-1,0 0 1,-1 0-1,1 0 1,-1 0-1,1 0 1,-1 0 0,0 1-1,0-1 1,0 0-1,0 0 1,0 1 0,0-1-1,0 1 1,0-1-1,-1 1 1,1-1 0,-1 1-1,1 0 1,-1 0-1,0 0 1,1-1 0,-1 2-1,0-1 1,-2-1-1,-1-1-58,-1 1-1,1 0 0,-1 0 0,1 1 0,-1 0 1,0 0-1,1 0 0,-1 0 0,0 1 0,0 0 1,0 0-1,1 1 0,-1 0 0,-7 1 0,12-1-123,0-1-1,0 1 1,0 0-1,0-1 0,0 1 1,0 0-1,0 0 0,0 0 1,0 0-1,0 0 1,1 0-1,-1 0 0,0 0 1,1 0-1,-1 0 1,0 0-1,1 1 0,0-1 1,-1 0-1,1 0 1,0 1-1,-1 1 0,1-2-354,0 0 0,0 1 0,0-1 0,0 0-1,0 0 1,0 1 0,0-1 0,1 0 0,-1 0-1,0 1 1,1-1 0,-1 0 0,1 0 0,-1 0 0,2 2-1,10 7-7536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54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48 14958,'0'0'12978,"6"-8"-12701,19-22-223,-25 29-58,1 0 0,-1 1 0,1-1 1,-1 0-1,1 1 0,-1-1 0,1 1 1,0-1-1,0 1 0,-1-1 0,1 1 0,0-1 1,0 1-1,-1 0 0,1-1 0,0 1 1,0 0-1,0 0 0,0 0 0,0 0 0,-1 0 1,1 0-1,1 0 0,6 13-99,-10 25 3,-3-27 113,0-1 0,-1 1 0,-1-1 0,0-1 0,0 1 0,-1-1-1,-17 15 1,-20 27 429,45-51-435,-1 1 0,1-1 0,-1 1 0,1-1 0,-1 1 1,1-1-1,0 1 0,-1-1 0,1 1 0,0 0 0,0-1 0,-1 1 1,1 0-1,0-1 0,0 1 0,0 0 0,0-1 0,0 1 1,0 0-1,0-1 0,0 1 0,0 0 0,0 0 0,0-1 0,0 1 1,1 0-1,-1-1 0,1 2 0,18 6 114,44-8-312,-46-1-112,-15 1 289,6 0-128,-1 0 0,1 0-1,0 1 1,0-1 0,0 2 0,14 3-1,-19-3 121,-1-1-1,0 0 0,0 0 1,0 1-1,-1 0 0,1-1 0,0 1 1,-1 0-1,1-1 0,-1 1 1,1 0-1,-1 0 0,0 0 0,0 1 1,0-1-1,0 0 0,0 0 1,0 1-1,-1-1 0,1 0 1,-1 1-1,0-1 0,1 0 0,-1 1 1,0-1-1,-1 5 0,1-1 144,-1-1-1,0 1 1,-1-1 0,1 1-1,-1-1 1,0 1-1,0-1 1,-1 0 0,1 0-1,-1 0 1,0 0-1,-1 0 1,1-1 0,-1 0-1,0 1 1,0-1-1,0 0 1,0-1 0,-1 1-1,0-1 1,-10 5-1,8-3-95,-1-1 0,0-1 0,0 1 0,0-2 0,0 1 0,0-1 0,-1 0 0,0 0 0,1-1 0,-1-1-1,1 1 1,-1-1 0,0-1 0,-11-1 0,20 2-221,-1-1 0,0 1-1,1 0 1,-1-1 0,1 1 0,-1-1-1,1 1 1,-1-1 0,1 1 0,-1-1-1,1 1 1,0-1 0,-1 1 0,1-1-1,-1 0 1,1 1 0,0-1 0,0 1-1,-1-1 1,1 0 0,0 1 0,0-1-1,0 0 1,0 1 0,0-1 0,0 0-1,0 0 1,0 1 0,0-1 0,0 0-1,0 1 1,1-2 0,-1-4-2403,0-8-5206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28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19 19772,'0'-1'55,"0"0"0,-1 0 1,1 0-1,-1 0 0,1 0 0,-1 0 0,1 0 0,-1 1 0,0-1 0,1 0 0,-1 0 0,0 0 1,0 1-1,1-1 0,-1 0 0,0 1 0,0-1 0,0 1 0,0-1 0,0 1 0,0-1 1,0 1-1,0 0 0,0-1 0,0 1 0,0 0 0,0 0 0,0 0 0,0 0 0,-1 0 0,1 0 1,0 0-1,0 0 0,0 0 0,0 1 0,0-1 0,0 0 0,0 1 0,0-1 0,0 1 0,0-1 1,0 1-1,0-1 0,1 1 0,-1 0 0,0-1 0,0 1 0,0 0 0,0 1 0,-2 1-43,0 0 0,1 0 0,-1 1 0,1-1 0,0 1 0,0 0 0,1 0 0,-1-1 1,1 1-1,-1 0 0,0 8 0,2-11-18,-1 0 1,1 0-1,0 0 1,0 0 0,-1 1-1,1-1 1,0 0 0,0 0-1,0 0 1,1 0 0,-1 0-1,0 0 1,0 1 0,1-1-1,-1 0 1,0 0 0,1 0-1,-1 0 1,1 0 0,-1 0-1,1 0 1,0 0 0,-1-1-1,1 1 1,0 0 0,0 0-1,0 0 1,-1-1 0,1 1-1,0 0 1,0-1-1,1 1 1,1 0-18,-1-1 0,0 0 0,0-1 0,1 1 0,-1 0 0,0 0 0,0-1 0,0 0 0,0 1 0,1-1 0,-1 0 0,0 0 0,0 0 0,0 0-1,-1 0 1,3-2 0,5-4-165,0 0-1,14-16 0,3-1-262,-26 24 446,0 0 0,0 0 1,1 0-1,-1 0 0,0 0 0,0 0 1,1 0-1,-1 0 0,0 0 1,0 0-1,1 0 0,-1 0 0,0 0 1,0 0-1,0 0 0,1 1 0,-1-1 1,0 0-1,0 0 0,0 0 0,1 0 1,-1 0-1,0 1 0,0-1 0,0 0 1,0 0-1,1 0 0,-1 1 1,0-1-1,0 0 0,0 0 0,0 0 1,0 1-1,0-1 0,0 0 0,0 0 1,0 1-1,0-1 0,0 0 0,0 0 1,0 1-1,0-1 0,0 0 1,0 0-1,0 1 0,2 12 40,4 247 1655,-6-259-1657,1 1 0,-1-1 0,-1 0 0,1 1 0,0-1 0,0 1 0,0-1 0,-1 1 0,1-1 0,-1 1 0,1-1 0,-1 0 0,0 1 0,1-1 0,-1 0 0,0 0 0,0 0 0,0 1 0,0-1 0,0 0 0,-2 1 0,-1 1 16,-1 0 0,1-1 0,-1 0 0,1 0-1,-7 1 1,7-2-43,-1 1 0,1 0 1,-1-1-1,1 1 0,0 1 0,0-1 0,-6 5 0,7-5-200,1 0 1,-1 1-1,1-1 0,0 1 0,-1 0 1,1 0-1,1-1 0,-1 1 0,0 0 1,1 1-1,-1-1 0,1 0 0,-1 6 0,10-22-786,1-9 288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49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17136,'0'0'9620,"-8"3"-9252,5-2-371,0-1-9,1 1 1,-1-1-1,0 1 1,1 0-1,-1 0 1,1 0-1,0 0 1,-1 0-1,1 1 1,0-1-1,0 1 1,0-1-1,0 1 1,0 0-1,0 0 1,0 0-1,0 0 1,1 0-1,-1 0 1,1 0-1,0 1 1,0-1-1,-1 0 1,2 1-1,-1-1 1,0 1-1,0 3 1,3-5-92,1 0 1,0 0 0,0 0 0,0-1 0,0 1 0,0-1-1,0 1 1,0-1 0,-1 0 0,1 0 0,0 0-1,4-1 1,-1 0-198,8 1-273,0 1 0,0 0-1,0 0 1,0 1 0,15 5-1,-27-7 555,0 1-1,0 0 0,0-1 0,-1 1 0,1 0 0,0 0 0,-1 0 0,1 0 0,-1 0 1,1 1-1,-1-1 0,1 0 0,-1 1 0,0-1 0,0 1 0,0-1 0,0 1 0,0 0 1,1 1-1,-2 0 130,1-1 0,-1 0 0,0 1-1,0-1 1,-1 1 0,1-1 0,0 1 0,-1-1 0,1 0 0,-1 1 0,0-1 0,0 0 0,0 0 0,0 1 0,0-1 0,-1 0 0,1 0 0,-1 0 0,-2 2 0,-1 3 384,0 0 1,-1 0-1,1-1 1,-1 0 0,-13 9-1,16-13-829,0 0 0,0-1 0,0 1 0,0-1 0,0 0 1,0 0-1,-1 0 0,1 0 0,0-1 0,0 1 0,-6-1 0,-5 0-5713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55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29 13485,'0'-1'220,"0"1"-1,0-1 1,0 0 0,0 0 0,0 1-1,0-1 1,0 0 0,-1 1 0,1-1-1,0 0 1,-1 1 0,1-1 0,0 0-1,-1 1 1,1-1 0,0 1 0,-1-1 0,1 1-1,-1-1 1,1 1 0,-1-1 0,0 1-1,1-1 1,-1 1 0,1 0 0,-2-1-1,-21-2 1775,18 3-1954,-1 1 0,1 0 0,0 0 0,0 1 0,0-1 1,0 1-1,-6 3 0,1 2-41,0 0 1,0 1-1,0 1 1,1-1 0,-11 15-1,17-19-5,-1-1-1,1 1 1,0 1-1,1-1 1,-1 0-1,1 1 1,0-1 0,0 1-1,0-1 1,1 1-1,-1 0 1,1 0-1,0 0 1,1 0-1,-1 0 1,1 8-1,1-11 10,0 0-1,0 0 0,0 0 1,0-1-1,0 1 0,0 0 1,1 0-1,-1-1 0,0 1 1,1-1-1,-1 1 0,1-1 1,0 0-1,0 0 0,-1 0 1,1 0-1,0 0 0,0 0 0,0 0 1,0 0-1,0-1 0,0 1 1,3 0-1,58 8 91,-49-8-87,15 2 15,53 8-15,-77-10 4,0 1-1,0-1 1,0 1 0,0 0 0,0 0 0,-1 1 0,1-1 0,-1 1 0,1 0-1,-1 0 1,0 0 0,6 7 0,-9-8 54,1-1-1,-1 1 1,0 0 0,0-1-1,0 1 1,0 0-1,0 0 1,0 0 0,-1 0-1,1 0 1,-1 0 0,1 0-1,-1 0 1,0 0-1,1 0 1,-1 0 0,0 0-1,0 0 1,-1 0 0,1 0-1,-1 4 1,-1-3 46,1 1 0,-1-1-1,0 0 1,0 1 0,0-1 0,-1 0 0,1 0 0,-1 0 0,0 0 0,-5 4 0,-6 3 286,-1 0 1,-1-1 0,-29 13 0,44-22-381,-16 8 150,-1-1-1,0-1 1,0-1-1,-1 0 1,0-1-1,1-1 0,-1-1 1,0-1-1,0-1 1,-22-1-1,40 1-163,-1 0 0,1 0-1,0 0 1,-1 0 0,1 0-1,0 0 1,-1 0-1,1-1 1,0 1 0,-1 0-1,1-1 1,0 1 0,0-1-1,-1 1 1,1-1-1,0 0 1,0 0 0,0 1-1,0-1 1,0 0-1,0 0 1,0 0 0,0 0-1,0 0 1,1 0 0,-1 0-1,0 0 1,1 0-1,-1-1 1,1 1 0,-1 0-1,1 0 1,-1-1 0,1 1-1,0 0 1,-1-1-1,1 1 1,0 0 0,0-1-1,0 1 1,0 0-1,1 0 1,-1-1 0,0 1-1,0 0 1,1-1 0,-1 1-1,1 0 1,-1 0-1,2-3 1,1-2-26,1-1-1,0 1 1,1 0 0,-1 0-1,1 0 1,0 0 0,9-7-1,23-14 2,2 1-1,70-36 0,-64 39 41,80-57 0,-123 79 2,0 0 0,-1 0 0,1 0 0,0-1 1,-1 1-1,1 0 0,-1-1 0,1 1 0,-1-1 0,0 0 0,0 1 0,0-1 1,0 0-1,0 0 0,0 0 0,0 0 0,0 0 0,-1 0 0,1 0 1,-1 0-1,0 0 0,1 0 0,-1 0 0,0 0 0,0-3 0,-2 2 3,1 0 0,0 1 0,-1-1 0,0 1 0,1-1 0,-1 1 0,0 0 0,0 0 0,0 0 0,0 0 0,-1 0-1,1 0 1,-1 0 0,1 1 0,-5-3 0,-6-2-51,-1 0 0,1 1 1,-1 1-1,0 0 0,0 1 0,-20-2 0,28 4 332,-16 2-3516,21 0 2931,1-1 0,-1 0 0,1 0 1,0 1-1,-1-1 0,1 1 0,-1-1 0,1 0 0,0 1 0,-1-1 0,1 1 0,0-1 0,-1 1 0,1-1 0,0 1 0,0-1 0,-1 1 0,1-1 0,0 1 0,0-1 0,0 1 0,0 0 1,0-1-1,0 1 0,0-1 0,0 1 0,0-1 0,0 1 0,0 0 0,0-1 0,0 1 0,0-1 0,1 1 0,-1-1 0,0 1 0,0-1 0,1 1 0,5 12-6513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1:55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29 269 9737,'0'0'4169,"-5"9"-1206,0-1-2161,3-6-523,0 1 0,0-1 0,0 1 0,0 0 0,1 0 0,-1 0 0,1 0 0,0 0 0,0 1 1,0-1-1,0 0 0,1 0 0,-1 5 0,1-8-168,1 1 0,-1-1 1,0 1-1,1-1 0,-1 0 1,0 1-1,1-1 0,-1 0 1,0 1-1,1-1 0,-1 0 1,1 0-1,-1 1 0,0-1 1,1 0-1,-1 0 0,1 0 1,-1 0-1,1 0 1,-1 0-1,1 1 0,-1-1 1,1 0-1,-1 0 0,1 0 1,-1 0-1,1-1 0,-1 1 1,0 0-1,1 0 0,-1 0 1,1 0-1,0-1 0,20-4 1223,-4-4-1064,-1-1 0,0-1 0,0 0 0,-1-1 0,0 0 0,-1-2 0,20-23 0,-9 6-246,-1-1 0,32-59 0,-33 46 2,-15 30-341,-21 47 97,-1 8 351,1 0 0,-9 49 0,18-68-329,0 1 0,2-1 0,1 0 1,1 1-1,0-1 0,5 27 0,5-23-3717,7-9-4153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2:21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2030 175 3075,'0'0'678,"-5"9"-550,1 1-92,2-6 7,1 0 0,-1-1 0,0 1-1,0 0 1,0-1 0,0 0 0,-1 0 0,1 1 0,-1-1-1,-4 3 1,6-5-24,0 0-1,0 1 0,0-1 1,0 0-1,-1-1 1,1 1-1,0 0 1,0 0-1,-1 0 0,1-1 1,0 1-1,-1-1 1,1 1-1,-1-1 1,1 0-1,-1 1 0,1-1 1,-1 0-1,1 0 1,-1 0-1,1 0 0,-1 0 1,1 0-1,-3-1 1,3 0-1,0 0-1,0 0 1,0 0 0,0 0-1,0 0 1,0 0 0,0 0 0,0 0-1,1 0 1,-1 0 0,0-1 0,1 1-1,-1 0 1,1-1 0,-1 1-1,1 0 1,0-1 0,0 1 0,-1-1-1,1 1 1,0 0 0,0-1 0,1-1-1,-1-17 342,1 15-168,-1 0 1,0-1-1,0 1 1,-1 0 0,1-1-1,-3-8 1,2 12-127,0 1 1,0-1-1,0 0 1,0 0-1,-1 0 1,1 1-1,0-1 1,-1 1-1,1-1 1,-1 1-1,1 0 1,-1-1-1,0 1 1,0 0-1,0 0 1,1 0-1,-1 0 1,0 0-1,0 1 1,-4-2-1,-31-7 1124,-75-8 1,80 14-903,-1-1 1,1-2-1,-51-16 1,54 10-219,0 1-1,-1 2 1,0 1-1,-1 1 1,1 2 0,-37-2-1,7 8-29,0 3 0,0 2-1,0 3 1,1 3 0,1 2 0,0 3-1,1 2 1,0 3 0,2 2-1,1 3 1,-59 39 0,50-20-25,2 2 1,2 4 0,3 1 0,2 4-1,2 1 1,3 3 0,-44 73-1,78-113 9,2 0-1,0 2 1,2 0-1,0 0 1,-12 40 0,21-57-4,1 0 0,0 1 0,0-1 1,0 0-1,1 0 0,0 1 0,0-1 1,1 0-1,0 1 0,0-1 0,0 0 1,0 0-1,1 0 0,0 0 1,1 0-1,-1-1 0,1 1 0,0 0 1,1-1-1,-1 0 0,1 0 0,0 0 1,0 0-1,1-1 0,-1 0 0,1 0 1,0 0-1,6 4 0,9 4 1,-1-1 1,2-1-1,-1-1 0,2 0 0,25 6 1,118 22-125,-41-11-191,126 61 171,-188-62 182,1-2-1,1-3 1,87 16-1,-58-25 115,0-5 0,1-4-1,149-15 1,278-66 22,-449 66-183,41-8 49,-2-5-1,-1-4 1,110-48 0,-165 55 140,-1-3 0,-1-2 1,-1-2-1,-2-3 1,-1-2-1,-1-2 0,64-65 1,-97 86-68,-1-1 1,0 0 0,-1 0 0,-1-1-1,-1-1 1,-1 0 0,0-1 0,-2 0-1,8-23 1,-14 34-60,1 0 1,-2 0-1,1-1 1,-1 1-1,0 0 0,-1-1 1,-1 1-1,1 0 1,-1-1-1,-1 1 0,1 0 1,-2 0-1,1 0 1,-1 0-1,-1 0 0,0 0 1,0 1-1,0 0 1,-1 0-1,0 0 0,-1 0 1,0 1-1,-9-9 1,-3 0-290,-1 0 1,0 2 0,-1 0-1,-1 1 1,0 1-1,-1 1 1,0 1 0,0 1-1,-1 1 1,-44-9 0,-16 2-3098,-149-7 1,141 15 1086,0-1-2462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3:14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5559 402 8488,'-258'-121'2757,"167"76"-2343,58 31-363,-1 1 0,0 2 0,-1 1-1,0 1 1,0 2 0,-1 2 0,0 1 0,-60 2-1,-23 9-128,-151 26-1,141-14-39,-633 55 84,-157 23 110,610-44 75,2 13 1,-568 202-1,753-218 12,3 5 1,-113 72-1,167-86-102,2 2 0,3 3 0,1 3 0,-98 105 0,127-117-84,0 2-1,3 1 1,2 1-1,1 2 1,2 0-1,2 1 1,2 1 0,2 1-1,2 0 1,2 1-1,2 0 1,2 1-1,3 0 1,-1 68-1,6-107 24,-2 68-24,3 0 1,4 0-1,18 101 0,-18-156 20,0-1-1,1-1 1,1 1-1,1-1 1,1 0-1,0-1 1,2 0-1,0-1 1,1 0-1,1 0 1,1-2 0,0 1-1,1-2 1,1 0-1,0-1 1,34 23-1,-16-18 35,2-2 0,0-1-1,0-2 1,2-1-1,-1-2 1,2-1 0,75 7-1,285-3 234,-293-15-240,848-33 14,-689 20-122,21-6-32,-2-12-1,-1-13 1,344-99 0,-62-27 266,700-313 1,-1091 404-122,-4-8 0,209-144 0,-289 168 21,-3-4 0,-3-4 0,-4-3 0,-2-4 0,97-128 1,-152 175 16,-2-1 0,0-1 0,-3 0 0,-1-2 0,-1 0 0,17-61 0,-28 79 11,-1-1 0,-1 1 0,0-1-1,-1 0 1,-1 0 0,-1 0 0,0 0 0,-2 0 0,0 0 0,-1 0-1,-1 0 1,-1 1 0,-1 0 0,0 0 0,-14-27 0,5 21 20,0 1 0,-2 1 0,-1 1 0,0 0 0,-2 2 0,0 0 0,-1 1 0,-1 1 1,-1 1-1,-46-25 0,20 16-65,-2 3 0,0 1 0,-1 3 0,-86-18 0,19 15-111,-2 6 1,0 5-1,0 5 1,-123 11-1,-487 73-3227,569-57 1890,-155 19-2956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8:17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60 219 3075,'-4'-1'416,"0"1"1,0-1-1,0 1 0,1-1 1,-1 0-1,0-1 1,1 1-1,-1-1 0,0 1 1,1-1-1,0 0 1,0 0-1,-1-1 0,-4-4 1,12 10-398,1 0 1,-1-1 0,1 1-1,0-1 1,0 0-1,0 0 1,0-1-1,0 1 1,0-1 0,0 0-1,1 0 1,-1-1-1,0 0 1,8 0-1,3 0 219,1-1 0,-1-1-1,23-5 1,118-27 576,210-18 1,163 16-481,-478 33-333,224-1 138,-202 4-123,-722 11 291,-20 49-16,511-37-724,388-56 410,-50 6 68,1073-42 862,-2447 128 117,862-35-996,212-16-968,140-9 784,-1-2 0,1 0-1,21-6 1,13-3 109,680-78-549,-243 76-2684,-467 14 2494,-1 1 0,0 1 0,33 7 0,-35-1-1953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8:18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60 187 737,'-9'-6'1785,"5"3"-1251,0 1 0,0 0 0,0-1 0,0 0 0,1 0 0,-1 0 0,1 0 0,-1 0 1,1-1-1,0 1 0,1-1 0,-1 0 0,-2-6 0,6 9-466,0 0 0,0 0 0,0 0 0,0 0 1,0 1-1,0-1 0,1 0 0,-1 0 0,0 1 0,0-1 0,1 1 1,-1-1-1,0 1 0,1 0 0,-1-1 0,1 1 0,-1 0 0,0 0 1,1 0-1,-1 0 0,1 0 0,1 1 0,2-1 52,378-12 852,-91 7-919,255-30 52,359-8 953,-796 45-1016,-51 0 394,59-5-1,-154 8-232,-139 20-958,-195 2-1,-26-28 407,-234 4 410,432 15-142,-26 1-67,796-62-1580,-268 12 1614,181 2 53,-200 15 26,-246 11 70,-35 1 68,-9 2 31,-64 2 346,-206 41-946,133-18-546,-32 3-1310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2:52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29 7111,'0'0'6326,"-8"2"-3641,-15 2-1032,24-4 326,47-6 1447,5-1-3090,285-15 346,-110 28-3356,-149-6-4079,-46-3 1079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2:53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13741,'0'0'4516,"14"-7"-3784,-3 1-596,1 0 0,0 1 1,0 1-1,0 0 1,0 0-1,1 2 1,0-1-1,20 0 0,306 2 457,-334 1-598,0 1 0,0-1 0,0 0 0,0 1 0,0 0 0,0 0 0,0 1 0,5 1 0,-10-2 8,1-1-1,0 1 1,0-1 0,-1 1 0,1-1 0,0 1-1,-1 0 1,1-1 0,0 1 0,-1 0 0,1-1-1,-1 1 1,1 0 0,-1 0 0,0-1 0,1 1-1,-1 0 1,0 0 0,0 0 0,1 1 0,-1 0 29,0 0 0,0 0 0,-1 0 0,1 0 1,-1 0-1,1-1 0,-1 1 0,1 0 0,-1 0 1,0 0-1,0-1 0,0 1 0,-2 2 0,-15 18 372,0-2 0,-2 0 0,0 0-1,-34 23 1,-9 10-20,57-48-551,-31 29 655,-37 43 1,28-12-1982,42-57 329,-1 1 0,2 0 0,-1 0 0,1 0 1,-3 16-1,4-4-9689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2:53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0 372 11691,'0'0'6390,"14"-12"-5354,441-347 1291,-465 386-2156,-13 14-173,-70 145 408,85-163-558,0-1 0,1 1-1,1 0 1,2 1 0,0-1-1,-1 43 1,5-60-735,0-1 0,1 1 0,0-1 0,0 0 0,0 1 1,3 8-1,1 1-5722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2:54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17873,'0'0'1954,"-50"50"-1218,30-13-223,5 4-385,10 5-96,5 0-64,0-6-929,18-3-1249,0-11-3235,2-9-1666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50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11627,'0'-9'3043,"0"1"4164,4 9-6951,-2 16-448,3 4 256,-1 7-32,-1 7 32,3 2-32,-6 0-513,3-2-704,-1-6-608,-2-6-2243,0-11-1377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2:54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9673,'0'0'5707,"6"-8"-3801,3-1-1561,1 0 0,-1 0 1,2 1-1,-1 1 0,1 0 1,0 0-1,0 1 1,1 0-1,0 1 0,0 1 1,0 0-1,21-4 0,-16 4-70,0 1-1,0 1 0,0 1 1,32 1-1,-48 0-267,1 0 0,0 0-1,-1 0 1,1 0 0,-1 0 0,1 1-1,-1-1 1,1 0 0,-1 1 0,1 0-1,-1-1 1,0 1 0,1 0 0,-1 0-1,0 0 1,1 0 0,-1 0 0,0 0-1,0 0 1,0 0 0,0 0 0,0 0-1,0 1 1,1 2 0,-1-2-4,-1 1-1,1-1 1,-1 1 0,0-1 0,0 1 0,0-1-1,0 1 1,0 0 0,0-1 0,-1 1 0,1-1-1,-1 1 1,-2 3 0,-1 5 17,-1-1-1,0 0 1,-1 0 0,0 0-1,-14 15 1,-95 82 211,78-77-203,-52 58 1,87-86-34,0 0 0,1 0 0,-1 0 0,1 0 0,-1 0 0,1 0 0,0 0 0,0 0 0,0 0 0,0 0 0,0 1 0,0-1 0,1 0 0,-1 1 0,1-1 0,0 1 0,-1 2 0,2-3 4,-1-1 1,1 0-1,-1 1 1,1-1-1,0 0 0,-1 0 1,1 1-1,0-1 1,0 0-1,0 0 0,0 0 1,0 0-1,0 0 1,0 0-1,0 0 0,0-1 1,0 1-1,1 0 1,-1-1-1,0 1 1,2 0-1,8 2 30,0 0-1,0-1 1,0 0 0,1 0 0,17-1 0,170-1 79,-132-4-2486,-2-5-3584,-12-3-5281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2:55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12204,'0'0'5445,"59"4"-3876,-10-14-288,19-5-192,11-2-480,4 0-481,-5 0-96,-12 4 0,-15 6-32,-15 4-288,-16 3-289,-11 0-736,-9 7-2915,-2 0-128,-11-3-1634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2:55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12492,'0'0'8232,"83"-1"-6887,-24-10-705,10-3-383,-1 2-193,-1 2-32,-6 3-1281,-14-3-2755,-11-5-3844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2:57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11179,'0'0'10148,"14"-3"-8894,460-67 1932,-153 28-5149,-312 41 1133,-1 0 0,1-1 1,-1 0-1,0 0 0,0-1 0,11-5 1,-2-7-4547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2:58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1 545 14734,'0'0'4837,"11"-10"-3845,164-128 1684,28-24-2219,-161 125-371,-1-3 0,54-66-1,-92 103-68,0-1-1,-1 1 1,1-1 0,-1 0-1,1 0 1,-1 0-1,0 0 1,-1-1-1,3-6 1,-6 5 272,-7 12-140,-6 10-151,1-1 0,1 2 0,0 0 0,1 0 1,1 1-1,1 0 0,0 1 0,2 0 1,0 1-1,1 0 0,1 0 0,1 1 0,1-1 1,-3 37-1,6-53-41,1 1-1,1-1 1,-1 0 0,1 1-1,-1-1 1,1 0 0,0 0 0,1 1-1,-1-1 1,1 0 0,3 5 0,14 8-2186,12-10-3479,-4-7-3960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3:00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143 245 4773,'0'0'240,"10"-9"3646,5-5-2406,-2 0 0,0 0 0,20-31 0,-29 39-1009,-1 1 0,1-1 0,-1 1-1,0-1 1,-1 0 0,0 0 0,1-1 0,-2 1 0,1 0 0,-1-1 0,0 1 0,0-1 0,-1 1 0,0-1 0,0 1 0,-1-1 0,1 1 0,-3-9-1,2 13-417,0 1-1,0-1 0,0 1 0,-1-1 1,1 1-1,0-1 0,-1 1 0,1 0 1,-1 0-1,1 0 0,-1 0 0,1 0 1,-1 0-1,0 0 0,1 0 0,-1 1 1,0-1-1,0 1 0,0-1 0,0 1 1,1 0-1,-1 0 0,0 0 0,0 0 1,0 0-1,0 0 0,0 0 0,0 0 1,-2 1-1,-3 0-65,0 1-1,-1-1 1,1 1-1,0 1 1,0-1-1,-9 6 1,4-1-4,0 1 1,1 1 0,0 0-1,0 0 1,1 1-1,1 1 1,-17 22-1,21-26 26,0 0-1,0 0 1,1 1-1,0-1 0,1 1 1,0 0-1,0 0 1,1 1-1,0-1 1,0 1-1,1-1 0,0 1 1,0-1-1,1 12 1,1-17-1,0-1 1,0 1 0,0-1 0,0 0-1,0 1 1,0-1 0,1 0 0,-1 0 0,1 0-1,0 0 1,-1 0 0,1 0 0,0 0 0,0-1-1,0 1 1,0-1 0,1 1 0,-1-1-1,0 0 1,0 0 0,1 0 0,-1 0 0,1 0-1,-1 0 1,1-1 0,-1 0 0,1 1-1,0-1 1,-1 0 0,5 0 0,4 0 48,-1 0 0,0 0 0,1-1 1,-1-1-1,0 1 0,18-7 0,-19 5-7,-1-1-1,0-1 1,0 1-1,0-1 1,-1-1-1,1 0 1,-1 0 0,0 0-1,-1 0 1,9-12-1,-12 15-16,-1-1 0,1 1 0,-1-1 0,0 1-1,0-1 1,0 0 0,0 0 0,-1 0 0,1 0 0,-1 0-1,0 0 1,0 0 0,-1 0 0,1-1 0,-1 1 0,0 0-1,0 0 1,0-1 0,-1 1 0,0 0 0,1 0 0,-2 0-1,1 0 1,0 0 0,-3-5 0,3 7-99,1 1 0,-1 0 0,0-1 0,0 1 0,0 0 0,0 0 0,0 0 0,0 0 0,0 0 0,0 0 0,0 0 0,0 0 0,-1 0 0,1 0 0,0 1 0,-1-1 0,1 0 0,-1 1 0,1-1 0,0 1 0,-1 0 0,1 0 0,-1-1 0,1 1 0,-1 0 0,1 0 0,-1 0 0,1 0 0,-1 1 0,1-1 0,-1 0 0,1 1 0,-4 0 0,3 0-432,0 0 0,1 0 0,-1 0 1,0 0-1,0 1 0,0-1 0,1 1 1,-1-1-1,0 1 0,1-1 0,0 1 0,-1 0 1,1 0-1,0 0 0,0 0 0,0 0 1,0 0-1,0 0 0,0 0 0,1 0 0,-1 0 1,0 3-1,1 12-6709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3:00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17296,'0'0'2146,"-30"48"-160,15-20-352,8 6-225,4 3-704,3 1-513,3-4-160,19-5-288,7-5-1890,7-10-1698,-2-11-512,-5-3-2787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3:01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89 104 7111,'0'0'2060,"0"-9"188,0 7-2042,2-42 2033,-2 42-1948,0 0 0,0 0 0,0 0-1,1 1 1,-1-1 0,1 0-1,-1 0 1,1 0 0,0 0-1,0 0 1,-1 1 0,1-1-1,1 0 1,-1 1 0,0-1 0,0 1-1,0-1 1,1 1 0,-1 0-1,1-1 1,-1 1 0,1 0-1,3-2 1,-3 45 1369,-4 25-1302,0-44-264,1 1 0,1-1 0,1 1 0,1-1 0,1 1 0,1-1 1,10 32-1,-12-51-76,0 1-1,0-1 1,-1 0 0,0 1 0,0-1 0,0 1 0,0-1 0,-1 1 0,0 0 0,0-1 0,0 1-1,-1-1 1,1 1 0,-3 7 0,2-10-6,0 0-1,0 0 1,-1 0 0,1 0-1,-1 0 1,0 0-1,1 0 1,-1 0 0,0 0-1,0-1 1,0 1-1,0-1 1,-1 0 0,1 1-1,0-1 1,-1 0-1,1 0 1,0-1 0,-1 1-1,1 0 1,-1-1-1,1 1 1,-1-1 0,1 0-1,-1 0 1,-4 0 0,0 0 41,0 0 0,1-1 1,-1 1-1,0-1 0,1 0 1,-1-1-1,-8-2 0,14 3-32,-1 0 0,1 1 0,0-1-1,-1 0 1,1 0 0,0 0 0,0 0-1,0 0 1,0 0 0,0 0 0,0 0-1,0 0 1,0 0 0,1 0 0,-1-1-1,0 1 1,1 0 0,-1-1-1,0 1 1,1 0 0,0-1 0,-1 1-1,1-1 1,0 1 0,0-1 0,0 1-1,0-1 1,0 1 0,0-1 0,0 1-1,1 0 1,-1-1 0,0 1 0,1-1-1,-1 1 1,1 0 0,-1-1-1,1 1 1,0 0 0,0 0 0,-1-1-1,3 0 1,4-7 2,1 0 0,0 0 0,0 1 0,1 0 1,0 1-1,1 0 0,0 0 0,18-8 0,-5 1 79,14-9 76,-18 13-37,-1-1-1,0-1 1,-1-1-1,0 0 1,-1-1-1,0-1 1,19-23-1,-33 36-81,-1-1 0,1 1 0,0 0 0,-1-1 0,0 0 0,0 1 0,1-1 0,-1 0 0,-1 1 0,1-1 0,0 0 0,-1 0 0,1 0 0,-1 0 0,0 0 0,0 1 0,0-1 0,0 0 0,-1 0 0,1 0 0,-2-4 0,0 4-20,0 0 1,0 0 0,0-1-1,0 1 1,-1 0-1,1 1 1,-1-1 0,0 0-1,1 1 1,-1 0 0,-1-1-1,1 1 1,0 0 0,-4-1-1,-8-4-12,1 2-1,-1 0 0,0 1 1,0 0-1,0 1 1,-27-2-1,37 5-47,0 0 0,0-1 1,0 2-1,-1-1 0,1 1 0,0-1 0,0 1 1,0 1-1,0-1 0,-5 3 0,9-3-76,-1 0 1,1 0-1,0 0 0,0 0 1,-1 0-1,1 1 0,0-1 0,0 1 1,0-1-1,0 0 0,1 1 1,-1-1-1,0 1 0,1 0 0,-1-1 1,1 1-1,-1 0 0,1-1 0,0 1 1,0 0-1,0-1 0,0 1 1,0 0-1,0-1 0,0 1 0,0 0 1,1 0-1,-1-1 0,0 1 0,1-1 1,0 1-1,-1 0 0,1-1 1,1 2-1,0 0-437,0 1 0,-1-1 0,2 0 1,-1 0-1,0 0 0,1-1 0,-1 1 0,1-1 0,0 1 0,0-1 1,0 0-1,0 0 0,3 2 0,24 9-6432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3:01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74 12139,'0'0'8916,"-5"-8"-6931,4 7-1951,0-1 81,-1 0 1,1 0 0,0-1-1,-1 1 1,1 0 0,0 0-1,1 0 1,-1-1-1,0 1 1,1-1 0,-1 1-1,0-4 1,2 5-60,0-1 1,0 1 0,0 0-1,0-1 1,-1 1-1,2 0 1,-1 0-1,0-1 1,0 1 0,0 0-1,0 0 1,1 0-1,-1 0 1,1 1 0,-1-1-1,1 0 1,-1 0-1,1 1 1,-1-1 0,1 1-1,-1 0 1,1-1-1,-1 1 1,1 0 0,0 0-1,2 0 1,17-4 107,1 1 0,-1 1 0,1 1 0,0 1 0,-1 1-1,24 4 1,-44-5-158,1 0 0,-1 0 0,0 0 0,0 0 0,0 0 0,1 0 0,-1 1 0,0-1 0,0 1 0,0-1 0,1 1 0,-1-1 0,0 1 0,0 0 0,0-1 0,0 1 0,0 0 0,0 0 0,-1 0 0,1 0 0,0-1 0,0 1 0,0 1 0,-1-1 0,1 0 0,-1 0 0,1 0 0,-1 0 0,1 0 0,-1 0 0,0 1 0,1-1 0,-1 0 0,0 0 0,0 1 0,0-1 0,0 0 0,0 0 0,0 1 0,0-1 0,0 0 0,-1 0 0,1 0 0,0 1 0,-1-1 0,1 0 0,-1 0 0,1 0 0,-1 0 0,0 0 0,-1 2 0,-2 4 179,-1 0-1,-1 0 1,1-1 0,-1 0 0,-13 11-1,-5-1 170,18-12-278,0 0 0,0 0 1,1 1-1,-1-1 1,-8 11-1,14-15-85,0 0 1,0 1-1,0-1 1,0 0 0,0 1-1,0-1 1,0 1-1,0-1 1,0 0-1,0 1 1,0-1-1,0 0 1,1 1-1,-1-1 1,0 0-1,0 1 1,0-1-1,0 0 1,1 0-1,-1 1 1,0-1 0,0 0-1,0 1 1,1-1-1,-1 0 1,0 0-1,1 0 1,-1 1-1,0-1 1,1 0-1,-1 0 1,0 0-1,1 0 1,-1 0-1,0 1 1,1-1-1,-1 0 1,0 0-1,1 0 1,-1 0 0,0 0-1,1 0 1,-1 0-1,0 0 1,1 0-1,-1 0 1,0-1-1,1 1 1,-1 0-1,1 0 1,26 0-230,-23 0 166,26 0-363,-17-2 262,0 2 1,0 0-1,0 0 1,0 1-1,0 1 1,0 0-1,-1 0 1,1 2-1,0-1 1,12 7-1,-23-9 143,-1 0-1,1-1 1,-1 1 0,0 0-1,0 0 1,1 0-1,-1 0 1,0 0 0,0 1-1,0-1 1,0 0 0,0 1-1,0-1 1,-1 0 0,1 1-1,0-1 1,-1 1-1,1-1 1,-1 1 0,1-1-1,-1 1 1,0-1 0,0 1-1,0 0 1,1-1 0,-2 3-1,0-1 36,0 1 0,0-1 0,0 1 0,-1-1-1,1 0 1,-1 0 0,0 0 0,0 0 0,0 0 0,0 0 0,-4 3-1,-5 5 286,-1 0 1,0-2-1,-1 1 0,-21 11 0,17-11-80,0-1 0,-1 0 0,0-1 0,-1-1 0,0-1-1,0 0 1,-1-2 0,-27 3 0,47-7-365,-1 0 0,0 0 0,1 0 0,-1-1 0,0 1 0,1 0 0,-1 0 0,0-1 0,1 1 0,-1-1 0,1 1 0,-1-1 0,1 1 0,-1-1 0,1 1 0,-1-1 0,1 1 0,-1-1 0,1 1 0,0-1 0,-1 0 0,1 1 0,0-1 0,-1 0 0,1 1 0,0-1 0,0 0 0,0 0 0,0 1 0,0-1 0,0 0 0,0 1 0,0-1 0,0 0 0,0-1 0,4-28-7215,8-5-2709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3:02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0 206 13869,'0'0'7207,"40"-57"-5894,10 42-64,17-2-288,14 3-608,15-2-257,3 3-32,3-1-1089,-5-9-2979,1-13-5029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51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45 333 8360,'0'0'11493,"-17"17"-11092,11 4-55,0 0 0,1 0 1,1 0-1,1 1 0,1-1 0,1 23 0,1-42-344,0-1 0,0 0-1,1 0 1,-1 0-1,1 0 1,-1 1-1,1-1 1,-1 0 0,1 0-1,0 0 1,-1 0-1,1 0 1,0 0-1,0 0 1,0 0 0,0-1-1,0 1 1,0 0-1,0 0 1,0-1-1,0 1 1,0-1 0,0 1-1,0-1 1,0 1-1,1-1 1,-1 0-1,0 0 1,0 1 0,1-1-1,-1 0 1,0 0-1,0 0 1,1 0-1,-1 0 1,0-1 0,0 1-1,0 0 1,1-1-1,-1 1 1,0 0-1,2-2 1,3 1 42,0-1 1,0 0-1,0-1 0,-1 1 0,1-1 1,-1 0-1,7-5 0,11-15 206,-1-1-1,-1-1 1,-1-1-1,-1-1 1,-2-1 0,0 0-1,-2-1 1,-2-1-1,0 0 1,-2-1-1,-1 0 1,-2-1 0,-1 0-1,-1 0 1,1-52-1,-6 84-249,-1 0 0,0 0 0,0 0 1,0-1-1,0 1 0,0 0 0,0 0 0,0 0 0,0 0 0,0 0 0,0-1 0,0 1 0,0 0 0,0 0 0,0 0 0,0 0 0,0 0 0,0-1 0,0 1 1,0 0-1,0 0 0,0 0 0,0 0 0,0 0 0,0 0 0,0-1 0,0 1 0,-1 0 0,1 0 0,0 0 0,0 0 0,0 0 0,0 0 0,0 0 0,0-1 0,0 1 1,0 0-1,-1 0 0,1 0 0,0 0 0,0 0 0,0 0 0,0 0 0,0 0 0,-1 0 0,1 0 0,0 0 0,0 0 0,0 0 0,0 0 0,0 0 0,-1 0 1,1 0-1,0 0 0,0 0 0,0 0 0,0 0 0,0 0 0,-1 0 0,1 0 0,0 0 0,-10 11-159,-8 18-91,2 7 249,2 0 1,1 1-1,2 0 0,2 1 1,1 0-1,2 1 1,2 0-1,1 0 1,3 45-1,1-77 6,1-1 0,-1 0 0,1 0 0,0 0-1,1 0 1,-1 0 0,1 0 0,1 0 0,-1-1-1,1 1 1,0-1 0,0 0 0,0 0 0,1-1-1,-1 1 1,1-1 0,11 7 0,-10-7 0,0 1 0,0 0 1,-1 0-1,0 0 0,0 1 0,0 0 1,0 0-1,-1 0 0,0 0 0,0 1 0,3 9 1,-6-13 19,0-1 1,0 0-1,0 0 1,0 1-1,-1-1 1,0 0 0,1 1-1,-1-1 1,0 1-1,0-1 1,0 0-1,0 1 1,-1-1-1,1 1 1,0-1-1,-1 0 1,0 1-1,0-1 1,0 0 0,0 0-1,0 0 1,0 0-1,0 0 1,-1 0-1,1 0 1,-1 0-1,1 0 1,-1 0-1,0-1 1,0 1 0,0-1-1,0 1 1,0-1-1,0 0 1,-3 2-1,1-2 26,0 0 0,0 0 0,0 0 0,0-1 0,0 1 0,0-1 0,0 0 1,-1-1-1,1 1 0,0 0 0,0-1 0,0 0 0,0 0 0,0 0 0,1-1 0,-1 1 0,0-1 0,0 0 0,1 0 0,-6-4 0,3 1-9,-1-1 0,1 0 0,0 0-1,0 0 1,0-1 0,1 0 0,0 0 0,1 0 0,-1 0 0,2-1 0,-7-14 0,9 18-28,0 0 0,0-1 0,0 1 0,0 0 0,1-1 0,0 1 0,-1-1 0,2 1 0,-1 0 0,0-1 0,1 1 0,0-1 0,0 1 0,0 0 0,1 0 1,-1-1-1,1 1 0,0 0 0,0 0 0,1 1 0,-1-1 0,1 0 0,0 1 0,3-4 0,9-6-32,1 0-1,0 2 0,0-1 1,33-15-1,-29 17-1081,0-1-1,-2-1 1,24-19-1,-40 30 719,-1 0-1,1 0 0,-1-1 1,0 1-1,1-1 1,-1 1-1,0-1 0,0 0 1,0 1-1,0-1 1,0 0-1,-1 0 1,1 0-1,0 1 0,-1-1 1,0 0-1,1 0 1,-1 0-1,0 0 0,0-4 1,0-17-7861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3:04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1 256 15278,'0'0'3107,"45"-54"-2306,7 34-288,9-1 127,17 0-95,10 2-289,9-3-128,4 4-96,-6 2 0,-14 0 0,-7 3-544,-16 2-769,-18 0-1730,-19 3-1217,-15 3-1282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3:04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60 236 10730,'0'0'1025,"-52"26"993,45-19-256,9-5-545,32-2-384,24-9 1056,21-11 193,23-7-864,16-5-738,4-5-352,-3 3-32,-11 3-64,-16 5-352,-18 5-577,-20 8-833,-20 1-1697,-20 3-2562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3:05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476 1 14189,'0'0'4234,"-3"11"-3668,-121 306 2575,72-196-2631,-21 52-255,10-30-636,-88 299 0,148-430-674,1 0 0,0 0 0,1 0 0,0 24 1,4-23-4530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3:06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65 12043,'0'0'7933,"-8"-4"-6967,5 2-920,1 1-1,-1 0 0,0 0 0,0 0 0,1 0 0,-1 1 0,0-1 0,0 1 0,0 0 0,0 0 0,1 0 0,-1 0 0,0 0 0,0 0 0,0 1 0,0 0 0,1-1 0,-6 3 0,1 1 3,0 0 0,0 1 0,1-1 0,0 1-1,0 0 1,0 1 0,-8 10 0,0 1-3,0 0 1,1 1-1,-16 30 0,25-41 21,0 1-1,1 0 0,-1 0 1,2 0-1,-1 0 1,1 1-1,0-1 1,1 1-1,0-1 0,0 1 1,1 16-1,0-24-51,1 0 0,-1 0 0,0 0 0,0 0 0,1 1 0,-1-1-1,0 0 1,1 0 0,0 0 0,-1 0 0,1 0 0,-1 0 0,1 0 0,0-1-1,0 1 1,0 0 0,-1 0 0,1 0 0,0-1 0,0 1 0,0 0 0,0-1-1,0 1 1,2 0 0,0 0 33,-1-1-1,1 1 0,0-1 1,0 0-1,-1 0 1,1 0-1,0 0 1,0 0-1,0-1 0,3 0 1,2-1 184,0-1-1,1 0 1,-1 0 0,0-1 0,14-8-1,-4-1 68,-1-1 0,0 0 0,-1-1 0,-1-1 0,20-26 0,-28 33-166,-1 0 0,0-1 1,-1 0-1,0 0 0,0 0 0,-1-1 1,0 0-1,-1 0 0,0 0 1,-1 0-1,0 0 0,0-16 1,-1 25-122,-1 0 0,0 0 0,0 0 0,0 0 1,0 0-1,0 0 0,-1 0 0,1 1 0,0-1 1,-1 0-1,1 0 0,-1 0 0,0 0 0,0 1 0,0-1 1,0 0-1,0 1 0,0-1 0,0 0 0,0 1 1,-1-1-1,1 1 0,0 0 0,-1 0 0,1-1 0,-1 1 1,0 0-1,1 0 0,-1 0 0,0 1 0,0-1 1,1 0-1,-1 1 0,0-1 0,0 1 0,0-1 1,0 1-1,0 0 0,-3 0 0,1 0-50,0 1 0,0 0 0,0 0 0,0 0 0,0 0 0,0 1 0,1-1 0,-1 1 0,0 0 0,1 0 0,0 0 0,-1 1 0,1-1 0,0 1 0,0 0 0,0 0 0,0 0 0,-3 5 0,2-1-317,0 1 1,0-1-1,1 1 0,0 0 0,0 1 1,1-1-1,-2 14 0,3-18-183,1 1 0,-1-1 1,1 1-1,0-1 0,0 1 0,0-1 0,1 1 0,-1-1 1,1 0-1,0 1 0,1-1 0,-1 0 0,1 0 1,0 0-1,0 0 0,2 4 0,14 8-5488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3:06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14189,'0'0'3268,"-9"84"-1026,-9-30-32,2 11-705,1 4-320,-1-1-416,7-8-449,7-9-288,2-11 0,8-10-192,2-13-384,8-13-33,-3-4-608,-1-9-705,-3-13-1217,-2-8-3363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3:07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73 13741,'0'-9'1858,"0"-25"298,0 5 2633,-13 39-2211,-1 7-2528,1 0 0,0 2 0,1-1 0,1 2 0,1-1-1,1 2 1,1-1 0,0 1 0,2 0 0,0 1 0,-4 40-1,10-58-47,0 1 0,1-1-1,-1 0 1,1 0 0,0 0-1,0 0 1,1 0 0,-1 0 0,1-1-1,0 1 1,0 0 0,0-1-1,0 1 1,1-1 0,0 0-1,-1 0 1,1 0 0,0 0 0,1 0-1,-1 0 1,0-1 0,1 0-1,4 3 1,12 5 24,0-1 0,0 0 0,30 7 0,-2 0-11,-40-12-12,0-1-1,0 1 1,0 1-1,0-1 1,0 1-1,-1 0 1,0 1-1,0 0 1,11 13-1,-16-16 0,0-1 1,0 1-1,-1 0 0,1 0 0,-1 0 1,1 0-1,-1 0 0,0 1 1,0-1-1,-1 0 0,1 0 0,-1 1 1,1-1-1,-1 0 0,0 1 1,0-1-1,-1 1 0,1-1 0,-1 0 1,1 0-1,-1 1 0,0-1 1,0 0-1,-1 0 0,1 0 0,-1 0 1,1 0-1,-5 5 0,3-4 21,0 0 0,0-1 0,0 1-1,0-1 1,-1 1 0,1-1 0,-1 0 0,0 0-1,0-1 1,0 1 0,0-1 0,-1 0 0,1 0-1,0-1 1,-1 1 0,0-1 0,1 0 0,-1 0-1,0 0 1,1-1 0,-10 1 0,11-2 10,-1 1 0,1-1 1,0 0-1,0 1 0,0-1 1,0-1-1,0 1 0,0 0 1,0-1-1,1 1 0,-1-1 1,0 0-1,1 0 0,0 0 1,-1 0-1,1 0 0,0-1 1,0 1-1,0-1 0,0 1 1,1-1-1,-1 0 0,1 0 1,-1 0-1,1 0 0,0 0 1,0 0-1,0 0 0,1 0 1,-1 0-1,1 0 0,-1-6 1,1-2-18,0 0 0,0 1 0,1-1-1,1 1 1,0 0 0,0-1 0,1 1 0,0 0 0,0 0 0,2 0 0,7-14 0,5-4 84,2 2 0,31-36 0,-31 41 39,-2 0-1,0-2 1,-1 0 0,14-28 0,-28 47-116,0 0 0,-1 0 0,1 1 0,-1-1 0,0 0 0,0 0 0,0 0 0,-1-1 0,1 1 0,-1 0 0,0 0 0,0 0 0,-1-7 0,0 9-23,0 0 0,0 1 0,0-1 0,0 0 0,0 0-1,0 1 1,-1-1 0,1 1 0,0-1 0,-1 1 0,1-1 0,-1 1 0,0 0 0,1 0 0,-1 0 0,0 0 0,0 0 0,1 0 0,-1 0 0,0 1 0,0-1 0,0 1-1,0-1 1,0 1 0,0 0 0,0 0 0,-4 0 0,-10-1-104,0 0 0,-27 4-1,6 9-1455,36-11 1333,0-1-1,0 1 1,0 0 0,0 0 0,0 0-1,0 0 1,0 0 0,0 0 0,0 0-1,1 0 1,-1 0 0,0 0 0,1 1-1,-1-1 1,1 0 0,-1 0 0,1 1-1,-1-1 1,1 0 0,0 1 0,0-1-1,0 2 1,0-3-4,0 1 0,0 0 0,0-1 1,0 1-1,0-1 0,0 1 0,0-1 0,1 1 0,-1-1 0,0 1 0,0-1 1,1 1-1,-1-1 0,0 1 0,1-1 0,-1 1 0,0-1 0,1 1 0,-1-1 0,1 0 1,-1 1-1,1-1 0,-1 0 0,1 1 0,-1-1 0,1 0 0,-1 0 0,1 0 0,-1 1 1,1-1-1,-1 0 0,1 0 0,-1 0 0,1 0 0,0 0 0,-1 0 0,1 0 0,-1 0 1,2 0-1,19 1-6682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3:07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38 120 11371,'0'0'5488,"2"-11"-2088,-1 2-2771,1 1-1,0-1 1,1 1-1,0-1 1,0 1 0,1 0-1,4-8 1,-6 14-491,0-1 0,-1 1 0,1 0 0,0 0 0,0-1 0,0 1 0,0 0 0,1 0 1,-1 1-1,1-1 0,-1 1 0,1-1 0,-1 1 0,1 0 0,0-1 0,0 2 0,0-1 0,-1 0 0,1 0 1,0 1-1,0 0 0,0-1 0,0 1 0,0 0 0,0 1 0,0-1 0,0 0 0,0 1 0,4 1 1,-5-1-137,0 0 0,0 0 0,-1 0 0,1 0 0,0 0 0,-1 1 0,1-1 0,-1 0 0,1 1 0,-1 0 0,1-1 0,-1 1 0,0 0 0,0-1 0,0 1 0,0 0 0,0 0 0,-1 0 0,1 0 0,0 0 0,-1 0 0,0 0 0,1 0 0,-1 0 0,0 0 0,0 0 0,0 0 0,0 0 0,0 0 0,-1 1 0,1-1 0,-2 3 0,1 4 12,-1 1 1,-1-1 0,0 0 0,0 0 0,-9 16-1,0-6 31,-2 0-1,-26 28 1,-20 28 24,60-75-71,0 0-1,-1 1 1,1-1 0,0 1-1,-1-1 1,1 1 0,0-1-1,-1 1 1,1-1 0,0 1-1,0-1 1,0 1-1,-1-1 1,1 1 0,0-1-1,0 1 1,0-1 0,0 1-1,0-1 1,0 1 0,0 0-1,0-1 1,0 1-1,0-1 1,1 1 0,-1-1-1,0 1 1,0-1 0,0 1-1,1-1 1,-1 1 0,1 0-1,19 3-183,37-14-228,-46 7 345,-1 1 26,1 1 0,-1 0 0,0 0 0,1 1 0,-1 0 0,0 1-1,1 0 1,16 5 0,-25-6 29,1 1 1,0 0-1,-1 0 0,1 0 0,-1 1 0,1-1 0,-1 0 0,1 1 0,-1 0 0,0 0 0,0-1 0,0 1 1,0 1-1,0-1 0,0 0 0,-1 0 0,1 1 0,-1-1 0,0 1 0,1-1 0,-1 1 0,0-1 0,-1 1 0,1 0 1,0-1-1,-1 1 0,1 0 0,-1 0 0,0 0 0,0-1 0,0 1 0,0 0 0,-1 0 0,1 0 0,-1-1 1,-1 6-1,0-2 62,0-1 0,-1 0 0,0 0 0,1 0 0,-2 0 0,1 0 0,0 0 0,-1-1 0,0 0-1,0 0 1,0 0 0,-1 0 0,1-1 0,-1 1 0,-5 2 0,-14 8 562,-44 19 0,58-29-526,4-2-59,-6 4-57,-1 0 0,0-1 1,0-1-1,-24 5 0,36-10-215,0 1-1,1-1 0,0 1 1,-1-1-1,1 0 1,-1 1-1,1-1 0,0 0 1,-1 1-1,1-1 0,0 0 1,-1 0-1,1 1 0,0-1 1,0 0-1,0 0 0,0 1 1,0-1-1,0 0 0,0 0 1,0 0-1,0 1 0,0-1 1,1 0-1,-1 0 0,0 1 1,0-1-1,1-1 0,-1 2 69,8-23-6072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3:08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71 10378,'0'0'4671,"-5"-9"-635,-19-28-716,23 36-3160,-1-1 1,1 0-1,-1 1 0,1 0 0,-1-1 1,0 1-1,0 0 0,0 0 1,1 0-1,-1 0 0,0 0 0,0 1 1,0-1-1,-1 0 0,1 1 0,0 0 1,0-1-1,0 1 0,0 0 0,0 0 1,0 0-1,-1 0 0,1 1 0,0-1 1,0 1-1,0-1 0,0 1 0,-4 1 1,1 1-94,-1-1 1,0 1 0,1 1-1,-1-1 1,1 1 0,0 0-1,-6 7 1,5-5-76,0 1 0,1 0-1,0 1 1,0 0 0,1-1-1,0 1 1,0 1 0,1-1-1,0 0 1,-3 16 0,5-21 0,0 1-1,1 0 1,-1 0-1,1-1 1,0 1 0,0 0-1,0 0 1,1-1 0,-1 1-1,1 0 1,0 0-1,0-1 1,0 1 0,0-1-1,1 1 1,-1-1 0,1 1-1,0-1 1,0 0-1,0 0 1,1 0 0,-1 0-1,1 0 1,-1-1 0,1 1-1,0-1 1,4 3-1,7 2 18,1-1-1,0-1 0,0 0 0,0-1 1,0 0-1,1-1 0,24 1 0,-23-3 0,1 1 0,-1 1-1,0 1 1,0 0 0,28 12 0,-43-15-7,-1-1 0,0 1 1,1-1-1,-1 1 1,0 0-1,0-1 1,1 1-1,-1 0 1,0 0-1,0 0 0,0 0 1,0 0-1,0 0 1,0 0-1,-1 0 1,1 1-1,0-1 1,0 0-1,-1 0 0,1 1 1,-1-1-1,1 0 1,-1 1-1,0-1 1,1 0-1,-1 1 1,0-1-1,0 1 0,0-1 1,0 1-1,0-1 1,0 0-1,-1 1 1,1-1-1,0 0 1,-1 1-1,1-1 0,-1 1 1,1-1-1,-1 0 1,0 0-1,1 0 1,-1 1-1,0-1 1,0 0-1,0 0 1,0 0-1,-1 1 0,-4 5 58,-1-1-1,1 0 1,-1 0-1,0-1 1,-1 0 0,-8 5-1,-6 1 219,-1 0 0,0-1-1,-27 7 1,39-14-141,0-1-1,0 1 0,0-2 1,0 1-1,0-2 0,0 1 1,-1-1-1,1-1 1,-16-3-1,25 3-128,1 1 0,-1-1 0,0 0 0,1 0 0,-1 0 0,1 0 0,-1 0 0,1 0 0,-1 0 0,1 0 0,0-1 0,0 1 0,0-1 0,-1 1 0,1-1 0,1 1 0,-1-1 0,0 0-1,0 1 1,1-1 0,-1 0 0,0 1 0,1-1 0,0 0 0,-1 0 0,1 0 0,0 1 0,0-1 0,0 0 0,0 0 0,1 0 0,-1 0 0,1-3 0,0-2-25,1-1 0,0 1-1,0 0 1,0-1 0,1 1-1,0 0 1,5-7 0,15-18 8,1 1-1,2 2 1,1 0 0,2 2-1,38-30 1,27-26-499,-72 57-802,-22 25 1081,1 1 0,0-1 0,-1 0 0,1 0 0,-1 1 0,1-1 0,-1 0 0,0 0 1,1 0-1,-1 0 0,0 0 0,0 0 0,1 0 0,-1 0 0,0 1 0,0-1 0,0 0 0,0 0 0,0 0 0,0 0 0,-1 0 0,1 0 0,0 0 0,0 0 0,-1 0 0,1 0 0,0 0 0,-1 1 0,1-1 0,-1 0 0,0-1 0,-14-5-5728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3:08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0 428 18385,'0'0'9401,"13"-7"-7917,5-5-1299,0 0-1,-1-1 0,-1-1 0,0-1 0,0-1 0,-2 0 1,0 0-1,-1-2 0,14-22 0,-17 22-180,0 0 0,-1-1 0,-1 0 0,-1-1 0,-1 1-1,-1-1 1,0 0 0,-2-1 0,0 1 0,0-35 0,-8 151-580,2-52 640,2 1 1,4 46-1,-2-80-205,1 1 1,0 0-1,1-1 1,0 1-1,0-1 1,2 0-1,-1 0 0,1-1 1,1 1-1,0-1 1,0 0-1,12 13 1,10 2-3452,-6-15-2917,-1-8-7178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3:35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13 5125,'0'0'139,"0"-1"0,0 1 0,0-1-1,0 0 1,0 1 0,0-1 0,0 1 0,0-1 0,-1 1 0,1-1 0,0 1 0,0-1 0,-1 1 0,1-1-1,0 1 1,-1-1 0,1 1 0,-1 0 0,1-1 0,0 1 0,-1 0 0,1-1 0,-1 1 0,1 0 0,-1-1-1,1 1 1,-1 0 0,1 0 0,-1 0 0,1-1 0,-1 1 0,0 0 0,-25 1 1950,-20 16-584,35-7-1474,0 0 1,2 0-1,-1 0 0,1 2 0,1-1 0,0 1 0,0 0 0,1 1 0,1-1 1,0 1-1,-4 14 0,-5 22-60,-16 83-1,15-34 46,4 1 0,5 1 0,9 187 0,1-258 87,1-1-1,1 1 1,17 52 0,-18-69-85,0 0 1,1 0 0,1 0 0,0-1-1,0 1 1,1-2 0,1 1 0,0-1-1,0 0 1,1-1 0,11 10 0,-19-17-13,1-1 0,0 1 1,1-1-1,-1 1 1,0-1-1,0 0 1,1 0-1,-1 0 0,0 0 1,1 0-1,-1-1 1,1 1-1,-1-1 1,1 1-1,-1-1 0,1 0 1,-1 0-1,1 0 1,-1 0-1,1-1 1,-1 1-1,1-1 0,-1 1 1,1-1-1,-1 0 1,1 0-1,-1 0 1,0 0-1,0-1 0,0 1 1,1-1-1,-1 1 1,-1-1-1,1 1 1,0-1-1,0 0 0,-1 0 1,3-3-1,6-9 190,-1 0-1,-1-1 1,0 0-1,9-28 1,-10 27-42,26-71 413,-5-1-1,-3-1 1,-4-1-1,-4-1 1,-5-1-1,-3 0 1,-4-135-1,-5 208-526,-2 0-1,0 0 0,-1 1 0,0-1 1,-2 1-1,0-1 0,-14-29 0,17 43-33,-1 0-1,1 0 0,-1 1 0,0-1 0,0 1 0,-1 0 0,1 0 0,-1 0 0,0 0 0,0 1 0,0-1 0,-1 1 0,1 0 0,-1 1 0,0-1 0,1 1 0,-1 0 0,0 0 0,0 0 0,-1 0 0,1 1 0,0 0 0,0 0 0,-1 1 0,1 0 0,-1 0 0,1 0 0,0 0 0,-1 1 1,1 0-1,-7 1 0,2 1-73,-1 1 1,1-1-1,0 2 1,1-1-1,-1 1 1,1 1 0,0 0-1,-13 11 1,-5 7-1515,-29 33 0,23-22-2772,23-26-125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51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15118,'0'0'5061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3:38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18 186 5605,'0'-1'248,"-1"1"-1,0 0 0,0 0 0,1-1 1,-1 1-1,0-1 0,0 1 0,1-1 1,-1 1-1,1-1 0,-1 1 0,0-1 1,1 1-1,-1-1 0,1 0 0,-1 1 1,1-1-1,-1 0 0,1 1 0,0-1 1,-1 0-1,1 0 0,0 0 0,0 1 1,0-1-1,-1-1 0,-3-23 2323,5 22-2150,-1 0-1,1 1 1,-1-1-1,1 0 1,0 1-1,0-1 0,0 1 1,0 0-1,0-1 1,0 1-1,1 0 1,-1-1-1,4-2 1,33-30 1277,46-15-1344,-76 46-333,-4 2-11,0-1 1,0 1-1,0 0 0,0 1 1,1-1-1,-1 1 0,0 0 0,1 0 1,-1 0-1,6 0 0,-11 37 285,-3-26-193,0-1-1,-1 0 1,0 0 0,0 0 0,-1-1-1,0 1 1,-1-2 0,-9 10 0,8-9-44,1 0 0,0 0 1,0 1-1,1 0 0,0 0 1,-8 20-1,13-28-68,1 0 1,0 1-1,0-1 0,0 0 1,0 1-1,0-1 1,0 0-1,0 0 0,0 1 1,1-1-1,-1 0 0,0 0 1,1 1-1,-1-1 1,1 0-1,0 0 0,-1 0 1,1 0-1,0 1 1,0-1-1,-1 0 0,1-1 1,0 1-1,0 0 0,0 0 1,0 0-1,0 0 1,0-1-1,1 1 0,-1-1 1,0 1-1,0 0 1,0-1-1,1 0 0,-1 1 1,0-1-1,0 0 0,1 0 1,-1 0-1,2 0 1,67 8 102,-54-7-75,8 5-27,-18 5 232,-7-8-181,0-1 0,0 0 0,0 1 0,0-1 0,-1 0 0,1 0 0,-1 0-1,0 0 1,0 0 0,0 0 0,0 0 0,0-1 0,-3 3 0,-25 20 407,12-8-133,-1-1 0,0-1 0,-40 21 0,59-35-346,1 0-1,-1 0 0,0 0 1,0 0-1,0 0 1,0 0-1,0 0 0,0 0 1,0 0-1,0 0 0,0-1 1,0 1-1,0 0 1,0 0-1,0 0 0,0 0 1,0 0-1,0 0 1,0 0-1,0 0 0,0 0 1,0-1-1,0 1 1,0 0-1,0 0 0,-1 0 1,1 0-1,0 0 0,0 0 1,0 0-1,0 0 1,0 0-1,0 0 0,0 0 1,0 0-1,0 0 1,0-1-1,0 1 0,0 0 1,0 0-1,-1 0 1,1 0-1,0 0 0,0 0 1,0 0-1,0 0 0,0 0 1,0 0-1,0 0 1,0 0-1,0 0 0,-1 0 1,1 0-1,0 0 1,0 0-1,0 0 0,0 0 1,0 0-1,0 0 0,0 0 1,0 0-1,0 0 1,0 1-1,0-1 0,-1 0 1,1 0-1,0 0 1,0 0-1,6-12-1790,14-17-1346,-17 25 2348,20-33-4129,8-5-1889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3:38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12332,'0'0'8947,"8"1"-8659,-5-1-271,0 0 0,1 1-1,-1-1 1,0 1 0,0 0-1,0 0 1,0 0 0,0 0 0,0 1-1,0-1 1,-1 1 0,1-1 0,3 4-1,-5-3-1,1-1 1,-1 1-1,0 0 0,0 0 0,0 0 1,0 0-1,-1 0 0,1 0 0,0 0 1,-1 0-1,1 0 0,-1 0 0,0 1 1,0-1-1,0 0 0,0 0 1,0 0-1,0 0 0,-1 1 0,1-1 1,-1 0-1,1 0 0,-1 0 0,0 0 1,0 0-1,-1 2 0,-2 3 204,1 0 0,-2 0 0,1-1-1,-1 1 1,0-1 0,0 0 0,-1 0 0,-8 6 0,-2 3 918,54-20-1254,-12-1 34,0 0 0,0 2 0,45-3 1,-70 7 77,0 0 1,-1 0 0,1 0-1,0 0 1,-1 0 0,1 1 0,-1-1-1,1 0 1,0 0 0,-1 0 0,1 1-1,-1-1 1,1 0 0,0 0 0,-1 1-1,1-1 1,-1 1 0,1-1 0,-1 0-1,0 1 1,1-1 0,-1 1 0,1-1-1,-1 1 1,0-1 0,1 1-1,-1 0 1,0-1 0,1 2 0,-2 22 36,-17 23 117,6-29-79,-2 0 0,1-1 0,-2 0 1,0-1-1,-1-1 0,-26 19 0,43-40-1804,0 0 0,1 0 0,0 0 0,0 0 0,5-10 0,11-19-4053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3:39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14029,'0'0'9593,"10"-4"-9465,32-11-85,-41 15-43,0-1-1,0 1 1,1 0-1,-1-1 1,0 1-1,1 0 1,-1 0-1,0-1 1,1 1-1,-1 0 1,0 0-1,1 1 1,-1-1 0,0 0-1,1 0 1,-1 1-1,0-1 1,0 1-1,1-1 1,-1 1-1,0-1 1,0 1-1,0 0 1,0 0-1,1-1 1,-1 1-1,0 0 1,-1 0-1,1 0 1,0 0-1,0 0 1,0 0-1,0 1 1,-1-1-1,1 0 1,-1 0 0,1 0-1,-1 1 1,1-1-1,-1 0 1,0 1-1,1 0 1,0 8 28,0-1-1,0 1 1,-1-1 0,-1 18 0,0-13 99,2-10-180,0 0 0,0 0 1,0 0-1,1 0 0,0 0 1,0 0-1,0-1 0,0 1 1,0-1-1,1 1 0,-1-1 1,1 0-1,4 4 0,-2-1 39,1-1-1,0 0 1,-1 0 0,2 0-1,-1-1 1,12 6 0,-14-9 62,-4-1 213,-71 60 156,63-53-387,6-4-29,-1 1-1,0-1 1,0 0-1,0-1 1,0 1-1,-1 0 1,1-1-1,-1 0 1,1 0-1,-1 0 1,0 0-1,0-1 1,-7 3-1,10-5-72,1 1 1,-1 0-1,1-1 0,0 1 1,0-1-1,-1 1 1,1-1-1,0 1 0,0-1 1,0 1-1,-1-1 0,1 1 1,0-1-1,0 1 0,0-1 1,0 0-1,0 1 0,0-1 1,0 1-1,0-1 1,0 1-1,1-1 0,-1 1 1,0-1-1,0 1 0,0-1 1,1 1-1,-1-1 0,0 1 1,0-1-1,1 1 0,-1-1 1,9-19-2188,6-8-1654,4-2-1137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3:39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10122,'0'0'7794,"0"-9"-6849,0-25 58,0 34-960,0-1-1,0 1 1,0-1-1,0 1 1,0-1-1,0 0 1,0 1-1,0-1 1,0 1-1,0-1 1,0 1-1,0-1 1,0 1 0,1-1-1,-1 1 1,0-1-1,0 1 1,1-1-1,-1 1 1,0-1-1,0 1 1,1 0-1,-1-1 1,0 1-1,1-1 1,-1 1-1,1 0 1,-1-1-1,1 1 1,-1 0 0,0 0-1,1-1 1,-1 1-1,1 0 1,-1 0-1,1 0 1,-1-1-1,1 1 1,0 0-1,-1 0 1,1 0-1,-1 0 1,1 0-1,-1 0 1,1 0 0,-1 0-1,1 1 1,-1-1-1,1 0 1,-1 0-1,1 0 1,-1 0-1,1 1 1,-1-1-1,1 0 1,-1 0-1,1 1 1,-1-1-1,0 0 1,1 1-1,23 18 263,-7 9-20,6 5-239,-22-32-11,1 0 1,-1 0-1,1-1 0,-1 1 0,0 0 0,1-1 0,0 1 0,-1-1 0,1 1 1,-1-1-1,1 1 0,-1-1 0,1 0 0,0 0 0,-1 0 0,1 0 0,0 0 1,-1 0-1,1-1 0,-1 1 0,1 0 0,0-1 0,1 0 0,-1 0-26,0 0 0,1 0-1,-1 1 1,1-1-1,-1 1 1,0-1 0,1 1-1,-1 0 1,1 0-1,-1 0 1,1 0 0,-1 1-1,1-1 1,-1 1 0,0-1-1,1 1 1,-1 0-1,0 0 1,1 0 0,-1 0-1,0 0 1,0 0 0,0 1-1,0-1 1,0 1-1,0 0 1,-1-1 0,1 1-1,0 0 1,1 3-1,-1-2 27,-1 0-1,1 0 0,-1 0 1,0 1-1,0-1 0,-1 0 1,1 0-1,0 1 1,-1-1-1,0 0 0,0 0 1,0 1-1,0-1 0,-1 0 1,1 1-1,-1-1 0,0 0 1,0 0-1,0 0 0,0 0 1,-1 0-1,-2 5 0,-7 9 215,0-1 0,-2 0-1,-21 22 1,26-30-185,0-1 0,0 0 0,-1 0 0,0 0-1,0-1 1,0-1 0,-1 0 0,-10 5 0,19-10-118,1-1 0,-1 1 0,1 0 0,-1 0 1,1 0-1,0 0 0,-1-1 0,1 1 0,0 0 0,-1-1 0,1 1 1,0 0-1,-1-1 0,1 1 0,0 0 0,0-1 0,-1 1 1,1 0-1,0-1 0,0 1 0,0-1 0,0 1 0,-1 0 0,1-1 1,0 1-1,0-1 0,0 1 0,0-1 0,0 1 0,0-1 1,0 1-1,0 0 0,0-1 0,0 1 0,0-1 0,1 1 0,-1-1 1,0 1-1,0 0 0,0-1 0,0 1 0,1-1 0,-1 1 1,0 0-1,0-1 0,1 0 0,8-25-3165,10-12-3021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3:42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1 897,'0'-1'1409,"-5"1"1410,5 9-7944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3:43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135 321 5381,'0'0'1527,"-1"-8"-678,-10-97 721,8 61 271,-2-1 1,-14-54-1,19 98-1744,0 0-1,-1 0 0,1 0 0,0 0 0,0 0 0,-1 0 0,1 0 0,0 0 1,-1 1-1,1-1 0,-1 0 0,1 0 0,-1 0 0,0 1 0,1-1 0,-1 0 1,0 1-1,1-1 0,-1 0 0,0 1 0,0-1 0,0 1 0,-1-1 1,1 1-47,1 0 0,-1 0 1,0 0-1,0 0 1,0 1-1,0-1 1,0 0-1,1 1 0,-1-1 1,0 0-1,0 1 1,1-1-1,-1 1 1,0-1-1,0 1 0,1 0 1,-1-1-1,1 1 1,-2 1-1,-2 3-34,0 1 0,1-1 0,-1 1 0,1 0 0,-3 9 0,-5 22-18,1 1 0,3 1 0,1-1 0,2 1 1,1 0-1,2 0 0,2 0 0,8 57 1,-6-79-17,0 0 0,2-1 0,-1 1 0,2-1 0,0 0 0,1 0 0,17 26 0,-20-35-5,0-1 1,0 0-1,1-1 0,0 1 1,0-1-1,0 1 0,1-2 1,-1 1-1,1-1 0,1 1 1,-1-2-1,0 1 1,1-1-1,0 0 0,0 0 1,0-1-1,0 0 0,0 0 1,0 0-1,11 0 0,-2-1 22,-10 0 11,0 0-1,0-1 1,0 1-1,0-1 1,0-1-1,0 1 1,0-1-1,0 0 1,0 0 0,0-1-1,0 1 1,7-4-1,-12 2 37,0 1-1,-1-1 0,1 1 1,0-1-1,-1 0 1,0 1-1,1-1 1,-1 0-1,0 1 1,-1-1-1,1 0 0,-1-3 1,0-6 148,-17-203 2171,5 109-1468,8 52-550,-3 0 0,-17-64 0,25 115-352,-1 1 0,0-1 0,0 1 0,0-1 0,0 1 0,-1-1 0,1 1 0,-1 0 0,1 0 0,-1 0 0,0 0 0,0 0 0,1 0 1,-2 0-1,1 1 0,0-1 0,0 1 0,0-1 0,-1 1 0,1 0 0,-1 0 0,1 0 0,-5-1 0,2 1-633,-1 0-1,0 1 0,1 0 1,-1 0-1,0 0 1,1 1-1,-1-1 1,0 1-1,1 1 0,-8 1 1,-10 6-4615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8:21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6583 575 7976,'-235'-68'1504,"-298"-76"766,-323-13-3191,-11 79 187,474 73 482,-529 61 1,631-17 383,1 13 0,-414 129 0,228-8 367,348-117-63,-193 115 1,268-137-363,1 2-1,3 2 1,1 2-1,-52 56 1,74-67-83,1 1 1,1 2-1,1 0 0,2 2 1,2 0-1,1 1 1,-24 66-1,24-39-10,3 1 0,3 0-1,2 1 1,4 0 0,2 1 0,2-1 0,4 1-1,3-1 1,14 74 0,-6-79-75,2 0 0,3 0 1,2-2-1,3-1 0,3 0 0,1-2 1,4-1-1,1-2 0,3 0 0,1-3 1,3-1-1,2-2 0,2-2 0,1-1 1,84 59-1,-39-43 65,1-4 0,3-4-1,2-4 1,166 56 0,-63-43-7,288 50-1,-235-71 324,1-12 1,1-10-1,1-12 0,-1-10 1,0-12-1,-1-10 1,-1-12-1,-3-10 0,-2-11 1,-3-11-1,410-181 0,-311 89 63,-8-14 0,-9-15-1,321-249 1,-519 343-176,188-187 0,-268 237-28,-2-2 1,-2-3-1,-3-1 0,-2-2 1,-3-1-1,43-97 0,-65 120-10,-1-1 0,-1 0 0,-2 0-1,-2-1 1,-1 0 0,-2-1 0,-1-44 0,-4 53-85,-1 1 0,-1 0 0,-2 1 0,0-1 1,-2 1-1,-1 0 0,-1 0 0,-2 1 0,0 1 0,-19-32 1,9 26-14,-1 0 1,-1 2 0,-1 1 0,-2 0 0,-1 2 0,-54-41-1,36 37-71,0 1 0,-2 3 0,-1 1-1,-61-21 1,11 13-444,-2 5 0,-1 4 0,0 4 0,-150-8 0,-6 15-2755,-299 24-1,129 27-2564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23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 96 1986,'2'-7'953,"-1"0"0,0 0 0,-1 1 0,1-1 0,-1 0 0,-1 0 0,0-7 1,0 12-747,1 0 0,0 1 0,-1-1 0,0 0 0,1 1 0,-1-1 0,0 1 0,0-1 0,0 1 0,0-1 0,0 1 0,0 0 0,0-1 0,0 1 0,0 0 0,-1 0 0,1 0 0,-1 0 0,1 0 0,0 0 0,-1 0 0,0 1 0,1-1 0,-1 1 0,1-1 0,-1 1 0,0-1 0,1 1 0,-1 0 0,0 0 0,0 0 0,-2 0 0,-3 0-124,-1 2 1,1-1-1,0 1 0,0 0 0,1 0 0,-1 1 0,0 0 0,1 0 1,-1 0-1,1 1 0,0 0 0,0 0 0,1 1 0,-1 0 0,1 0 1,0 0-1,0 0 0,1 1 0,-1 0 0,-4 9 0,-6 10-104,1 0-1,1 1 1,-18 52-1,14-26 58,3 1 0,2 0-1,3 1 1,1 0-1,3 1 1,3 54 0,2-73-13,3 0 0,0 0 0,3 0 0,1 0-1,1-1 1,2 0 0,2-1 0,1 0 0,1-1 0,20 32 0,-27-54-13,1 0-1,0 0 0,1 0 1,0-1-1,0-1 0,1 0 0,1 0 1,-1-1-1,1 0 0,1 0 1,17 7-1,-23-12 11,-1-1 0,2 1 0,-1-2 1,0 1-1,0-1 0,0 1 0,1-2 0,-1 1 0,1-1 0,-1 0 0,0 0 1,1-1-1,-1 0 0,0 0 0,1 0 0,-1-1 0,0 0 0,0 0 1,0-1-1,0 1 0,-1-1 0,1-1 0,-1 1 0,1-1 0,7-7 1,5-7 368,-1 0 1,-1-2 0,-1 1 0,-1-2 0,-1 0 0,18-39 0,-2-5 437,21-73-1,15-104 233,-57 199-846,-2-1 0,-2 0 0,-3-72 1,-2 102-171,-1 0 0,-1 0 0,0 0 0,-1 0 1,0 1-1,-1-1 0,-1 1 0,0 0 0,-1 1 1,0 0-1,-13-17 0,14 20-118,-1 1 1,0 1-1,-1-1 0,1 1 0,-1 0 0,-1 1 1,1-1-1,-1 2 0,0-1 0,-1 1 1,1 1-1,-1 0 0,0 0 0,0 1 0,0 0 1,-11-1-1,18 3-84,0 1 1,0-1-1,0 1 1,0 0-1,0 0 1,0 1-1,0-1 1,0 1-1,0-1 1,0 1-1,0 0 1,0 0-1,1 0 1,-1 0-1,0 1 1,-4 2-1,3 0-546,1-1-1,-1 1 1,1 0-1,0 0 1,0 1 0,0-1-1,0 1 1,-2 7 0,-8 18-5328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15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14221,'0'0'8088,"-2"9"-7976,-5 56-83,2 0-1,5 70 0,1-63-1180,-3-61-1344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15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7015,'0'0'13063,"10"1"-12092,185 25 1135,-59-5-2461,-123-20-78,-9-1 51,0 0 0,0 1-1,0-1 1,0 1 0,0 0 0,0 0 0,0 0 0,0 1 0,4 1 0,-6 1-2604,-15 2-10140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52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8296,'0'0'14862,"7"9"-13891,-1 0-833,-1 1 0,0-1 0,0 1 0,-1 0 0,0 0 0,-1 0 0,0 1 0,0-1 0,-1 1 0,-1 0 0,0-1 0,0 17 0,-1 113 1037,0-140-1158,0 0 0,0 0 0,0 1 0,0-1 0,0 0 0,0 0 0,0 0 0,0 0 0,0 1 0,0-1 0,0 0 0,-1 0 0,1 0 0,0 1 0,0-1 0,0 0 0,0 0 0,1 0 0,-1 1 0,0-1 0,0 0 1,0 0-1,0 0 0,0 1 0,0-1 0,0 0 0,0 0 0,0 0 0,0 0 0,0 0 0,1 1 0,-1-1 0,0 0 0,0 0 0,0 0 0,0 0 0,0 0 0,1 1 0,-1-1 0,0 0 0,0 0 0,0 0 0,0 0 0,1 0 0,-1 0 1,0 0-1,0 0 0,0 0 0,1 0 0,-1 0 0,0 0 0,0 0 0,8-12 540,4-19 22,-7 7-488,-1-1 1,0 0-1,-2 0 1,-1 0-1,-1 0 1,-5-31 0,-4 31-291,4 25-207,2 15-95,3-1 433,0 0 0,0 0-1,2-1 1,-1 1-1,2-1 1,7 26 0,-9-37 71,0 1 0,0 0 0,0 0 0,0-1 0,1 1 0,-1-1 0,1 1 0,0-1 0,0 0 0,0 1 0,0-1 0,0 0 0,0 0 0,1 0 0,-1-1 0,0 1 0,1-1 0,0 1 0,-1-1 0,1 0 0,0 0 0,0 0 0,-1 0 0,1 0 0,0-1 0,0 1 0,0-1 0,0 0 0,0 0 1,0 0-1,0 0 0,0-1 0,0 1 0,0-1 0,0 1 0,-1-1 0,1 0 0,0 0 0,3-2 0,1-1 64,0 0-1,0 0 1,0-1 0,-1 0 0,0 0 0,0 0-1,0-1 1,0 0 0,-1 0 0,0 0 0,0-1-1,-1 1 1,0-1 0,4-8 0,1-3 25,-1 0 0,-1-1 0,0-1 0,5-28 1,-10 36-45,1 3-31,-1 0-1,0 0 1,-1 0-1,0-1 1,-1 1 0,0 0-1,-2-15 1,1 24-42,1 0 0,-1 1 0,0-1-1,0 0 1,0 1 0,1-1 0,-1 1 0,0-1 0,0 1-1,1-1 1,-1 1 0,0 0 0,1-1 0,-1 1 0,1 0-1,-1-1 1,1 1 0,-1 0 0,1 0 0,-1 1 0,-11 18-11,1 1 0,0 1 1,2 0-1,1 0 1,0 1-1,2 0 0,1 0 1,0 1-1,2-1 1,1 1-1,1 42 0,1-65 34,0 1 0,0 0 0,1-1 0,-1 1 0,0-1 0,1 1-1,-1-1 1,1 1 0,0-1 0,0 0 0,-1 1 0,1-1 0,0 0-1,0 1 1,0-1 0,0 0 0,0 0 0,1 0 0,-1 0 0,0 0 0,0 0-1,1 0 1,-1-1 0,3 2 0,-1-1 17,1 0 0,0 0 0,-1-1 0,1 1 0,0-1 0,-1 0 0,1 0 0,0 0-1,0-1 1,4 0 0,4-2 30,-1 0-1,1-1 1,-1 0-1,0-1 0,0 0 1,9-7-1,-3 0-11,0 0-1,-2-1 1,23-23 0,-33 31-10,-1 0 0,1 0 1,-1-1-1,0 1 0,-1-1 1,1 0-1,-1 0 0,0-1 1,0 1-1,-1-1 0,0 1 1,0-1-1,-1 0 0,1-9 1,-2 16-29,0-1 1,0 1 0,0 0 0,-1 0 0,1 0-1,0-1 1,-1 1 0,1 0 0,0 0-1,0 0 1,-1 0 0,1 0 0,0 0 0,-1-1-1,1 1 1,0 0 0,-1 0 0,1 0 0,0 0-1,-1 0 1,1 0 0,0 0 0,-1 1-1,1-1 1,0 0 0,-1 0 0,1 0 0,0 0-1,0 0 1,-1 0 0,1 0 0,0 1-1,-1-1 1,1 0 0,0 0 0,0 0 0,-1 1-1,1-1 1,0 0 0,0 0 0,0 1 0,0-1-1,-1 0 1,1 1 0,0-1 0,0 0-1,0 1 1,-15 12-204,6 0 160,1 0 1,0 1-1,1 0 0,-7 18 1,11-25 52,0 0-1,1 1 1,0-1 0,1 0-1,0 1 1,0-1 0,0 1-1,1 0 1,0-1 0,1 1-1,1 7 1,-1-12-6,0-1 1,1 0-1,-1 0 0,1 0 1,-1-1-1,1 1 0,0 0 1,0-1-1,0 1 0,0-1 1,0 1-1,0-1 0,1 0 0,-1 0 1,0 0-1,1 0 0,-1-1 1,0 1-1,1-1 0,-1 1 1,1-1-1,-1 0 0,1 0 1,-1 0-1,5 0 0,3 0-837,0 0-1,0-1 0,0 0 0,0 0 1,13-4-1,10-11-6096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15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51 13581,'0'0'6694,"49"5"-4516,-11-14-897,11-3-800,-3-1-353,7 3-96,-8 3-32,-8 3-897,-6 4-929,-15 0-1569,-12 4-544,-4 5-225</inkml:trace>
  <inkml:trace contextRef="#ctx0" brushRef="#br0" timeOffset="1">0 288 14157,'0'0'3844,"54"2"-1538,-16-7-320,4-3-865,6-1-801,-5 4-288,-3 1-512,0 4-1121,-8 0-1250,-9 0-3043,-1-1-1088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16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1 11627,'0'0'8621,"-9"7"-8306,-21 21 42,1 2 0,1 0 0,2 2 0,1 1 0,2 1 0,1 1 0,-29 61 0,48-89-331,0-1-1,1 0 0,-1 1 0,1-1 0,1 1 0,-1 0 0,1 0 0,0 0 0,1-1 1,0 1-1,0 0 0,0 0 0,1 0 0,0 0 0,0 0 0,1-1 0,-1 1 0,2 0 0,-1-1 1,1 0-1,0 1 0,0-1 0,0 0 0,1-1 0,0 1 0,1 0 0,-1-1 0,1 0 1,0 0-1,0-1 0,0 1 0,1-1 0,-1 0 0,1-1 0,0 1 0,10 3 0,-8-3-947,0 0-1,0-1 0,0 0 1,0-1-1,17 3 0,4-3-5782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16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6 14638,'0'0'5947,"-11"-2"-4650,7 1-1219,0 0 0,0 0 0,0 1 0,-1-1 0,1 1 0,0 0 0,0 0 0,-1 1 0,1 0 0,0-1 0,0 1 0,0 0 0,0 1 0,0-1 0,0 1 0,0 0 0,0 0 0,1 0 0,-1 0 0,1 1 0,-1-1 0,-5 7 0,-36 45 410,43-52-474,0 1 0,0-1 0,1 1 0,-1-1-1,1 1 1,-1 0 0,1-1 0,0 1 0,0 0 0,1 0 0,-1 0-1,0 0 1,1 0 0,0 0 0,0 0 0,-1 0 0,2 0 0,-1 0-1,0 0 1,2 5 0,-1-7 6,0 0-1,0 0 1,1 0 0,-1 0-1,0 0 1,1-1-1,-1 1 1,0-1 0,1 1-1,-1-1 1,1 1 0,-1-1-1,0 1 1,1-1-1,-1 0 1,1 0 0,-1 0-1,1 0 1,2-1 0,32-2 628,-18-2-558,-1-1 0,1-1-1,-1-1 1,-1 0 0,1-1 0,-2 0 0,1-2-1,-1 0 1,20-19 0,-8 9 32,-27 21-155,1 1-1,-1 0 1,1 0 0,-1 0 0,1 0 0,-1-1-1,0 1 1,0 0 0,1 0 0,-1 0 0,0 0-1,0 0 1,0 0 0,0 0 0,0 0 0,0 0 0,0 0-1,0 0 1,0 0 0,-1 0 0,1-1 0,-1 3-1,-15 42-157,10-31 46,1 0 0,0 0 0,-3 20-1,8-30-280,-1 0-1,1 1 0,0-1 0,0 0 1,0 0-1,1 0 0,-1 1 0,1-1 1,2 7-1,-2-10 165,0 0-1,-1 0 1,1 0 0,0-1-1,-1 1 1,1 0 0,0 0-1,0-1 1,0 1-1,0 0 1,0-1 0,-1 1-1,1-1 1,0 1 0,0-1-1,0 0 1,0 1 0,1-1-1,-1 0 1,0 0 0,0 0-1,0 0 1,0 0 0,0 0-1,0 0 1,0 0 0,2 0-1,15 0-4872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17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10442,'0'0'5322,"2"8"-3613,2 1-1169,0-1 1,0 0-1,1 0 1,0 0-1,0 0 1,0-1-1,1 1 1,1-2-1,-1 1 1,1-1-1,15 11 1,-13-9-399,1 0 1,-1 0 0,-1 0-1,1 1 1,-1 1 0,-1-1-1,8 13 1,-13-16-127,1 0-1,-1 0 1,0-1 0,0 1 0,-1 0-1,0 0 1,0 1 0,0-1 0,-1 0 0,0 0-1,0 0 1,0 1 0,-1-1 0,0 0-1,0 0 1,-4 9 0,0 0 37,-2 1-1,0-1 1,-1 0 0,0 0 0,-17 20-1,-58 64-1542,37-55-1569,5-6-2093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21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4484,'0'0'15087,"81"26"-13518,-25-26-640,8 0-321,5-3-351,-6-1-97,-9 1-96,-11 3-96,-10 0-833,-17 2-1217,-14 8-1794,-2-1-384,-18 0-2882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21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1 258 14926,'0'0'4292,"68"10"-2210,-19-10-993,3 0-897,2 0-128,8 0-896,-5-4-1378,1-2-1922,-8 1-929,-1-4-5093</inkml:trace>
  <inkml:trace contextRef="#ctx0" brushRef="#br0" timeOffset="1">923 21 13293,'0'0'5781,"-10"-5"-4243,3 2-1511,0 0 1,0 1-1,0 0 1,0 0-1,0 1 1,0 0-1,-1 0 1,1 0-1,-1 1 1,1 0-1,0 1 1,-1 0-1,1 0 1,0 0 0,0 1-1,0 0 1,0 0-1,-9 5 1,-11 5 10,1 1 1,1 1-1,-33 24 1,51-33-4,-1 1 1,1-1 0,1 2-1,-1-1 1,1 1-1,0 0 1,0 0 0,1 0-1,0 1 1,1 0 0,-1 0-1,1 0 1,1 1 0,-5 15-1,7-21-24,1-1 0,0 0 0,-1 1 0,1-1 0,0 0 0,0 1 0,0-1 0,1 0 0,-1 1 0,1-1 0,-1 0 0,1 0 0,0 1 0,0-1 0,0 0-1,0 0 1,0 0 0,0 0 0,0 0 0,1 0 0,1 2 0,0-1 27,1-1 1,-1 0-1,0 0 0,1 0 1,-1 0-1,1 0 0,0-1 1,-1 1-1,1-1 0,0 0 1,6 1-1,4-1 70,-1 0 0,1 0 0,-1-2 0,1 1 0,-1-2 1,22-4-1,-23 2-79,1 0 0,-1-1 1,0 0-1,-1-1 0,1 0 1,-1-1-1,0 0 0,13-11 1,-19 13 80,0 1 0,0-1-1,0 1 1,-1-1 0,1-1 0,-1 1 0,-1-1 0,1 1 0,-1-1 0,0 0 0,0-1-1,-1 1 1,1 0 0,-2-1 0,1 1 0,-1-1 0,2-10 0,-4 17-100,1-1 1,0 1 0,0-1-1,0 1 1,0-1-1,0 0 1,0 1-1,-1 0 1,1-1 0,0 1-1,0-1 1,-1 1-1,1-1 1,0 1-1,0-1 1,-1 1-1,1 0 1,-1-1 0,1 1-1,0 0 1,-1-1-1,1 1 1,-1 0-1,1 0 1,-1-1 0,1 1-1,-1 0 1,1 0-1,-1 0 1,1 0-1,-1-1 1,1 1 0,-1 0-1,1 0 1,-1 0-1,1 0 1,-1 0-1,1 0 1,-1 1 0,1-1-1,-1 0 1,1 0-1,-1 0 1,1 0-1,-1 1 1,1-1 0,-2 1-1,-24 14-208,21-9 207,0 0 0,0 1 0,0-1 0,1 1 0,0 0 0,0 1 0,1-1 0,0 0 0,0 1 0,-2 12 0,5-17 4,-1 1 0,1-1 0,-1 0 0,1 1 0,0-1 0,1 0 0,-1 0 0,0 1 0,1-1 0,0 0 0,0 0 0,0 1 0,0-1 0,0 0 0,1 0 0,-1-1 0,1 1 0,0 0 0,0 0 0,0-1 0,0 1 0,0-1 0,1 0 0,-1 1 0,1-1 0,-1 0 0,1 0 0,5 2 0,11 5-103,0 0 0,28 8 1,13-4-3833,-27-12-578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30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65 146 14286,'0'0'5108,"10"1"-3394,2-1-1498,0 0 1,-1 0-1,1-1 1,0-1-1,-1 0 0,1-1 1,-1 0-1,0-1 1,0 0-1,0-1 0,0 0 1,14-10-1,26-19-53,-47 31-115,-1 1-1,0-1 1,0 0-1,0 0 0,0-1 1,-1 1-1,1 0 1,-1-1-1,0 0 0,0 1 1,0-1-1,1-4 1,-2 7-21,-1 0 0,0 1 0,0-1 0,0 0 0,0 0 0,0 0 0,-1 1 0,1-1 0,0 0 0,0 0 0,0 1 0,-1-1 1,1 0-1,0 0 0,-1 1 0,1-1 0,0 0 0,-1 1 0,1-1 0,-1 1 0,1-1 0,-1 0 0,0 1 0,1-1 0,-1 1 0,1-1 0,-1 1 0,0 0 1,0-1-1,1 1 0,-1 0 0,0-1 0,1 1 0,-1 0 0,0 0 0,0 0 0,0 0 0,1 0 0,-1 0 0,0 0 0,0 0 0,1 0 0,-2 0 0,-40 3-265,38-3 279,-12 4-66,0 0-1,0 1 1,1 1 0,0 0 0,0 1 0,0 1 0,1 0 0,0 1 0,1 0-1,0 1 1,1 1 0,0 0 0,0 1 0,1 0 0,1 0 0,-14 21 0,22-30 32,1 0 1,-1 1 0,0-1-1,1 1 1,0-1 0,0 1 0,0 0-1,0-1 1,1 1 0,-1 0-1,1-1 1,0 6 0,0-7 3,1 0 0,-1-1 0,1 1 0,-1-1 0,1 1 0,0 0 1,0-1-1,-1 1 0,1-1 0,0 1 0,0-1 0,1 0 0,-1 1 0,0-1 1,0 0-1,1 0 0,-1 0 0,0 0 0,1 0 0,-1 0 0,1 0 0,-1 0 0,1-1 1,0 1-1,-1-1 0,4 2 0,25 3-82,1-1 0,0-1 0,0-1 0,42-4 0,-22 1-1784,7-2-2619,-3-7-2978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30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11243,'0'0'9128,"61"8"-7558,-20-3-834,15-2-479,0 0-129,-2 1-128,-9-1-545,-7 2-1569,-15-1-993,-12 1-2210,-11-2-800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30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7175,'0'0'12716,"79"17"-10890,-31-17-930,1 0-703,5 0-129,-5-1-1346,-4-6-6020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31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343 1 14734,'0'0'7703,"-9"9"-7532,-47 50-91,3 2 0,2 3 0,-79 134 0,118-180-364,-9 19-830,11-13-4091,10-26 1313,0-14 11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09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9001,'0'0'7697,"2"12"-7328,6 49 1000,29 113 0,-29-148-1267,2 4 4240,-12-55-1221,0 13-3085,-7-42 5,-29-96-1,33 146-196,2 14 45,1 14-38,2-15 129,0 1-1,1 0 1,0 0-1,0 0 1,1-1-1,0 1 1,1-1 0,0 1-1,9 17 1,-10-24 12,1 0 1,-1 1 0,0-1-1,1 0 1,0-1-1,0 1 1,0 0 0,0-1-1,0 1 1,1-1-1,-1 0 1,1 0 0,-1-1-1,1 1 1,0-1 0,-1 1-1,1-1 1,0-1-1,0 1 1,0 0 0,0-1-1,0 0 1,0 0-1,0 0 1,0 0 0,0-1-1,7-1 1,-5 1 22,0-1-1,0 0 1,0 0 0,0-1 0,0 0-1,-1 0 1,1 0 0,-1-1-1,0 1 1,0-1 0,0-1 0,0 1-1,-1-1 1,0 1 0,0-1 0,0-1-1,0 1 1,-1 0 0,0-1-1,0 0 1,3-10 0,0 0 32,-1-1-1,0 1 1,-1-1 0,-1 0 0,-1 0-1,1-31 1,-8 19 16,5 29-71,0 0 0,0-1 0,0 1 1,-1-1-1,1 1 0,0-1 0,0 1 1,-1 0-1,1-1 0,0 1 0,-1-1 1,1 1-1,0 0 0,-1-1 0,1 1 0,-1 0 1,1 0-1,-1-1 0,1 1 0,0 0 1,-1 0-1,1 0 0,-1 0 0,1-1 1,-1 1-1,1 0 0,-2 0 0,1 1-10,-1 0 0,0 0-1,1 0 1,-1 0 0,0 0-1,1 1 1,0-1 0,-1 0 0,1 1-1,0-1 1,-1 1 0,1-1-1,0 1 1,0 0 0,0-1-1,0 1 1,1 0 0,-1 0 0,0 0-1,0 2 1,-8 22-87,2-9 102,1 0-1,0 1 0,2 0 0,0 0 0,-3 28 0,8-45 11,-1-1 0,0 1 0,1-1 0,-1 0 0,1 1 0,-1-1 1,1 0-1,-1 1 0,1-1 0,-1 0 0,1 0 0,-1 1 0,1-1 0,-1 0 0,1 0 0,0 0 0,-1 0 0,1 0 1,-1 0-1,1 0 0,-1 0 0,1 0 0,0 0 0,-1 0 0,1 0 0,-1-1 0,1 1 0,-1 0 0,1 0 1,-1 0-1,1-1 0,-1 1 0,1 0 0,0-1 0,21-8 183,-16 6-208,0 0 0,0 0 0,1 1 1,-1-1-1,1 2 0,0-1 0,0 1 1,-1 0-1,1 0 0,0 1 0,0 0 1,0 0-1,0 1 0,9 1 0,-12-1 13,0 1-1,1 0 1,-1 0-1,0 0 0,0 0 1,0 1-1,-1-1 1,1 1-1,-1 0 0,1 0 1,-1 0-1,0 1 1,0-1-1,0 1 0,-1-1 1,1 1-1,-1 0 1,0 0-1,0 0 0,0 1 1,-1-1-1,2 7 1,1 7 67,-1 0-1,0 0 1,-1 0 0,-2 24 0,2-37-38,3-11-66,3-10-687,1-31-6483,-6 17 154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31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13068,'0'0'8072,"72"69"-7271,-37-37-193,6 1-191,8-3-225,-1 0-64,8-4-1025,-9-8-1633,-7-3-3652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36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191 284 10474,'0'0'11109,"-9"-6"-9822,3 2-1094,0 1 1,1-1-1,-1 1 0,0 0 1,-1 1-1,1-1 1,0 1-1,-12-2 1,15 4-153,-1 0 0,0 0 0,0 0 0,0 0 0,0 1 0,1-1 1,-1 1-1,0 0 0,1 0 0,-1 0 0,0 1 0,1-1 1,-1 1-1,1 0 0,0 0 0,0 0 0,0 1 0,0-1 0,0 1 1,-3 2-1,2 0 20,0 0-1,0 0 1,1 0 0,-1 0 0,1 0 0,0 1-1,0-1 1,1 1 0,0 0 0,0 0 0,0 0-1,1 0 1,0 0 0,0 0 0,1 0 0,-1 1-1,1 6 1,1-12-48,0 1 1,-1-1-1,1 0 0,0 0 1,0 0-1,0 1 0,0-1 1,0 0-1,0 0 0,0 0 1,0-1-1,0 1 0,0 0 1,0 0-1,0-1 0,1 1 1,-1 0-1,0-1 0,1 1 0,-1-1 1,0 0-1,1 1 0,-1-1 1,1 0-1,-1 0 0,0 0 1,1 0-1,-1 0 0,3-1 1,44-6 269,-38 2-191,-1-1-1,1 1 0,-1-1 0,0-1 0,0 0 1,0 0-1,-1-1 0,-1 0 0,1 0 0,-1-1 1,0 0-1,-1 0 0,0 0 0,-1-1 0,0 0 1,0 0-1,-1-1 0,-1 1 0,1-1 0,-2 0 1,1 1-1,-2-1 0,2-16 0,-3 26-79,0 1 0,0-1 1,1 1-1,-1-1 0,0 0 0,0 1 0,0-1 0,0 1 0,0-1 0,0 0 0,0 1 1,0-1-1,0 0 0,0 1 0,0-1 0,0 1 0,0-1 0,-1 0 0,1 1 1,0-1-1,0 1 0,-1-1 0,1 0 0,0 1 0,-1-1 0,1 1 0,-1-1 1,1 1-1,-1 0 0,1-1 0,-1 1 0,1-1 0,-1 1 0,1 0 0,-1-1 0,1 1 1,-1 0-1,0 0 0,1-1 0,-1 1 0,1 0 0,-1 0 0,0 0 0,1 0 1,-1 0-1,0 0 0,1 0 0,-1 0 0,1 0 0,-1 0 0,0 0 0,1 0 0,-2 1 1,0 0-25,0 0 1,0 0 0,0 1-1,0-1 1,0 1 0,0 0-1,0-1 1,0 1 0,1 0-1,-1 0 1,0 0 0,0 3-1,-1 0-2,0 0 1,0 0-1,1 1 0,0 0 0,0-1 0,0 1 0,1 0 0,0 0 0,0 0 1,0 11-1,1-16 12,1 0 0,-1 0 0,0 0 0,0 0 0,1 1 0,-1-1 0,1 0 1,-1 0-1,1 0 0,-1 0 0,1 0 0,-1 0 0,1 0 0,0 0 0,0-1 0,0 1 1,-1 0-1,1 0 0,0 0 0,0-1 0,0 1 0,2 0 0,0 0 10,0 0-1,0-1 1,0 1-1,0-1 1,0 0-1,0 0 1,0 0-1,0 0 1,0 0-1,0-1 1,0 0 0,0 1-1,3-2 1,5-2 23,-1-1 1,1 0-1,-1 0 1,0-1-1,0-1 0,-1 1 1,0-2-1,0 1 1,-1-1-1,14-16 1,-6 5 12,-1-1 0,-1 0 0,-1-1 0,11-25-1,-1-17 96,-50 100-326,12-11 192,2 1-1,0 1 0,2 0 0,1 0 0,1 1 0,2 0 0,1 0 0,1 1 0,2 0 0,0 0 1,2 0-1,6 59 0,0-71-2,0 0 1,0-1-1,2 0 1,0 0-1,15 25 1,-12-24 1,0 1 0,-2 0 1,11 34-1,-19-52-4,1 1 0,-1-1 1,1 1-1,-1-1 0,0 0 0,0 1 1,0-1-1,0 0 0,0 1 0,0-1 1,0 1-1,0-1 0,0 0 1,-1 1-1,1-1 0,0 0 0,-1 1 1,0-1-1,0 2 0,0-2 8,0-1-1,1 1 1,-1-1-1,0 1 1,0-1-1,0 0 1,1 1-1,-1-1 1,0 0-1,0 0 1,0 1-1,0-1 1,0 0-1,0 0 1,1 0-1,-1 0 1,0 0-1,0 0 1,0 0 0,0 0-1,-1-1 1,-5-1 27,1 0 0,1 0 0,-1-1 0,0 0 0,1 0 0,-11-8 0,3 1-27,1 0 0,0 0-1,1-2 1,0 1 0,1-2-1,0 1 1,1-1 0,1-1-1,0 0 1,0 0 0,2 0-1,-1-1 1,2 0 0,0 0-1,-4-26 1,9 38-15,0 0 1,1 0-1,-1 0 1,1 0-1,0 0 1,0 0-1,0 0 0,0 0 1,0 0-1,1 1 1,-1-1-1,1 0 0,0 1 1,0-1-1,0 1 1,0 0-1,0 0 1,0 0-1,0 0 0,1 0 1,-1 0-1,1 0 1,0 1-1,0-1 0,-1 1 1,1 0-1,3-1 1,14-6-38,1 1 1,37-8 0,-37 10-1,9-3-186,36-9-1907,-23 3-2115,-3-3-2859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45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7015,'0'0'7762,"3"-7"-8056,-1 3 341,-1 1 1,1 0-1,0 0 0,0 0 1,0 0-1,0 0 0,0 0 1,1 0-1,-1 1 0,1-1 0,-1 1 1,1 0-1,0 0 0,0 0 1,0 0-1,1 0 0,-1 1 1,0-1-1,0 1 0,1 0 1,-1 0-1,1 0 0,-1 1 0,1-1 1,0 1-1,-1 0 0,1 0 1,6 1-1,192 4 1750,-127-1-1752,0-3 0,119-13 1,285-28 369,2 38 122,-325 3-486,741 50 12,-333-11-24,-544-39-19,369 13-65,-1-32 833,-314 12-214,-44 5-291,-24 2-145,-8 1-1,-2-1-233,-46 12-3972,12-12-1377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08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369 134 3491,'0'0'4767,"8"-9"-3758,1 1-607,-6 5-209,0 1 1,-1-1 0,1 0-1,0 0 1,-1 0 0,0 0-1,0 0 1,0 0-1,0-1 1,0 1 0,-1-1-1,1 0 1,0-3 0,-1 5 55,-1 1 1,0-1 0,1 1-1,-1-1 1,0 1 0,0-1-1,0 1 1,0-1 0,0 0-1,0 1 1,-1-1 0,1 1 0,0-1-1,-1 1 1,1-1 0,-1 1-1,0-1 1,1 1 0,-1 0-1,0-1 1,-2-1 0,1 0-92,0 1 1,-1 0 0,0 0-1,1 0 1,-1 0 0,0 1 0,0-1-1,0 1 1,-6-3 0,-2 1-137,0 0 0,0 1 0,0 0 0,0 1 0,-13 0 0,10 1 83,0 0 0,0 2 0,0-1 0,0 2 0,1 0 0,-1 0 0,1 2 0,0-1 0,0 2 1,-20 10-1,24-10-65,0 1 0,0-1 0,1 1 0,0 1 0,1-1 0,0 1 0,0 1 0,0-1 0,1 1 0,1 0 0,-1 1 0,1-1 0,1 1 0,-6 17 0,5-11-40,0 1 0,1 1 0,1-1 0,1 0 0,0 1 0,2-1 0,0 1 0,3 24 0,-3-36 12,1 0-1,0 0 1,1 0 0,0-1-1,0 1 1,0-1-1,0 1 1,1-1 0,0 0-1,0 0 1,0 0-1,1 0 1,0 0 0,-1-1-1,2 0 1,-1 0-1,0 0 1,1 0 0,0-1-1,0 0 1,0 1-1,0-2 1,1 1 0,-1-1-1,1 0 1,-1 0-1,1 0 1,6 0 0,4 0 71,-1 0 0,0-2 0,1 0 0,-1 0 1,1-2-1,-1 0 0,0-1 0,0 0 1,0-1-1,0-1 0,0 0 0,-1-1 0,0-1 1,0 0-1,12-9 0,-9 5 27,0-1 0,-1 0 0,-1-1 1,0-1-1,-1 0 0,0-1 0,-1-1 0,-1 0 0,-1-1 0,0 0 1,9-20-1,-17 31-54,0-1-1,0 0 1,-1 1 0,0-1 0,0 0 0,-1-1 0,0 1-1,0 0 1,-1 0 0,0 0 0,0-1 0,0 1 0,-1 0 0,0 0-1,-1-1 1,1 1 0,-1 0 0,-1 1 0,1-1 0,-1 0-1,-6-8 1,5 9-167,0 1 0,0 0 0,-1 0 0,0 0 0,0 1 0,-1-1 0,1 1 0,-1 1 0,0-1 1,0 1-1,0 0 0,0 0 0,-1 1 0,1-1 0,-1 2 0,0-1 0,1 1 0,-1 0 0,0 0 0,0 0 0,0 1 0,-12 2 0,14-2-663,1 1 0,-1-1 0,0 1 0,1 1-1,0-1 1,-1 1 0,-5 2 0,-4 4-4868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8:31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3522 406 4484,'-11'-7'1906,"-10"-5"-1547,1-2 0,0 0-1,1-2 1,-32-33 0,40 36-348,0 1 0,0 0 0,-1 1 1,-1 0-1,0 1 0,0 0 0,-1 1 0,-26-13 1,14 12 150,0 0 0,-1 1 1,-1 2-1,-37-5 1,-443-63 296,332 49-72,-204-5 1,-176 27 577,462 8-913,-1 4 1,1 3-1,0 5 0,-171 53 1,153-30-36,3 5 0,2 4 1,-156 96-1,245-132 56,0 0 0,0 1 0,1 1 0,1 1 0,0 0-1,1 1 1,-19 25 0,26-28-14,0 1-1,0-1 1,1 1 0,1 1-1,0-1 1,1 1-1,1 0 1,0 0 0,1 0-1,1 1 1,-1 16 0,3-11 0,0 0 0,1-1 0,2 1 1,0 0-1,1-1 0,11 35 1,-2-21-46,2 0 1,37 62 0,68 90 105,-59-96-135,-4 2 0,62 137-1,-101-185 71,1-2 0,3-1 0,29 43 0,-37-65 4,1 0 0,0-2-1,2 0 1,0 0-1,1-2 1,0 0 0,1-1-1,23 13 1,-4-8 248,1-1 0,0-2 0,1-1-1,1-3 1,0-1 0,0-2 0,50 4 0,18-4 622,173-8 0,-5-22-418,61-1-323,237 24 266,-522-5-391,-1-2 0,1-3 0,78-21 0,149-63 96,-251 82-118,0-2 0,-1-1 0,-1-1 0,0-1 0,-1-1 0,0-1 0,-1-2 0,-2 0 0,0-2 0,-1-1 0,-1 0-1,-1-1 1,-1-2 0,30-49 0,-34 46 94,-1-1 0,-1 0 0,-2-1 0,-1 0 0,-1 0 0,-2-1-1,-1 0 1,-1-1 0,-2 1 0,-1-1 0,-2 0 0,-1 0 0,-1 1 0,-11-53-1,-24-119-97,-20-100-122,52 280 64,-1 0 0,0 0 0,-2 1-1,0 0 1,-2 1 0,-1 0-1,-14-24 1,17 35-50,0 1 0,0-1 0,0 1 0,-1 1 0,-1 0 0,1 0-1,-1 1 1,-1 0 0,1 0 0,-1 1 0,0 1 0,-1 0 0,1 0 0,-1 1 0,-17-3 0,-13-1-387,0 3 0,0 1 0,-1 1 0,-55 6 0,-170 27-2541,234-25 2255,-43 3-2977,19-7-3651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30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29 3651,'0'0'5339,"-10"1"-3588,1 2-1531,0-1 0,0 1 1,0 1-1,0-1 0,0 2 1,1-1-1,-1 1 0,1 0 1,0 1-1,1 0 0,-1 0 0,1 1 1,1 0-1,-10 11 0,-3 13-68,1 0 1,2 2-1,1 0 0,1 1 0,2 0 1,1 1-1,2 0 0,-8 67 0,6 20 16,5 156-1,7-196-67,35 368 70,-11-234-73,0-20 38,-18-162-102,1 0 0,1 0 0,24 52 0,-30-79-8,1 0 1,-1 0 0,1-1 0,1 0-1,-1 0 1,1 0 0,0 0 0,1-1-1,-1 0 1,1 0 0,0 0 0,0-1-1,1 0 1,-1 0 0,1 0 0,0-1-1,0 0 1,0-1 0,1 1 0,-1-1-1,0-1 1,1 1 0,-1-1 0,1-1-1,-1 1 1,1-1 0,0-1 0,-1 1-1,1-1 1,-1-1 0,1 1 0,-1-1-1,0-1 1,0 1 0,1-1 0,-2 0 0,1-1-1,0 0 1,6-5 0,4-5 111,-1-1 0,0-1 0,-1 0 0,-1-1 0,-1-1 0,20-33 0,56-128 1437,-62 119-1230,18-36 28,-5-3-1,-4-2 0,-5-1 0,-4-1 1,-5-1-1,-4-1 0,-5-1 1,0-123-1,-13 221-358,1-56 316,-2 0 1,-4 0-1,-22-110 1,22 155-237,0 0 0,-2 1 1,0 0-1,-2 0 0,1 1 0,-2 0 0,-14-19 1,16 26-63,-1 0 0,0 1 0,-1 0 0,1 0 0,-2 1 0,1 0 1,-1 1-1,-1 0 0,1 1 0,-1 0 0,-23-8 0,20 10-107,1 1-1,-1 0 0,0 1 0,0 1 1,0 0-1,0 1 0,0 1 0,0 0 1,0 1-1,0 0 0,0 1 0,1 1 1,-1 1-1,1 0 0,0 0 0,-19 12 1,-17 15-4127,5 6-3684,31-22-3649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32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8968,'0'0'7570,"8"-4"-7436,-1 2-73,0 0 0,0 0 0,0 0 1,0 1-1,1 0 0,-1 0 0,1 1 0,-1 0 1,0 0-1,1 1 0,-1 0 0,0 0 1,1 1-1,10 4 0,13 4-31,0 1 0,-1 2 0,-1 1 0,0 2 0,50 35 0,-66-41 66,-1 0 0,0 1 1,0 1-1,-1 0 0,-1 1 0,0 0 0,0 0 1,-1 1-1,-1 0 0,-1 1 0,0 0 0,-1 0 1,7 26-1,-7-14 222,-1 1 0,-2 0 0,-1 0-1,-1 0 1,-1 1 0,-6 35 0,-5 3-10,-26 93-1,34-152-813,1 0 0,0 1 0,1 0-1,-1 13 1,2-22 390,0 0 0,0 0-1,0 1 1,0-1 0,1 0 0,-1 0-1,0 0 1,0 0 0,0 0-1,0 1 1,0-1 0,1 0-1,-1 0 1,0 0 0,0 0 0,0 0-1,1 0 1,-1 0 0,0 0-1,0 0 1,0 0 0,0 0-1,1 0 1,-1 0 0,0 0 0,0 0-1,0 0 1,1 0 0,-1 0-1,0 0 1,0 0 0,0 0-1,1 0 1,-1 0 0,0 0 0,0 0-1,0 0 1,0 0 0,1-1-1,-1 1 1,0 0 0,0 0-1,0 0 1,0 0 0,0 0 0,1-1-1,-1 1 1,0 0 0,0 0-1,0 0 1,0 0 0,0-1-1,0 1 1,10-9-2391,1-7-1534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32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1 197 10698,'0'0'4372,"3"9"-3608,14 42 310,6 19 380,57 123 0,-77-188-1294,0 0 0,0-1 1,0 1-1,0-1 0,1 0 0,6 7 0,-9-11-101,0 1-1,0 0 0,0-1 0,0 1 1,-1-1-1,1 1 0,0-1 0,0 1 1,0-1-1,0 0 0,0 0 0,0 1 1,0-1-1,0 0 0,0 0 0,0 0 1,0 0-1,0 0 0,0 0 0,0 0 1,0-1-1,0 1 0,0 0 0,0 0 0,0-1 1,0 1-1,0-1 0,0 1 0,0-1 1,0 1-1,0-1 0,-1 1 0,1-1 1,0 0-1,0 0 0,-1 1 0,1-1 1,0 0-1,-1 0 0,1 0 0,-1 0 1,1 1-1,-1-1 0,1-1 0,16-33 635,-1 0 1,-2 0-1,-2-1 0,16-73 0,1-2-625,-11 56-135,5-13-982,-14 23-4203,-8 27-1475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33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0 883 5349,'0'0'10421,"5"-15"-9407,7-17-680,2 0 0,1 0 0,1 2 1,28-38-1,15-8 17,5 4 1,2 2 0,3 3-1,3 3 1,3 4 0,2 2-1,153-84 1,-192 118-320,-26 16 43,0 0 0,1 1-1,-1 1 1,15-6 0,-33 26-759,-9 6-1232,-5-1-1356,-6 0-1576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33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9449,'0'0'9166,"-1"8"-8547,-3 31-405,-3 0 0,-1 0-1,-23 65 1,-9 43-38,34-123-157,1-1 0,2 0 0,0 1 0,2 0 0,0-1 0,5 42 0,-3-62-19,-1 0 0,1 0 1,0-1-1,0 1 0,0-1 0,0 1 0,1-1 1,-1 1-1,1-1 0,-1 0 0,1 1 0,0-1 1,0 0-1,0 0 0,0 0 0,0-1 0,1 1 1,-1 0-1,0-1 0,1 0 0,-1 1 0,1-1 1,-1 0-1,1 0 0,0-1 0,0 1 0,-1 0 1,1-1-1,0 0 0,0 1 0,0-1 0,-1 0 1,1-1-1,0 1 0,0 0 0,-1-1 0,1 1 1,4-3-1,8-1 49,-2 0 0,1-1 0,0-1 1,-1 0-1,0-1 0,13-8 0,57-46-243,-3-3 0,102-105 0,-113 96-2555,-3-1-4100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10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11 151 11659,'0'0'7116,"8"-1"-5600,1-1-1238,0-1-1,0 0 0,0 0 1,0-1-1,-1 0 0,0-1 1,12-8-1,-16 10-228,0 1 0,0-1 1,0 0-1,-1 0 0,1-1 0,-1 1 0,0-1 1,0 0-1,0 0 0,-1 0 0,1 0 1,-1 0-1,0 0 0,0-1 0,-1 1 0,1-1 1,-1 1-1,0-1 0,1-7 0,-2 11-4,-1-1 0,1 1 0,-1-1 0,1 1 0,-1 0 0,0-1 0,1 1 0,-1 0 0,0-1 0,0 1 0,0 0 0,0 0 0,0 0 0,0 0 0,0 0 0,0 0 0,-1 0-1,1 0 1,0 0 0,0 1 0,-1-1 0,1 0 0,-1 1 0,1-1 0,-1 1 0,1-1 0,0 1 0,-1 0 0,1 0 0,-1 0 0,0 0 0,1 0 0,-1 0 0,-1 0 0,-2 0-50,0 0-1,1 1 1,-1-1 0,0 1 0,0-1-1,1 2 1,-1-1 0,1 0 0,-1 1 0,-6 3-1,6-1 8,1 1-1,-1 0 1,1 0-1,-1 1 1,2-1-1,-1 1 1,0 0-1,1 0 0,0 0 1,1 0-1,-1 0 1,1 1-1,0-1 1,1 1-1,0-1 1,0 1-1,0 0 1,1 0-1,0-1 0,0 1 1,1 7-1,0-12 10,0-1-1,-1 1 0,1 0 0,0-1 0,0 1 0,0 0 0,0-1 1,0 1-1,0-1 0,0 0 0,0 1 0,1-1 0,-1 0 1,0 0-1,1 0 0,-1 0 0,1 0 0,-1 0 0,1 0 1,0 0-1,-1-1 0,1 1 0,0 0 0,0-1 0,-1 0 1,1 1-1,0-1 0,0 0 0,0 0 0,-1 0 0,1 0 1,0 0-1,2-1 0,5 1 41,1-1 0,-1-1 0,0 1 0,0-1 0,12-5 0,-2-1-304,-1-2 0,0 0 0,23-17 0,4-3-118,-44 30 378,-1-1 0,1 1 0,-1-1-1,0 1 1,1 0 0,-1-1 0,1 1 0,0 0 0,-1-1 0,1 1 0,-1 0-1,1 0 1,-1 0 0,1 0 0,-1-1 0,1 1 0,0 0 0,-1 0 0,1 0-1,-1 0 1,1 0 0,0 0 0,-1 0 0,1 1 0,-1-1 0,1 0 0,-1 0-1,1 0 1,0 1 0,-1-1 0,1 0 0,-1 0 0,1 1 0,-1-1-1,1 0 1,-1 1 0,0-1 0,1 1 0,-1-1 0,1 1 0,-1-1 0,0 1-1,1-1 1,-1 1 0,0-1 0,0 1 0,1-1 0,-1 1 0,0 0 0,4 43 708,-5-42-674,1 1 0,0 0-1,-1 0 1,1 0 0,0 0 0,1 0 0,-1 0 0,0 0-1,1-1 1,0 1 0,0 0 0,0 0 0,0-1-1,0 1 1,0 0 0,1-1 0,1 4 0,0-5 25,0-1 1,0 1-1,-1-1 1,1 0-1,0 0 1,0 0-1,0 0 1,-1-1-1,1 1 1,0-1-1,0 1 1,-1-1-1,1 0 1,0 0-1,-1 0 1,1-1-1,-1 1 1,1 0-1,3-4 1,46-39 392,-43 35-471,10-9 2,-10 8-171,2 0 0,-1 0 1,1 1-1,1 1 0,-1 0 0,2 0 0,13-6 0,-26 14 178,1-1-1,-1 1 1,1 0-1,0-1 1,0 1 0,-1 0-1,1 0 1,0-1-1,-1 1 1,1 0 0,0 0-1,0 0 1,-1 0-1,1 0 1,0 0 0,0 0-1,-1 0 1,1 0-1,0 1 1,0-1 0,-1 0-1,1 0 1,0 1-1,-1-1 1,1 0-1,0 1 1,-1-1 0,1 1-1,-1-1 1,1 1-1,0-1 1,-1 1 0,1-1-1,-1 1 1,1-1-1,-1 1 1,0 0 0,1-1-1,-1 1 1,0 0-1,1-1 1,-1 1 0,0 0-1,0 0 1,0-1-1,0 1 1,1 1 0,-4 42 822,1-26-55,2-17-673,8-12-6487,2-1-2652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35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4869,'0'0'19298,"-2"9"-18866,-18 68 360,6-31-458,3 0 0,1 1 0,2 1-1,-2 74 1,10-120-333,0-1 0,0 0 0,1 0 0,-1 1 1,0-1-1,0 0 0,1 0 0,-1 1 0,1-1 0,-1 0 0,1 0 0,0 0 0,-1 0 0,1 0 0,0 0 0,0 0 0,0 0 0,0 0 0,0 0 0,0 0 0,0 0 0,0-1 0,0 1 0,2 1 0,0-1 11,1 0 0,0 0 0,0 0 0,-1 0 0,1 0 0,0-1 0,0 0 0,6 0 0,5-1 40,0 0 0,0-2 0,21-5 0,-5-1-52,-5 1-49,0 1 0,0 1 0,1 1-1,42-2 1,-68 7 47,0-1 0,0 1-1,0 0 1,0 0-1,-1 0 1,1 1 0,0-1-1,0 0 1,0 0-1,0 0 1,0 1 0,-1-1-1,1 0 1,0 1-1,0-1 1,0 1 0,-1-1-1,1 1 1,0-1-1,-1 1 1,1-1 0,0 1-1,-1 0 1,1-1-1,-1 1 1,1 0 0,-1 0-1,1 0 1,-1-1-1,0 1 1,1 0 0,-1 0-1,0 0 1,0 0-1,1-1 1,-1 1 0,0 0-1,0 0 1,0 0-1,0 0 1,0 0 0,0 0-1,-1-1 1,1 1-1,0 0 1,0 0 0,0 0-1,-1 1 1,0 1 39,-1 1 1,1 0-1,-1-1 0,1 1 1,-1-1-1,0 0 0,-1 1 1,1-1-1,0 0 1,-5 4-1,-16 9 431,-1-1 0,0-1 0,0-1 0,-2-2 0,1 0 0,-2-2 0,1 0 0,-50 8 0,8-8-242,64-9-261,0 1 0,0-1 0,0 0 1,0 0-1,0-1 0,0 1 0,0-1 0,0 0 0,0 0 1,0 0-1,0-1 0,0 1 0,-6-5 0,9 6-60,0-1-1,0 1 1,1-1-1,-1 1 1,0-1-1,1 1 1,-1-1-1,1 0 1,-1 0-1,1 1 1,-1-1-1,1 0 1,0 0-1,-1 1 1,1-1-1,0 0 1,-1 0-1,1 0 1,0 0-1,0 0 1,0 1-1,0-1 1,0 0-1,0 0 1,0 0-1,0 0 1,0 0-1,0 0 1,1 1-1,-1-1 1,0 0-1,0 0 1,1 0-1,-1 1 1,1-1-1,-1 0 1,1 0-1,-1 1 1,1-1-1,-1 0 1,1 1-1,-1-1 0,1 0 1,0 1-1,0-1 1,-1 1-1,1-1 1,0 1-1,0 0 1,-1-1-1,3 1 1,47-19-6413,-43 17 5234,29-11-5815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36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79 8104,'0'0'9657,"-1"-10"-5814,-4-33-1515,5 42-2248,-1 0 0,1-1-1,-1 1 1,0-1 0,0 1 0,1 0-1,-1-1 1,0 1 0,0 0 0,0 0 0,0 0-1,0 0 1,-1 0 0,1 0 0,0 0 0,0 0-1,-1 0 1,1 1 0,0-1 0,-1 0-1,1 1 1,-1-1 0,1 1 0,-1 0 0,1-1-1,-1 1 1,1 0 0,-1 0 0,1 0 0,-1 0-1,-1 0 1,-2 0-54,0 1 0,0 0 0,1-1-1,-1 2 1,0-1 0,1 0 0,-9 5 0,5-1-28,0 1 1,1 0-1,0 0 1,0 1-1,0 0 1,0 0-1,1 0 1,1 1-1,-1 0 1,1 0-1,1 1 1,-1-1 0,1 1-1,1 0 1,0 0-1,0 0 1,1 1-1,0-1 1,0 1-1,1-1 1,1 1-1,-1 0 1,2-1-1,1 16 1,-2-24 5,1 1 0,0 0 0,-1 0 0,1-1 1,0 1-1,0-1 0,0 1 0,0 0 1,0-1-1,0 0 0,0 1 0,1-1 0,-1 0 1,0 1-1,1-1 0,-1 0 0,1 0 1,-1 0-1,1 0 0,0-1 0,1 2 0,1-1 65,0 0 0,0 0 0,0-1 0,0 1 0,0-1 0,0 0 0,0 0 0,0-1 0,6 0 0,-2-1 118,0 0 0,0 0 0,0-1 0,0 0 0,0 0 1,-1 0-1,1-1 0,11-9 0,-14 9-93,0-1 1,-1 1-1,0-1 0,0 0 1,0 0-1,0-1 1,-1 1-1,0-1 0,0 0 1,0 0-1,-1 0 1,0 0-1,0 0 0,0 0 1,-1 0-1,0-1 1,0 1-1,-1-8 0,0 10-109,-1 1 1,1 0-1,-1-1 0,0 1 0,0-1 0,0 1 0,0 0 0,-1 0 0,1-1 0,-1 1 0,0 0 0,0 1 1,0-1-1,0 0 0,-1 0 0,1 1 0,-1 0 0,1-1 0,-1 1 0,0 0 0,0 0 0,0 0 0,0 1 1,0-1-1,0 1 0,-1 0 0,1 0 0,0 0 0,-1 0 0,1 0 0,-1 1 0,1-1 0,-7 1 0,7 0-155,-29-1-1412,31 1 1453,1 0 0,-1 0 1,0 0-1,1 0 1,-1 0-1,1 1 1,-1-1-1,1 0 0,-1 0 1,1 0-1,-1 0 1,0 1-1,1-1 1,-1 0-1,1 0 0,-1 1 1,1-1-1,0 0 1,-1 1-1,1-1 1,-1 1-1,1-1 0,0 0 1,-1 1-1,1-1 1,0 1-1,-1-1 1,1 1-1,0-1 0,0 1 1,0 0-1,-1-1 1,1 1-1,0-1 0,0 1 1,0-1-1,0 1 1,0 0-1,0-1 1,0 1-1,0-1 0,0 2 1,1-1-117,0 0-1,-1 0 1,1-1-1,0 1 1,-1 0 0,1 0-1,0-1 1,0 1 0,0 0-1,0-1 1,-1 1 0,1-1-1,0 1 1,0-1-1,0 1 1,0-1 0,0 0-1,0 1 1,1-1 0,-1 0-1,0 0 1,0 0 0,0 0-1,1 0 1,33 0-3562,-29 0 2468,33-2-3781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36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12492,'0'0'14109,"-5"10"-13666,-7 13-257,2 2 0,0-1-1,1 1 1,2 0 0,1 1-1,1 0 1,1 0 0,-2 52-1,6-61-162,-1-12-21,0-1 1,1 1-1,0 0 0,0-1 0,0 1 0,1 0 0,-1-1 1,1 1-1,0 0 0,0-1 0,1 1 0,0-1 0,2 5 1,-4-9-1,0 0 0,0 0 0,0 0 0,0 0 0,0 1 0,0-1 1,1 0-1,-1 0 0,0 0 0,0 0 0,0 0 0,0 1 1,1-1-1,-1 0 0,0 0 0,0 0 0,0 0 0,1 0 0,-1 0 1,0 0-1,0 0 0,1 0 0,-1 0 0,0 0 0,0 0 0,0 0 1,1 0-1,-1 0 0,0 0 0,0 0 0,0 0 0,1 0 1,-1 0-1,0 0 0,0 0 0,0-1 0,1 1 0,-1 0 0,0 0 1,0 0-1,0 0 0,0 0 0,0-1 0,1 1 0,5-13 125,-2-15 13,-3-112-669,-1 139 422,7 17-597,-3-13 699,1 0 0,-1 0 1,1 0-1,0 0 1,0-1-1,0 1 0,0-1 1,0-1-1,0 1 1,1-1-1,-1 0 0,1 0 1,-1 0-1,1-1 0,-1 0 1,10-1-1,-1 1 51,1-1 0,-1-1 0,0 0 0,0-1 0,18-6 0,-21 5 27,-1-1-1,0 0 1,0-1-1,-1 0 1,0 0-1,0-1 1,0 0-1,-1 0 1,10-11-1,-14 12-24,1 0 0,0 0-1,-1 0 1,0 0 0,-1-1 0,0 0-1,0 0 1,0 0 0,-1 0 0,1 0-1,-2 0 1,1-1 0,-1 1 0,0-11 0,-1 16-45,0 1 1,0 0 0,0 0 0,0-1 0,0 1-1,0 0 1,-1 0 0,1-1 0,0 1 0,-1 0-1,1 0 1,-1 0 0,1 0 0,-1 0 0,0 0 0,1 0-1,-1 0 1,0 0 0,0 0 0,0 0 0,0 0-1,0 0 1,0 1 0,0-1 0,0 0 0,0 1 0,0-1-1,0 0 1,0 1 0,0 0 0,0-1 0,-1 1-1,1 0 1,0-1 0,0 1 0,-1 0 0,1 0-1,0 0 1,0 0 0,-1 0 0,1 0 0,0 1 0,0-1-1,0 0 1,-1 1 0,1-1 0,0 1 0,0-1-1,-1 1 1,-5 2-17,0-1 0,0 1 0,0 0 0,1 1-1,-1 0 1,1 0 0,-7 6 0,-5 6 141,-30 37-1,43-47-78,0 0 0,1 0-1,0 0 1,1 1-1,-1-1 1,1 1 0,1 0-1,-1 0 1,1 0-1,-2 14 1,4-20-45,0 0 0,0 1 0,0-1-1,0 0 1,0 0 0,0 0 0,1 1 0,-1-1 0,1 0-1,-1 0 1,0 0 0,1 0 0,0 0 0,-1 0 0,1 0-1,0 0 1,-1 0 0,1 0 0,0 0 0,0 0 0,0-1-1,0 1 1,0 0 0,0-1 0,0 1 0,0 0 0,0-1-1,0 1 1,0-1 0,0 0 0,1 1 0,-1-1 0,0 0-1,2 0 1,50 3 145,-39-3-96,7-2-181,1 0 0,-1-1-1,23-7 1,-23 5-112,0 1 0,0 0 0,24 1 0,-44 3 233,0 0 1,-1 1-1,1-1 1,0 1-1,0-1 1,0 1-1,0 0 1,0-1-1,-1 1 1,1 0-1,0 0 1,-1-1-1,1 1 1,-1 0-1,1 0 1,-1 0-1,1 0 1,-1 0-1,1 0 1,-1 0-1,0 0 1,1 0-1,-1 0 1,0 0-1,0 0 1,0 0-1,0 0 1,0 0-1,0 0 1,0 0-1,0 0 1,0 0 0,-1 0-1,1 0 1,0 0-1,-1 0 1,0 1-1,-10 41 339,9-38-659,0 0 0,1 1 0,-1-1 0,1 1 0,0-1-1,0 9 1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37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165 171 4933,'1'-7'1558,"-1"1"0,0 0 0,-1-1 0,0 1 0,0 0 0,0-1 0,-1 1 0,-3-7 0,5 11-1430,-1 1 0,0-1 0,-1 1 0,1 0 0,0-1 0,0 1 0,-1 0 0,1 0 0,0 0 0,-1 0 0,1 0 0,-1 0 0,0 0 0,1 0 0,-1 1 0,0-1 0,1 1 0,-1-1 0,0 1 0,0 0 0,1-1 0,-1 1 0,0 0 0,0 0 0,1 0 0,-1 0 0,0 1 0,0-1 0,1 1 0,-1-1 0,0 1 0,1-1 0,-1 1 0,-2 1 0,-1 1-89,-1-1 0,1 1 0,0 1 0,0-1 0,0 1 0,0 0 0,1 0 0,0 1 0,-1-1 0,2 1 0,-1 0 0,0 0 0,1 0 0,-4 8 0,3-4-23,-1 0-1,1 0 1,1 1 0,-1-1-1,2 1 1,-1 0 0,-1 19 0,4-28-7,0 1 1,0 0-1,0-1 1,1 1-1,-1-1 1,0 1-1,1-1 1,-1 1 0,1 0-1,-1-1 1,1 1-1,0-1 1,0 0-1,0 1 1,0-1 0,0 0-1,0 1 1,0-1-1,0 0 1,0 0-1,1 0 1,-1 0 0,0 0-1,1 0 1,-1-1-1,0 1 1,1 0-1,-1-1 1,1 1-1,0-1 1,-1 1 0,1-1-1,-1 0 1,1 1-1,0-1 1,-1 0-1,1 0 1,-1 0 0,1-1-1,0 1 1,-1 0-1,4-1 1,3 0 152,1-1-1,0 0 1,0 0-1,-1-1 1,1 0 0,12-7-1,-4 0 52,-1-1 0,0 0 0,-1-2 0,-1 0 0,0 0 0,0-1-1,-2-1 1,0 0 0,0-1 0,-1 0 0,-1-1 0,-1 0 0,-1 0-1,0-1 1,10-36 0,-56 151-490,16-7 183,20-84 85,1 1 0,0-1 0,1 1 0,0 0 0,0-1 0,0 1-1,1-1 1,0 1 0,0 0 0,0-1 0,5 12 0,-4-16 18,0 1 0,0-1 0,0 0 0,0 0 0,0 0 0,0 0 1,1-1-1,-1 1 0,0 0 0,1-1 0,0 0 0,-1 0 0,1 0 0,0 0 1,-1 0-1,1 0 0,0-1 0,0 1 0,0-1 0,0 0 0,-1 1 0,1-2 1,0 1-1,0 0 0,0 0 0,0-1 0,0 0 0,5-1 0,1-1 48,0 0 0,-1 0 0,1 0 0,-1-1 0,1-1 0,-1 1 0,13-11 0,-11 6 4,-1 0-1,0-1 0,0 0 0,-1-1 1,7-12-1,-12 18 0,0 0-1,0 0 1,0-1-1,-1 1 1,0-1 0,0 1-1,0-1 1,-1 0-1,0 0 1,0 0-1,0 1 1,-1-1 0,0-7-1,-1 12-53,0 1 0,-1 1 0,1-1 0,0 0 0,0 0 1,-1 0-1,1 1 0,0-1 0,0 0 0,0 1 0,-1-1 0,1 1 0,0 0 0,-1 0 0,-15 13-39,0 0-1,2 1 1,0 1 0,0 0-1,2 1 1,0 1-1,-13 23 1,24-39 7,1 0 1,0-1-1,0 1 1,0 0-1,1-1 0,-1 1 1,0 0-1,1 0 0,-1 0 1,1 0-1,0 0 0,-1 0 1,1 0-1,0 0 1,0-1-1,0 1 0,0 0 1,1 0-1,0 4 0,0-5-48,0 0 0,0 1-1,0-1 1,0 1-1,0-1 1,0 0 0,1 0-1,-1 0 1,0 0-1,1 0 1,-1 0 0,1 0-1,-1 0 1,1 0-1,0-1 1,-1 1 0,4 0-1,9 2-717,0-1-1,0-1 0,1 0 1,20-2-1,-15 0-343,29 1-5617,-1-4-5797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38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9 12588,'-10'-2'6806,"-7"-1"-5672,1 1 1,-1 1-1,0 0 0,-29 3 0,39-2-1060,1 1 0,-1 0-1,1 0 1,0 0 0,-1 1 0,1 0-1,0 1 1,0-1 0,0 1 0,1 0 0,-1 0-1,1 1 1,0 0 0,0 0 0,0 0-1,0 0 1,-6 8 0,11-11-81,-1-1 0,1 0 0,-1 1 0,1 0 0,-1-1 1,1 1-1,0-1 0,-1 1 0,1 0 0,0-1 0,-1 1 0,1-1 0,0 1 0,0 0 0,0 0 0,0-1 1,-1 1-1,1 0 0,0-1 0,0 1 0,0 0 0,0-1 0,1 1 0,-1 0 0,0-1 0,0 1 0,0 0 0,1-1 1,-1 1-1,0 0 0,0-1 0,1 1 0,-1 0 0,1-1 0,-1 1 0,0-1 0,1 1 0,-1-1 0,1 1 1,0-1-1,-1 1 0,1-1 0,-1 0 0,1 1 0,0-1 0,-1 0 0,1 1 0,-1-1 0,1 0 0,0 0 1,0 0-1,-1 0 0,1 0 0,0 0 0,-1 1 0,1-1 0,1-1 0,50 2-117,-41-1 153,56-3-422,-38 1-104,0 2 0,0 0 0,30 6 0,-58-6 505,0-1 0,0 1 1,-1 0-1,1 0 0,0 0 1,0 0-1,0 0 1,0 1-1,-1-1 0,1 0 1,0 0-1,0 0 0,0 1 1,0-1-1,-1 0 0,1 1 1,0-1-1,0 1 1,-1-1-1,1 1 0,0-1 1,-1 1-1,1 0 0,-1-1 1,1 1-1,-1 0 0,1-1 1,-1 1-1,1 0 1,-1 0-1,0-1 0,1 1 1,-1 0-1,0 0 0,0 0 1,1-1-1,-1 1 0,0 0 1,0 0-1,0 0 1,0 0-1,0 0 0,0-1 1,0 1-1,-1 0 0,1 0 1,0 0-1,0 0 0,-1-1 1,1 1-1,0 0 1,-1 0-1,1-1 0,-1 1 1,1 0-1,-1 0 0,1-1 1,-1 1-1,1-1 0,-1 1 1,0-1-1,1 1 1,-2 0-1,-4 5 269,0-1 1,0 1-1,0-2 0,-1 1 1,-8 4-1,0-1 1,0-1-1,-1-1 1,-18 5-1,-23-4-3501,38-7-1896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39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99 6086,'2'-1'596,"41"-36"8079,-41 35-8047,0-1 0,0 1 0,0-1 0,0 0 0,-1 0 0,1 1-1,-1-1 1,1 0 0,-1 0 0,0 0 0,0-1 0,0 1 0,-1 0 0,1-7-1,-1 9-552,-1 1 0,1-1-1,-1 0 1,0 0-1,1 1 1,-1-1 0,0 0-1,1 1 1,-1-1 0,0 1-1,0-1 1,0 1-1,0-1 1,1 1 0,-1-1-1,0 1 1,0 0-1,0 0 1,0-1 0,0 1-1,0 0 1,0 0-1,0 0 1,0 0 0,0 0-1,0 0 1,0 0-1,0 1 1,0-1 0,-1 0-1,-35 6-155,22 1 80,0 1-1,1 0 1,0 1 0,0 0 0,1 1-1,1 1 1,-1 0 0,2 0 0,-1 1 0,2 1-1,0 0 1,-11 19 0,19-29 2,0 0 0,0 0 0,0 1 0,1-1 0,-1 0 0,1 1 0,0 0 1,0-1-1,-1 6 0,2-8 0,0 0 0,1 0 0,-1 0 0,0 0 0,0 0 0,0 0 0,1 0 0,-1 0 0,0 0 0,1 0 0,-1 0 0,1 0 0,-1 0 0,1 0 0,-1-1 0,1 1 0,0 0 0,-1 0 0,1-1 0,0 1 0,0 0 0,-1-1 0,1 1 0,0-1 0,0 1 0,0-1 0,0 1 0,0-1 0,0 1 0,0-1 0,0 0 0,0 0 0,0 0 0,0 1 0,0-1 0,1 0 0,14 1-311,-1 0-1,0-1 1,0 0 0,0-2 0,0 1 0,0-2-1,0 0 1,21-8 0,-17 4-2122,0-1 1,-1 0-1,23-16 0,-6 0-4241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39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13581,'0'0'10031,"-8"12"-9556,-1 2-276,2 1 0,-1 0 0,2 1 0,0 0 0,1 0 1,0 0-1,1 0 0,1 1 0,-1 26 0,4-43-156,0 0-1,0 0 1,0 0-1,0 0 1,0 0 0,0 0-1,0 0 1,0 0 0,0 0-1,0 0 1,0 0-1,0 0 1,0 0 0,0 0-1,3-15 417,2-38-29,0 5-556,-4 40-110,-2 17-97,0-6 332,1-1 0,0 1 1,0-1-1,-1 1 0,1-1 0,1 1 0,-1-1 1,0 1-1,1-1 0,-1 1 0,1-1 1,0 0-1,0 1 0,0-1 0,0 0 1,0 0-1,0 0 0,1 1 0,-1-1 1,1 0-1,-1-1 0,1 1 0,3 3 1,-2-3 49,1-1 0,-1 0 0,0 0 0,1 0 0,-1 0 0,1 0 0,-1 0 0,1-1 0,-1 0 0,1 0 0,-1 0 0,1 0 0,0 0 0,-1-1 0,1 0 0,-1 1 1,4-3-1,3-1 79,-1-1 1,1 0 0,-1 0 0,-1-1 0,1 0 0,-1 0 0,0-1 0,-1 0 0,1-1-1,-1 0 1,-1 0 0,10-15 0,17-17 5,-33 40-141,0 0-1,0 0 1,0 0 0,0 0-1,0 1 1,0-1-1,0 0 1,0 0 0,0 0-1,0 0 1,0 0-1,0 0 1,0 0 0,0 1-1,0-1 1,0 0-1,0 0 1,0 0 0,0 0-1,0 0 1,1 0-1,-1 0 1,0 0 0,0 1-1,0-1 1,0 0-1,0 0 1,0 0-1,0 0 1,0 0 0,1 0-1,-1 0 1,0 0-1,0 0 1,0 0 0,0 0-1,0 0 1,0 0-1,1 0 1,-1 0 0,0 0-1,0 0 1,0 0-1,0 0 1,0 0 0,0 0-1,0 0 1,1 0-1,-1 0 1,0 0 0,0 0-1,0 0 1,0 0-1,0-1 1,0 1-1,0 0 1,0 0 0,1 0-1,-1 0 1,0 0-1,0 0 1,0 0 0,0 0-1,0-1 1,-2 20-299,-7 21 212,-7 1 176,8-24-80,1 1 1,1 0-1,1 0 1,0 1-1,-2 20 1,7-39-16,0 1-1,0 0 1,0-1 0,0 1 0,0 0 0,0-1 0,0 1 0,0 0 0,1-1 0,-1 1 0,0-1 0,0 1 0,1 0 0,-1-1 0,0 1 0,0-1 0,1 1-1,-1-1 1,1 1 0,-1-1 0,0 1 0,1-1 0,-1 1 0,1-1 0,-1 0 0,1 1 0,-1-1 0,1 0 0,0 1 0,-1-1 0,1 0 0,-1 0 0,1 0 0,0 1-1,-1-1 1,1 0 0,0 0 0,-1 0 0,1 0 0,-1 0 0,1 0 0,0 0 0,-1 0 0,1 0 0,0-1 0,-1 1 0,1 0 0,-1 0 0,1-1 0,1 1-1,29-17-2651,-26 13 1664,-1 0-1,0 0 1,-1-1-1,1 0 0,-1 0 1,0 0-1,5-10 1,3-18-5726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40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9289,'0'0'16431,"-35"51"-16495,39-41-704,3 0-1443,-1-4-1632,3-3-2755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40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9129,'0'0'14573,"-4"5"-14023,0 1-401,0 1 1,1-1-1,0 1 0,0 0 0,0 0 0,1 0 0,0 1 0,1-1 1,0 0-1,0 1 0,0 7 0,2 101 389,1-58-261,-2-32-160,-4 129-66,2-131 133,-1 0 0,-1 0 1,-1-1-1,-11 32 0,16-55-153,0 1 0,0-1-1,-1 1 1,1-1-1,0 1 1,0 0 0,0-1-1,0 1 1,-1-1-1,1 1 1,0-1 0,0 1-1,-1-1 1,1 0-1,0 1 1,-1-1 0,1 1-1,-1-1 1,1 0-1,0 1 1,-1-1 0,1 0-1,-1 1 1,1-1-1,-1 0 1,1 0 0,-1 1-1,1-1 1,-1 0-1,1 0 1,-2 0 0,-8-14 731,-1-29-187,8 18-622,1-1-1,1 0 0,1 1 1,2-1-1,0 0 0,2 1 1,1 0-1,0 0 0,2 0 1,1 1-1,2 0 0,0 0 1,24-41-1,-29 58 0,0 1 1,1 0-1,0 0 1,-1 1-1,2-1 1,-1 1-1,1 1 1,0-1-1,0 1 1,0 0-1,0 1 1,15-6-1,-18 8 1,0-1 1,0 1-1,1 0 0,-1 0 0,1 1 0,-1-1 0,1 1 1,-1 0-1,1 0 0,-1 0 0,1 1 0,-1 0 1,0 0-1,1 0 0,-1 0 0,0 0 0,1 1 0,-1 0 1,0 0-1,0 0 0,-1 1 0,1-1 0,0 1 0,3 3 1,-4-3 53,-1 0 1,1 1 0,-1-1 0,0 1 0,0-1 0,0 1-1,0 0 1,-1-1 0,0 1 0,0 0 0,0 0-1,0 0 1,0 0 0,-1 1 0,1-1 0,-1 0 0,0 0-1,-1 0 1,1 0 0,-1 0 0,0 0 0,0 0-1,0 0 1,0 0 0,-1 0 0,-1 3 0,0 0 146,-1 0 0,1-1 0,-1 1 1,-1-1-1,1 0 0,-1 0 0,0-1 1,0 0-1,-1 0 0,0 0 0,0 0 0,0-1 1,-10 6-1,6-6-32,0-1 0,-1 0 1,0-1-1,1 0 0,-1 0 1,0-1-1,-21 0 0,29-1-265,1-1 0,-1 1 1,1 0-1,-1-1 0,1 1 0,-1-1 0,1 0 0,-1 0 0,1 1 0,0-2 1,-1 1-1,1 0 0,0 0 0,0-1 0,0 0 0,-3-2 0,4 3-211,0-1 0,1 0 1,-1 0-1,0 0 0,1 0 0,-1 0 0,1 0 0,0 0 0,0 1 0,-1-1 1,1 0-1,0 0 0,1 0 0,-1 0 0,0 0 0,1 0 0,-1 0 0,1 0 0,-1 0 1,1 0-1,0 0 0,0 1 0,0-1 0,2-3 0,14-19-5950,7-4-1314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41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16784,'0'0'10063,"-7"8"-9743,-3 5-157,1 1 0,0 0 0,1 1-1,0 0 1,1 0 0,1 1 0,-8 30 0,8-13-87,2 1 0,1-1 0,2 48 0,1-80-62,0-1 1,0 1-1,-1-1 0,1 1 1,0-1-1,0 1 0,0-1 1,0 1-1,1-1 0,-1 1 1,0-1-1,0 1 0,0-1 1,0 1-1,0-1 1,1 1-1,-1-1 0,0 1 1,0-1-1,1 1 0,-1-1 1,0 0-1,1 1 0,-1-1 1,1 0-1,-1 1 0,0-1 1,1 0-1,-1 1 0,1-1 1,-1 0-1,1 0 1,-1 1-1,1-1 0,-1 0 1,1 0-1,-1 0 0,1 0 1,-1 0-1,1 0 0,-1 0 1,1 0-1,-1 0 0,1 0 1,-1 0-1,1 0 0,-1 0 1,1 0-1,-1 0 1,1 0-1,-1-1 0,1 1 1,-1 0-1,1 0 0,-1-1 1,1 1-1,-1 0 0,0-1 1,1 1-1,-1 0 0,1-1 1,-1 1-1,0-1 0,0 1 1,1-1-1,27-28 854,-21 15-841,0 0-1,-1 0 1,-1 0 0,0-1-1,-1 0 1,0 0 0,-1 0-1,-1-1 1,0-29 0,-14 96-967,11-46 939,1 0-1,0 1 1,0-1 0,1 0-1,-1 0 1,1 1-1,0-1 1,0 0-1,1 0 1,0 0 0,0 0-1,4 9 1,-3-11 15,0-1 0,-1 1 0,1-1 0,0 1 0,0-1 0,0 0 0,1 0 0,-1-1 0,0 1 0,1 0 0,-1-1 0,1 0 0,0 0 0,-1 0 0,1 0 0,0-1 0,-1 0 0,1 1 0,4-1 0,0 0 34,0 0 0,0-1-1,0 0 1,-1 0 0,1-1 0,0 0 0,-1 0 0,1 0 0,-1-1-1,1 0 1,-1-1 0,0 0 0,-1 0 0,1 0 0,-1-1-1,1 0 1,-2 0 0,1-1 0,0 1 0,-1-1 0,0 0 0,0-1-1,-1 1 1,0-1 0,0 0 0,5-14 0,-9 19-96,-1 9-15,-1 0 0,0-1 0,0 1 0,0-1 0,-1 1 1,0-1-1,-1 0 0,-6 9 0,-5 11 58,12-20 0,0 1 0,0 0 1,1 0-1,0 0 0,0 0 0,1 1 1,-2 8-1,3-16-34,0 0 0,0 1 0,0-1 0,0 0 0,0 0-1,0 0 1,0 1 0,0-1 0,0 0 0,0 0 0,0 0 0,0 1 0,1-1-1,-1 0 1,0 0 0,0 0 0,0 1 0,0-1 0,0 0 0,0 0 0,0 0-1,0 0 1,1 1 0,-1-1 0,0 0 0,0 0 0,0 0 0,0 0 0,1 0-1,-1 0 1,0 0 0,0 1 0,0-1 0,0 0 0,1 0 0,-1 0 0,0 0-1,0 0 1,0 0 0,1 0 0,-1 0 0,0 0 0,0 0 0,1 0 0,-1 0-1,13-7-2004,8-12-2616,-11-5-369,-4-6-2065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11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3972,'3'-3'12588,"1"3"-10410,-2 0-609,1 14-1345,3 12 385,1 4 32,2 4-289,-2 0-224,0-3-96,2-5 0,-1-7-352,-1-7-513,-2-2-480,-1-8-1089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41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13293,'0'0'1697,"4"51"-1601,6-33-993,9-1-1409,2 0 128,-1-3 1121,3-2-3427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41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9257,'0'0'7196,"-3"10"-4239,-42 82 4063,45-92-7002,-1 1-1,1-1 0,0 0 0,0 0 1,0 0-1,0 0 0,0 0 1,0 0-1,-1 1 0,1-1 0,0 0 1,0 0-1,0 0 0,0 0 0,0 0 1,0 1-1,0-1 0,0 0 1,0 0-1,0 0 0,0 0 0,0 1 1,0-1-1,0 0 0,0 0 0,0 0 1,0 0-1,0 1 0,0-1 1,0 0-1,0 0 0,0 0 0,0 0 1,0 1-1,0-1 0,0 0 0,0 0 1,0 0-1,0 0 0,1 1 1,-1-1-1,0 0 0,0 0 0,0 0 1,0 0-1,0 0 0,1 0 0,-1 0 1,0 0-1,0 1 0,0-1 0,13-3 338,16-11-113,-2-5-231,-14 10-172,1-1-1,0 2 1,0 0-1,1 1 1,0 0-1,0 1 0,19-5 1,-34 11 162,1 0 0,-1 0 0,1 0-1,-1 0 1,1 0 0,-1 0 0,1 0 0,-1 0 0,1 0 0,-1 0 0,1 0 0,-1 0 0,1 0 0,-1 1-1,0-1 1,1 0 0,-1 0 0,1 1 0,-1-1 0,1 0 0,-1 0 0,0 1 0,1-1 0,-1 0 0,0 1-1,1-1 1,-1 1 0,0-1 0,0 0 0,1 1 0,-1-1 0,0 1 0,0-1 0,1 1 0,-1 23 512,-12 21 490,8-38-862,2-4-51,1 0-1,-1 0 0,1 0 1,0 0-1,0 1 1,0-1-1,0 1 1,1-1-1,-1 5 1,32-10-176,-19-2-1069,-1 0 1,1-2-1,-1 1 0,0-2 0,18-13 0,3-1-3778,10-5-2418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42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7911,'0'0'13571,"-10"0"-11014,-58 5 806,61-4-3156,1 0 0,-1 1 0,0 0 1,0 0-1,1 0 0,-1 1 0,1 0 0,0 0 0,-8 6 0,13-8-232,0-1-1,1 1 1,-1 0 0,0 0-1,0 0 1,1-1 0,-1 1-1,1 0 1,-1 0-1,1 0 1,-1 0 0,1 0-1,-1 0 1,1 0 0,0 1-1,0-1 1,-1 0-1,1 0 1,0 0 0,0 0-1,0 0 1,0 0-1,1 0 1,-1 0 0,0 0-1,0 0 1,1 1 0,-1-1-1,0 0 1,1 0-1,-1 0 1,1 0 0,-1-1-1,1 1 1,0 0 0,-1 0-1,1 0 1,0 0-1,0-1 1,-1 1 0,1 0-1,0-1 1,0 1-1,0 0 1,0-1 0,0 1-1,1 0 1,47 24-374,-10-13 17,-28-10 257,0 1-1,-1 1 1,1-1-1,10 7 1,-21-10 136,1 0-1,0 1 1,-1-1 0,1 0 0,-1 1 0,1-1 0,-1 1 0,1-1 0,0 0-1,-1 1 1,0-1 0,1 1 0,-1 0 0,1-1 0,-1 1 0,0-1-1,1 1 1,-1-1 0,0 1 0,0 0 0,1-1 0,-1 1 0,0 0 0,0-1-1,0 1 1,0 0 0,0-1 0,0 1 0,0 1 0,-14 15 983,-27 6 403,32-19-1340,0-1 1,-1 1-1,1-2 0,-21 4 1,1-8-4525,18-2-2660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43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161 315 3171,'0'0'4821,"5"-10"-1981,-4 8-2869,22-51 4560,-23 52-4341,1 0 0,-1-1-1,1 1 1,-1-1 0,1 1 0,-1 0-1,0-1 1,0 1 0,1-1-1,-1 1 1,0-1 0,-1 1 0,1-1-1,0 1 1,0-1 0,-1 1-1,1-1 1,-1 1 0,1-1 0,-1 1-1,1 0 1,-1-1 0,0 1 0,0 0-1,0-1 1,1 1 0,-1 0-1,-1 0 1,1 0 0,0 0 0,0 0-1,0 0 1,0 0 0,-1 1-1,1-1 1,0 0 0,-1 1 0,1-1-1,-2 0 1,-3 0-107,1 1 1,-1-1-1,1 1 1,-1 1-1,1-1 1,-1 1-1,1 0 1,0 0-1,-1 0 1,1 1-1,0-1 1,0 1-1,0 1 0,0-1 1,0 1-1,0 0 1,1 0-1,-1 0 1,-4 5-1,4-3-21,-1 0 0,1 0 0,0 1 0,0-1 0,1 1 0,0 0 0,0 1-1,0-1 1,1 1 0,0 0 0,0 0 0,0 0 0,-2 12 0,5-18-57,0 0 1,0-1-1,0 1 1,0 0-1,0 0 1,0-1-1,0 1 1,0 0-1,0 0 1,0-1 0,0 1-1,0 0 1,1-1-1,-1 1 1,0 0-1,1-1 1,-1 1-1,0 0 1,1-1-1,-1 1 1,1 0-1,-1-1 1,1 1-1,-1-1 1,1 1-1,-1-1 1,1 1-1,-1-1 1,1 0 0,0 1-1,-1-1 1,1 0-1,0 1 1,0-1-1,-1 0 1,1 0-1,0 0 1,-1 0-1,1 1 1,0-1-1,0 0 1,-1 0-1,1 0 1,0-1-1,0 1 1,-1 0-1,1 0 1,0 0-1,-1 0 1,1-1 0,0 1-1,-1 0 1,2-1-1,40-17 492,-18 4-337,-1-2 0,-1 0-1,-1-2 1,-1 0 0,0-1-1,-1-2 1,-1 1 0,-1-2-1,-1-1 1,22-40 0,-41 71-300,-5 15 141,1 1-1,0 0 0,2 0 0,-3 29 0,8-53 1,0 1 0,0-1-1,0 1 1,0 0 0,0-1 0,0 1 0,1-1 0,-1 1 0,0-1 0,0 1 0,0 0 0,1-1 0,-1 1 0,0-1 0,1 1-1,-1-1 1,1 1 0,-1-1 0,0 0 0,1 1 0,-1-1 0,1 1 0,-1-1 0,1 0 0,-1 0 0,1 1 0,-1-1-1,1 0 1,0 0 0,-1 1 0,2-1 0,22-3 189,21-20 306,-24 1-434,-1 0 0,-1-1 0,-1-1 0,-1-1 0,-1-1 0,-2 0 0,14-33 1,-50 117-215,-9 21 191,-37 144 1,63-199-7,1 1 0,0 1 0,2-1-1,1 0 1,1 1 0,2-1 0,0 1 0,1-1-1,2 0 1,10 34 0,-8-40-16,-3-10-3,-1 0-1,1 0 0,-1 1 0,-1-1 0,0 1 1,0-1-1,-1 1 0,0 0 0,-1-1 1,0 1-1,-2 10 0,2-18 0,-1-1 0,1 1 1,-1 0-1,0-1 0,1 1 0,-1-1 0,0 1 1,0-1-1,0 0 0,0 1 0,0-1 0,-1 0 1,1 0-1,0 0 0,-1 1 0,1-1 1,-1-1-1,1 1 0,-1 0 0,1 0 0,-1 0 1,1-1-1,-1 1 0,0-1 0,1 0 0,-1 1 1,0-1-1,1 0 0,-1 0 0,0 0 0,0 0 1,1 0-1,-1 0 0,0 0 0,1-1 1,-1 1-1,0-1 0,1 1 0,-1-1 0,-2-1 1,-2 0 18,1-1 1,0 1 0,0-1-1,0 0 1,0 0 0,0 0 0,0-1-1,1 1 1,0-1 0,0 0-1,-4-6 1,1 0-46,2 0 0,0-1 0,0 0 0,1 0 0,0 0 0,1 0 0,0-1 0,1 1 0,0-1 0,1 1 0,0-1 0,1 0 0,0 0 0,1 1 0,0-1 0,1 0 0,0 1 0,6-18 0,-2 13-28,0 2 0,0-1 0,2 1 0,-1 0 0,2 0 0,0 1 0,1 0 0,0 1 0,0 0-1,2 0 1,-1 1 0,1 1 0,16-11 0,2 3-952,1 2 0,37-15 0,-8 4-2738,8-7-3268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46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19 8840,'0'0'13731,"-3"15"-13673,-12 106 1491,-1 130-1,27-265-261,2-13-866,-4-4-439,-1 1 0,-2-1 1,-1 0-1,-2-1 0,-1-56 0,-5 71-158,-3 22-291,-4 26 16,9-29 442,1 1 1,0 0 0,0 0-1,0 0 1,0 0-1,0 0 1,0 0-1,1-1 1,-1 1 0,1 0-1,0 0 1,0 0-1,0-1 1,0 1-1,1 0 1,-1-1-1,1 1 1,-1-1 0,1 0-1,0 0 1,0 1-1,0-1 1,3 2-1,-1-2 39,0 0 0,1 0 0,-1-1 0,0 1 0,0-1 0,1 0 0,-1 0 0,1-1 0,-1 0 0,1 1 0,-1-1 0,1-1 0,-1 1 0,1-1 0,3-1 0,0 0 89,0 0-1,-1-1 0,0 0 1,0 0-1,0-1 0,0 0 1,0 0-1,-1-1 1,0 0-1,0 0 0,0-1 1,0 1-1,-1-1 0,0 0 1,8-14-1,-7 11-52,0 0 0,0-1 0,-2 0 1,1 0-1,-1 0 0,0 0 0,-1-1 0,-1 0 0,1 1 0,0-21 1,-18 41-388,6 2 253,2-1-1,-1 1 1,1 0-1,1 0 1,0 1-1,-6 19 0,-21 85 26,30-108 37,1 0-1,0 1 1,1-1-1,0 0 1,0 1-1,1-1 1,2 18-1,-1-24 12,0 0-1,-1 0 0,1 0 0,1 0 0,-1-1 0,0 1 1,1 0-1,-1-1 0,1 1 0,0-1 0,0 0 0,0 0 1,0 1-1,0-1 0,1 0 0,-1-1 0,0 1 1,1 0-1,0-1 0,-1 1 0,1-1 0,0 0 0,0 0 1,-1 0-1,1 0 0,0-1 0,0 1 0,4 0 1,12 1 29,0-1 1,1 0 0,-1-2 0,0 0 0,0-1 0,0-1 0,0-1 0,0 0 0,0-2 0,-1 0 0,0-1 0,-1-1 0,1 0 0,-1-1 0,-1-1 0,0-1 0,16-14 0,-30 25-32,-1-1-1,0 0 0,0 0 0,1 0 0,-1-1 1,0 1-1,0 0 0,0 0 0,-1-1 1,1 1-1,0 0 0,0-1 0,-1 1 0,1 0 1,-1-1-1,1 1 0,-1-1 0,0 1 0,1-1 1,-1 0-1,0 1 0,0-1 0,0-1 0,-1 1 2,0 1 0,0 0 0,0 0-1,0 0 1,0 0 0,0 0 0,0 0 0,0 0-1,0 1 1,0-1 0,0 0 0,-1 1-1,1-1 1,0 0 0,-1 1 0,1 0-1,0-1 1,-1 1 0,-2-1 0,-7 0 15,0 0 0,0 0 0,-1 1 0,-19 3 1,16 0 23,2 0 0,-1 1 0,-22 10 0,31-13-23,0 2 0,0-1 0,1 1 0,-1-1 0,0 1 0,1 0 0,0 1 0,-1-1 0,2 1 0,-1 0 0,0 0 0,-5 8 0,9-11-15,-1 0 0,1 1 0,-1-1 1,1 0-1,0 0 0,0 1 0,0-1 0,0 0 0,0 1 0,0-1 0,0 0 1,0 1-1,0-1 0,0 0 0,1 0 0,-1 1 0,1-1 0,-1 0 0,1 0 1,-1 1-1,1-1 0,0 0 0,0 0 0,-1 0 0,1 0 0,0 0 0,0 0 1,0 0-1,0 0 0,0-1 0,0 1 0,0 0 0,1-1 0,-1 1 0,0 0 1,0-1-1,0 0 0,1 1 0,-1-1 0,3 1 0,9 3-34,-1-1 0,1 0 0,16 1 0,-16-2-92,89 7-5393,-56-9-1677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47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4228,'0'0'705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48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86 156 3908,'0'0'14638,"-2"8"-13149,1-4-1429,1-3 39,-1 1-1,1-1 1,-1 1-1,1 0 1,0-1-1,0 1 0,-1 0 1,1-1-1,0 1 1,1 0-1,-1-1 1,0 1-1,1 3 0,0-4 27,1 0 0,-1 0 0,0 0 0,0 0 0,1-1 0,-1 1 0,0 0 0,1 0 0,-1-1 0,1 1 0,-1-1 0,1 0 0,-1 1 0,1-1 0,0 0 0,-1 0 0,1 0 0,-1 0 0,1 0 0,3 0-1,4-2 80,0 1 0,0-1-1,0-1 1,0 0 0,0 0-1,0-1 1,-1 0 0,1 0-1,-1-1 1,0 0 0,-1 0-1,1-1 1,-1 0 0,0-1-1,0 1 1,-1-1 0,0 0-1,0-1 1,-1 0-1,0 0 1,0 0 0,-1 0-1,0-1 1,-1 1 0,1-1-1,1-10 1,-5 17-188,0 1 0,0-1-1,0 1 1,0-1 0,0 1 0,0-1 0,0 1-1,-1-1 1,1 1 0,-1 0 0,1-1 0,-1 1 0,1-1-1,-1 1 1,0 0 0,0 0 0,1-1 0,-1 1-1,0 0 1,0 0 0,0 0 0,-1 0 0,1 0-1,0 0 1,0 0 0,0 1 0,-1-1 0,1 0-1,0 1 1,-1-1 0,1 1 0,-1-1 0,1 1-1,0 0 1,-1-1 0,1 1 0,-1 0 0,1 0 0,-1 0-1,1 0 1,-1 0 0,1 0 0,-3 1 0,-4 0-44,0 0 0,0 0 1,0 0-1,0 1 0,0 1 0,-15 5 1,8 0-6,1 1-1,0 0 1,0 1 0,1 0 0,0 1 0,1 0 0,0 1-1,1 1 1,0 0 0,1 0 0,0 1 0,1 0 0,-13 29-1,21-41 29,0 0 0,0-1-1,1 1 1,-1-1-1,0 1 1,1 0-1,-1 0 1,1-1 0,0 1-1,0 0 1,-1 0-1,1-1 1,0 1-1,0 0 1,1 0 0,-1 0-1,0-1 1,1 1-1,-1 0 1,1 0-1,-1-1 1,1 1 0,0-1-1,0 1 1,0 0-1,0-1 1,0 1-1,0-1 1,0 0 0,0 1-1,0-1 1,1 0-1,-1 0 1,1 0-1,-1 0 1,1 0 0,-1 0-1,1 0 1,-1 0-1,1-1 1,0 1-1,0-1 1,3 1 0,7 1-232,0 0 0,1-1 0,-1-1 0,1 0 0,13-2 0,-20 2 8,13-2-1687,0-1 1,0 0 0,30-10 0,-1-6-5484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48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1 9417,'0'0'11835,"-5"8"-10927,-18 25-21,-2 0 1,-1-2 0,-1 0-1,-2-2 1,-1-2 0,-52 39 0,81-66-973,1 1 0,-1-1 0,1 1 0,-1-1 0,0 1 0,1-1 0,-1 1 1,0-1-1,1 0 0,-1 1 0,0-1 0,1 0 0,-1 0 0,0 0 1,0 1-1,1-1 0,-1 0 0,0 0 0,0 0 0,1 0 0,-1 0 0,0 0 1,0 0-1,1-1 0,-1 1 0,0 0 0,1 0 0,-1-1 0,-1 1 1,-7-22-7531,7 17 6255,-6-19-6941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48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12780,'0'0'10506,"74"22"-9481,-38-12-384,9 0-449,4 0-64,3-2-705,4-2-2209,-7-3-2371,-1-2-384</inkml:trace>
  <inkml:trace contextRef="#ctx0" brushRef="#br0" timeOffset="1">685 18 17489,'0'0'4900,"-54"-17"-4035,29 17-673,1 1-96,-1 12-128,3 8-32,1 4 64,5 2 32,7-1 96,5 0 0,4-2-96,11-6 1,16-6-33,3-7-545,8-5-896,4-8-1698,-5-10-3908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49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12716,'0'0'8194,"-9"3"-6288,2-1-1763,1 0 1,0 1-1,0 0 0,0 0 0,1 1 0,-1-1 0,1 1 1,0 0-1,0 1 0,0-1 0,0 1 0,1 0 0,0 0 1,0 1-1,0-1 0,1 1 0,0 0 0,0 0 0,0 0 1,1 0-1,-4 12 0,4-10-45,0 0 1,0 0-1,0 1 1,1-1-1,1 0 1,-1 1-1,1-1 1,1 1-1,-1-1 1,1 1-1,3 8 1,-3-13-93,0-1 0,1 0-1,-1 0 1,1 0 0,-1 0 0,1 0 0,0-1-1,0 1 1,1 0 0,-1-1 0,0 0 0,1 1-1,0-1 1,-1 0 0,1 0 0,0-1-1,0 1 1,0 0 0,0-1 0,0 0 0,1 0-1,-1 0 1,0 0 0,1 0 0,-1-1 0,0 1-1,1-1 1,-1 0 0,6 0 0,14-2-339,-16 1 237,1 0 0,-1 1 1,0 0-1,1 0 0,-1 1 0,13 2 0,-19 2 274,1 0-1,-1 0 0,-1 0 1,1 0-1,-1 0 1,1 0-1,-1 0 0,-1 0 1,1 0-1,-2 7 0,1-9-30,1-3-136,0 1-1,0-1 1,0 1-1,0-1 1,0 0-1,0 1 1,0-1-1,0 0 1,0 1-1,0-1 1,0 1-1,0-1 1,0 0 0,0 1-1,0-1 1,0 0-1,0 1 1,0-1-1,0 0 1,1 1-1,-1-1 1,0 0-1,0 1 1,0-1-1,1 0 1,-1 1-1,0-1 1,1 0-1,-1 0 1,0 1-1,0-1 1,1 0-1,-1 0 1,0 0-1,1 1 1,-1-1-1,0 0 1,1 0 0,-1 0-1,1 0 1,0 0-1,19-7-384,19-20-4201,-39 26 4427,18-13-5713,1-1-4640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12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17264,'0'0'3849,"0"10"-3331,-1 21-221,2 1 0,1-1 1,2 0-1,1 0 0,10 34 0,-10-49-635,2 3 2047,-4-35-138,-2-24-1375,0 24-315,0-1-1,-1 1 1,0 0 0,-2 0-1,0 0 1,-1 0 0,-5-19 0,10 62-655,-2-22 756,0-1-1,0 0 1,0 0-1,0 0 1,1 1-1,0-1 1,-1 0 0,4 7-1,-2-8 14,0 1 1,0 0-1,0 0 1,1 0-1,-1-1 1,1 0-1,0 1 1,0-1-1,0 0 1,1 0-1,-1-1 1,1 1-1,0-1 1,-1 0-1,1 0 1,0 0-1,0 0 1,0-1-1,1 1 1,-1-1-1,0 0 1,0 0-1,1-1 1,-1 1-1,0-1 1,1 0-1,-1 0 1,1-1-1,5 0 1,-4-1 67,0 1 1,0-1 0,0 0 0,-1 0 0,1-1 0,0 0 0,-1 0 0,0 0 0,0-1 0,0 1-1,0-1 1,-1 0 0,1-1 0,-1 1 0,0-1 0,0 0 0,-1 0 0,1 0 0,-1 0 0,4-10-1,-3 7-6,-1-1-1,0 0 1,-1 1-1,0-1 1,0-1-1,0 1 1,-2 0-1,1 0 1,-1 0-1,0-1 1,-3-15-1,3 24-62,0 0 0,0 1-1,-1-1 1,1 0 0,0 1 0,0-1-1,-1 0 1,1 1 0,0-1-1,-1 0 1,1 1 0,-1-1-1,1 1 1,-1-1 0,1 1-1,-1-1 1,1 1 0,-1-1-1,1 1 1,-1 0 0,0-1-1,1 1 1,-1 0 0,0-1-1,1 1 1,-1 0 0,0 0-1,1 0 1,-1-1 0,0 1-1,0 0 1,1 0 0,-1 0-1,0 0 1,1 0 0,-1 1 0,0-1-1,0 0 1,1 0 0,-1 0-1,0 1 1,1-1 0,-1 0-1,0 0 1,1 1 0,-1-1-1,1 1 1,-1-1 0,1 1-1,-1-1 1,1 1 0,-1-1-1,1 1 1,-1-1 0,1 1-1,-1 0 1,1 0 0,-27 34-215,23-26 213,0 0 1,0 0-1,1 0 0,0 1 0,1 0 1,0-1-1,1 1 0,0 0 0,0 0 1,1 14-1,1-23 8,-1 0 1,1 0 0,-1 0-1,1 0 1,-1 0-1,1-1 1,0 1-1,-1 0 1,1 0 0,0-1-1,0 1 1,0 0-1,-1-1 1,1 1-1,0-1 1,0 1 0,0-1-1,0 1 1,0-1-1,0 0 1,0 0-1,0 1 1,0-1 0,0 0-1,0 0 1,0 0-1,0 0 1,0 0-1,0 0 1,0 0 0,2-1-1,36-4 227,-6-6-337,-25 8-274,-1 0 0,1 1 1,-1 0-1,1 0 0,15 0 0,-22 2 367,0 0 0,0 1 0,0-1-1,0 0 1,-1 1 0,1-1 0,0 1-1,0-1 1,0 1 0,-1 0 0,1-1-1,0 1 1,-1 0 0,1-1 0,0 1-1,-1 0 1,1 0 0,-1 0 0,1 0-1,-1-1 1,0 1 0,1 0 0,-1 0-1,0 0 1,0 0 0,1 0 0,-1 0-1,0 0 1,0 0 0,0 0 0,0 1-1,0 40 152,-1-32-164,-5 25-366,5-28-2699,10-23-2457,4-6-1548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49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63 10154,'0'0'6101,"0"-8"-2492,-1-24-1260,1 31-2300,0 0 0,0 0 0,0 1 0,0-1 0,0 0 0,0 0-1,-1 0 1,1 0 0,0 0 0,0 1 0,-1-1 0,1 0 0,0 0 0,-1 0 0,1 1 0,-1-1 0,1 0 0,-1 1 0,1-1 0,-1 0-1,0 1 1,1-1 0,-1 1 0,0-1 0,1 1 0,-1-1 0,0 1 0,0-1 0,0 1 0,1 0 0,-1 0 0,0-1 0,0 1-1,0 0 1,0 0 0,1 0 0,-1 0 0,0 0 0,0 0 0,0 0 0,0 0 0,0 0 0,0 0 0,1 0 0,-1 1 0,0-1-1,-1 1 1,-1 0-25,-1 0-1,1 1 1,0 0 0,0-1-1,0 1 1,0 0-1,0 0 1,1 1-1,-4 2 1,1 2 100,0-1 1,0 1-1,0 0 1,1 0 0,1 0-1,-1 1 1,1-1-1,0 1 1,1 0-1,0 0 1,-2 14 0,4-21-111,1 1 0,-1-1 1,1 0-1,0 0 1,-1 1-1,1-1 1,0 0-1,0 0 1,0 0-1,0 0 1,0 0-1,0 0 1,1 0-1,-1 0 1,0 0-1,0-1 1,1 1-1,-1 0 0,0-1 1,1 1-1,-1-1 1,0 1-1,1-1 1,-1 0-1,1 0 1,-1 0-1,1 0 1,-1 0-1,1 0 1,-1 0-1,2 0 1,52-4 216,-44 1-381,0 0 0,-1-1 0,1-1 0,-1 0 1,0 0-1,9-7 0,30-15-355,-47 27 512,0 0-1,0 1 1,-1-1 0,1 1-1,0-1 1,-1 1 0,1 0-1,0 0 1,-1-1 0,1 1-1,-1 0 1,1 1 0,-1-1-1,3 2 1,21 12 91,-11-13-550,1-1 1,-1-1-1,1 0 0,-1 0 1,1-1-1,-1-1 1,0-1-1,1 0 1,24-9-1,-4 2-1358,-34 9 1822,-1 1 1,1 0-1,-1 0 1,1 0-1,0 0 1,-1 0-1,1 0 1,-1 0 0,1 0-1,-1 0 1,1 0-1,0 0 1,-1 0-1,1 0 1,-1 0-1,1 0 1,-1 1 0,1-1-1,0 0 1,-1 0-1,1 1 1,-1-1-1,0 0 1,1 1-1,-1-1 1,1 1-1,-1-1 1,1 0 0,-1 1-1,0-1 1,1 1-1,-1-1 1,0 1-1,1-1 1,-1 1-1,0-1 1,0 1 0,0 0-1,0-1 1,1 1-1,-1-1 1,0 1-1,0-1 1,0 1-1,0 0 1,0-1-1,0 1 1,0-1 0,0 1-1,-1 0 1,1-1-1,0 1 1,0-1-1,0 1 1,-1-1-1,1 1 1,-1 0-1,-15 48 757,8-29-509,4-1 288,1 0 1,1 0-1,1 1 0,1 30 1,1-31-485,-1 0 1,-1 0-1,0 0 1,-7 27-1,6-41-17,0 0-1,-1 0 1,1 0-1,-1 0 1,0 0-1,-1 0 1,1-1 0,-1 0-1,0 1 1,0-1-1,-6 4 1,9-6 39,-1-1 1,0 1 0,0-1 0,1 0-1,-1 1 1,0-1 0,-1 0-1,1 0 1,0 0 0,0 0-1,0-1 1,0 1 0,-1-1-1,1 1 1,0-1 0,0 0-1,-1 0 1,1 0 0,0 0-1,-1 0 1,1 0 0,0-1-1,-1 1 1,1-1 0,0 0-1,0 1 1,0-1 0,0 0 0,0 0-1,-3-2 1,3 0-61,0 1 0,0-1 0,0 0 1,0 0-1,0 0 0,1 0 0,-1-1 0,1 1 0,0 0 0,0 0 1,0-1-1,1 1 0,-1-1 0,1 1 0,-1-1 0,1 1 1,0-1-1,1 1 0,-1-1 0,2-5 0,-1 0-88,1 0 1,0 0-1,1 0 0,0 0 1,0 1-1,9-16 0,12-8-22,2 0 0,1 2 0,1 1 0,1 1 1,2 1-1,34-22 0,2-5 121,-63 52-5,-1-1 58,1 1 1,-1-1 0,0 0 0,0 0 0,0 0 0,-1 0 0,1 0-1,-1-1 1,4-5 0,-22 11 406,10 1-493,0 0 1,1 1-1,-1 0 1,1 0-1,0 0 1,0 0 0,1 1-1,-1 0 1,1 0-1,0 0 1,1 1 0,-1-1-1,1 1 1,0 0-1,0 0 1,1 0-1,-3 8 1,4-11-66,0 0 0,0 0 0,1 0-1,-1 0 1,1 0 0,-1 0 0,1 0 0,0 1-1,0-1 1,1 0 0,-1 0 0,1 0 0,-1 0 0,1 0-1,0 0 1,0 0 0,0 0 0,0 0 0,1-1 0,-1 1-1,1 0 1,0-1 0,0 1 0,0-1 0,0 1-1,0-1 1,0 0 0,1 0 0,-1 0 0,1 0 0,-1-1-1,1 1 1,0-1 0,0 1 0,0-1 0,0 0 0,4 1-1,30 5-3418,3-6-1714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50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19603,'0'1'3902,"-1"8"-2776,-36 67 915,-3 5-1544,37-75-477,1 1-1,0 0 1,0 0-1,1 0 1,0 0-1,0 0 1,0 0-1,1 0 1,1 13 0,0-20 1,-1 1 1,0-1-1,1 0 1,-1 1-1,0-1 0,1 0 1,-1 1-1,1-1 1,-1 0-1,1 0 1,-1 1-1,0-1 1,1 0-1,-1 0 1,1 0-1,-1 0 1,1 1-1,-1-1 1,1 0-1,-1 0 1,1 0-1,-1 0 1,1 0-1,-1 0 1,1 0-1,-1-1 1,1 1-1,-1 0 1,1 0-1,-1 0 1,1 0-1,-1-1 1,1 1-1,17-7 775,-10 1-757,0 0 0,-1 0-1,0-1 1,-1 0-1,1 0 1,-1-1 0,-1 1-1,1-1 1,-1-1 0,-1 1-1,1-1 1,-1 1-1,-1-1 1,0 0 0,0-1-1,2-16 1,-4 28-1202,0 1 640,0-1 0,0 0 0,0 0 1,0 0-1,0 0 0,1 0 1,-1 0-1,0 0 0,1-1 0,3 3 1,1-2-556,0-1 1,0 0-1,1 0 1,-1 0 0,0-1-1,13-1 1,-6 0-1231,21 0-4007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51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223 266 7911,'0'0'8707,"-8"-1"-4575,-8 1-3659,1 0 1,0 1-1,0 1 0,0 0 0,-28 8 0,38-8-403,-1 0 1,0 0-1,1 0 0,-1 0 0,1 1 1,0 0-1,0 0 0,0 1 0,0-1 1,1 1-1,-1 0 0,1 0 0,0 1 1,0-1-1,0 1 0,1 0 1,0 0-1,0 0 0,-5 10 0,8-14-69,0-1 0,0 0 0,0 1 0,0-1-1,0 0 1,0 1 0,0-1 0,0 0 0,0 1-1,0-1 1,0 0 0,0 1 0,0-1 0,0 0-1,0 1 1,0-1 0,1 0 0,-1 1 0,0-1-1,0 0 1,0 1 0,1-1 0,-1 0 0,0 0-1,0 1 1,1-1 0,-1 0 0,0 0 0,0 1 0,1-1-1,-1 0 1,0 0 0,1 0 0,-1 0 0,1 1-1,18 2 71,20-6 102,-25 0-217,-1-2 0,0 0 0,1 0 0,-2-1 0,1-1 0,-1 0 0,0-1 0,0 0 0,-1-1 0,0 0 0,-1-1 0,13-15 0,-40 104-981,17-78 1054,1 0 1,-1 0-1,1 0 0,-1-1 0,1 1 0,0 0 0,-1 0 0,1-1 0,0 1 0,0 0 0,-1-1 1,1 1-1,0-1 0,0 1 0,0-1 0,0 1 0,-1-1 0,1 0 0,0 1 0,0-1 0,0 0 0,0 0 1,0 0-1,0 0 0,0 0 0,0 0 0,0 0 0,0 0 0,0 0 0,0 0 0,0 0 0,0-1 0,0 1 1,0 0-1,1-1 0,39-10 824,-25 3-667,-1-1 0,0 0 0,0-1 0,-1-1 0,-1 0 0,0-1 0,0 0 0,11-15 0,4-7-14,46-76 0,-35 19-391,-54 123 163,0 2-1,3 0 1,-11 40-1,19-55 46,0 1 0,1 0 0,0 0 0,2 0-1,1 0 1,0 0 0,5 28 0,-5-45 14,0 0 1,1 0-1,0 0 1,0 0-1,0 0 1,0-1-1,0 1 1,1 0-1,-1 0 1,1-1-1,0 1 1,0-1-1,-1 0 1,2 1-1,-1-1 1,0 0-1,0 0 1,1 0-1,-1 0 1,1-1-1,-1 1 1,1-1-1,0 1 1,0-1-1,0 0 1,0 0-1,0-1 1,4 2-1,-6-2-16,-1 0 0,0-1 0,1 1 0,-1 0 0,1 0 0,-1 0 0,0-1 0,1 1 0,-1 0 0,0-1 0,1 1 0,-1 0 0,0-1 0,1 1 0,-1 0 0,0-1 0,0 1 0,1 0 0,-1-1 0,0 1 0,0-1 0,0 1 0,0-1 0,1 1 0,-1 0 0,0-1 0,0 1 0,0-1 0,0 1 0,0-1 0,0 1-1,0-1 1,0 1 0,0 0 0,-1-1 0,1 1 0,0-1 0,0 1 0,0-1 0,0 1 0,-1 0 0,1-1 0,0 0 0,-11-21-321,-3 7 310,-1 0 1,0 0-1,-1 2 1,-21-14-1,21 15 69,0 0 0,0-1 0,1 0 0,-19-23 0,34 35-25,-1 1 0,1-1 0,-1 1 0,1-1 0,0 1 0,-1-1 0,1 1 0,0-1 0,0 0 0,-1 1 0,1-1 0,0 1 0,0-1 0,0 0 0,0 1 1,0-1-1,0 0 0,0 1 0,0-1 0,0 0 0,0 1 0,0-1 0,0 0 0,0 1 0,0-1 0,1 1 0,-1-1 0,0 0 0,0 1 0,1-1 0,-1 1 0,0-1 1,1 1-1,-1-1 0,1 1 0,-1-1 0,1 1 0,-1-1 0,1 1 0,-1 0 0,1-1 0,-1 1 0,1 0 0,-1-1 0,1 1 0,0 0 0,-1 0 0,1 0 0,0-1 0,-1 1 1,1 0-1,0 0 0,-1 0 0,1 0 0,0 0 0,44-4-288,-40 4 293,158-1-4375,-95 0-727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52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22 156 6374,'4'2'1073,"1"1"1,-1-1-1,0 0 0,1 0 1,0 0-1,-1 0 0,1-1 1,0 0-1,0 0 0,0 0 0,0-1 1,9 0-1,-9 0-565,1-1-1,-1 0 1,1 0 0,-1-1-1,1 1 1,-1-1 0,0 0-1,1-1 1,-1 1 0,6-5-1,-6 3-397,1 0-1,-1-1 0,0 1 0,0-1 1,0 0-1,-1 0 0,1-1 0,-1 0 0,-1 1 1,1-1-1,-1 0 0,0-1 0,0 1 1,-1-1-1,0 1 0,0-1 0,-1 0 0,1 1 1,-1-8-1,-1 13-102,0 0 0,1 0-1,-1-1 1,0 1 0,0 0 0,-1 0 0,1 0-1,0 0 1,0 0 0,0 0 0,-1-1 0,1 1 0,-1 0-1,1 0 1,-1 0 0,1 0 0,-1 0 0,1 0-1,-1 1 1,0-1 0,0 0 0,1 0 0,-1 0-1,0 1 1,0-1 0,0 0 0,0 1 0,-1-2 0,-1 2-17,1-1 0,-1 1 1,0-1-1,1 1 0,-1 0 0,1 0 1,-1 0-1,0 0 0,1 0 1,-1 1-1,-4 1 0,-2 0-92,0 1 0,0 1-1,1-1 1,-1 2-1,1-1 1,-10 8 0,8-3 69,1 0 1,0 0 0,0 1-1,1 0 1,0 0 0,1 1-1,0 0 1,1 1 0,0-1-1,1 1 1,0 0 0,1 0-1,0 1 1,1-1-1,1 1 1,-2 15 0,4-26 30,0 0 1,0 1-1,0-1 0,1 0 1,-1 1-1,1-1 1,-1 0-1,1 1 1,0-1-1,0 0 0,0 0 1,0 1-1,0-1 1,0 0-1,1 0 1,-1-1-1,1 1 0,0 0 1,-1 0-1,1-1 1,0 1-1,0-1 0,0 1 1,0-1-1,0 0 1,0 0-1,0 0 1,0 0-1,1 0 0,-1 0 1,0-1-1,4 1 1,9 2 19,0-1 1,-1 0 0,1-1 0,16-1-1,-21 0-27,81-2-1325,-2-8-4320,-34-1-2162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53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337 163 17168,'0'0'3497,"-3"-10"-107,2 6-3253,-1 0 0,0 0 1,0 0-1,0 0 0,0 0 0,0 0 1,-1 1-1,0-1 0,1 1 0,-1 0 1,-1 0-1,1 0 0,0 0 1,-1 0-1,1 1 0,-1-1 0,0 1 1,0 0-1,0 0 0,0 0 0,0 1 1,0 0-1,-1 0 0,1 0 1,0 0-1,-1 0 0,-6 1 0,2 0-131,0 1 0,0 0-1,0 1 1,0 0-1,0 0 1,1 1-1,-1 0 1,1 1 0,-1 0-1,1 0 1,0 0-1,1 1 1,-14 12-1,8-6 15,0 0-1,1 1 0,1 0 1,0 1-1,1 0 1,-15 25-1,24-37-20,0 1 0,0 0 1,0-1-1,0 1 0,0 0 0,1-1 1,-1 1-1,1 0 0,-1 0 0,1 0 0,-1 0 1,1-1-1,0 1 0,0 0 0,0 0 1,0 0-1,0 0 0,1 0 0,-1 0 0,1 1 1,0-1 9,0-1-1,0 0 1,0 0 0,0 0 0,0 0 0,0 0 0,0 0 0,1 0 0,-1 0 0,0 0 0,1-1 0,-1 1 0,0 0 0,1-1-1,-1 1 1,1-1 0,-1 1 0,1-1 0,1 0 0,6 1 47,0-1 0,0 0-1,0 0 1,0-1 0,0 0 0,0-1 0,10-3 0,-2-1-10,-1-1 0,1 0 1,-2-1-1,1-1 1,23-18-1,-29 21-15,-1-2 1,0 0-1,0 0 1,-1 0-1,0-1 0,-1 0 1,0-1-1,0 1 1,7-17-1,-13 25-31,-1 1-1,0 0 1,0 0 0,0 0-1,0 0 1,0 0 0,1-1-1,-1 1 1,0 0 0,0 0-1,0 0 1,0-1-1,0 1 1,0 0 0,0 0-1,0 0 1,0-1 0,0 1-1,0 0 1,0 0 0,0 0-1,0-1 1,0 1 0,0 0-1,0 0 1,0 0 0,0-1-1,0 1 1,0 0 0,0 0-1,0 0 1,0 0-1,0-1 1,-1 1 0,1 0-1,0 0 1,0 0 0,0 0-1,0-1 1,0 1 0,-1 0-1,1 0 1,0 0 0,0 0-1,0 0 1,0 0 0,-1-1-1,-11 5-78,-13 12-28,22-13 95,-56 57-35,55-56 65,1 0 1,-1 0-1,1 0 1,0 1-1,0-1 1,1 1-1,0 0 1,-1 0 0,1 0-1,1 0 1,-1 0-1,-1 10 1,4-14-15,-1-1 1,0 1 0,1-1-1,-1 1 1,0-1-1,1 1 1,-1-1 0,1 1-1,-1-1 1,0 1 0,1-1-1,-1 1 1,1-1-1,0 0 1,-1 1 0,1-1-1,-1 0 1,1 1 0,0-1-1,-1 0 1,1 0-1,-1 0 1,1 0 0,0 1-1,-1-1 1,1 0 0,0 0-1,-1 0 1,1 0-1,0-1 1,29 1 193,-23 0-144,24-3 33,-1-1 1,47-11-1,-54 9-203,1 1 0,0 1 1,0 1-1,0 1 0,41 2 0,-64 0 139,0 0 0,0 1 0,-1-1-1,1 1 1,0-1 0,-1 1 0,1-1-1,0 1 1,-1-1 0,1 1 0,0 0-1,-1-1 1,1 1 0,-1 0 0,0 0-1,1-1 1,-1 1 0,1 0 0,-1 0-1,0 0 1,0-1 0,0 1 0,1 0-1,-1 0 1,0 0 0,0 0 0,0 1-1,-1 4 1595,1-18-705,-2-28-757,1 26-186,0 0 0,1 0 0,0 0 0,4-20 0,-3 33-20,-1 0 0,1 1 0,-1-1 0,1 1 0,-1-1 0,1 1 0,-1-1 0,1 1 0,0-1 0,-1 1 0,1 0 0,0-1 0,-1 1 0,1 0 0,0 0 0,-1-1 0,1 1 0,0 0 0,0 0 0,-1 0 0,1 0 0,0 0 0,0 0 0,-1 0 0,1 0 0,0 0 0,0 0 0,-1 0 0,1 1 0,0-1 0,-1 0 0,1 0 0,0 1 0,-1-1 0,2 1 0,25 12-1759,-15-6 1310,0 0 0,0 0 1,1-2-1,0 1 0,19 4 0,-27-9 618,-1 0 0,1 0 0,0 0 0,0-1 0,0 0 0,0 0 0,0 0 0,0 0 0,0-1-1,0 0 1,0 0 0,0 0 0,0-1 0,0 0 0,-1 0 0,1 0 0,-1 0 0,7-5 0,-7 4-5,139-109 975,-143 111-1090,1 1 0,0-1 1,0 0-1,0 1 0,0-1 0,-1 0 1,1 0-1,0 1 0,-1-1 0,1 0 1,0 0-1,-1 0 0,1 0 0,-1 0 1,1 0-1,-1 0 0,0 0 0,1 0 0,-1 0 1,0 0-1,0 0 0,0 0 0,0 0 1,0 0-1,0-2 0,-1 3-9,1-1-1,-1 0 1,0 0-1,0 0 1,0 0 0,0 1-1,1-1 1,-1 0-1,0 1 1,0-1 0,0 1-1,-1-1 1,1 1-1,0 0 1,0-1-1,0 1 1,0 0 0,-2 0-1,-7-2-51,-1 2 1,1-1-1,0 1 0,-12 2 0,12 0 82,0 1-1,0 0 1,0 0-1,1 1 1,-1 0-1,1 1 1,0 0-1,1 0 1,-1 1-1,-14 13 1,18-15 39,-1 1 0,1 0 0,0 0 0,1 0 0,0 1 0,-1 0 0,2 0 0,-1 0 0,1 0 0,0 0 0,0 1 1,0-1-1,1 1 0,0 0 0,1 0 0,-2 13 0,3-17-29,1-1 1,-1 0-1,1 1 1,0-1-1,0 0 0,0 0 1,0 0-1,0 0 1,0 0-1,0 0 0,1 0 1,-1 0-1,1 0 1,-1-1-1,1 1 0,0 0 1,0-1-1,-1 0 1,1 1-1,0-1 0,0 0 1,1 0-1,-1 0 1,0 0-1,0 0 1,0-1-1,1 1 0,-1-1 1,3 1-1,12 2 98,-1 0 0,33 0 0,-43-3-130,36 2-313,58 2-1618,-34-3-6648,-40-1-2837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54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36 7239,'0'0'18113,"-11"-7"-17414,4 2-618,3 2-52,0 1-1,0-1 0,-1 1 1,1-1-1,0 1 1,-1 1-1,1-1 1,-1 0-1,0 1 0,0 0 1,1 0-1,-1 1 1,0-1-1,0 1 1,0 0-1,0 0 0,-7 2 1,-9 3 40,1 1-1,-1 1 1,2 0 0,-1 2 0,1 0-1,1 1 1,-32 23 0,49-33-74,1 0 0,0 0 0,0 0 0,0 0 0,0 0 0,-1 0 0,1 0 0,0 0 0,0 1 0,0-1 0,0 0 0,-1 0 1,1 0-1,0 0 0,0 0 0,0 1 0,0-1 0,0 0 0,0 0 0,0 0 0,0 1 0,-1-1 0,1 0 0,0 0 0,0 0 0,0 0 0,0 1 0,0-1 0,0 0 1,0 0-1,0 0 0,0 1 0,0-1 0,0 0 0,0 0 0,1 0 0,-1 1 0,0-1 0,0 0 0,0 0 0,0 0 0,0 1 0,0-1 0,0 0 0,0 0 1,1 0-1,-1 1 0,14 2-26,29-3 184,-31 0-150,39-1 11,-19-1-60,61 5-1,-86-2 17,0 0 1,0 0-1,0 0 0,0 1 1,0 0-1,0 1 1,0 0-1,-1 0 0,0 0 1,1 0-1,-1 1 0,0 0 1,-1 1-1,7 5 0,-11-9 31,1 1 0,-1 0 0,0-1 0,0 1 0,1 0 0,-1 0 0,0 0 0,0 0 0,-1 0 0,1 0 1,0 0-1,-1 0 0,1 0 0,-1 0 0,0 0 0,1 0 0,-1 0 0,0 0 0,0 1 0,-1-1 0,1 0 0,0 0 0,-1 0 0,1 0 0,-1 0 0,0 0 0,0 0 0,0 0 0,0 0 0,0 0 0,0 0 0,0-1 0,0 1 0,-1 0 0,1-1 0,-1 1 0,1-1 0,-1 1 0,-3 1 0,-4 4 183,-1 1 1,0-2-1,-1 1 1,0-2 0,-15 7-1,9-4-86,0-2 1,-1 0-1,0-1 0,0-1 0,0 0 1,0-2-1,-1 0 0,1-1 0,-21-1 0,38 0-144,0 0 0,0 0 0,-1 0-1,1 0 1,0-1 0,0 1-1,-1 0 1,1-1 0,0 1-1,0-1 1,0 1 0,0-1-1,0 1 1,0-1 0,0 0-1,0 0 1,0 1 0,0-1-1,0 0 1,0 0 0,0 0-1,0 0 1,1 0 0,-1 0-1,-1-2 1,2 1-101,0-1 0,0 1 0,-1 0 0,1 0 0,1 0 0,-1 0 0,0 0 0,0 0 0,1 0 0,-1 0-1,1 0 1,0 0 0,-1 0 0,2-2 0,3-5-722,0 0-1,1 0 1,0 1 0,0 0-1,9-10 1,25-19-3589,7-4-1473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54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12300,'0'0'11344,"-4"11"-10373,-8 18-499,1 0 0,2 1-1,1 0 1,-4 36 0,9-53-413,2 1 1,0-1-1,0 1 1,2 0 0,-1-1-1,2 1 1,0-1 0,0 1-1,1-1 1,1 0 0,0 0-1,12 23 1,3-14 37,-18-22-84,-1 0-1,1 1 1,-1-1 0,1 0 0,-1 0 0,1 0 0,-1 0 0,1 0 0,0 0 0,-1 0 0,1 0 0,-1 0 0,1 0-1,-1 0 1,1 0 0,0 0 0,-1 0 0,1 0 0,-1-1 0,1 1 0,-1 0 0,1 0 0,-1-1 0,1 1 0,-1 0 0,1-1-1,1-2 23,0 1 0,-1 0-1,1-1 1,-1 1-1,0-1 1,0 1-1,0-1 1,0 0-1,0 1 1,-1-1-1,1 0 1,-1 0 0,0 0-1,0 1 1,0-4-1,0-3-36,0 0 1,-1 0-1,-1 1 0,1-1 0,-1 0 1,-1 1-1,1 0 0,-2-1 0,1 1 0,-1 0 1,0 1-1,-1-1 0,1 1 0,-2-1 1,1 2-1,-1-1 0,-8-7 0,5 9-899,18 15-595,2-4 696,1 0-1,0-1 1,0 0 0,1-1-1,-1-1 1,1 0-1,0-1 1,15 2-1,110-1-6051,-98-3 6847,-39 0 259,-1 0 0,1 0-1,0 1 1,-1-1 0,1 0 0,0 0 0,-1 0 0,1 0-1,0 0 1,-1 0 0,1 0 0,0-1 0,-1 1 0,1 0-1,0 0 1,-1 0 0,1-1 0,0 1 0,-1 0 0,1-1-1,-1 1 1,1 0 0,-1-1 0,1 1 0,-1-1 0,1 1-1,-1-1 1,1 1 0,-1-1 0,0 0 0,1 1-1,-1-1 1,0 1 0,1-1 0,-1-1 0,-7-6 4646,-5 4-5037,6 4 155,0 0 1,0 1-1,0 0 1,0 0-1,0 0 1,1 0-1,-1 1 0,0 0 1,1 0-1,-1 1 1,1 0-1,0 0 1,0 0-1,-6 5 0,8-6-1,-1 0 0,1 1 0,1-1-1,-1 1 1,0 0 0,1 0 0,-1 0-1,1 0 1,0 0 0,0 0-1,0 1 1,1-1 0,-1 1 0,1-1-1,-1 1 1,1 0 0,1-1 0,-1 1-1,0 0 1,1 0 0,0-1 0,0 1-1,0 6 1,1-8 7,0 0 0,0-1-1,1 1 1,-1-1 0,0 0-1,0 1 1,1-1 0,-1 0 0,1 0-1,-1 0 1,1 0 0,0 0-1,-1 0 1,1 0 0,0-1 0,0 1-1,0-1 1,-1 1 0,1-1-1,0 0 1,0 1 0,0-1 0,0 0-1,0 0 1,3-1 0,52-3 838,-54 3-847,1 1 1,0-1 0,-1 0-1,1 0 1,0 0 0,-1-1-1,1 1 1,-1-1 0,0 0-1,1 0 1,-1 0 0,0 0-1,0-1 1,-1 1-1,1-1 1,0 0 0,-1 1-1,1-1 1,-1 0 0,0-1-1,0 1 1,0 0 0,-1-1-1,1 1 1,-1-1 0,0 1-1,0-1 1,1-7 0,-2 10-138,0 0 1,0 0-1,0 1 1,0-1-1,-1 0 1,1 0 0,0 0-1,-1 0 1,1 0-1,-1 0 1,1 1 0,-1-1-1,1 0 1,-1 0-1,0 1 1,1-1 0,-1 0-1,0 1 1,1-1-1,-1 1 1,0-1-1,0 1 1,0-1 0,0 1-1,1-1 1,-3 1-1,-26-8-7102,22 7 4599,-9-1-4976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55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63 17521,'0'0'6245,"-7"-8"-5390,0 2-833,1 0 1,-1 0 0,-1 1-1,1 0 1,-1 0 0,1 1-1,-17-6 1,21 8-39,0 1 0,0 0 0,0 0 0,0 1 0,0-1 0,-1 0 0,1 1 0,0 0 0,0 0 0,0 0 0,-1 0 0,1 0 0,0 1 0,0 0 0,0-1 0,0 1 0,0 0 0,0 0 0,0 1 0,0-1 0,0 1 0,1-1 0,-1 1 0,0 0 0,1 0 0,-1 0 0,1 0 0,0 1 0,0-1 0,-2 3 0,3-4 15,0 0 0,0 0 0,1 0 0,-1 0 1,0 0-1,1 1 0,-1-1 0,1 0 0,-1 0 0,1 0 1,0 1-1,0-1 0,-1 0 0,1 0 0,0 1 0,0-1 1,0 2-1,1-2-4,-1 0 0,0-1 0,0 1 0,1-1 0,-1 1 0,1-1 0,-1 1 0,0 0 0,1-1 0,-1 0 0,1 1 0,-1-1 0,1 1 0,-1-1 0,1 0 0,0 1 0,-1-1 0,1 0 0,-1 1 0,1-1 0,0 0 0,-1 0 0,2 0 0,1 1 0,-1-1 0,1 0 1,-1 0-1,1 0 1,-1 0-1,1-1 0,-1 1 1,0-1-1,1 1 0,-1-1 1,1 0-1,-1 0 1,0 0-1,0 0 0,0 0 1,4-3-1,1-4 4892,-29 23-4128,-32 27-1248,49-38 491,1-1 1,0 1-1,1 0 0,-1 0 0,1 0 1,-1 1-1,1-1 0,1 1 1,-1 0-1,1-1 0,-1 1 0,1 1 1,1-1-1,-1 0 0,1 0 1,0 1-1,0-1 0,0 0 0,1 1 1,0 9-1,1-14-3,-1 1 0,1-1-1,0 0 1,-1 0 0,1 0-1,0 0 1,0 0 0,0 0 0,0 0-1,0 0 1,0-1 0,0 1 0,0 0-1,0 0 1,0-1 0,0 1-1,0-1 1,1 1 0,-1-1 0,0 0-1,0 1 1,1-1 0,-1 0 0,0 0-1,3 0 1,39 1-312,-32-1 88,-4-1-340,1 1 1,0-1-1,-1-1 0,1 1 1,-1-1-1,0 0 1,12-6-1,25-15-6470,-5-3-4438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55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7207,'0'0'6630,"-8"5"-4815,0 2-1204,0 0-1,1 0 1,0 1 0,0 0-1,1 0 1,0 0 0,0 1-1,1 0 1,1 0-1,-1 1 1,1-1 0,-4 14-1,5-13-128,-2 4-142,0 0 0,0 1 0,1 0 0,1 0 0,1 0 0,0 0-1,1 0 1,0 0 0,2 21 0,0-34-323,-1 0 0,1 0 0,0 0 0,0 0 0,-1-1 0,1 1 0,0 0 0,0-1 0,1 1 0,-1 0 0,0-1 0,0 0 0,1 1-1,-1-1 1,1 0 0,-1 1 0,1-1 0,0 0 0,-1 0 0,5 1 0,-2 0 27,1-1 1,0 0-1,0 0 0,0 0 1,0 0-1,0-1 0,1 0 1,4 0-1,1-1 14,1 0 1,-1-1-1,-1-1 1,1 1-1,0-2 1,-1 1-1,11-6 1,-5-3 16,-14 10-65,0 0 0,0 0 0,1 0 0,-1 1 0,1-1 1,-1 1-1,1-1 0,-1 1 0,6-2 0,-12 29 182,-6 0 207,7-19-377,0 0 1,1 1-1,0-1 1,0 1-1,-2 14 1,5-21-188,-1-1 0,1 1 1,-1-1-1,1 1 0,-1-1 0,1 0 0,0 1 0,-1-1 1,1 0-1,-1 0 0,1 1 0,0-1 0,-1 0 0,1 0 1,0 0-1,-1 0 0,1 0 0,0 1 0,-1-1 1,1-1-1,0 1 0,-1 0 0,1 0 0,0 0 0,-1 0 1,1 0-1,0-1 0,-1 1 0,1 0 0,-1 0 0,2-1 1,12-9-5901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56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66 9257,'0'0'6214,"3"-9"-2889,12-30-757,-14 38-2504,-1 1-1,0-1 1,0 1-1,0-1 1,1 1-1,-1-1 1,0 1-1,0-1 1,0 1-1,0-1 1,0 1-1,0-1 0,0 1 1,0-1-1,-1 1 1,1-1-1,0 1 1,0-1-1,0 1 1,0-1-1,-1 1 1,1-1-1,0 1 1,-1-1-1,1 1 1,0 0-1,-1-1 1,1 1-1,0-1 1,-1 1-1,1 0 1,-1-1-1,1 1 1,0 0-1,-1 0 1,1-1-1,-1 1 1,1 0-1,-1 0 1,1 0-1,-1 0 0,1 0 1,-1-1-1,1 1 1,-1 0-1,1 0 1,-2 1-1,-23 1 351,24-2-341,-6 2-59,1 1 0,-1 0 0,1 0 0,-1 0 1,1 0-1,0 1 0,1 0 0,-1 0 0,1 1 0,-1 0 0,-5 7 0,3-4-12,1 1 0,0 0-1,0 0 1,1 1 0,1-1 0,-7 14 0,12-22 0,-1 1 0,0-1 0,0 0 1,1 1-1,-1-1 0,1 1 0,-1-1 1,1 1-1,0-1 0,0 1 0,0-1 1,-1 1-1,1-1 0,1 1 0,-1-1 0,0 1 1,0-1-1,0 1 0,1-1 0,-1 1 1,1-1-1,-1 0 0,1 1 0,0-1 1,0 2-1,1-2 38,-1 0 1,1-1 0,-1 1-1,1 0 1,0-1-1,-1 1 1,1-1 0,0 1-1,-1-1 1,1 0-1,0 0 1,0 1 0,-1-1-1,1-1 1,0 1 0,0 0-1,2-1 1,8-2 211,0 0 0,-1 0 0,1-2 0,17-8 1,28-26 128,2-1 81,-59 39-473,0 1 0,0 0 0,0 0 0,0 0 0,0 0 0,1 0 0,-1 0 0,0 0 0,0 0-1,0 0 1,0 0 0,0 0 0,1 0 0,-1 0 0,0 0 0,0 0 0,0 0 0,0 0 0,1 0 0,-1 0 0,0 0 0,0 0 0,0 0 0,0 0-1,0 0 1,1 0 0,-1 0 0,0 1 0,0-1 0,0 0 0,0 0 0,0 0 0,0 0 0,0 0 0,1 0 0,-1 0 0,0 1 0,0-1-1,0 0 1,0 0 0,0 0 0,0 0 0,0 0 0,0 1 0,0-1 0,0 0 0,0 0 0,0 0 0,0 0 0,0 0 0,0 1 0,0-1 0,-1 15-298,-8 20 6,8-31 209,0 0 77,-2 2-391,2 1 1,-1 0-1,1 0 0,0 0 1,0 8-1,1-13 203,0-1 0,0 0 0,0 0 0,0 1 0,1-1 0,-1 0 0,0 0 0,1 0 0,-1 1 0,1-1 1,-1 0-1,1 0 0,0 0 0,-1 0 0,1 0 0,0 0 0,0 0 0,-1 0 0,1 0 0,0-1 0,0 1 0,0 0 0,0 0 0,0-1 0,0 1 0,1-1 0,-1 1 0,0-1 0,0 1 0,0-1 0,0 0 0,1 1 0,-1-1 0,0 0 0,0 0 0,2 0 0,25 0-5186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12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59 118 10442,'0'0'9545,"9"-3"-7468,-1 0-1766,-1 0 0,0 0 0,0-1 0,-1 0 0,1 0 0,7-6 0,-11 8-179,-1 0-1,0-1 1,1 1 0,-1 0 0,0-1 0,0 1 0,-1-1 0,1 0 0,0 0-1,-1 1 1,0-1 0,0 0 0,0 0 0,0 0 0,0 0 0,0-1 0,-1 1-1,1 0 1,-1 0 0,0 0 0,0 0 0,-1-5 0,1 7-117,-1 0 0,0 0 1,1 0-1,-1 0 0,1 0 0,-1 0 1,0 1-1,0-1 0,0 0 0,1 0 1,-1 1-1,0-1 0,0 1 0,0-1 1,0 1-1,0-1 0,0 1 0,0-1 1,0 1-1,0 0 0,0-1 1,0 1-1,0 0 0,-1 0 0,1 0 1,0 0-1,0 0 0,0 0 0,0 0 1,0 1-1,0-1 0,0 0 0,0 1 1,0-1-1,0 0 0,-1 1 0,-39 16-173,32-10 143,2 1 0,-1-1 1,1 2-1,0-1 0,0 1 1,-5 10-1,9-16 14,1 1 0,0 0 1,0 0-1,0 0 0,0 0 0,1 1 0,0-1 0,0 0 1,0 0-1,0 1 0,0-1 0,1 1 0,0-1 0,0 1 1,0-1-1,1 1 0,1 5 0,-1-8-7,-1-1 1,1 0-1,0 0 0,0 0 1,0 0-1,0 0 0,1 0 1,-1 0-1,0 0 0,0 0 0,0-1 1,1 1-1,-1 0 0,0-1 1,1 1-1,-1-1 0,1 1 1,-1-1-1,1 0 0,-1 0 0,1 0 1,1 0-1,41 1-953,-31-2 135,-3 1-970,1 0 1,-1-1-1,0-1 1,0 1-1,14-6 1,18-8-12101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56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15631,'0'0'6139,"-9"-1"-4794,1 2-1261,1-1 1,-1 1-1,1 1 0,-1-1 0,1 1 0,0 0 0,-1 1 0,1 0 1,0 0-1,1 0 0,-1 1 0,0 0 0,1 0 0,0 1 1,0 0-1,-7 7 0,4-4 236,6-7-268,1 1 0,-1-1 0,1 1-1,0 0 1,0 0 0,0 0-1,0 0 1,0 0 0,0 0-1,0 1 1,1-1 0,-1 0 0,1 1-1,0 0 1,-1 2 0,27-3 385,10-2-463,57 8 0,-79-6-55,0 0-1,0 1 1,-1 1-1,0 0 0,1 1 1,-2 0-1,22 13 1,-32-18 84,0 0 0,0 1 1,0 0-1,0-1 0,0 1 0,0 0 1,0-1-1,0 1 0,-1 0 1,1 0-1,0 0 0,0-1 0,-1 1 1,1 0-1,-1 0 0,1 0 1,-1 0-1,1 0 0,-1 0 0,0 1 1,1-1-1,-1 0 0,0 0 1,0 0-1,0 0 0,0 0 0,0 2 1,-1-2 33,1 1 1,-1 0-1,0-1 1,0 1-1,0-1 1,-1 1-1,1-1 1,0 0-1,0 0 1,-1 1-1,1-1 1,-1 0-1,1 0 1,-1 0-1,-1 0 1,-10 5 175,0 0 0,0-1 0,-18 3 0,27-7-279,-8 3-51,0-1 0,0-1-1,0 0 1,0-1-1,-1 0 1,1-1-1,-21-1 1,32 0-153,0 0 0,0 1-1,0-1 1,0 1 0,0-1 0,0 0 0,1 0 0,-1 1 0,0-1-1,0 0 1,0 0 0,1 0 0,-1 0 0,0 0 0,1 0 0,-1 0-1,1 0 1,0 0 0,-1-1 0,1 1 0,0 0 0,-1 0-1,1 0 1,0 0 0,0-1 0,0 1 0,0 0 0,0 0 0,0 0-1,1 0 1,-1-1 0,0 1 0,1 0 0,-1 0 0,0 0 0,1 0-1,0-1 1,10-22-6141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57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8712,'0'0'14222,"-6"8"-13640,-7 14-278,1 0 0,1 1 0,1 1 1,1-1-1,1 1 0,1 1 1,1 0-1,1 0 0,2 0 0,0 0 1,2 0-1,0 1 0,4 28 1,-3-54-297,0 0 0,0 0 0,0 1 0,0-1 0,0 0 0,0 0 0,0 1 0,0-1 1,0 0-1,0 0 0,0 0 0,0 1 0,0-1 0,0 0 0,0 0 0,1 0 0,-1 1 1,0-1-1,0 0 0,0 0 0,0 0 0,0 1 0,0-1 0,1 0 0,-1 0 0,0 0 1,0 0-1,0 0 0,1 1 0,-1-1 0,0 0 0,0 0 0,0 0 0,1 0 0,-1 0 1,0 0-1,0 0 0,0 0 0,1 0 0,-1 0 0,0 0 0,0 0 0,1 0 0,-1 0 1,0 0-1,0 0 0,0 0 0,1 0 0,-1 0 0,0 0 0,0 0 0,0 0 0,1 0 1,-1-1-1,0 1 0,0 0 0,0 0 0,1 0 0,-1 0 0,0 0 0,0-1 0,0 1 0,0 0 1,0 0-1,1 0 0,-1-1 0,0 1 0,9-13 391,-3-3-363,-1 1 0,-1-1-1,0 0 1,-1 0 0,-1-1 0,0-20 0,-2 36-164,0 4 57,0 0 0,0 0 0,1 0 0,-1 0 0,1-1 0,0 1 1,0 0-1,0 0 0,0 0 0,2 2 0,1-1 79,0 0 0,-1-1 0,1 0 0,1 0 1,-1 0-1,0 0 0,1-1 0,0 1 0,-1-1 0,1 0 0,0-1 0,0 1 0,0-1 0,0 0 0,0 0 0,1-1 0,-1 1 0,0-1 0,7-1 0,-2 1 73,0 0-1,-1-1 1,1 0-1,0-1 1,0 0-1,-1-1 1,1 1-1,-1-2 1,12-5-1,-12 2 111,-1 1 0,0-2 0,0 1 0,6-9 0,-5 8-1,-25 35-464,6-12 236,-19 34 15,28-47 6,0 0-1,0 1 0,0-1 0,0 0 0,0 1 1,1-1-1,-1 1 0,0-1 0,1 1 0,0-1 0,0 1 1,0-1-1,0 1 0,0-1 0,0 1 0,2 4 1,-2-6-36,1-1 0,0 1 0,0 0 0,-1-1 0,1 1 0,0-1 0,0 1 0,-1-1 0,1 1 0,0-1 0,0 1 0,0-1 0,0 0 0,0 0 0,0 1 0,0-1 0,0 0 0,-1 0 0,1 0 0,0 0 0,0 0 0,0 0 0,0 0 0,0-1 1,0 1-1,0 0 0,1-1 0,26-10-4000,-9-6-2028,-4-6-5279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57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10282,'0'0'13431,"3"8"-13212,0-3-284,-1 1 1,1-1-1,0 0 0,0 0 1,1 0-1,0 0 0,-1 0 0,1-1 1,1 0-1,-1 0 0,1 0 1,0 0-1,0-1 0,0 1 1,0-1-1,7 2 0,2 3-579,27 9-3180,-15-12 8570,-33-5-630,-21 9-3871,7 1-82,1 2-1,0 0 1,0 1-1,2 1 1,0 1-1,-21 21 0,37-34-144,1-1 0,-1 0 1,1 0-1,-1 1 0,1-1 0,0 1 0,-1-1 0,1 1 0,0-1 0,0 1 0,0 0 0,0 0 0,1-1 0,-1 1 0,0 0 0,1 0 0,-1 0 0,1 0 0,0 0 0,0 0 0,0 0 0,0 2 0,0-2 0,1-1 0,0 1 0,0-1 0,0 0 0,1 1 0,-1-1 0,0 0 0,0 0 0,1 0 0,-1 0 0,1 0 0,-1 0 0,0 0 0,1-1 0,0 1 0,-1 0-1,1-1 1,-1 1 0,1-1 0,2 1 0,14 2 32,0-1 0,1-1 0,29-1 0,-36 0-155,78 0-3211,-30 0-4766,-29 0-1815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58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11179,'0'0'6059,"1"-10"-3753,-1 6-2139,1 0 1,-1 0-1,0 0 0,1 0 1,0 0-1,0 0 1,0 0-1,1 0 1,-1 1-1,1-1 0,0 1 1,0-1-1,0 1 1,0-1-1,1 1 0,-1 0 1,1 0-1,0 0 1,0 1-1,0-1 0,0 1 1,1 0-1,-1-1 1,5-1-1,2 0 265,0 0 1,0 0-1,0 1 0,0 0 1,19-2-1,-27 5-404,0-1 0,0 1 0,0-1 0,0 1 0,0 0 0,0 0 0,0 0 0,1 0 0,-1 1 0,0-1 0,0 0 0,0 1 0,0-1 1,0 1-1,0 0 0,0 0 0,-1 0 0,1 0 0,0 0 0,0 0 0,-1 0 0,1 1 0,0-1 0,-1 0 0,1 1 0,-1 0 0,0-1 0,0 1 0,1 0 0,-1-1 0,0 1 0,0 0 0,-1 0 0,1 0 0,1 4 1,-2 3 10,1 1 0,-2-1 1,1 1-1,-1-1 1,-1 1-1,0-1 1,0 0-1,-4 11 1,2-9-54,1 0 1,0 1 0,1-1-1,-1 19 1,3-29 11,0-1 0,0 0 0,0 1 1,0-1-1,1 1 0,-1-1 0,0 0 0,0 1 1,0-1-1,0 1 0,1-1 0,-1 0 0,0 1 1,0-1-1,1 0 0,-1 0 0,0 1 0,1-1 1,-1 0-1,0 1 0,1-1 0,-1 0 0,0 0 1,1 0-1,-1 1 0,1-1 0,-1 0 0,0 0 1,1 0-1,-1 0 0,1 0 0,-1 0 0,1 0 1,21-1 332,19-12 675,-27 5-770,-1 0 1,0-2-1,0 1 0,-1-2 1,14-14-1,-21 20-166,-1 0 0,1 0 0,-1 0 0,0-1-1,-1 0 1,1 0 0,-1 0 0,0 0 0,-1-1 0,0 1 0,0-1-1,0 1 1,0-1 0,0-12 0,-2 17-62,-1 0-1,1 0 1,-1-1 0,1 1-1,-1 0 1,0 0 0,0 0-1,0 0 1,0 0 0,0 0-1,0 1 1,-1-1-1,1 0 1,-1 1 0,1-1-1,-1 1 1,1-1 0,-1 1-1,0-1 1,0 1 0,0 0-1,-3-1 1,0-1-60,1 1 0,-1 0-1,0 0 1,0 1 0,0-1 0,0 1 0,0 0 0,-9 0-1,13 1-523,24 4-1517,1-1-57,45 0 0,-5-5-4609,-55 1 5449,44-2-7610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59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228 107 12396,'0'0'14718,"-9"-7"-13832,8 6-862,-2-2-9,0 0 0,0 0 1,0 1-1,-1-1 0,1 1 1,0 0-1,-1 0 0,0 0 1,1 0-1,-1 1 1,0-1-1,0 1 0,0 0 1,0 0-1,0 0 0,0 1 1,0 0-1,0-1 0,0 2 1,0-1-1,-1 0 0,1 1 1,0-1-1,0 1 1,0 0-1,0 1 0,-4 1 1,-1 2-36,0 1 0,1 0 1,0 1-1,0-1 1,0 2-1,1-1 1,0 1-1,0 0 0,1 0 1,0 1-1,1 0 1,0 0-1,0 0 1,-4 11-1,9-20 18,0 1-1,0-1 1,0 1 0,0-1 0,0 0-1,0 1 1,0-1 0,0 0 0,0 1-1,0-1 1,0 1 0,0-1 0,0 0-1,0 1 1,1-1 0,-1 0 0,0 1-1,0-1 1,0 0 0,0 1 0,1-1-1,-1 0 1,0 1 0,0-1 0,1 0-1,-1 0 1,0 1 0,1-1 0,-1 0-1,0 0 1,1 1 0,-1-1 0,0 0-1,1 0 1,-1 0 0,0 0 0,1 0-1,0 1 1,21-2 114,20-12 110,-30 6-158,-1-1 0,0 0 0,0 0 0,0-1 0,-1-1 0,-1 1 0,0-2 0,16-21 0,-85 140-495,33-54 462,27-54-23,-1 0 0,1 0 0,0 1 0,0-1 0,-1 0-1,1 1 1,0-1 0,0 0 0,-1 1 0,1-1 0,0 0 0,0 1 0,0-1 0,0 1 0,0-1 0,-1 0 0,1 1 0,0-1 0,0 1 0,0-1 0,0 0 0,0 1 0,0-1 0,0 1 0,0-1 0,0 0 0,1 1 0,-1-1 0,0 1 0,0-1-1,0 0 1,0 1 0,1-1 0,-1 0 0,0 1 0,0-1 0,1 0 0,-1 1 0,0-1 0,0 0 0,1 1 0,-1-1 0,0 0 0,1 0 0,-1 0 0,1 1 0,25-5 468,33-20 145,-58 24-619,37-19 35,-26 11-87,1 1 0,1 0-1,-1 1 1,1 1-1,0 0 1,1 1 0,-1 1-1,20-3 1,-34 7 39,1 0 0,0 0 0,0 0 0,-1 0 0,1 0 0,0 0 0,-1 0 0,1 0 0,-1 0 0,1 0 1,-1 0-1,0 0 0,0 1 0,1-1 0,-1 0 0,0 0 0,0 0 0,0 0 0,0 1 0,0-1 0,0 0 0,0 0 0,-1 0 0,0 2 1,-4 33 144,7-39 1154,8-20-1028,0 0-1,-2-1 1,0 1-1,-2-1 1,5-32-1,-11 55-382,41 25-2508,-29-21 2536,1 0 1,-1-1 0,0-1 0,1 0-1,-1 0 1,1-1 0,-1-1 0,0 0-1,19-4 1,-25 4 111,0-1 0,-1 1 0,1-1 0,-1 0-1,1 0 1,-1 0 0,0-1 0,0 0 0,0 0 0,0 0-1,0 0 1,-1-1 0,1 0 0,-1 0 0,0 0 0,0-1-1,-1 1 1,1-1 0,-1 0 0,0 0 0,0 0 0,2-7-1,-6 3 767,-9 15-700,-10 14-255,-22 52 71,40-66 106,-1 0 1,1 0 0,0 0 0,0 0 0,0 1 0,1-1 0,0 0 0,1 1-1,-1-1 1,2 12 0,-1-17-11,1 1 1,0-1-1,0 0 0,0 1 0,-1-1 1,1 0-1,0 1 0,1-1 0,-1 0 0,0 0 1,0 0-1,0 0 0,1 0 0,-1 0 1,0 0-1,1-1 0,-1 1 0,1 0 1,-1-1-1,1 1 0,-1-1 0,1 0 0,0 1 1,-1-1-1,1 0 0,-1 0 0,1 0 1,0 0-1,-1 0 0,4-1 0,-1 1-492,1 0-1,-1-1 1,1 1-1,-1-1 0,1 0 1,-1-1-1,0 1 1,1-1-1,-1 1 0,5-4 1,11-15-7527,0-7-7382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5:59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16656,'0'0'12460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00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209 108 6887,'0'0'3897,"5"-8"315,-4 6-3835,20-37 4229,-20 36-4143,0 1 1,0-1-1,0 1 1,0-1-1,0 1 0,-1-1 1,1 0-1,-1 1 1,1-1-1,-1 0 0,0 1 1,0-1-1,-1 0 1,1 1-1,0-1 0,-1 0 1,0-2-1,0 4-428,0 0 0,0 0 0,0 1 0,0-1 0,0 0 0,-1 1 0,1-1 0,0 1 0,0-1 0,0 1 0,-1-1 0,1 1 0,0 0 0,0 0 0,-1 0 0,1-1 0,0 1 0,-1 0 0,1 1 0,0-1 0,0 0 0,-1 0 0,1 0 0,0 1 0,0-1 0,-1 1 1,1-1-1,0 1 0,-2 1 0,-35 19-248,20-9 179,0 2 1,2 1-1,-1 0 0,2 1 0,0 0 0,1 1 1,1 1-1,-21 36 0,34-53 29,-1-1 1,1 1 0,-1-1-1,1 1 1,0-1-1,-1 1 1,1-1-1,0 1 1,0 0-1,0-1 1,-1 1-1,1 0 1,0-1-1,0 1 1,0 0-1,0-1 1,0 1-1,0-1 1,0 1-1,0 0 1,0-1-1,0 1 1,1 0-1,-1-1 1,0 1-1,0-1 1,1 1-1,-1 0 1,0-1-1,1 1 1,-1-1-1,0 1 1,1-1-1,-1 1 1,1-1-1,-1 1 1,1-1-1,0 1 1,1-1 11,0 1 1,0-1-1,1 0 0,-1 0 1,0 0-1,0 0 1,0-1-1,1 1 0,-1 0 1,0-1-1,3-1 0,8-3 55,0 0 0,0-1-1,13-8 1,3-7 6,-2 0 1,-1-2-1,0-1 0,32-39 1,-91 120-875,27-48 803,-35 61 18,39-64-17,-1-1 0,1 0 0,0 1 0,0 0 0,0-1 0,1 1-1,-1 0 1,2 0 0,-1 0 0,1 11 0,1-15-9,0 0 0,0-1 0,1 1 0,-1-1 0,1 1 0,-1-1 1,1 0-1,0 0 0,-1 1 0,1-1 0,0 0 0,0-1 0,-1 1 0,1 0 0,0 0 0,0-1 0,0 1 0,0-1 1,0 0-1,0 0 0,0 1 0,0-1 0,0-1 0,0 1 0,4-1 0,57-4-773,-51 3-158,0-2 0,0 1 0,0-2-1,-1 1 1,16-10 0,6-9-5469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00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0 15310,'0'0'8280,"-8"13"-7741,3-4-459,-89 151 1479,80-134-1076,1 2-1,1-1 1,1 2 0,-10 43-1,21-71-474,-1 0-1,1 0 0,0 0 1,0 0-1,-1 0 0,1-1 1,0 1-1,0 0 0,0 0 1,0 0-1,1 0 0,-1 0 1,0 0-1,0 0 0,0 0 1,1 0-1,-1 0 0,1 0 1,-1 0-1,0-1 1,1 1-1,-1 0 0,1 0 1,0-1-1,-1 1 0,2 1 1,0-1 12,-1-1 0,1 1 0,-1-1 0,1 0 0,-1 1 0,1-1 0,-1 0 0,1 0 0,0 0 0,-1 0 0,1 0 0,-1-1 0,1 1 0,2-1 0,10-4 76,-1 0 0,0 0 0,13-8-1,-14 7-155,-2 0-10,0 1-1,0 0 0,0 1 1,1 0-1,0 1 0,-1 0 0,1 1 1,0 0-1,1 1 0,-1 0 0,12 1 1,-22 0 64,0 0 0,0 1 0,0-1 0,0 0 1,0 1-1,-1-1 0,1 1 0,0 0 1,0-1-1,-1 1 0,1 0 0,0-1 0,-1 1 1,1 0-1,-1 0 0,1-1 0,-1 1 0,1 0 1,-1 0-1,1 0 0,-1 0 0,0 0 0,1 0 1,-1 0-1,0 0 0,0 0 0,0 0 0,0 0 1,0-1-1,0 1 0,0 0 0,0 0 0,0 0 1,-1 0-1,1 0 0,0 0 0,0 0 1,-1 0-1,1 0 0,-1 0 0,0 0 0,-19 37 570,11-29-408,-1-1 0,-1-1 0,1 0 0,-2 0 0,1-1 0,0-1 0,-1 0 0,0 0 1,0-1-1,-1 0 0,1-1 0,-1-1 0,1 0 0,-1-1 0,0 0 0,-20-2 0,32 1-251,0 0 0,0 0 0,0 0 0,0 0-1,0 0 1,0 0 0,0-1 0,0 1 0,0 0 0,0-1-1,0 1 1,1-1 0,-1 1 0,0-1 0,0 1 0,0-1 0,0 0-1,1 1 1,-1-1 0,0 0 0,1 1 0,-1-1 0,1 0 0,-1 0-1,1 0 1,-1 0 0,0-1 0,0-28-7944,6 12-182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01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15375,'0'0'10917,"2"13"-10154,0 8-465,-1 0-1,-1 0 1,-1 1-1,-1-1 1,-1 0 0,0 0-1,-8 23 1,0-11-255,-14 58 643,24-84-1186,0 0 0,1 0 0,-1-1 0,1 1 0,1 0 0,0 8 0,1-14-137,-1-1 0,1 1 0,-1-1 0,1 0 0,0 0 0,-1 0 1,1 0-1,-1 0 0,1 0 0,-1 0 0,1-1 0,-1 1 0,1-1 0,-1 1 0,1-1 0,-1 1 0,1-1 0,1-1 0,16-14-8801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01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8776,'0'0'13661,"10"4"-11846,-3-1-1601,1 0-1,-1 0 0,1-1 0,0 0 1,0 0-1,0-1 0,0 0 0,0 0 1,0-1-1,0 0 0,0 0 1,0-1-1,0 0 0,0-1 0,0 1 1,-1-2-1,1 1 0,0-1 0,13-7 1,-18 8-145,1 1 0,0-1 0,-1-1 0,1 1 0,-1 0 1,0-1-1,0 0 0,0 0 0,0 0 0,0 0 0,-1 0 1,0 0-1,1-1 0,-1 1 0,0-1 0,0 0 0,-1 1 0,1-1 1,-1 0-1,0 0 0,1-7 0,-2 10-49,-1 0 1,1 0-1,-1 0 0,0 0 0,1 0 1,-1 0-1,0 0 0,0 0 0,0 0 1,0 0-1,1 0 0,-1 1 1,0-1-1,0 0 0,0 1 0,-1-1 1,1 1-1,0-1 0,0 1 0,0 0 1,0-1-1,0 1 0,-1 0 0,1 0 1,0 0-1,0 0 0,0 0 1,-1 0-1,1 0 0,-2 0 0,-43 3-151,37-1 106,1 1 0,-1 0 0,1 0 0,-1 1 0,1 1 1,0-1-1,0 1 0,1 0 0,-1 1 0,1 0 0,-7 7 1,9-8 13,0-1 0,0 1 0,1 1 1,-1-1-1,1 1 0,1-1 0,-1 1 1,1 0-1,0 1 0,0-1 0,0 1 1,1-1-1,0 1 0,1-1 1,-2 9-1,3-13 6,1 0 0,-1 0 0,1 0 1,0 0-1,0 0 0,-1 0 0,1 0 1,1 0-1,-1 0 0,0 0 0,0-1 0,0 1 1,1-1-1,-1 1 0,1-1 0,0 1 1,-1-1-1,1 0 0,0 0 0,0 1 0,-1-1 1,1-1-1,0 1 0,0 0 0,0 0 1,0-1-1,0 1 0,1-1 0,-1 0 1,2 1-1,12 1-334,-1 0 0,30 0 1,-35-2-94,44 1-3307,-20-2-1870,10-1-7235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2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19060,'-1'0'68,"0"-1"0,-1 1 0,1 0-1,0 0 1,0 0 0,0 1 0,0-1 0,0 0-1,0 0 1,0 0 0,0 1 0,0-1 0,0 0-1,0 1 1,0-1 0,0 1 0,0 0 0,0-1 0,1 1-1,-1 0 1,0-1 0,0 1 0,1 0 0,-1 0-1,0-1 1,1 1 0,-1 0 0,1 0 0,-1 0-1,1 0 1,-1 0 0,1 0 0,0 0 0,-1 2 0,-11 41 590,11-39-504,-2 14-98,1-1 0,0 2 0,2 34 0,1-46-66,-1 0-1,1-1 0,1 1 1,-1 0-1,1-1 1,1 1-1,-1-1 1,1 0-1,1 1 0,-1-1 1,1-1-1,6 8 1,-9-12 6,1 0 1,-1 0 0,1 0 0,0-1-1,-1 1 1,1-1 0,0 0-1,0 1 1,0-1 0,0 0 0,0 0-1,0 0 1,1 0 0,-1 0-1,0-1 1,0 1 0,1-1 0,-1 1-1,0-1 1,3 0 0,-2-1 6,0 1 0,0-1 1,0 0-1,0 0 1,0 0-1,0 0 0,0-1 1,-1 1-1,1-1 1,-1 1-1,1-1 0,-1 0 1,4-4-1,0 0 59,0-1 0,0 0 0,-1-1-1,0 0 1,0 1 0,-1-1 0,0-1-1,0 1 1,2-11 0,-4 14 9,-1 0 0,0 0 0,-1-1 0,1 1 0,-1-1 0,0 1 0,0 0 0,-1-1 0,1 1 0,-3-8 0,2 11-69,1 0 1,-1 1 0,0-1-1,1 1 1,-1-1 0,0 1-1,0-1 1,0 1 0,0-1 0,0 1-1,0 0 1,-1 0 0,1-1-1,0 1 1,-1 0 0,1 0-1,-1 0 1,1 1 0,-1-1-1,1 0 1,-1 1 0,1-1-1,-1 0 1,0 1 0,0 0 0,1-1-1,-1 1 1,0 0 0,1 0-1,-1 0 1,0 0 0,0 0-1,1 1 1,-1-1 0,-2 1-1,-37 10-1043,38-10 705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13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22 12812,'0'0'10325,"-10"-5"-9797,8 4-516,-1-1 6,-1 0 0,1 0 0,0 0 0,-1 1 0,1 0 0,0-1 0,-1 1 0,0 1 0,1-1 0,-1 0 0,0 1 0,1 0 0,-1 0 0,0 0 0,1 0 0,-1 0 0,0 1 0,1 0 0,-1 0 0,1 0 0,-1 0 0,1 0 0,-1 1 0,1-1 0,0 1 0,0 0 0,0 0 0,-4 4 0,-4 3 30,0 1 0,1 0 0,-16 22-1,23-27-17,-1 0-1,1 0 1,1 0-1,-1 0 0,1 1 1,0-1-1,0 1 1,0 0-1,1 0 1,0 0-1,-1 11 0,2-16-28,0 0-1,0 0 0,0 0 1,0 0-1,1-1 1,-1 1-1,0 0 0,0 0 1,1 0-1,-1 0 0,1 0 1,-1-1-1,1 1 0,-1 0 1,1 0-1,-1-1 1,1 1-1,0 0 0,-1-1 1,1 1-1,0-1 0,0 1 1,-1-1-1,1 1 0,0-1 1,1 1-1,32 5 53,34-13-895,-30-1-2009,-1-3 1,43-17-1,-31 8-2600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02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0 14894,'0'0'1228,"-12"6"576,-4 4-1206,0 0-1,1 1 0,0 1 1,1 0-1,0 1 0,0 0 0,2 1 1,-20 28-1,24-29-449,1 0 0,0 0 0,1 0 0,1 1 0,0 0 0,-3 20 0,7-30-149,0 0 0,1 0 1,0 0-1,0 0 1,0 0-1,0 0 1,1 0-1,-1-1 1,1 1-1,0 0 0,0 0 1,1 0-1,-1 0 1,1-1-1,0 1 1,0-1-1,0 1 1,0-1-1,0 0 1,1 0-1,0 0 0,-1 0 1,1 0-1,0 0 1,1-1-1,-1 0 1,0 1-1,5 1 1,3 1-427,0 0 0,0-1 0,0 0 1,1-1-1,-1 0 0,1-1 0,0 0 1,13 0-1,57-2-6607,-39-5 666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0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13132,'0'0'13683,"-1"5"-13795,-43 203 464,57-218 805,3-10-430,-10 6-756,1 0 0,-2-1 0,0 0 0,0 0 0,-2 0 0,0 0 0,-1 0 0,1-26 0,-3 45-193,0-1 0,0 0 0,1 0 1,-1 0-1,1 1 0,0-1 0,0 0 0,0 0 0,0 0 1,0 0-1,0 0 0,1 0 0,0-1 0,-1 1 1,1 0-1,0-1 0,0 1 0,1-1 0,-1 0 1,0 0-1,1 0 0,0 0 0,-1 0 0,1 0 0,0-1 1,0 1-1,0-1 0,0 0 0,0 0 0,0 0 1,0 0-1,0 0 0,0-1 0,1 1 0,3-1 1,5 1-850,-1-1 1,1-1-1,-1 0 1,0 0-1,0-1 1,1 0-1,-1-1 1,0 0 0,10-5-1,14-8-3984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03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15 5477,'0'0'16506,"-12"-4"-15523,8 2-939,-1 0 1,0 1 0,0-1 0,0 1-1,0 0 1,-1 1 0,1-1 0,0 1-1,0 0 1,0 0 0,0 0 0,-1 1-1,1 0 1,0 0 0,0 0 0,0 1-1,0 0 1,0-1 0,1 2 0,-6 2-1,-38 36 716,45-38-717,0-1 0,1 1 1,0 0-1,-1 0 0,1 1 1,1-1-1,-1 0 0,0 1 1,1-1-1,-1 1 0,1-1 1,0 1-1,0 0 0,0 4 1,1-8-39,1 1 1,-1 0 0,0 0-1,1 0 1,-1-1-1,0 1 1,1 0 0,-1 0-1,1-1 1,0 1 0,-1 0-1,1-1 1,-1 1 0,1-1-1,0 1 1,-1-1 0,1 1-1,0-1 1,0 1 0,-1-1-1,1 0 1,0 1-1,0-1 1,0 0 0,0 0-1,-1 0 1,1 0 0,0 1-1,0-1 1,0 0 0,0 0-1,0-1 1,-1 1 0,1 0-1,1 0 1,36-6 362,-17-1-291,0-1-1,0-1 1,0 0 0,28-20 0,5-1 9,-53 29-94,0 1 0,-1-1 1,1 1-1,0-1 1,-1 1-1,1 0 1,0-1-1,0 1 0,-1 0 1,1-1-1,0 1 1,0 0-1,0 0 1,-1 0-1,1 0 0,0 0 1,0 0-1,0 0 1,-1 0-1,1 0 1,0 0-1,0 1 0,0-1 1,-1 0-1,1 1 1,0-1-1,0 0 1,-1 1-1,1-1 0,0 1 1,-1-1-1,1 1 1,0-1-1,-1 1 1,1-1-1,-1 1 0,1 0 1,-1-1-1,1 1 1,-1 0-1,0-1 1,1 1-1,-1 0 0,0 0 1,1-1-1,-1 1 1,0 0-1,0 0 0,0 0 1,0-1-1,0 1 1,0 0-1,0 0 1,0 0-1,0 0 0,0 1 1,-7 66 664,3-37 570,9-31-1077,0-1 1,-1-1 0,0 1 0,1 0 0,-1-1-1,0 0 1,8-4 0,17-12 37,-21 12-215,1 0 0,1 0 1,-1 1-1,1 1 0,0-1 0,0 2 0,0-1 1,22-3-1,-31 7 12,0 0-1,0 1 1,0-1 0,0 0 0,-1 1 0,1-1-1,0 0 1,0 1 0,0-1 0,0 1 0,0 0-1,0-1 1,-1 1 0,1 0 0,0-1 0,-1 1-1,1 0 1,0 0 0,-1 0 0,1-1 0,-1 1-1,1 0 1,-1 0 0,1 0 0,-1 0 0,0 0-1,0 0 1,1 0 0,-1 0 0,0 0 0,0 0 0,0 2-1,2 39 147,-2-36-139,0-6-55,1 1 0,-1-1 0,0 0 1,1 0-1,-1 0 0,0 0 0,0 0 0,1 0 1,-1 0-1,0 0 0,1 0 0,-1 1 0,0-1 1,1-1-1,-1 1 0,0 0 0,1 0 0,-1 0 1,0 0-1,1 0 0,-1 0 0,0 0 1,0 0-1,1 0 0,-1-1 0,0 1 0,1 0 1,-1 0-1,0 0 0,0-1 0,1 1 0,-1 0 1,0 0-1,0-1 0,0 1 0,0 0 0,1 0 1,-1-1-1,0 1 0,0 0 0,0-1 1,12-12-9040,-6 4-1687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04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8232,'0'0'15145,"5"-8"-14051,3-3-690,1 0 0,0 1 0,1 1 0,0-1 0,0 1 0,16-10 0,-19 14-343,1 0-1,1 0 1,-1 0 0,1 1-1,-1 1 1,1-1-1,0 1 1,1 1 0,-1 0-1,0 0 1,11 0 0,-18 3-67,-1 0 1,0 0 0,0 0 0,0 0 0,-1 0-1,1 0 1,0 0 0,0 0 0,0 0 0,-1 1 0,1-1-1,-1 0 1,1 1 0,-1-1 0,0 0 0,1 1 0,-1-1-1,0 1 1,0-1 0,0 0 0,0 1 0,0-1-1,0 1 1,0-1 0,0 0 0,-1 3 0,-7 43 112,-1-28-74,7-16-173,0-1-1,1 1 0,-1 0 0,1-1 0,0 1 1,0 0-1,0 0 0,0 0 0,1 0 0,-1 3 0,4-7-4544,10-9 733,-2-4-2518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04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150 167 9865,'0'0'9834,"2"-9"-7608,3-28-331,-5 36-1839,0 1 1,0-1-1,-1 0 1,1 1-1,0-1 0,0 0 1,-1 1-1,1-1 1,0 0-1,0 1 0,-1-1 1,1 1-1,-1-1 1,1 0-1,-1 1 1,1-1-1,-1 1 0,1-1 1,-1 1-1,1 0 1,-1-1-1,1 1 1,-1 0-1,0-1 0,1 1 1,-1 0-1,0 0 1,1-1-1,-1 1 0,0 0 1,1 0-1,-1 0 1,0 0-1,0 0 1,1 0-1,-1 0 0,0 0 1,1 0-1,-1 0 1,0 0-1,1 1 1,-1-1-1,0 0 0,1 0 1,-2 1-1,-29 10 103,21-4-160,1 0-1,0 0 1,1 1-1,0 0 1,0 0-1,-7 11 1,11-14-9,0 0 0,1 1 0,-1-1 0,1 1 1,0 0-1,1 0 0,0 0 0,0 1 0,0-1 0,0 0 0,1 1 1,0 6-1,1-12 16,0 0 1,1 0 0,-1-1-1,1 1 1,-1 0 0,1-1-1,0 1 1,-1 0-1,1-1 1,0 1 0,-1-1-1,1 1 1,0-1 0,-1 1-1,1-1 1,0 0 0,0 1-1,0-1 1,-1 0-1,1 0 1,0 0 0,0 1-1,0-1 1,0 0 0,-1 0-1,1 0 1,0 0 0,0 0-1,0-1 1,0 1-1,0 0 1,-1 0 0,1 0-1,0-1 1,0 1 0,0-1-1,-1 1 1,2-1 0,36-13 284,-22 3-267,0-1 0,-1 0 0,0-1 0,-1-1 0,0 0 0,18-26 1,-10 9 123,-1-1 0,23-49 0,-80 150 739,6-13-615,-33 84 0,62-138-268,0 0-1,0 0 1,0 0-1,1 0 1,-1 0-1,1 0 1,-1 0-1,1 0 0,-1 0 1,1 0-1,0 0 1,0 1-1,0-1 1,1 0-1,-1 0 1,0 0-1,1 0 1,-1 0-1,1 0 1,1 4-1,-1-5-61,1-1-1,-1 1 1,0-1-1,0 1 0,1-1 1,-1 1-1,0-1 1,1 0-1,-1 0 1,0 0-1,1 1 1,-1-1-1,0 0 0,1-1 1,-1 1-1,0 0 1,1 0-1,-1-1 1,0 1-1,1 0 1,-1-1-1,0 1 0,2-2 1,7-3-1404,1 0-1,-1-1 1,0 0 0,0-1 0,16-14 0,-2-5-5585,-1 0-3646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05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0 11691,'0'0'8189,"-10"0"-5749,-1 1-2191,0-1 1,-1 2-1,1-1 0,0 1 1,0 1-1,0 0 0,0 1 1,1 0-1,-1 0 1,1 1-1,0 1 0,0 0 1,-13 10-1,18-12-226,1-1 1,0 1-1,0 0 0,0 0 0,0 0 1,1 1-1,0-1 0,0 1 0,0-1 0,0 1 1,1 0-1,0 0 0,0 1 0,0-1 1,0 0-1,0 6 0,2-10-16,0 0 1,0-1-1,1 1 0,-1 0 0,0 0 0,0-1 1,1 1-1,-1 0 0,0-1 0,1 1 1,-1 0-1,0-1 0,1 1 0,-1-1 0,1 1 1,-1-1-1,1 1 0,-1-1 0,1 1 0,0-1 1,-1 1-1,1-1 0,0 0 0,-1 1 1,1-1-1,0 0 0,-1 0 0,2 1 0,31 2 353,28-11 219,-40 0-521,0 0 1,37-21-1,18-6 642,-77 39-588,1 0-1,-1 0 0,0 0 1,0 0-1,-1 0 0,1 0 0,-1 0 1,-3 6-1,0 2 126,5-11-225,0-1 0,-1 0 0,1 1 0,0-1 0,0 1 0,0-1 0,0 0 0,0 1 0,-1-1 0,1 1 0,0-1 0,0 1 0,0-1 0,0 1 1,0-1-1,1 1 0,-1-1 0,0 0 0,0 1 0,0-1 0,0 1 0,0-1 0,1 1 0,-1-1 0,0 0 0,0 1 0,1-1 0,-1 0 0,0 1 0,0-1 0,1 0 0,0 1 0,17 0 234,31-16-94,-36 10-178,1 1-173,-1 0 0,0 2 1,1-1-1,26 0 1,-39 3 192,-1 1-1,1-1 1,0 0 0,0 0 0,0 1 0,-1-1 0,1 0 0,0 1 0,0-1 0,-1 0 0,1 1 0,0-1 0,-1 1-1,1 0 1,-1-1 0,1 1 0,0-1 0,-1 1 0,1 0 0,-1-1 0,0 1 0,1 0 0,-1 0 0,0-1-1,1 1 1,-1 0 0,0 0 0,0 0 0,0-1 0,1 1 0,-1 0 0,0 0 0,0 0 0,0 0 0,0-1 0,-1 1-1,1 0 1,0 0 0,0 0 0,0 0 0,-1 0 0,-10 34 214,12-35-162,0 0 1,1 1 0,-1-1 0,0 0 0,0-1-1,1 1 1,-1 0 0,0 0 0,0 0 0,0-1-1,1 1 1,-1 0 0,0-1 0,0 1-1,0-1 1,2 0 0,30-20 38,-23 13-102,-1 2 0,2-1 0,-1 1 0,1 1 0,-1 0 0,2 0 0,-1 1 0,0 1 0,1 0 1,15-2-1,-27 5 12,1 0 1,-1 0-1,1 0 1,0 0 0,-1 0-1,1 1 1,-1-1-1,1 0 1,-1 0 0,1 1-1,-1-1 1,1 0-1,-1 1 1,0-1 0,1 0-1,-1 1 1,1-1-1,-1 1 1,0-1-1,1 1 1,-1-1 0,0 1-1,0-1 1,1 1-1,-1-1 1,0 1 0,0-1-1,0 1 1,0-1-1,1 1 1,0 26-8,-10 19 219,9-46-196,0 1-1,-1-1 0,1 1 1,0-1-1,0 1 0,0-1 0,-1 1 1,1-1-1,0 0 0,0 1 1,0-1-1,0 1 0,0-1 1,0 1-1,0-1 0,0 1 0,0-1 1,0 1-1,0-1 0,0 1 1,0-1-1,0 1 0,0-1 1,0 1-1,1-1 0,-1 1 0,0-1 1,0 1-1,1-1 0,-1 0 1,0 1-1,1-1 0,-1 0 1,0 1-1,1-1 0,-1 0 0,0 1 1,1-1-1,-1 0 0,1 1 1,-1-1-1,1 0 0,-1 0 1,1 1-1,10-3-2640,-2-6-6740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06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15791,'0'0'1719,"7"5"5,12 8-1186,0 0-1,-1 1 1,0 1-1,17 19 1,-29-28-448,-1 1-1,0 0 1,0 0 0,-1 0 0,0 1 0,0-1 0,-1 1 0,0 0 0,0 0 0,0 0-1,-1 1 1,-1-1 0,0 1 0,1 12 0,-2-6 139,0-1 0,-1 0 1,0 1-1,-1-1 0,-1 0 0,0 0 0,-1 0 0,-6 15 1,5-19-141,0-1 0,0 1 0,-1-1 1,0-1-1,-1 1 0,0-1 0,0 0 1,-1-1-1,0 0 0,0 0 0,-16 9 1,16-11-218,0 0 0,0-1 0,0 0 0,-16 5 0,-17-4-3914,17-5-1985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07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31 13837,'1'0'430,"0"-1"0,0 1 0,0-1 0,0 0 0,0 1 1,0-1-1,0 0 0,-1 0 0,1 1 0,0-1 0,0 0 0,-1 0 0,1 0 0,-1 0 0,1 0 0,-1 0 0,1 0 0,-1 0 1,0 0-1,1 0 0,-1 0 0,0 0 0,0-2 0,0 2-241,-1 0 0,1 1 1,-1-1-1,0 1 0,0-1 1,1 0-1,-1 1 0,0-1 0,0 1 1,0 0-1,1-1 0,-1 1 0,0 0 1,0-1-1,0 1 0,0 0 1,0 0-1,0 0 0,0 0 0,0 0 1,-1 0-1,-7-1-165,0 1 0,0 1 0,0 0 0,-15 3 0,14-1-36,1 1 1,0 0-1,1 0 1,-1 1-1,-9 6 0,15-9 6,0 0 1,0 0-1,1 0 0,-1 0 0,1 0 0,-1 0 0,1 1 0,0-1 0,0 1 0,0 0 1,0 0-1,1-1 0,-1 1 0,1 0 0,-1 1 0,1-1 0,0 0 0,-1 4 0,3-6-18,-1 0-1,1 0 1,-1 0-1,1 1 0,0-1 1,0 0-1,-1 0 0,1 0 1,0 0-1,0 0 1,0-1-1,0 1 0,0 0 1,0 0-1,0-1 0,0 1 1,0 0-1,1-1 1,-1 1-1,0-1 0,0 1 1,0-1-1,1 0 0,-1 0 1,0 1-1,2-1 1,44 6-331,-35-4 243,29 2-197,-26-3 184,0 0 0,-1 1 0,1 1 0,0 0 1,-1 1-1,1 0 0,14 8 0,-28-12 117,0 0 1,0 1 0,0-1-1,0 1 1,-1-1 0,1 1-1,0 0 1,0-1 0,0 1-1,-1 0 1,1-1 0,0 1-1,-1 0 1,1 0 0,0 0-1,-1 0 1,1 0-1,-1 0 1,1 0 0,-1 0-1,0 0 1,1 0 0,-1 0-1,0 0 1,0 0 0,0 0-1,0 0 1,0 1 0,0 0 65,-1-1 0,0 1 0,0 0 1,0-1-1,0 1 0,0 0 0,0-1 0,0 1 1,0-1-1,-1 0 0,1 1 0,-1-1 1,1 0-1,-2 1 0,-7 4 270,1-1 0,0 1 0,-1-2 1,-13 5-1,-15 1-211,0-1 0,-1-2 1,0-2-1,-1-1 1,-43-2-1,80-2-627,-7-1-954,8-5-3032,2-3-3832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26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5061,'0'0'21556,"1"13"-21236,-2 28-95,-3 0-1,-1 0 0,-17 69 0,12-71-164,2-7 5,1-1 1,2 1-1,-3 44 0,27-107-3114,2-33-6197,-14 23-496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26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12332,'0'0'13201,"10"-6"-12085,-4 1-953,0 1-47,0 0-1,0 0 0,0 1 0,0 0 0,0 0 1,1 0-1,0 1 0,-1 0 0,1 0 1,12-1-1,61-4-48,124 4-1,-203 3-197,0 0 0,0 1 0,0-1 0,0 0 0,0 1 0,-1-1-1,1 0 1,0 1 0,0-1 0,0 1 0,0 0 0,-1-1 0,1 1 0,0 0-1,0-1 1,-1 1 0,1 0 0,-1 0 0,1-1 0,-1 1 0,1 0-1,-1 0 1,1 0 0,-1 0 0,0 0 0,1 0 0,-1 0 0,0-1 0,0 2-1,0-1-189,0 0 0,1 0-1,-1 0 1,0 0-1,-1 0 1,1 0 0,0 0-1,0 0 1,0 0-1,-1 0 1,1 0 0,0 0-1,-1 0 1,1 0 0,-1 0-1,1-1 1,-1 1-1,1 0 1,-2 1 0,-12 6-5712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13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3 12492,'-8'0'1820,"3"0"-1567,0 0 0,0-1-1,0 2 1,0-1 0,0 0-1,0 1 1,0 0 0,0 0-1,0 1 1,0 0 0,0-1-1,1 1 1,-1 1 0,1-1-1,-1 1 1,1 0 0,0 0 0,0 0-1,0 0 1,-4 5 0,4-2 10,0 0 1,0 1 0,0 0 0,1 0 0,-1 0-1,2 0 1,-1 0 0,-2 13 0,4-18-228,1 0 0,-1 0 1,1 0-1,0 0 0,0 0 0,0 0 1,0 0-1,0 0 0,0 0 0,0 0 1,1 0-1,-1-1 0,1 1 0,-1 0 1,1 0-1,0 0 0,-1 0 0,1 0 1,0-1-1,0 1 0,1 0 0,-1-1 1,0 1-1,1-1 0,-1 1 0,0-1 1,1 0-1,0 1 0,-1-1 0,1 0 1,0 0-1,-1 0 0,1 0 0,0-1 1,0 1-1,2 0 0,2 1 36,0-2-1,0 1 1,0 0 0,0-1 0,0 0-1,0-1 1,0 1 0,0-1-1,0 0 1,0-1 0,0 1-1,0-1 1,-1-1 0,1 1-1,-1-1 1,1 0 0,-1 0 0,0 0-1,0-1 1,6-5 0,-6 4-37,0 0 1,0 0-1,0-1 1,-1 1-1,0-1 1,0 0-1,0 0 0,-1-1 1,0 1-1,0-1 1,-1 1-1,0-1 1,0 0-1,0 0 1,-1 0-1,1-14 1,-2 20-23,0 0 1,1 0 0,-1 0-1,0 0 1,0 0 0,-1 0-1,1 0 1,0 0 0,0 1-1,0-1 1,0 0 0,-1 0-1,1 0 1,0 0 0,-1 0-1,1 0 1,-1 1 0,1-1-1,-1 0 1,0 0 0,0-1-1,0 2-12,0 0-1,1 0 0,-1 0 0,0 0 0,0 0 0,1 0 0,-1 0 1,0 0-1,1 0 0,-1 1 0,0-1 0,1 0 0,-1 0 0,1 0 1,-1 1-1,0-1 0,1 0 0,-1 1 0,1-1 0,-1 1 0,1-1 1,-1 1-1,-3 2-19,1 0 0,-1 1 1,1-1-1,0 1 1,1-1-1,-1 1 0,-2 5 1,2-3 39,1 1 0,0 0 1,0 0-1,1 0 0,-1 0 1,2 0-1,-1 13 0,1-20-18,0 1 0,0-1-1,0 1 1,0-1 0,0 0-1,1 1 1,-1-1-1,0 1 1,0-1 0,0 0-1,1 1 1,-1-1 0,0 1-1,0-1 1,1 0-1,-1 1 1,0-1 0,1 0-1,-1 0 1,0 1 0,1-1-1,-1 0 1,0 0-1,1 1 1,-1-1 0,1 0-1,-1 0 1,1 0 0,-1 0-1,0 0 1,1 0 0,-1 0-1,1 0 1,0 0-1,25-2 237,19-15 156,-31 7-582,0-1-1,0-1 0,-1 0 0,0-1 1,11-16-1,-32 66-960,8-37 1149,-3 6 65,1 0 0,0 0 0,0 0 1,1 0-1,0 0 0,0 0 0,0 1 1,1-1-1,-1 0 0,2 0 0,0 10 1,0-15-43,0 0 1,0-1 0,-1 1-1,1 0 1,0-1 0,0 1-1,0-1 1,0 0 0,0 1-1,0-1 1,0 0 0,0 1-1,0-1 1,0 0 0,0 0-1,0 0 1,0 0 0,0 0-1,0 0 1,1 0 0,-1 0-1,0 0 1,0-1 0,2 0-1,24-8 283,-19 2-281,0 0 0,-1 0 0,0-1 0,0 0 0,0 0 0,9-16 0,3-4-26,-18 27-22,-2 8-170,-12 16 167,10-19 72,1 0-1,0 0 0,-1 0 0,1 0 1,1 1-1,-1-1 0,1 1 0,-1-1 1,0 10-1,4-14 41,0-1 1,0 1-1,1-1 0,-1 0 1,0 0-1,0 0 0,0 0 1,0 0-1,0 0 0,3-3 1,7-7-20,-8 7-219,0 0-1,0 1 0,0-1 1,0 1-1,0 0 1,1 0-1,-1 1 0,1-1 1,0 1-1,0 0 0,7-2 1,-11 6 79,0-1 0,-1 1 0,1-1 0,0 1 0,-1 0 0,1-1 0,-1 1 0,0 0-1,1 0 1,-1-1 0,0 1 0,0 0 0,0 0 0,0-1 0,-1 1 0,1 2 0,0 13-6946,5-14-108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27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40 15503,'0'0'6886,"54"5"-4131,-15-9-865,6-5-1026,7-2-575,-7 1-225,-1 3-96,-14 4-128,-3 3-577,-10 0-480,-7 1-641,-8 11-480,-2 2 544,-2 4 32,-12-1-2690,-6-1-3299</inkml:trace>
  <inkml:trace contextRef="#ctx0" brushRef="#br0" timeOffset="1">1 418 14542,'0'0'9353,"57"5"-6791,-23-13-704,15-1-993,2-3-673,-3 2-160,3 2-128,-6 2-833,-4 3-801,-7-1-1313,-3 0-1121,-6-4-1793,-1-5-3909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27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1 15887,'0'0'8963,"-11"7"-8877,-15 14 161,2 1 1,0 1-1,1 0 1,1 2-1,2 1 1,0 1 0,2 0-1,-20 40 1,23-38 67,1 1-1,1 0 1,2 1 0,1 0-1,1 1 1,2 0 0,1 0 0,-2 58-1,8-83-315,1 1-1,0 0 1,0-1-1,1 0 1,0 1-1,0-1 0,1 0 1,-1 0-1,2 0 1,-1 0-1,1-1 1,0 0-1,0 1 1,1-1-1,0-1 0,0 1 1,0-1-1,1 0 1,0 0-1,0 0 1,0-1-1,0 0 0,1 0 1,-1 0-1,1-1 1,8 3-1,-8-4-753,-1-1 0,0 1 0,1-1-1,0 0 1,-1-1 0,1 0 0,-1 0-1,1 0 1,0-1 0,-1 0 0,1 0 0,6-2-1,22-15-13294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29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76 177 13132,'0'0'341,"0"1"1,1 0-1,-1 0 0,0 0 0,0 0 0,0 0 0,0 0 0,1 0 0,-1-1 0,1 1 0,-1 0 0,0 0 0,1 0 0,-1-1 1,1 1-1,0 0 0,-1-1 0,1 1 0,-1 0 0,1-1 0,0 1 0,0-1 0,-1 1 0,1-1 0,1 1 0,28 5 2697,34-14-1277,-48 3-1436,1-1 0,-1 0 1,0-1-1,29-18 1,-37 20-219,1-1 1,0 0-1,-1-1 0,0 0 1,-1 0-1,0-1 1,0 1-1,0-2 0,7-11 1,-13 19-94,0-1-1,0 1 1,0 0 0,0-1-1,0 1 1,-1 0-1,1-1 1,-1 1 0,1-1-1,-1 1 1,1-1 0,-1 1-1,0-1 1,0 1 0,1-1-1,-1 0 1,0 1 0,-1-1-1,1 1 1,0-1 0,0 1-1,-1-1 1,1 0 0,-1 1-1,1-1 1,-1 1 0,0 0-1,1-1 1,-1 1-1,0 0 1,0-1 0,0 1-1,0 0 1,0 0 0,0 0-1,-1 0 1,1 0 0,0 0-1,0 0 1,-1 0 0,1 0-1,-1 1 1,1-1 0,0 0-1,-1 1 1,0 0 0,1-1-1,-1 1 1,1 0 0,-1-1-1,1 1 1,-3 0 0,-6-1-47,0 1 1,-1-1-1,1 2 1,-1 0-1,1 0 1,-18 4-1,9 2 21,1 0 1,-1 1-1,2 0 0,-1 2 0,1 0 0,1 1 0,0 1 0,0 0 0,1 1 0,1 1 0,0 0 0,-22 31 1,33-42 4,1 1 1,-1 0-1,1 0 1,0 1-1,0-1 1,0 0-1,1 1 1,0-1 0,-1 1-1,2-1 1,-1 1-1,0-1 1,1 1-1,0 0 1,0-1-1,0 1 1,1 0-1,-1-1 1,3 8 0,-1-7 28,1 0 1,0 0 0,0-1 0,0 0 0,0 1-1,0-1 1,1-1 0,0 1 0,0 0 0,0-1-1,0 0 1,1 0 0,-1 0 0,8 4 0,8 1-598,0 0 1,0-2-1,0 0 1,1-1-1,-1-1 1,1-1-1,26 1 1,-2-4-4156,0-3-2258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29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19891,'0'0'9321,"6"-11"-23959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30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0 324 10250,'0'0'16736,"11"-4"-15151,10-5-1254,1-2 0,-2 0 0,1-1 1,-2-1-1,0-1 0,0-1 0,29-31 0,0-5 88,62-86-1,-113 165-1027,-10 5 612,-30 56 0,33-71-89,0 0-1,1 1 1,0 0-1,2 1 1,0 0-1,2 0 1,0 0-1,1 0 0,-2 28 1,6-46-238,0 0 1,1 0-1,-1 0 1,0 0-1,1 0 0,-1 0 1,1 0-1,0 0 1,0 0-1,0 0 0,0 0 1,0 0-1,0 0 1,0-1-1,3 4 0,5 7-5516,-7-5-438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30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10826,'0'0'12908,"63"18"-10473,-27-18-1026,13 0-544,-1 0-289,3-4-287,-5-1-225,-2-2-96,-8 6-993,-11-2-1153,-5-1-2691,-6 0-5509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31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90 8296,'0'0'11883,"-6"9"-10527,-17 26 176,22-34-1466,1-1 1,0 1-1,0 0 0,0-1 0,-1 1 1,1 0-1,0-1 0,0 1 0,0 0 1,0-1-1,0 1 0,0 0 0,0-1 1,0 1-1,0-1 0,1 1 0,-1 0 0,0-1 1,0 1-1,0 0 0,1-1 0,-1 1 1,0-1-1,1 1 0,-1-1 0,1 1 1,-1-1-1,0 1 0,1-1 0,-1 1 1,1-1-1,-1 1 0,1-1 0,0 0 1,-1 1-1,1-1 0,-1 0 0,1 0 1,0 1-1,-1-1 0,1 0 0,-1 0 0,1 0 1,0 0-1,-1 0 0,1 0 0,0 0 1,-1 0-1,2 0 0,36 2 1184,-35-2-1055,7 0 32,1-1 1,0 0-1,-1-1 1,1-1 0,-1 1-1,0-1 1,0-1-1,0 0 1,12-7-1,-18 9-169,1-1-1,-1 1 1,0-1-1,1 0 1,-2-1-1,1 1 0,0 0 1,-1-1-1,1 0 1,-1 0-1,0 0 1,0 0-1,-1-1 1,1 1-1,-1-1 0,0 1 1,0-1-1,0 0 1,-1 0-1,0 0 1,1-6-1,-2 9-49,0 0 1,-1 1-1,1-1 1,0 1-1,-1-1 1,1 1-1,-1-1 1,0 1-1,1-1 0,-1 1 1,0 0-1,0-1 1,0 1-1,0 0 1,0 0-1,0 0 1,0 0-1,-1 0 0,1 0 1,0 0-1,-1 0 1,1 0-1,0 0 1,-1 1-1,1-1 1,-1 1-1,1-1 0,-1 1 1,0-1-1,1 1 1,-1 0-1,1 0 1,-1 0-1,0 0 1,1 0-1,-3 0 0,-6 0-40,1 0-1,-1 1 1,1 0-1,-1 0 1,-9 4-1,6-1 7,0 2 0,0 0 0,0 0 0,1 1 0,0 0 0,1 1 0,-1 1-1,2 0 1,-13 12 0,18-16 21,-1 0 1,1 1-1,0 0 0,1-1 0,-1 2 0,1-1 1,1 0-1,-1 1 0,1 0 0,0 0 0,0 0 1,1 0-1,0 0 0,0 1 0,1-1 0,0 1 1,0-1-1,1 13 0,1-17 6,0 0-1,-1-1 1,2 1-1,-1-1 1,0 1 0,0-1-1,1 1 1,-1-1-1,1 0 1,0 0 0,0 0-1,0 0 1,0 0-1,0 0 1,0-1 0,0 1-1,0 0 1,1-1-1,-1 0 1,1 0-1,-1 0 1,1 0 0,4 1-1,6 2-75,1-1-1,0 0 0,18 1 1,80 1-3112,-37-9-2002,-15-8-1484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31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 19026,'0'0'4602,"8"10"-3449,12 19-876,0 0 0,-2 2 0,-2 0-1,-1 1 1,-1 0 0,-2 1 0,-1 1 0,-1-1 0,5 39 0,-11-43-215,0 0 1,-2 1-1,-2-1 1,0 1-1,-2-1 0,-1 1 1,-2-1-1,0 0 1,-2 0-1,-1-1 0,-20 46 1,11-40 155,-2 0 0,-1-1 0,-1-1 0,-31 35 0,35-48-589,-1-1 1,-34 28 0,39-37-652,0 0-1,-1-1 1,0 0 0,0-1-1,-18 7 1,-4-5-7477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32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10282,'0'0'11258,"0"9"-10516,-11 196 3230,11-204-3956,0 1-1,0-1 1,0 1-1,0 0 1,1-1-1,-1 1 0,1-1 1,-1 1-1,1-1 1,-1 1-1,1-1 1,0 1-1,0-1 1,-1 0-1,1 1 1,0-1-1,0 0 1,1 0-1,-1 0 1,0 0-1,0 0 1,2 1-1,1 0 47,-1 0 0,1-1 0,-1 1 0,1-1 1,-1 0-1,1 0 0,0-1 0,0 1 0,4 0 0,5-1 139,-1-1 0,0 0 0,0 0 0,0-1 0,14-4 1,67-31 208,-75 28-406,0 1 1,1 1 0,0 1 0,0 0 0,0 1-1,1 1 1,24-1 0,-42 5-5,0 0 1,-1 0-1,1 0 1,0 0-1,0 0 0,-1 1 1,1-1-1,0 1 1,-1-1-1,1 1 0,-1 0 1,1-1-1,0 1 0,-1 0 1,0 0-1,1 0 1,-1 0-1,0 1 0,1-1 1,-1 0-1,0 0 1,0 1-1,0-1 0,0 1 1,0-1-1,0 1 1,-1-1-1,1 1 0,0 0 1,-1-1-1,1 4 0,1 5 30,-1 0-1,0-1 1,-1 1-1,-1 17 1,-1-2-398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33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1 142 10346,'0'0'13084,"5"-10"-11445,3 0-1413,-1 1-1,1 0 1,1 0-1,0 0 1,0 1-1,0 1 1,1 0-1,0 0 1,1 0 0,-1 2-1,16-7 1,-22 10-215,5-3-14,1 1 0,0 0-1,0 0 1,1 1 0,-1 0 0,1 0-1,0 2 1,-1-1 0,22 1-1,-31 1-4,0 1-1,0-1 0,0 1 0,0-1 1,-1 1-1,1-1 0,0 1 0,0-1 1,-1 1-1,1 0 0,0 0 1,-1-1-1,1 1 0,-1 0 0,1 0 1,-1 0-1,1 0 0,-1 0 1,0-1-1,1 1 0,-1 0 0,0 0 1,0 0-1,0 0 0,1 0 0,-1 0 1,0 2-1,0 32 56,-1-26-53,1 11 22,-1-13 13,1 1 0,0-1 0,1 1 0,-1-1 0,1 1 0,4 14 0,-4-20 46,1 0 1,-1 0-1,0 0 0,0-1 0,1 1 0,-1 0 0,1 0 0,-1-1 0,1 1 0,0-1 1,0 0-1,-1 1 0,1-1 0,0 0 0,0 0 0,0 0 0,1 0 0,-1 0 1,0-1-1,0 1 0,0-1 0,1 1 0,-1-1 0,0 0 0,0 0 0,1 0 0,3 0 1,3-1 39,1 0 0,0 0 1,-1-1-1,1 0 0,-1-1 0,0 1 1,0-2-1,0 0 0,0 0 1,-1 0-1,1-1 0,-1 0 1,0-1-1,0 0 0,-1 0 1,0-1-1,0 0 0,-1 0 0,9-11 1,-12-4-1360,-8 10-5178,0 5-892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14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13677,'0'0'6230,"-4"12"-4912,-1 3-952,-8 24 852,1 0-1,2 0 1,2 1 0,-3 47 0,11-86-1216,0 0 0,0 0 0,0-1 0,0 1 0,0 0 0,0 0 0,0 0 0,0 0 0,1 0 0,-1 0 0,0 0 0,1 0 0,-1 0 0,1-1 0,-1 1 0,1 0 0,-1 0 0,1-1 0,-1 1 0,1 0 0,0-1 0,-1 1 0,1 0 0,0-1 0,0 1 0,0-1 0,-1 1 0,1-1 0,0 0 0,1 1 0,2 0 25,-1-1 0,0 0 0,0 1 0,0-1-1,0-1 1,0 1 0,0 0 0,1-1 0,4-1 0,4-2-26,0 0 0,1-1 1,18-11-1,-28 14-84,1 0 1,-1 0-1,1 0 1,-1 0-1,1 1 1,0-1-1,0 1 1,5-1-1,-8 2 74,0 0 0,0 1 0,0-1-1,0 0 1,0 1 0,0-1 0,0 0-1,0 1 1,-1-1 0,1 1 0,0 0-1,0-1 1,-1 1 0,1 0 0,0-1-1,-1 1 1,1 0 0,0 0-1,-1 0 1,1-1 0,-1 1 0,1 0-1,-1 0 1,0 0 0,1 0 0,-1 0-1,0 0 1,0 0 0,0 0 0,0 0-1,1 0 1,-1 0 0,-1 0 0,1 0-1,0 0 1,0 0 0,0 1-1,0 8 69,3 35-122,-3-44 70,0-1 0,0 1 0,0 0 0,0-1 0,0 1 0,1-1 0,-1 1 0,0-1 0,0 1 0,1 0 0,-1-1 0,0 1 0,1-1 0,-1 1 0,0-1 0,1 0 0,-1 1 0,1-1 0,-1 1 0,1-1 0,-1 0 0,1 1 0,-1-1 0,1 0 0,-1 0 0,1 1 0,-1-1 0,1 0 1,0 0-1,-1 0 0,1 0 0,-1 0 0,1 1 0,0-1 0,-1 0 0,1 0 0,-1-1 0,1 1 0,0 0 0,-1 0 0,1 0 0,-1 0 0,1 0 0,-1-1 0,1 1 0,0 0 0,-1-1 0,1 1 0,-1 0 0,1-1 0,-1 1 0,0 0 0,1-1 0,-1 1 0,1-1 0,-1 1 0,0-1 0,1 1 0,-1-2 0,4-2 35,0 0 0,-1 0-1,1-1 1,-1 1 0,0-1 0,-1 0 0,1 0 0,-1 0 0,0-1-1,0 1 1,1-9 0,0 0-23,0-1-1,-1 1 1,-1-20-1,-11 58-503,9-22 483,1 0 1,0-1 0,0 1 0,1 0-1,-1-1 1,0 1 0,0 0 0,1-1 0,-1 1-1,1-1 1,-1 1 0,1 0 0,0-1-1,0 1 1,0-1 0,0 0 0,0 1 0,0-1-1,0 0 1,0 0 0,0 1 0,1-1-1,-1 0 1,0 0 0,1 0 0,-1 0 0,1-1-1,-1 1 1,1 0 0,-1-1 0,1 1-1,0-1 1,-1 1 0,1-1 0,0 0 0,-1 0-1,1 0 1,0 0 0,-1 0 0,1 0-1,0 0 1,-1 0 0,1-1 0,2 0-1,4 0 21,0 0 0,0-1-1,0-1 1,0 1-1,-1-1 1,1 0 0,-1-1-1,11-6 1,-10 4-80,0 0 0,0-1 1,-1 0-1,0-1 0,0 0 0,-1 0 1,11-16-1,-17 23 24,0 5-2,-1 1 1,-1-1 0,1 0 0,0 0 0,-1 0-1,0 1 1,0-2 0,-3 6 0,-8 19 83,10-20-23,1 0 0,0 0 1,1 0-1,0 1 0,1-1 1,-1 1-1,2-1 1,-1 0-1,1 1 0,0-1 1,1 0-1,0 0 1,5 13-1,2-2-51,1 0 0,0-1 0,26 33 0,-9-14-190,-24-33 141,0 1-1,-1-1 0,1 1 1,-1 0-1,0-1 1,0 1-1,0 1 0,-1-1 1,1 0-1,-1 0 1,-1 0-1,1 1 0,-1-1 1,0 0-1,0 1 1,0-1-1,-1 0 1,-1 6-1,1-8 158,0 0 0,-1 0 0,1 0 0,-1-1 0,1 1 0,-1 0 0,0-1 0,0 0 0,0 1 0,0-1 0,-1 0 0,1 0 0,-1 0 0,1 0 0,-1-1 0,0 1 0,1-1 0,-1 1 1,0-1-1,0 0 0,0 0 0,0 0 0,0-1 0,0 1 0,0-1 0,0 0 0,0 0 0,-1 0 0,1 0 0,0 0 0,-5-1 0,5 0-49,0 0 0,0 0 0,0 0 1,0-1-1,0 1 0,0-1 0,0 1 0,1-1 0,-1 0 1,1 0-1,-1 0 0,1-1 0,0 1 0,0 0 0,0-1 1,0 1-1,0-1 0,1 0 0,-1 0 0,1 0 1,-1 0-1,1 0 0,0 0 0,0 0 0,0-4 0,-3-6-191,1-1 0,1 0 0,0 0 0,0-20 0,3 31 91,-1 0 0,0 0 0,1 1 0,-1-1 0,1 0 0,0 1 1,0-1-1,0 1 0,0-1 0,1 1 0,-1 0 0,0-1 0,1 1 1,0 0-1,0 0 0,-1 0 0,1 0 0,0 0 0,1 1 0,-1-1 1,3-1-1,7-4-1064,0 0 1,1 1-1,14-5 0,21-11-7817,-26 6 10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34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36 189 11371,'0'0'8498,"-7"8"-6666,-19 26-471,26-34-1325,0 0 1,-1 0-1,1 1 0,0-1 1,0 0-1,0 0 1,0 1-1,-1-1 0,1 0 1,0 0-1,0 1 0,0-1 1,0 0-1,0 1 1,0-1-1,0 0 0,0 1 1,0-1-1,0 0 1,0 0-1,0 1 0,0-1 1,0 0-1,0 1 1,0-1-1,0 0 0,0 0 1,1 1-1,-1-1 1,0 0-1,0 0 0,0 1 1,0-1-1,1 0 0,-1 0 1,0 1-1,0-1 1,0 0-1,1 0 0,-1 0 1,0 0-1,0 1 1,1-1-1,-1 0 0,0 0 1,0 0-1,1 0 1,-1 0-1,0 0 0,1 0 1,-1 0-1,0 0 0,1 0 1,-1 0-1,0 0 1,0 0-1,1 0 0,-1 0 1,0 0-1,1 0 1,-1 0-1,0 0 0,0 0 1,1 0-1,20-2 871,-21 2-885,15-4 457,0 0 0,-1-1 0,1-1 0,-1 0 0,-1-1 0,1 0 1,22-17-1,-3-2 177,49-47 1,-66 58-494,43-47 763,-71 97-978,5-7-19,-21 31-77,19-43-62,1 1 0,0 0 0,1 1 0,1 0 0,1 0 0,-5 28 1,10-45 52,0 0 17,0 0 1,-1-1-1,1 1 0,0 0 1,0-1-1,0 1 0,0 0 0,0-1 1,0 1-1,0 0 0,0-1 1,0 1-1,0 0 0,0-1 0,0 1 1,0 0-1,1-1 0,-1 1 1,0 0-1,0-1 0,1 1 0,-1-1 1,0 1-1,1-1 0,-1 1 1,1-1-1,-1 1 0,1-1 0,-1 1 1,1-1-1,-1 1 0,1-1 1,-1 0-1,1 1 0,0-1 0,-1 0 1,1 0-1,0 1 0,17 0-6367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37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7911,'0'0'12588,"36"56"-11723,-18-22-384,7 5-321,1 1-64,1-2-320,2-8-1090,-2-10-1024,-2-14-2562,-2-6-4870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6:37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16400,'0'0'4964,"11"55"-5028,7-15 128,5 7-32,11 6-32,6-2-1377,0-9-929,3-12-2403,-9-7-4836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22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16111,'0'0'3812,"77"-9"-2723,-26 0 128,8 2-512,10-1-577,-1 2-64,-5 1 0,-3 3-512,-19 2-449,-10 0-64,-10 0-64,-12 13-705,-9 3-928,0 0-1058,-14-1-352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22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13261,'0'0'6950,"57"24"-4804,-8-24-288,9-3-769,5-6-705,1 0-320,-8 1 0,-3 2-288,-10 0-1537,-13-2-2051,-4-2-3427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23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1 426 8808,'0'0'17521,"12"-6"-15898,29-19-959,0-1 1,-2-3-1,45-41 1,105-120-611,-173 173-26,-2 0 1,17-29-1,-44 71-74,1 0-1,1 0 1,1 1-1,2 1 1,0 0-1,-7 49 1,9-28 8,2-1 1,2 1-1,6 70 1,1-85-1065,0 17-3978,-5-29-787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31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0 330 10282,'0'0'9401,"10"-9"-7992,88-81 518,101-106 417,-184 172-2168,-9 13-315,-4 24-363,-14 80 480,8-69-68,0 0 1,2 0-1,1 0 1,1 24-1,0-47-110,0 0-1,1 1 0,-1-1 1,0 0-1,0 1 0,1-1 1,-1 0-1,1 1 0,-1-1 1,1 0-1,0 0 0,-1 0 1,1 0-1,0 1 0,0-1 1,0 0-1,0-1 0,0 1 1,1 1-1,16 3-9553,-12-5 374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32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10922,'0'0'11820,"69"32"-10603,-26-32-481,11 0-479,5-6-193,-1 0-224,1-1-1154,-10 1-1793,-9-3-2530,-6 1-4388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32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1 142 5990,'0'0'14638,"9"5"-13283,-6-3-1241,0 0-1,0 0 0,0 0 1,0-1-1,0 1 0,1-1 0,-1 0 1,0 0-1,1 0 0,-1-1 1,1 1-1,6-1 0,-6 0 1,1-1-1,-1-1 0,1 1 1,-1-1-1,0 1 0,1-1 1,-1 0-1,0-1 1,0 1-1,0-1 0,-1 0 1,6-5-1,-1 3 1,-1-1 0,0 0 0,-1 0 0,1-1 0,-1 0 0,-1 0 0,1 0 0,-1-1 0,0 0 0,-1 0 0,0 0 0,0-1 0,4-14 0,-8 23-106,0-1 0,0 0 0,1 1 0,-1-1 0,0 1 0,0-1 0,0 0 0,0 1 0,0-1 0,0 0 0,0 1 0,0-1 0,0 0 0,-1 1 0,1-1 0,0 1 0,0-1 0,0 0 0,-1 1 0,1-1 0,0 1 0,-1-1 0,1 1 0,-1-1 0,1 1 0,0-1 0,-1 1 0,1-1 0,-1 1 0,0-1 0,-21 2-49,-21 19-246,34-12 264,0 0 0,0 1-1,1 0 1,0 0 0,1 1-1,0 0 1,0 0 0,1 1-1,0-1 1,1 1-1,0 1 1,1-1 0,1 1-1,-1-1 1,-1 20 0,5-29 19,0 1 0,0-1-1,0 0 1,1 1 0,-1-1 0,1 0 0,0 1 0,-1-1 0,1 0 0,0 0 0,1 0 0,-1 0 0,0 0 0,0 0-1,1 0 1,-1 0 0,1 0 0,0-1 0,-1 1 0,1-1 0,0 1 0,0-1 0,0 0 0,0 0 0,0 1 0,0-2 0,0 1-1,1 0 1,-1 0 0,0-1 0,1 1 0,-1-1 0,4 1 0,12 2-126,0-2 0,-1 0 0,27-1 0,-27-1-183,6 0-938,0-1 0,37-7 0,44-23-7162,-31 2-2953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32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23 13741,'0'0'5285,"-50"2"-320,64-2-4773,10 0 160,10-3 97,11-4-129,9 1-192,9 2-96,-4 0-288,-5 3-2403,-14 1-1088,-8 0-2211,-17 0-4195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15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5830,'0'2'13901,"15"-2"-12140,3 0-191,5 0 31,6-2-512,9-3-576,1 0-321,1 0-160,2 0 0,-6-1-833,-4-2-1665,-5-2-2787,-13-3-7655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33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0 207 14510,'0'0'5861,"45"8"-4996,4-8-577,10 0-192,6 0-544,2-3-2307,-4-6-2433,-6-5-4806</inkml:trace>
  <inkml:trace contextRef="#ctx0" brushRef="#br0" timeOffset="1">748 0 13325,'0'0'2050,"-9"2"-27,1 0-1733,0 1 0,0-1 0,0 2 0,0-1 0,-13 9 0,19-11-230,-1 0-1,1 1 1,-1-1 0,1 1 0,0 0-1,0 0 1,0 0 0,0 0 0,0 0-1,0 0 1,0 0 0,1 1 0,-1-1 0,1 1-1,-1-1 1,1 1 0,0 0 0,0-1-1,1 1 1,-1 0 0,0-1 0,1 1-1,-1 0 1,1 0 0,0 3 0,1-5-35,1 0 1,-1 0 0,0 0-1,0 0 1,1 0 0,-1 0-1,1 0 1,-1-1-1,0 1 1,1 0 0,0-1-1,-1 1 1,1-1 0,-1 0-1,1 1 1,0-1 0,-1 0-1,1 0 1,-1 0 0,1 0-1,0 0 1,1-1 0,42-2 563,-35 1-548,0-1 0,-1 0 0,1 0 0,-1-1 0,0 0 0,0-1 0,11-7 0,30-15-54,-50 27 9,0 0 0,1 0 0,-1 0 0,0 1-1,0-1 1,0 0 0,1 0 0,-1 0 0,0 0-1,0 0 1,0 1 0,0-1 0,1 0 0,-1 0-1,0 0 1,0 0 0,0 1 0,0-1 0,0 0-1,0 0 1,0 0 0,1 1 0,-1-1-1,0 0 1,0 0 0,0 0 0,0 1 0,0-1-1,0 0 1,0 0 0,0 1 0,0-1 0,0 0-1,0 0 1,0 0 0,-1 1 0,1-1 0,0 0-1,0 0 1,0 1 0,0-1 0,0 0 0,0 0-1,0 0 1,-1 0 0,1 1 0,0-1 0,0 0-1,0 0 1,0 0 0,-1 0 0,-5 16 180,-14 15 1297,-43 50 1,-17 24-677,74-95-849,0 1 1,0 0-1,1 0 0,0 0 0,1 1 0,0 0 0,1-1 0,-3 15 0,6-25-110,0 0 0,-1-1 0,1 1 0,0 0 0,0 0-1,-1 0 1,1 0 0,0 0 0,0 0 0,0-1 0,0 1-1,0 0 1,0 0 0,0 0 0,1 0 0,-1 0 0,0 0-1,0-1 1,1 1 0,-1 0 0,0 0 0,1 0 0,-1-1-1,1 1 1,-1 0 0,1 0 0,0-1 0,-1 1-1,1 0 1,-1-1 0,1 1 0,0-1 0,0 1 0,-1-1-1,1 1 1,0-1 0,0 0 0,0 1 0,-1-1 0,1 0-1,0 0 1,0 1 0,0-1 0,1 0 0,22 1-8225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27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12844,'0'0'9711,"-7"12"-9359,-4 6-231,1 0 0,2 1 0,0 1 0,0-1 0,-6 33 0,-1 40-18,5 1 0,0 111 1,19-286-10600,-9 35 957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27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13741,'0'0'8723,"8"-2"-7730,248-22 907,-177 15-2450,-26 7-2818,-53 2 3125,1 0-1,0 0 1,0 0 0,0 0-1,-1 0 1,1 0 0,0 0-1,0 0 1,0 0 0,0 0-1,-1 1 1,1-1 0,0 0-1,0 1 1,-1-1 0,1 0-1,0 1 1,-1-1 0,1 1-1,0-1 1,-1 1 0,1-1-1,0 1 1,-1 0 0,1-1-1,-1 1 1,1 0 0,-1-1-1,0 1 1,1 0 0,-1 0-1,0-1 1,1 1 0,-1 0-1,0 0 1,0 0 0,0-1-1,0 1 1,0 0 0,0 0-1,0 0 1,0 1 0,0 10-4551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27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10250,'0'0'9353,"59"17"-7175,-14-17-609,13-5-576,10-7-480,1 2-353,-8-1-96,-9 5-32,-9 4-769,-17 2-1153,-16 6-512,-10 13-64,-5 2-1282,-15 1-3939</inkml:trace>
  <inkml:trace contextRef="#ctx0" brushRef="#br0" timeOffset="1">31 319 11082,'0'0'14446,"69"-2"-13357,-30-5-544,1 2-385,3 0-128,1-1 0,-1 0-352,-2 0-1314,2-4-2017,-8-3-1827,-5-6-4643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43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0 10346,'0'0'9401,"-8"6"-9038,-1 1-249,0 1 0,1 0 0,0 0 1,0 1-1,1 0 0,0 1 0,1-1 1,0 1-1,-9 21 0,-8 21 936,2 1 0,-20 76-1,33-96-824,2 1 1,1-1-1,2 2 0,1-1 0,3 43 0,0-67-301,0-1 0,1 0 0,0 0-1,1 0 1,-1 0 0,2 0 0,-1-1 0,1 1-1,1-1 1,9 13 0,-11-16-393,2 0 0,-1 0-1,0 0 1,1-1 0,0 1 0,0-1 0,0 0 0,0-1 0,1 1 0,0-1-1,-1 0 1,1-1 0,0 1 0,0-1 0,1-1 0,6 2 0,20-1-5900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43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13453,'0'0'9619,"-1"8"-9421,0 9-4,0-1 0,2 1 0,0 0-1,1-1 1,0 1 0,1-1 0,10 28 0,-1-8-55,2 0 1,28 51 0,-38-79-43,0-1 0,1 0 0,0 0 1,9 10-1,-12-15-191,0-1 1,0 1-1,0 0 1,0-1-1,1 1 1,-1-1-1,1 0 1,-1 0 0,1 0-1,2 1 1,17-2-3540,-22-7-6189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43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1 234 9993,'0'0'13517,"27"-56"-12075,2 35-514,3-2-319,4-5-385,-4 5-96,-3-2-96,-4 8-192,-8 3-705,-3 3-1601,-5 3-2435,-4 0-3458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44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13677,'0'0'5237,"22"19"-1313,8 11-2969,2-2 1,0-1-1,58 36 1,-63-55-4893,-26-8 3487,0 0-1,0 0 1,0 0-1,0 0 1,1 0 0,-1-1-1,0 1 1,0 0-1,0-1 1,0 1 0,0-1-1,0 1 1,0-1-1,0 1 1,0-1 0,0 0-1,-1 1 1,1-1-1,0 0 1,0 0 0,-1 0-1,2-1 1,8-14-6629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45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 11435,'0'0'12652,"-6"9"-11755,-122 236 2378,56-69-4143,70-166 522,1-2-1883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7:45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0 8648,'0'0'7869,"-1"9"-6796,2 9-472,0-1-1,2 0 1,0 0 0,1 0-1,0 0 1,9 20 0,-4-13-12,-2-1 0,-1 2 0,5 41 0,-10-39-339,-2 0 1,-2 0 0,0 0-1,-2 0 1,0-1-1,-2 0 1,-1 0 0,-1 0-1,-2-1 1,-22 40-1,13-30-781,-1-2-1,-38 45 1,34-49-2367,-2-1 0,-41 34-1,21-27-12662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18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11563,'0'0'13656,"8"-1"-12669,162-17 1213,-112 16-2812,-34 2-2639,2 0-5982,-20 0 3212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26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2915,'6'-6'352,"-5"1"-320,5-3-32,-1 0-416,1 0-513,-1-1 96,-1-1 353,-1 0 191,-3-2 161,4 3 192,-4-2 128,0 2-63,0 0-226,0 2 65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27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3844,'0'-1'13273,"9"-8"-11759,1 1-959,1 2 0,0-1 0,1 2 0,0-1 1,0 2-1,0-1 0,0 2 0,1 0 0,20-3 0,11 1-586,64 1-1,-101 4-539,32 0-127,-24 4-1626,-15-4 2179,0 1-1,0-1 0,0 0 1,1 0-1,-1 0 0,0 1 0,0-1 1,0 0-1,1 0 0,-1 1 1,0-1-1,0 0 0,0 0 1,0 1-1,0-1 0,0 0 1,0 0-1,0 1 0,0-1 1,0 0-1,0 1 0,0-1 0,0 0 1,0 0-1,0 1 0,0-1 1,0 0-1,0 1 0,0-1 1,0 0-1,0 0 0,0 1 1,0-1-1,0 0 0,-1 0 1,1 1-1,0-1 0,-8 6-3350,-8 1-1111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28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9321,'0'0'11403,"49"5"-9610,-19-10-576,4-3-640,4 3-417,-2 0-160,-7 2-576,0 1-1442,-11-2-1986,-4 0-2722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28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0 247 10570,'0'0'9919,"2"-9"-9407,3-2-395,0 1-1,0 0 0,0 1 1,2-1-1,-1 1 1,1 0-1,0 1 0,1-1 1,0 1-1,12-9 1,-11 9-47,97-112 634,-105 122-746,0-1 0,1 1 0,-1 0 0,0 0-1,0 0 1,0 0 0,0-1 0,0 1 0,-1 1-1,1-1 1,-1 0 0,1 0 0,-1 0 0,0 3-1,1-1 36,7 27 57,-4-14-42,1 0 0,0 0 0,1 0 0,0-1 0,1 0 1,14 22-1,-20-36-176,1-1 0,-1 1 1,1 0-1,-1 0 1,1-1-1,0 1 1,0-1-1,0 0 0,0 1 1,0-1-1,0 0 1,0 0-1,0 0 1,0 0-1,1-1 0,-1 1 1,0-1-1,0 1 1,1-1-1,-1 0 0,1 0 1,2 0-1,21-3-6585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29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0 216 14926,'0'0'6171,"12"0"-5252,-2 0-761,0-1 0,0 0 1,0-1-1,0 1 0,0-2 1,0 0-1,-1 0 0,1-1 1,-1 0-1,0 0 1,17-12-1,-24 15-118,21-16 647,34-30 0,-53 43-585,1 0 1,-1 0-1,0-1 1,0 1 0,0-1-1,-1 0 1,0-1-1,0 1 1,0 0-1,-1-1 1,1 0-1,-1 1 1,-1-1 0,2-8-1,-3 13-92,0 0 1,0 0-1,0 0 0,0 0 0,-1 0 0,1 0 1,0 0-1,-1 0 0,1 0 0,-1 0 1,1 0-1,-1 0 0,0 0 0,1 0 0,-1 0 1,0 0-1,1 1 0,-1-1 0,0 0 1,0 1-1,0-1 0,0 0 0,0 1 1,0-1-1,0 1 0,0-1 0,0 1 0,0 0 1,0-1-1,0 1 0,0 0 0,0 0 1,0 0-1,0 0 0,-1 0 0,1 0 0,0 0 1,0 0-1,0 0 0,0 1 0,0-1 1,-2 1-1,-3 0-22,0 0 0,0 0 1,0 0-1,0 1 0,0 0 0,-9 5 1,2 2-10,0 0 0,1 0 1,1 1-1,0 1 0,0 0 0,1 0 1,0 1-1,1 1 0,0-1 1,1 1-1,1 1 0,0-1 0,0 1 1,2 1-1,0-1 0,-6 28 0,11-39-11,-1-1-1,1 1 0,1 0 0,-1-1 0,0 1 0,1-1 0,-1 1 1,1-1-1,0 1 0,-1-1 0,1 1 0,1-1 0,-1 1 0,0-1 1,1 0-1,-1 0 0,1 0 0,-1 0 0,1 0 0,0 0 0,0 0 0,0 0 1,0-1-1,0 1 0,0-1 0,1 1 0,-1-1 0,0 0 0,1 0 1,-1 0-1,1 0 0,-1-1 0,1 1 0,-1-1 0,1 1 0,3-1 1,10 2-1059,-1-1 1,0-1 0,1 0 0,-1-1 0,16-4 0,24-8-5685,-2-5-4670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29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332 1 17360,'0'0'5734,"-52"34"-5574,21 0-32,-3 5-32,-6 4-32,-1 1 32,1-3 97,6-7-161,5-7 32,8-9-64,13-6-673,7-9-1025,1-16-6277,7-14 992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29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13261,'0'0'8167,"2"60"-7270,9-35-224,10-2-353,3 1-224,5-6-32,10-6-865,1-7-1793,1-5-2211,-1 0-2465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30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28 7944,'0'0'14798,"-6"13"-14451,-8 18-201,3 1 0,0 0 1,2 1-1,1-1 1,2 2-1,-2 35 0,7-38-111,1 1 0,1-1 0,7 41-1,-8-72-7,0 0 0,0 1 0,0-1 0,0 0 0,0 1 0,0-1 0,0 0 0,0 0 0,0 1 0,0-1 0,0 0-1,0 1 1,0-1 0,0 0 0,0 0 0,0 1 0,0-1 0,0 0 0,0 0 0,1 1 0,-1-1 0,0 0 0,0 0 0,0 1 0,0-1 0,1 0-1,-1 0 1,0 1 0,0-1 0,1 0 0,-1 0 0,0 0 0,0 0 0,1 0 0,-1 1 0,0-1 0,0 0 0,1 0 0,-1 0 0,0 0 0,0 0-1,1 0 1,-1 0 0,1 0 0,7-14 1039,3-25-2,25-147 201,2-10-1174,-38 194-101,0 0 0,0 0 0,1-1 0,-1 1 1,1 0-1,0 0 0,0 0 0,0 0 0,0 0 0,0 0 0,0 0 0,0 1 0,1-1 0,-1 0 0,1 1 1,-1-1-1,1 1 0,-1-1 0,1 1 0,0 0 0,0-1 0,0 1 0,0 0 0,2-1 0,-1 2-49,1 0 1,-1 1-1,0-1 0,0 1 0,0-1 0,-1 1 0,1 0 0,0 0 0,0 0 0,0 0 0,0 1 1,-1-1-1,1 1 0,-1 0 0,1 0 0,-1 0 0,4 3 0,5 5-182,0 0 0,0 1 1,-1 0-1,0 0 0,10 18 0,-18-27 264,-1 1 0,1-1 0,-1 1 0,1-1 0,-1 1 0,0-1 0,0 1 0,0 0 0,0 0 0,-1 0 0,1-1 0,-1 1 1,0 0-1,1 0 0,-1 0 0,0 0 0,-1 0 0,1-1 0,-1 1 0,1 0 0,-1 0 0,0 0 0,0-1 0,0 1 0,0 0 0,0-1 0,-1 1 0,1-1 0,-1 0 0,0 1 0,0-1 0,0 0 0,0 0 0,0 0 1,0 0-1,-3 2 0,-2 0 121,1-1 1,-1 0 0,1 0 0,-1-1 0,0 1 0,0-2 0,0 1 0,-1-1-1,1 0 1,0 0 0,0-1 0,-1 0 0,1 0 0,-9-2 0,13 2-298,0-1 1,0 1-1,0-1 1,0 0 0,0 0-1,0-1 1,0 1-1,1 0 1,-1-1 0,0 0-1,1 0 1,-1 1-1,1-1 1,0-1-1,-3-2 1,4 3-339,-1-1 0,1 1-1,0-1 1,0 1 0,0-1 0,0 0 0,0 1-1,1-1 1,-1 0 0,1 0 0,0 0 0,0 0-1,0 1 1,0-1 0,0 0 0,1 0 0,-1 0-1,1 1 1,1-5 0,7-12-6796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30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68 10282,'0'0'10543,"9"8"-9449,-6-7-1045,0 3 58,1-1 0,-1 0 0,1 0 1,0-1-1,0 1 0,0-1 0,0 0 0,0 0 1,1 0-1,-1-1 0,0 1 0,1-1 0,0 0 1,-1-1-1,1 1 0,-1-1 0,1 0 0,0 0 1,-1 0-1,1 0 0,0-1 0,-1 0 0,6-1 1,0-3 268,-1 1 0,1-1 0,-1 0 0,15-12 0,-21 15-244,0 0 1,0 0-1,0-1 1,-1 1-1,1-1 1,-1 1-1,0-1 1,0 0-1,0 0 1,0 0-1,0 0 1,-1 0-1,1 0 1,-1-1-1,0 1 1,0-1-1,1-4 1,-2 7-107,0 0 1,-1 0 0,1 1-1,-1-1 1,1 0-1,0 1 1,-1-1-1,1 0 1,-1 1-1,0-1 1,1 1-1,-1-1 1,1 1-1,-1-1 1,0 1-1,1 0 1,-1-1-1,0 1 1,0 0-1,1-1 1,-1 1 0,0 0-1,0 0 1,0 0-1,1 0 1,-1 0-1,0 0 1,0 0-1,1 0 1,-1 0-1,0 0 1,-1 0-1,-30 4-106,14 4 55,1 0-1,0 1 1,0 1-1,0 1 1,2 0 0,-1 1-1,1 1 1,1 0-1,1 1 1,-1 0-1,2 1 1,-12 19-1,23-33-5,0 0 0,0 0-1,1 0 1,-1 0 0,1 0-1,-1 0 1,0 0 0,1 0-1,0 0 1,-1 0 0,1 0-1,0 0 1,-1 0 0,1 1-1,0-1 1,0 0-1,0 0 1,0 0 0,0 0-1,0 0 1,1 1 0,-1-1-1,0 0 1,0 0 0,1 0-1,-1 0 1,1 0 0,-1 0-1,1 0 1,-1 0 0,1 0-1,0 0 1,-1 0 0,1 0-1,0 0 1,0-1 0,0 1-1,0 0 1,0 0-1,-1-1 1,1 1 0,0-1-1,1 1 1,-1-1 0,0 1-1,0-1 1,0 0 0,0 1-1,0-1 1,0 0 0,0 0-1,1 0 1,-1 0 0,2 0-1,11 1-1153,1 0 1,-1 0-1,22-4 0,-27 3 41,40-7-6025,1-7-4731</inkml:trace>
  <inkml:trace contextRef="#ctx0" brushRef="#br0" timeOffset="1">513 18 13933,'0'0'7778,"-10"-2"-6139,4 1-1495,3 0-63,-1 0-1,0 1 1,1-1 0,-1 0-1,0 1 1,0 0-1,0 0 1,1 0 0,-1 1-1,0-1 1,0 1 0,1 0-1,-1 0 1,0 0 0,1 0-1,-1 1 1,1-1 0,-5 4-1,3 0-63,-1 1-1,1 0 1,-1 0 0,2 0-1,-1 1 1,1-1-1,0 1 1,0 1-1,1-1 1,0 0-1,0 1 1,1-1-1,0 1 1,0 0 0,1 0-1,0 0 1,0 0-1,1-1 1,0 12-1,1-16-44,0-1-1,0 1 1,0 0-1,1-1 1,-1 1 0,1-1-1,-1 1 1,1-1-1,0 0 1,0 0-1,0 0 1,0 0-1,0 0 1,0 0-1,1 0 1,-1-1-1,0 1 1,1-1-1,0 0 1,-1 0 0,1 0-1,0 0 1,-1 0-1,1 0 1,0-1-1,0 0 1,0 1-1,5-1 1,1 1-779,1-1 0,-1 1 0,1-2 0,-1 1 0,1-1 0,-1-1 0,15-3 0,8-13-4815,0-7-1291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31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16752,'-4'8'2226,"-4"10"-1551,2 1 1,0-1-1,0 1 0,2 0 1,0 0-1,2 0 1,0 1-1,1 37 0,3-4-571,3-1 0,13 66 0,-18-118-77,0 0-1,0 0 1,0 0-1,0 0 1,1 0-1,-1 0 1,0 0-1,0 0 1,0 0-1,0 0 1,0 0-1,0 0 1,0 0-1,0-1 1,1 1-1,-1 0 1,0 0-1,0 0 1,0 0-1,0 0 1,0 1 0,0-1-1,0 0 1,1 0-1,-1 0 1,0 0-1,0 0 1,0 0-1,0 0 1,0 0-1,0 0 1,0 0-1,0 0 1,0 0-1,1 0 1,-1 0-1,0 0 1,0 0-1,0 0 1,0 1-1,0-1 1,0 0 0,0 0-1,0 0 1,0 0-1,0 0 1,0 0-1,0 0 1,0 0-1,0 1 1,0-1-1,0 0 1,0 0-1,0 0 1,0 0-1,0 0 1,0 0-1,0 0 1,0 1 0,5-17 481,2-23-403,-5-135-292,0 177 177,0 1 0,0 0 1,0-1-1,0 1 0,1-1 1,-1 0-1,1 0 0,0 0 0,0 0 1,0 0-1,0-1 0,0 1 0,1-1 1,-1 0-1,1 0 0,4 2 0,3 1 26,1-1 0,-1 0-1,1-1 1,-1 0-1,1-1 1,0 0 0,0-1-1,0 0 1,0-1-1,0 0 1,0-1 0,0 0-1,0-1 1,0 0-1,-1-1 1,1-1 0,-1 0-1,1 0 1,-1-1 0,-1 0-1,1-1 1,-1-1-1,0 1 1,0-2 0,15-13-1,-56 33 567,18-2-541,0 1 0,0 0 0,1 1 0,-17 22 0,24-27-31,-1 1-1,1-1 1,1 1-1,0 0 1,0 0-1,0 0 1,1 0-1,0 1 1,1 0-1,-3 12 1,5-20-34,0 0 0,0 0 0,0 0 0,0 0 0,0 0 0,0 0 0,1 0 0,-1 0 0,0 0 0,0 0 0,1 0 0,-1 0 0,1 0 0,-1 0 0,1-1 0,-1 1 0,1 0 0,-1 0 0,1 0 0,0-1 0,-1 1 0,1 0 0,0-1 0,0 1 0,-1-1 0,1 1 0,1 0 0,32 6-1473,-23-8 239,0 1 1,1-1 0,-1-1-1,14-4 1,16-10-5224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19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3491,'0'0'19827,"0"59"-19667,0-38-128,0 6 0,0 1-32,0 2 32,-3 0-32,1 1-672,-3-3-866,-1-4-1056,1-11-3908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31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159 148 16400,'0'0'3453,"-12"1"-682,6-1-2598,-1 1-1,1-1 1,0 1-1,-1 0 1,1 1-1,0-1 1,0 1-1,0 1 1,0-1 0,0 1-1,1 0 1,-1 0-1,1 1 1,0-1-1,0 1 1,0 0-1,0 1 1,1-1-1,-1 1 1,1 0-1,0 0 1,1 0 0,-1 1-1,1-1 1,0 1-1,1 0 1,-3 8-1,4-12-170,0 0-1,0 0 1,1 0 0,-1 1-1,1-1 1,-1 0-1,1 1 1,0-1-1,0 0 1,0 1-1,0-1 1,0 0 0,1 0-1,-1 1 1,1-1-1,-1 0 1,1 1-1,0-1 1,0 0-1,0 0 1,0 0 0,0 0-1,1 0 1,-1 0-1,1 0 1,-1-1-1,1 1 1,2 2-1,0-2-2,0-1 0,0 1 0,0 0-1,1-1 1,-1 0 0,0 0 0,1 0 0,-1-1-1,1 0 1,-1 0 0,1 0 0,-1 0-1,1 0 1,5-2 0,-3 0 13,1-1 1,0 1-1,0-2 0,-1 1 1,1-1-1,-1 0 0,0 0 0,-1-1 1,1 0-1,-1 0 0,1-1 1,-2 0-1,1 0 0,-1 0 1,9-14-1,0-1 2,-1 0 0,-1-1 0,-1 0 0,8-25 0,-16 39-1,2-4 172,0-1 1,-1 1 0,-1-1-1,0 0 1,2-23-1,-19 42 264,4 4-474,1 1-1,0 1 1,1 0 0,0 0 0,1 1-1,0 0 1,1 0 0,0 0 0,2 1 0,-1 0-1,2 0 1,-1 0 0,2 0 0,0 0 0,1 1-1,0-1 1,3 26 0,-1-37-253,0 1 1,0-1-1,0 0 1,0 1-1,1-1 0,0 0 1,-1 0-1,1 0 1,0 0-1,0 0 0,1 0 1,-1 0-1,1-1 1,-1 1-1,1-1 0,4 3 1,18 8-5072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31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11531,'0'0'6395,"-8"1"-3779,6-1-2485,0 0 0,0 1 0,0-1 0,0 0 0,0 1 1,0-1-1,0 1 0,0 0 0,1 0 0,-1 0 0,0 0 0,0 0 0,1 0 0,-1 0 0,0 0 0,1 1 0,0-1 0,-1 1 0,1-1 0,0 1 0,-2 2 1,1 1 134,0 1 1,1-1 0,-1 1 0,1-1 0,1 1 0,-1 0-1,1-1 1,0 10 0,0-7-151,0 1 0,0-1-1,1 1 1,1-1 0,-1 1 0,1-1-1,1 0 1,-1 0 0,6 11 0,-5-15-87,-1 0 1,1 0 0,0 0 0,0-1 0,0 1 0,1-1-1,-1 0 1,1 0 0,0 0 0,0 0 0,0-1 0,0 1-1,0-1 1,0 0 0,1 0 0,-1-1 0,1 0 0,8 2-1,-8-1 107,1-1-1,-1 0 0,1 0 1,-1-1-1,1 1 0,0-1 1,-1-1-1,1 1 0,-1-1 1,1 0-1,-1 0 0,1 0 0,-1-1 1,1 0-1,-1 0 0,0 0 1,0-1-1,0 0 0,-1 0 1,1 0-1,6-6 0,-6 3-24,0 0 0,-1 0 0,0 0 0,0-1 0,-1 1 0,0-1 0,0 0-1,-1 0 1,1 0 0,-1 0 0,-1 0 0,0-1 0,0 1 0,0-1 0,-1-13 0,0 17-86,0 0-1,-1 0 1,1 0 0,-1-1 0,0 1 0,0 0 0,-1 0 0,1 0 0,-1 0 0,1 1 0,-1-1 0,-1 0 0,-3-4 0,5 6-51,0 1 0,-1-1 0,1 1 1,-1-1-1,0 1 0,1 0 0,-1 0 1,0 0-1,0 0 0,1 0 0,-1 1 1,0-1-1,0 0 0,0 1 0,0-1 1,0 1-1,0 0 0,0 0 0,0 0 1,0 0-1,0 0 0,0 0 0,0 0 1,0 1-1,0-1 0,0 1 0,0-1 1,0 1-1,0 0 0,1 0 0,-3 1 0,2-1-150,0 0 0,0 0 0,0 0 0,0 0-1,0 1 1,0-1 0,1 1 0,-1-1-1,0 1 1,1-1 0,0 1 0,-1 0 0,1 0-1,0 0 1,0 0 0,0 0 0,0 0-1,0 0 1,0 0 0,1 1 0,-1-1 0,1 0-1,-1 0 1,1 0 0,0 1 0,0-1-1,0 0 1,0 1 0,0-1 0,1 4 0,0-3-303,1 1-1,-1-1 1,0 0 0,1 1 0,-1-1 0,1 0 0,0 0 0,0 0 0,0-1 0,1 1 0,-1 0 0,1-1 0,-1 1 0,1-1 0,0 0 0,0 0 0,0 0 0,0-1 0,5 3 0,33 8-5148,8-6-1238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32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69 12460,'0'0'10735,"-9"-6"-9357,7 4-1340,-1 0 1,1 0 0,-1 1 0,1-1-1,-1 1 1,0-1 0,0 1 0,0 0-1,0 0 1,0 0 0,0 1-1,0-1 1,0 1 0,0-1 0,0 1-1,0 0 1,0 0 0,0 1 0,0-1-1,0 1 1,0-1 0,0 1 0,0 0-1,0 0 1,0 0 0,0 0 0,1 1-1,-1-1 1,0 1 0,1 0 0,-1 0-1,1 0 1,0 0 0,-4 4 0,1-2-25,0 1 1,0 0 0,1 0-1,-1 1 1,1 0 0,1-1-1,-1 1 1,1 0 0,0 1-1,0-1 1,0 1 0,1-1-1,0 1 1,1 0 0,-2 11-1,3-17-11,0 0-1,0 0 0,0 0 1,0 0-1,0 0 1,0 1-1,0-1 0,0 0 1,1 0-1,-1 0 0,1 0 1,-1 0-1,0 0 0,1 0 1,-1 0-1,1 0 0,0-1 1,-1 1-1,1 0 0,0 0 1,0 0-1,-1-1 0,1 1 1,0 0-1,0-1 1,0 1-1,0-1 0,0 1 1,1 0-1,1 0 56,1 0-1,-1-1 1,0 1 0,1-1-1,-1 0 1,0 0 0,1 0-1,-1 0 1,6-1-1,1-1 177,0 0 0,-1-1 0,0 0 0,0-1 0,0 1 0,11-7 0,-9 1 80,1 0 0,-1 0-1,-1-1 1,19-23 0,-25 28-268,0 0 1,0-1-1,0 0 1,-1 0-1,0 0 1,0 0-1,0-1 1,-1 1-1,0-1 1,-1 0-1,1 1 1,0-12-1,-25 55-655,19-29 580,0 0-1,1 0 0,0 0 0,1 0 0,0 1 0,0-1 0,0 1 0,1 0 0,0 12 0,2-20 8,-1 0 0,0 0 0,0-1 0,0 1 0,1 0 1,-1 0-1,0 0 0,1 0 0,-1 0 0,1 0 0,-1 0 0,1-1 0,0 1 0,-1 0 0,1 0 0,0-1 0,-1 1 0,1-1 0,0 1 0,0 0 0,-1-1 0,1 1 0,0-1 0,0 0 0,2 1 0,32 4-346,-24-5 35,0-1 0,-1 0-1,1-1 1,14-4 0,-15 2-448,-1-1 1,0 0-1,0 0 0,0-1 0,0 0 0,-1-1 1,0 1-1,0-2 0,-1 1 0,0-1 0,0 0 0,-1 0 1,0-1-1,9-17 0,7-20-4718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32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6342,'0'0'11558,"-4"9"-10469,-3 10 199,2 0 0,-6 29 1,-8 36 1644,-6 31-1468,21-81-917,1-1-1,1 1 0,6 66 0,-4-98-513,1 0-1,-1 0 1,1 0 0,0-1-1,0 1 1,0 0 0,0-1-1,0 1 1,0-1-1,0 1 1,1-1 0,-1 1-1,1-1 1,-1 0 0,1 0-1,-1 0 1,1 0-1,-1 0 1,1 0 0,0 0-1,0 0 1,-1 0 0,1-1-1,0 1 1,0-1-1,0 0 1,0 1 0,0-1-1,3 0 1,-3 0-13,0 0-1,0 0 1,-1 0-1,1 0 1,0 0-1,0-1 1,-1 1 0,1 0-1,0-1 1,-1 1-1,1-1 1,0 0-1,-1 1 1,1-1 0,-1 0-1,1 0 1,-1 0-1,0 0 1,1 0-1,-1-1 1,0 1 0,0 0-1,0-1 1,0 1-1,0 0 1,0-1-1,0 1 1,0-1 0,0 0-1,-1 1 1,1-1-1,-1 0 1,1-3-1,0 5-39,-1-1 0,0 1 0,0-1 0,1 1 0,-1-1-1,0 1 1,0-1 0,0 1 0,0-1 0,0 1-1,0-1 1,0 1 0,0-1 0,0 1 0,0-1-1,0 0 1,0 1 0,0-1 0,0 1 0,0-1 0,0 1-1,-1-1 1,1 1 0,0-1 0,0 1 0,-1-1-1,1 1 1,0 0 0,-1-1 0,1 1 0,0-1-1,-1 1 1,1 0 0,-1-1 0,1 1 0,-1 0-1,1-1 1,-1 1 0,1 0 0,-1 0 0,1 0 0,-1-1-1,1 1 1,-1 0 0,1 0 0,-1 0 0,1 0-1,-1 0 1,1 0 0,-1 0 0,0 0 0,0 0-1,-9 8-2300,5 7-3605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33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13 11851,'0'0'15642,"-5"8"-15632,0 3-3,-1-1-1,2 1 0,0 1 1,0-1-1,1 1 0,0-1 1,1 1-1,0 0 0,1 0 0,1 23 1,0-34-4,0 0 0,0 0 1,0 0-1,0 0 0,0 0 1,0 0-1,0 0 1,1 0-1,-1 0 0,0 0 1,1 0-1,-1 0 0,1 0 1,-1 0-1,1 0 0,-1 0 1,1-1-1,-1 1 0,1 0 1,0 0-1,0-1 0,-1 1 1,1 0-1,0-1 0,0 1 1,0-1-1,1 1 0,0 0 37,0-1-1,0 0 1,0 0-1,0 0 1,0 0-1,0 0 1,0 0-1,0 0 1,0-1-1,-1 1 1,1-1-1,4-1 1,1 0 91,0-2 1,-1 1-1,1-1 0,-1 0 1,0 0-1,9-8 1,-7 4-54,-1 0 0,1 0 0,-1-1 1,-1 0-1,1 0 0,-2-1 1,1 1-1,-1-1 0,-1-1 0,0 1 1,0-1-1,-1 1 0,0-1 1,1-13-1,-5 28-88,-1 1 0,1-1 0,-1 0 0,1 0 0,-1 0 0,0 0 0,-4 5 0,-3 8-6,4-6 24,0 1-1,0 0 1,1 0 0,1 0 0,0 1-1,0-1 1,1 1 0,1 0 0,0-1 0,2 23-1,0-33-6,-1 0 0,0-1 0,1 1-1,0 0 1,-1-1 0,1 1 0,0 0-1,0-1 1,0 1 0,0-1 0,0 0-1,0 1 1,0-1 0,0 0 0,1 1-1,-1-1 1,1 0 0,-1 0 0,1 0-1,-1 0 1,3 1 0,0-1 7,1 1 0,-1-1 0,0 0 0,0 0 0,1-1 1,-1 1-1,1-1 0,7-1 0,-5 1-471,0-1 0,0 0 0,-1 0 0,1 0 0,-1-1 0,1 0 0,-1-1 0,1 0 0,-1 0 0,0 0 0,9-6 0,3-13-4865,-1-2-2898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33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62 100 15855,'0'0'13549,"12"3"-13245,2 0-224,1-1-1,0 0 1,1-1 0,-1-1-1,20-2 1,-31 2-63,-1 0 0,1 0 0,0-1-1,-1 0 1,1 1 0,-1-1 0,1-1 0,-1 1 0,1 0 0,-1-1 0,0 0 0,0 0 0,1 0 0,-1 0-1,-1 0 1,1 0 0,0-1 0,0 1 0,-1-1 0,0 0 0,1 0 0,-1 0 0,0 0 0,0 0 0,-1-1-1,1 1 1,-1 0 0,0-1 0,0 1 0,0-1 0,0 0 0,0-4 0,-1 6-16,0 0 0,-1 1 0,1-1 0,-1 1 0,1 0 0,-1-1 0,1 1 0,-1-1 0,0 1 0,0 0 1,0-1-1,0 1 0,0 0 0,0 0 0,0 0 0,0 0 0,0 0 0,-1 0 0,1 0 0,0 0 0,-1 1 0,1-1 0,0 0 1,-1 1-1,1-1 0,-1 1 0,1-1 0,-1 1 0,1 0 0,-1 0 0,1 0 0,-1 0 0,0 0 0,1 0 0,-2 0 0,-61 2-93,55 0 74,0 0 0,0 1-1,1 0 1,-1 0-1,1 0 1,-1 1 0,1 1-1,0-1 1,1 1-1,-1 1 1,1-1 0,-10 11-1,13-12 23,-1 1 0,1 0-1,0 0 1,0 0 0,1 0-1,-1 0 1,1 1 0,0-1-1,1 1 1,-1 0 0,1 0-1,0 0 1,1 0 0,0 0-1,0 1 1,0-1 0,0 0 0,1 1-1,1 6 1,0-10 4,0 1 1,0-1-1,1 0 1,-1 0-1,1 1 0,0-1 1,0-1-1,0 1 1,1 0-1,-1 0 1,1-1-1,-1 1 1,1-1-1,0 0 0,0 0 1,0 0-1,0 0 1,0 0-1,0-1 1,1 0-1,-1 1 0,0-1 1,1 0-1,4 0 1,13 4-68,0 0 1,36 1-1,-53-5 19,87 3-3071,-29-8-3622,-12-7-3533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41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45 3972,'0'-2'662,"0"0"0,0 0 0,0 0 0,0 1 0,0-1 0,-1 0 0,1 0 1,0 0-1,-1 1 0,1-1 0,-1 0 0,0 0 0,0 1 0,0-1 0,0 1 0,0-1 0,0 1 0,0-1 1,0 1-1,0 0 0,-3-3 0,2 3-414,0 0 0,0 1 0,0-1 0,0 0 1,-1 1-1,1-1 0,0 1 0,0 0 0,0-1 0,-1 1 1,1 0-1,0 0 0,0 1 0,0-1 0,-4 1 0,0 1-198,-1 0-1,1 0 0,0 0 0,0 1 1,0 0-1,0 0 0,1 1 0,-1 0 0,1 0 1,0 0-1,-6 6 0,-31 48 1085,39-55-1062,1 1 0,0 0 0,0 0 0,1 0 0,-1 0-1,1 1 1,0-1 0,0 0 0,0 0 0,1 1 0,0-1 0,-1 1 0,2 7 0,0-11-56,-1 0 0,1 0 0,0 0 0,0-1 0,-1 1 0,1 0 0,0-1 0,0 1 0,0-1 0,-1 1 0,1-1 0,0 1 0,0-1 1,0 1-1,0-1 0,0 0 0,0 0 0,0 1 0,0-1 0,0 0 0,0 0 0,0 0 0,0 0 0,0 0 0,0 0 0,0-1 0,0 1 0,0 0 0,0 0 0,2-2 0,34-9 325,-25 4-295,-1-1 1,0-1-1,0 0 1,0 0-1,-1-1 0,0-1 1,-1 1-1,-1-1 1,1-1-1,-2 0 0,0 0 1,8-18-1,-53 99 100,24-47 518,2 0-1,-19 44 0,31-65-644,0-1 0,0 0 0,0 0 0,0 1 0,1-1 0,-1 0 0,0 0 0,0 0 0,0 1 0,0-1 0,1 0 0,-1 0 0,0 0 0,0 0 0,0 0 0,1 1 0,-1-1 0,0 0 0,0 0 0,1 0 0,-1 0 0,0 0 0,0 0 0,1 0 0,-1 0 0,0 0 0,0 0 0,1 0 0,-1 0 0,0 0 0,0 0 0,1 0 0,-1 0 0,0 0 0,0 0 0,1 0 0,-1 0 0,0-1 0,0 1 0,1 0 0,-1 0 0,0 0 0,0 0 0,0 0 0,1-1 0,-1 1 0,0 0 0,0 0 0,0 0 0,0-1 0,0 1 0,1 0 0,-1 0 0,0-1 0,20-11 174,-19 12-268,-1 38 241,1-38-916,1 0 0,0 0 1,0 0-1,0 0 0,-1-1 0,1 1 1,0 0-1,0-1 0,-1 0 0,1 1 1,0-1-1,-1 0 0,1 0 0,-1 0 1,1 0-1,-1 0 0,3-2 0,11-10-8149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43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14350,'6'11'5959,"-6"23"-5467,0-26 365,0 46 134,-1 0 0,-3-1 0,-2 1 0,-3-1 1,-29 102-1,35-184 2214,7-27-3223,3 27 16,1 1 0,1 0 1,2 0-1,0 1 0,2 0 0,26-39 0,-32 55-14,0 1-1,1-1 0,0 2 0,0-1 0,1 1 1,1 1-1,-1-1 0,1 2 0,1-1 0,-1 1 1,1 1-1,1 0 0,-1 1 0,1 0 0,0 0 0,0 1 1,23-4-1,-34 8 0,0 0 1,0 0 0,0-1-1,0 1 1,0 0-1,0 0 1,0 0-1,0 0 1,0 0 0,0 0-1,0 0 1,0 0-1,0 1 1,0-1-1,0 0 1,0 0 0,0 1-1,0-1 1,0 1-1,0-1 1,0 1-1,0-1 1,1 2 0,-2-1 11,0 0 0,0 0 1,0 0-1,0 0 1,0 0-1,0 0 1,0-1-1,-1 1 1,1 0-1,0 0 1,-1 0-1,1 0 0,0 0 1,-1-1-1,1 1 1,-1 0-1,1 0 1,-1-1-1,1 1 1,-2 1-1,-39 35 89,18-21-59,1-2 1,-2 0-1,0-2 1,0 0-1,-1-2 0,-1 0 1,-27 5-1,60-17-1967,1 0 0,-1-1-1,1 0 1,-1-1 0,12-7 0,6-2-3141,13-6-3490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43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17136,'0'0'6716,"-7"8"-4762,6-6-1892,-12 15 745,0 2 0,-13 25 0,23-39-760,0 1 0,1-1 1,-1 1-1,1-1 0,1 1 1,-1 0-1,1 0 1,0-1-1,0 1 0,0 0 1,1 0-1,0 0 1,0 0-1,1 0 0,-1 0 1,3 7-1,-2-12-41,-1 1 0,1-1 0,0 0 0,0 0 0,-1 0 0,1 0 0,0 0 0,0 0 0,0 0 0,0 0 0,0-1 0,1 1 0,-1 0 0,0-1 0,0 1 0,0 0 0,1-1-1,-1 0 1,0 1 0,1-1 0,-1 0 0,0 1 0,1-1 0,-1 0 0,0 0 0,1 0 0,-1 0 0,0 0 0,1-1 0,-1 1 0,0 0 0,1-1 0,-1 1 0,0-1 0,2 0 0,1 0 17,-1-1 1,1 1-1,0-1 1,-1 0-1,1 0 1,-1 0-1,0 0 1,0 0-1,0-1 1,0 0-1,3-3 1,-2-1-6,0-1 0,-1 0 1,1 0-1,-2-1 0,1 1 0,-1-1 1,-1 1-1,1-1 0,-1 1 1,-1-1-1,0 0 0,0 0 1,-2-13-1,2 21-23,0 0-1,0 1 1,0-1 0,0 0 0,0 0-1,0 1 1,0-1 0,-1 0-1,1 1 1,0-1 0,0 0 0,-1 1-1,1-1 1,0 0 0,-1 1 0,1-1-1,0 1 1,-1-1 0,1 0-1,-1 1 1,1-1 0,-1 1 0,1-1-1,-1 1 1,0 0 0,1-1 0,-1 1-1,1 0 1,-1-1 0,0 1-1,1 0 1,-1-1 0,0 1 0,0 0-1,1 0 1,-1 0 0,0 0 0,1 0-1,-1 0 1,0 0 0,0 0 0,1 0-1,-1 0 1,0 0 0,1 1-1,-1-1 1,-1 0 0,1 1-84,-1 0 0,1 0 0,0-1-1,-1 1 1,1 0 0,0 0 0,-1 0 0,1 1 0,0-1 0,0 0-1,0 0 1,0 1 0,0-1 0,0 0 0,1 1 0,-1-1 0,0 1 0,1-1-1,-1 1 1,0 2 0,1-2-198,-1-1-1,1 1 0,0-1 0,0 1 1,0-1-1,0 1 0,0-1 1,0 1-1,0-1 0,1 1 1,-1-1-1,0 1 0,1-1 1,-1 1-1,1-1 0,0 0 1,0 1-1,-1-1 0,1 0 0,0 0 1,0 1-1,0-1 0,0 0 1,0 0-1,0 0 0,0 0 1,1 0-1,-1 0 0,0-1 1,1 1-1,1 1 0,3-1-1040,0 1 0,1-1 0,-1 0 0,0 0 0,0-1 0,9 0-1,12 0-2445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44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58 9161,'0'0'12214,"-11"3"-11440,3 0-664,0 0 0,0 0 0,0 1 0,1 0 0,-8 6 0,13-9-57,0 0 0,0 1 0,0-1-1,1 1 1,-1-1 0,0 1 0,1 0 0,-1-1 0,1 1 0,0 0 0,-1 0 0,1 0 0,0 0 0,0 0 0,0 0 0,1 1 0,-1-1 0,0 0 0,1 0-1,-1 1 1,1-1 0,0 0 0,0 0 0,0 1 0,0-1 0,0 0 0,1 1 0,-1-1 0,1 0 0,1 4 0,-1-4-7,1 0 1,-1-1 0,1 1-1,0-1 1,0 0-1,0 0 1,0 1 0,0-1-1,0 0 1,0 0-1,0-1 1,0 1 0,0 0-1,0-1 1,1 1-1,-1-1 1,0 0 0,0 0-1,1 0 1,-1 0-1,0 0 1,0 0 0,4-1-1,3 0 189,-1 0-1,1 0 0,-1-1 1,17-5-1,-17 3-96,0-1-1,0 1 1,-1-1 0,0-1 0,0 1-1,0-1 1,9-10 0,-14 14-44,1-1 1,-1 1 0,0-1-1,0 0 1,-1 1 0,1-1-1,0 0 1,-1 0 0,0 0-1,0-1 1,1 1 0,-2 0-1,1 0 1,0-1 0,-1 1-1,0 0 1,1-1 0,-1 1-1,-1 0 1,1-1 0,0 1-1,-1 0 1,-1-4 0,0 4-141,0 1 0,0-1 0,-1 1 1,1 0-1,-1 0 0,1 0 0,-1 0 1,0 1-1,0-1 0,0 1 0,0-1 0,0 1 1,0 0-1,0 0 0,-1 0 0,1 1 0,0-1 1,0 1-1,-1 0 0,1 0 0,0 0 1,-1 0-1,1 1 0,0-1 0,-5 2 0,8-2-74,-1 0 0,1 1 0,-1-1 0,1 0-1,-1 0 1,1 1 0,0-1 0,-1 0 0,1 1-1,0-1 1,-1 0 0,1 1 0,0-1 0,0 1-1,-1-1 1,1 1 0,0-1 0,0 0-1,-1 1 1,1-1 0,0 1 0,0-1 0,0 1-1,0-1 1,0 1 0,0-1 0,0 1 0,0-1-1,0 1 1,0-1 0,0 1 0,0-1 0,0 1-1,1-1 1,-1 1 0,0-1 0,0 1 0,0-1-1,1 1 1,-1-1 0,0 0 0,0 1 0,1-1-1,-1 0 1,0 1 0,1-1 0,-1 0 0,1 1-1,-1-1 1,1 1 0,21 14-5660,30-12-3428,-18-3 1403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53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3 6566,'0'0'15738,"-11"-1"-15055,6 0-638,0 1 0,0-1 0,0 1 0,1 0 0,-1 0-1,0 1 1,0-1 0,0 1 0,1 0 0,-1 0 0,0 1 0,1 0 0,-1-1 0,1 1-1,0 1 1,-1-1 0,1 1 0,0 0 0,1-1 0,-1 2 0,-5 4 0,1 1 15,0 0-1,1 1 1,0-1 0,1 1 0,0 1 0,0-1 0,1 1-1,0 0 1,1 0 0,1 1 0,0-1 0,0 1 0,1 0 0,0 0-1,1 0 1,1-1 0,0 1 0,1 13 0,0-23-84,0-1 1,0 1-1,0 0 1,0 0-1,0-1 1,0 1-1,0-1 1,1 1-1,-1-1 1,1 0-1,-1 1 1,1-1-1,0 0 1,-1 0-1,1 0 1,0 0-1,0 0 1,-1-1-1,1 1 1,0 0-1,0-1 1,0 0-1,0 1 1,0-1 0,0 0-1,0 0 1,0 0-1,0 0 1,2-1-1,62-6-1449,-48 1-49,1 0 1,-1 0-1,30-17 1,0-4-5590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44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118 130 16271,'0'0'8040,"-10"-1"-6962,6 1-1022,0-1 0,0 1 0,-1 1 0,1-1 0,0 0 0,0 1 0,0 0 0,0 0-1,0 0 1,0 1 0,0-1 0,0 1 0,0 0 0,1 0 0,-1 0 0,1 0 0,-1 1-1,1-1 1,0 1 0,0 0 0,0 0 0,0 0 0,1 1 0,-1-1 0,1 1 0,0-1 0,0 1-1,0 0 1,0 0 0,1 0 0,0 0 0,-1 0 0,1 4 0,0-6-45,1-1 0,0 1 0,0-1 0,0 0 1,-1 1-1,1-1 0,1 1 0,-1-1 0,0 0 0,0 1 1,1-1-1,-1 1 0,0-1 0,1 0 0,-1 1 0,1-1 0,0 0 1,-1 0-1,1 0 0,0 1 0,0-1 0,0 0 0,0 0 1,0 0-1,1 1 0,0-1 4,1 0 0,-1 0-1,0-1 1,0 1 0,1 0 0,-1-1 0,0 0-1,1 1 1,-1-1 0,1 0 0,-1 0 0,0 0-1,5-1 1,1-1 8,-1 1-1,1-1 1,0-1-1,-1 1 0,1-1 1,-1-1-1,0 0 1,11-7-1,-8 2-28,1-1-1,-2 0 0,1-1 1,-1 0-1,-1-1 1,12-21-1,-15 25 98,-1 0 1,0 0-1,-1 0 1,0-1-1,0 1 1,-1-1-1,0 0 1,0 0-1,-1 0 1,-1 0-1,1-13 1,-2 22-80,1-1 0,0 1 0,0 0 0,-1-1 0,1 1 0,0 0 0,-1-1-1,1 1 1,0 0 0,-1 0 0,1 0 0,0-1 0,-1 1 0,1 0 0,0 0 0,-1 0 0,1 0 0,-1 0 0,1-1 0,0 1 0,-1 0 0,1 0 0,-1 0 0,1 0 0,0 0 0,-1 0 0,1 1 0,-1-1 0,1 0-1,0 0 1,-1 0 0,1 0 0,0 0 0,-1 1 0,1-1 0,-1 0 0,1 0 0,0 0 0,0 1 0,-1-1 0,1 0 0,0 1 0,-1-1 0,1 0 0,0 0 0,0 1 0,-1-1 0,1 1 0,-17 14 5,5 1-25,0 1-1,1 0 1,1 1 0,-8 19 0,15-29 4,0 0 0,0 0 0,0 0 0,1 0 1,0 0-1,1 0 0,0 1 0,0-1 0,0 1 1,1-1-1,1 0 0,1 14 0,-1-20-9,1 0 0,-1 1 0,0-1 0,1 0 0,-1 0 0,1 0 0,0 0 0,-1 0-1,1 0 1,0 0 0,0 0 0,0-1 0,1 1 0,-1-1 0,0 0 0,1 0 0,-1 1 0,0-1 0,1-1 0,-1 1-1,1 0 1,0-1 0,-1 1 0,1-1 0,-1 0 0,1 0 0,0 0 0,-1 0 0,1 0 0,4-1 0,0 0-27,-1 0 0,1 0 0,0 0 0,0-1 1,0 0-1,-1 0 0,1-1 0,-1 1 0,0-2 1,10-5-1,-11 5 63,0 0 1,0-1-1,-1 0 1,1 1-1,-1-2 1,0 1-1,0 0 1,-1-1-1,0 0 1,0 1-1,0-1 1,0-1-1,-1 1 1,1-7-1,-24 39 351,17-19-385,2-3 53,-1 0 1,1 0-1,0 0 0,0 0 1,1 0-1,-1 0 0,1 1 1,0-1-1,0 1 0,0-1 0,1 1 1,-1 5-1,2-9-29,0 0-1,0 0 1,0 0-1,0-1 1,0 1 0,0 0-1,0-1 1,0 1-1,0-1 1,0 1 0,0-1-1,0 0 1,1 1 0,-1-1-1,0 0 1,0 0-1,0 1 1,1-1 0,-1 0-1,0-1 1,0 1-1,0 0 1,1 0 0,-1 0-1,0-1 1,2 0-1,34-8 187,-25 2-207,0 0 1,-1-1-1,1 0 0,-1 0 0,-1-2 1,0 1-1,0-1 0,-1 0 0,0-1 1,10-16-1,-47 86-484,25-54 488,2 0 1,-1 0-1,1 1 1,0-1-1,0 0 1,0 1-1,1-1 1,-1 1-1,1-1 1,1 0-1,0 10 1,1-13-78,-1-1 0,0 1 1,1-1-1,-1 1 0,1-1 0,0 0 0,-1 1 1,1-1-1,0 0 0,0 0 0,0 0 0,0 0 0,0 0 1,0-1-1,0 1 0,0-1 0,0 1 0,0-1 1,0 0-1,0 0 0,0 1 0,0-2 0,0 1 1,4 0-1,53-8-6718,-30-4-88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44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47 12139,'0'0'12604,"-8"0"-10703,-2-1-1657,0 1-1,1 0 1,-1 0 0,0 1-1,0 1 1,0-1 0,0 2 0,-13 4-1,20-6-249,0 0-1,0 0 0,0 0 0,1 1 0,-1-1 1,1 1-1,-1 0 0,1-1 0,-1 1 0,1 0 1,0 0-1,0 1 0,0-1 0,0 0 0,0 1 0,1-1 1,-1 1-1,1-1 0,-1 1 0,1 0 0,0 0 1,0 0-1,0-1 0,1 1 0,-1 0 0,1 0 1,-1 0-1,1 0 0,0 0 0,0 0 0,0 0 1,1 0-1,-1 0 0,1 0 0,1 5 0,-1-6-5,1 1 1,-1-1-1,0 0 0,1 0 0,0 0 0,0 0 0,-1 0 0,1 0 0,0 0 0,1 0 0,-1-1 0,0 1 0,0-1 0,1 1 0,-1-1 1,1 0-1,-1 0 0,1 0 0,-1 0 0,1-1 0,0 1 0,-1-1 0,1 0 0,0 1 0,2-1 0,12 1-354,0-1 0,28-3-1,-43 3 303,10-2-522,-1 0 1,1 0-1,-1-1 0,1-1 1,-1 0-1,0-1 0,13-7 1,-9 3-1026,0 0 1,-1-1-1,-1-1 1,1 0 0,-2-1-1,0 0 1,19-25-1,-5-2-3583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45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71 3427,'0'-9'4084,"1"-4"-2558,1-9 448,-4 0 3078,-3 17 386,-6 11-3734,-7 9-934,9-3-604,-1 1 1,2 1 0,-1 0 0,2 0-1,0 0 1,1 1 0,0 0 0,1 0-1,1 0 1,1 1 0,0 0 0,0 0-1,2 0 1,0 0 0,1 0 0,3 21-1,-3-30-203,2-1 0,-1 0 0,1 1 0,0-1 0,1 0 0,-1 0 0,1 0 0,0 0 0,8 10-1,-9-13-235,0 0 0,0 0 0,1-1 0,-1 1-1,1-1 1,0 1 0,0-1 0,0 0 0,0 0-1,0-1 1,0 1 0,0 0 0,1-1 0,-1 0-1,0 0 1,1 0 0,-1 0 0,1-1 0,4 1 0,-8-1 172,1 0 1,-1 0 0,1-1 0,-1 1-1,1 0 1,-1 0 0,1-1 0,-1 1-1,0 0 1,1-1 0,-1 1 0,0 0-1,1-1 1,-1 1 0,0-1 0,1 1 0,-1 0-1,0-1 1,0 1 0,0-1 0,1 1-1,-1-1 1,0 1 0,0-1 0,0 1-1,0-1 1,0 1 0,0-1 0,0 1 0,0-1-1,0 1 1,0-1 0,0 1 0,0-1-1,0 1 1,0-1 0,0 1 0,-1-1-1,1 1 1,0-1 0,0 1 0,-1 0-1,1-1 1,-12-24-1805,-5 9 3146,0 1-1,-1 1 1,-1 0-1,-31-17 1,-7-5 3479,57 36-4665,-1 0 0,1 0 0,-1 0 0,1-1 0,-1 1 0,1 0 0,-1 0 0,1-1 0,-1 1 0,1 0 0,-1-1 0,1 1 0,0-1 0,-1 1 0,1 0 1,0-1-1,-1 1 0,1-1 0,0 1 0,-1-1 0,1 1 0,0-1 0,0 1 0,0-1 0,0 1 0,0-1 0,-1 1 0,1-1 0,0 0 0,0 1 0,0-1 1,0 1-1,1-1 0,-1 1 0,0-1 0,0 1 0,0-1 0,0 1 0,0-1 0,1 1 0,-1-1 0,0 1 0,0-1 0,1 1 0,-1-1 0,0 1 0,1-1 1,-1 1-1,1 0 0,-1-1 0,0 1 0,1 0 0,-1-1 0,1 1 0,-1 0 0,1-1 0,-1 1 0,1 0 0,-1 0 0,1 0 0,-1 0 0,1 0 0,0-1 1,0 1-1,42-11-251,-38 11 304,75-13-1431,-2 1-5378,-39 4-1440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46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156 297 6758,'0'0'9839,"-11"-4"-7453,8 2-2226,-1 0-77,1 0 1,-1 0 0,1 0 0,-1 1-1,0-1 1,0 1 0,0 0 0,0 0 0,0 0-1,0 1 1,0 0 0,0-1 0,0 1 0,0 1-1,0-1 1,0 0 0,0 1 0,0 0 0,0 0-1,0 0 1,1 1 0,-1-1 0,0 1-1,1 0 1,-1 0 0,1 0 0,-1 0 0,-4 5-1,5-3-45,0-1-1,1 1 1,-1 0-1,1 0 0,0 1 1,0-1-1,0 0 0,0 1 1,1-1-1,0 1 0,0-1 1,0 1-1,0-1 1,1 1-1,0 0 0,0 7 1,0-11-6,1 0-1,-1 0 1,1 0 0,0 0 0,-1 0 0,1 0 0,0 0-1,-1 0 1,1 0 0,0 0 0,0 0 0,0 0 0,0-1 0,0 1-1,0 0 1,0-1 0,0 1 0,0 0 0,0-1 0,1 0 0,-1 1-1,0-1 1,0 0 0,0 1 0,1-1 0,-1 0 0,0 0-1,0 0 1,0 0 0,1 0 0,-1 0 0,0-1 0,0 1 0,2-1-1,45-8 1406,-33 1-1202,0 0-1,0-1 1,0-1-1,-1 0 1,-1-1-1,0 0 1,0-1-1,-1-1 1,-1 0-1,0 0 1,-1-1 0,0-1-1,8-17 1,-12 18 91,-13 32-366,3 11-117,4-28 157,0-1-1,0 1 0,0 0 0,0-1 1,0 1-1,0 0 0,0-1 0,0 1 1,0 0-1,1-1 0,-1 1 1,0 0-1,0-1 0,1 1 0,-1-1 1,1 1-1,-1-1 0,0 1 1,1 0-1,-1-1 0,1 0 0,-1 1 1,1-1-1,-1 1 0,1-1 1,-1 0-1,1 1 0,0-1 0,-1 0 1,1 1-1,1-1 0,5 0 52,0 0 0,1 0 0,-1-1 0,0 1 0,1-2 0,-1 1 0,0-1 0,0 0 0,0-1 0,0 0 0,-1 0 0,1 0 0,-1-1 0,1 0 0,-1 0-1,0-1 1,-1 1 0,6-7 0,4-3-11,-1-1 0,0 0 0,-1-1-1,-1 0 1,15-26 0,-22 34-47,-1 0 0,1-1-1,-2 1 1,1-1 0,-1 0 0,0 0 0,-1 0 0,1-11 0,-20 54-492,5-15 448,-10 25 39,2 1 1,3 2 0,1-1-1,-14 76 1,26-102 24,1 0-1,1 0 1,1 0 0,1 0 0,0 0 0,2 0 0,0 0 0,2 0-1,0-1 1,1 1 0,0-1 0,2 0 0,17 35 0,-16-40-84,11 15 19,-24-35 166,0-1 1,1 1-1,0-1 0,0 0 1,-3-10-1,-9-14 161,-9-11-50,-3-5-140,-30-65 0,57 111-88,1-1-1,-1 0 1,0 1 0,0-1 0,1 1-1,-1-1 1,1 0 0,-1 0 0,1 1 0,0-1-1,-1 0 1,1 0 0,0 1 0,0-1-1,1 0 1,-1 0 0,0 1 0,0-1 0,1 0-1,-1 0 1,1 1 0,0-1 0,-1 0 0,1 1-1,0-1 1,0 1 0,0-1 0,0 1-1,0 0 1,0-1 0,1 1 0,-1 0 0,0 0-1,1 0 1,-1-1 0,1 2 0,-1-1-1,3-1 1,6-2-76,-1 1-1,1 1 1,0 0-1,0 0 1,18 0-1,-2-1-321,74-15-6202,-45 4-2692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47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18834,'0'0'1601,"-5"11"-165,-5 14-841,2 0 0,0 1 0,2 0 0,-4 35 0,8-46-556,0-1 0,2 0 1,0 0-1,0 0 0,1 1 0,1-1 0,0 0 1,1 0-1,1-1 0,9 25 0,-13-37 6,1 0-1,-1 0 1,0-1-1,0 1 0,0 0 1,1 0-1,-1-1 1,0 1-1,1 0 1,-1-1-1,0 1 0,1 0 1,-1-1-1,1 1 1,-1-1-1,1 1 1,-1-1-1,1 1 0,0-1 1,-1 1-1,1-1 1,0 1-1,-1-1 1,1 0-1,0 0 0,0 1 1,-1-1-1,1 0 1,0 0-1,0 0 1,-1 1-1,1-1 1,0 0-1,1-1 0,-1 0 18,0 0 0,1 0 0,-1-1 1,0 1-1,0-1 0,0 1 0,0-1 0,0 0 0,0 1 0,-1-1 0,1 0 0,-1 1 0,1-4 0,11-60 328,-11 49-369,1-2 3,-1 0 0,0 0 0,-1 0 0,-1-1 0,-6-31 0,0 40-194,2 22-7,1 20 12,5-31 165,0 1 1,0-1 0,0 1 0,0-1 0,0 1 0,0-1 0,1 0 0,-1 0-1,0 1 1,0-1 0,1 0 0,-1 0 0,1 0 0,-1-1 0,1 1 0,0 0-1,-1 0 1,1-1 0,0 1 0,-1-1 0,1 0 0,0 1 0,0-1 0,-1 0-1,1 0 1,0 0 0,2-1 0,52-1 161,-48 0-103,-1 0 0,0-1 0,0 1 0,0-1 0,0-1 0,0 0 0,0 0 0,-1 0 0,0-1 0,0 1 0,0-1-1,-1-1 1,1 1 0,-1-1 0,0 0 0,-1 0 0,0-1 0,0 1 0,0-1 0,-1 0 0,0 0 0,0 0 0,0-1-1,-1 1 1,0 0 0,1-14 0,-4 21-56,1 0 0,0 0 0,-1 0 0,1 0 0,-1 0 0,1 0 0,-1 0 0,1 0 0,0 1 0,-1-1 0,1 0 0,-1 0 0,1 0 0,0 0 0,-1 1 0,1-1 0,-1 0-1,1 0 1,0 0 0,-1 1 0,1-1 0,0 0 0,0 1 0,-1-1 0,1 0 0,0 1 0,0-1 0,-1 0 0,1 1 0,0-1 0,0 1 0,0-1 0,0 0 0,-1 1 0,1 0 0,-13 17-46,0 3 232,1 0 0,1 1 0,0 0 0,-10 39 0,21-61-178,0 0 1,0 1-1,0-1 0,0 0 1,1 1-1,-1-1 0,0 0 0,0 1 1,0-1-1,1 0 0,-1 1 0,0-1 1,0 0-1,1 1 0,-1-1 0,0 0 1,1 0-1,-1 0 0,0 1 0,1-1 1,-1 0-1,0 0 0,1 0 0,-1 0 1,1 0-1,-1 1 0,0-1 0,1 0 1,-1 0-1,1 0 0,-1 0 1,0 0-1,1 0 0,-1 0 0,0-1 1,1 1-1,-1 0 0,1 0 0,-1 0 1,0 0-1,1 0 0,-1-1 0,0 1 1,1 0-1,-1 0 0,0 0 0,1-1 1,-1 1-1,0 0 0,1-1 0,21-12 115,-15-3-666,-9 12-2172,-3 1-3624,-3 2-2942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49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13 9513,'0'0'14563,"-1"6"-14040,-6 32 100,4-23-352,0 0 0,0 1 0,2-1 0,0 1 0,0-1 0,4 28 0,-2-41-249,0 0 1,0 0-1,0-1 0,0 1 1,0 0-1,0-1 0,0 1 1,0-1-1,1 0 0,-1 1 1,0-1-1,1 0 0,0 0 1,-1 0-1,1 0 0,0 0 1,-1 0-1,1 0 0,0-1 0,0 1 1,-1 0-1,1-1 0,0 0 1,0 1-1,0-1 0,0 0 1,0 0-1,0 0 0,0 0 1,0-1-1,-1 1 0,4-1 1,3 0 113,1 0 1,-1-1-1,0 0 1,0 0-1,0-1 1,9-4-1,-4 0-27,-1 0-1,0-1 0,0 0 1,-1-1-1,0 0 0,16-18 1,-23 21-33,1 1-1,-1-1 1,1-1 0,-2 1 0,1-1-1,-1 1 1,0-1 0,0 0 0,-1 0-1,0 0 1,0-1 0,-1 1 0,0 0 0,1-12-1,-17 30-91,11-2-4,0 1-1,0 0 1,1 0-1,0 0 0,1 0 1,0 0-1,1 0 1,0 1-1,0-1 0,1 1 1,1-1-1,0 0 1,3 16-1,-3-23 22,1 0-1,-1 0 1,1-1 0,-1 1-1,1-1 1,0 1 0,0-1-1,1 0 1,-1 0 0,0 0-1,1 0 1,-1 0 0,1-1-1,-1 1 1,1-1-1,0 1 1,0-1 0,0 0-1,0 0 1,0 0 0,0-1-1,0 1 1,0-1 0,0 1-1,0-1 1,0 0 0,0 0-1,4-1 1,0 1 18,0-1 1,0 1-1,1-1 0,-1-1 1,-1 1-1,1-1 0,0-1 1,0 1-1,-1-1 0,1 0 1,7-5-1,-9 3 38,0 0 0,-1 1 0,0-1 0,0-1 0,0 1 0,-1-1 0,1 1 1,-1-1-1,-1 0 0,1 0 0,-1 0 0,0 0 0,0-1 0,-1 1 0,0-1 0,0 1 0,0-13 0,-1 16-41,0 0 0,0 0-1,-1 0 1,1 0 0,-1 0-1,1 1 1,-1-1 0,0 0-1,0 0 1,0 1 0,0-1 0,-1 0-1,1 1 1,-1 0 0,1-1-1,-1 1 1,0 0 0,0 0 0,0-1-1,0 2 1,0-1 0,-1 0-1,1 0 1,-1 1 0,1-1-1,-1 1 1,1 0 0,-1 0 0,0 0-1,1 0 1,-1 0 0,0 1-1,0-1 1,0 1 0,0-1-1,0 1 1,1 0 0,-1 1 0,0-1-1,-5 1 1,6 0-16,-1-1-1,1 1 1,0-1 0,0 1-1,1 0 1,-1 0 0,0-1-1,0 2 1,0-1 0,0 0 0,1 0-1,-1 0 1,1 1 0,-1-1-1,1 1 1,-1-1 0,0 3-1,-7 5-4,50-20-1383,-11-7-3865,-18 11 988,-1 0-2504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50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56 9417,'0'0'11493,"-1"-7"-8877,0 4-2507,1 1 1,-1-1-1,1 1 0,-1 0 0,0-1 0,0 1 0,0 0 0,-1 0 1,1 0-1,0 0 0,-1 0 0,1 0 0,-1 0 0,0 0 1,0 1-1,1-1 0,-1 0 0,0 1 0,-1 0 0,1-1 0,0 1 1,0 0-1,0 0 0,-1 0 0,1 1 0,0-1 0,-1 0 1,1 1-1,-1 0 0,1 0 0,-1-1 0,1 1 0,-1 0 0,1 1 1,0-1-1,-1 0 0,1 1 0,-1 0 0,1-1 0,0 1 1,-1 0-1,1 0 0,0 0 0,0 0 0,0 1 0,-2 1 0,-3 1-93,1 0-1,-1 1 0,1 0 0,1 0 0,-1 1 0,1 0 0,0 0 0,0 0 0,0 0 0,1 1 0,0 0 0,1 0 1,-1 0-1,1 0 0,1 0 0,-1 1 0,1-1 0,1 1 0,-1 0 0,1-1 0,0 1 0,1 13 0,1-19-2,0 1 0,-1-1 0,1 0 0,0 1 0,1-1 0,-1 0 0,0 0 0,1 0-1,-1 1 1,1-2 0,0 1 0,-1 0 0,1 0 0,0 0 0,0-1 0,0 1 0,0-1-1,1 0 1,-1 0 0,0 0 0,1 0 0,-1 0 0,0 0 0,1 0 0,-1-1 0,1 1 0,-1-1-1,1 0 1,-1 0 0,1 0 0,4 0 0,1 0 21,1 0 0,-1 0 1,0-1-1,0 0 0,0-1 0,0 0 1,0 0-1,13-6 0,-15 5 24,-1 0-1,0-1 0,1 1 1,-2-1-1,1 0 0,0-1 1,-1 1-1,0-1 1,0 0-1,0 0 0,-1 0 1,0 0-1,0-1 1,0 1-1,0-1 0,-1 0 1,0 0-1,0 0 0,-1 0 1,0 0-1,0 0 1,0 0-1,0 0 0,-1-1 1,0 1-1,-1 0 1,-1-8-1,1 12-98,0 0-1,0 0 1,0 0-1,0 0 1,0 0-1,0 0 1,-1 0-1,1 1 1,-1-1-1,0 0 1,1 1 0,-1 0-1,0-1 1,0 1-1,0 0 1,0 0-1,0 0 1,0 0-1,0 0 1,0 0 0,-3 0-1,-23-2-3218,2 7-4804,12 4-237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51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15695,'0'0'6353,"1"9"-5441,0 31 165,0-3-314,2 1-1,1 0 1,11 47-1,-14-85-706,-1 0 1,0 0-1,0 0 1,0 0-1,0 0 0,0 0 1,0 0-1,0 0 0,0 0 1,0 0-1,0 0 1,0 0-1,1 0 0,-1 0 1,0 0-1,0 0 1,0 0-1,0 0 0,0 0 1,0 0-1,0 0 1,0 0-1,0 0 0,1 0 1,-1 0-1,0 0 1,0 0-1,0 0 0,0 0 1,0 0-1,0 0 1,0 0-1,0 0 0,0 0 1,0 0-1,1 0 0,-1 0 1,0 0-1,0 0 1,0 0-1,0 0 0,0 1 1,0-1-1,0 0 1,0 0-1,0 0 0,0 0 1,0 0-1,0 0 1,0 0-1,0 0 0,3-16 842,-1-23-751,-3 2-127,1-28 197,1 46-487,-1 19 257,0 0-1,0 0 1,0 0-1,1 0 1,-1 0-1,0 0 1,0 0-1,0 0 1,0 0-1,0 1 1,0-1-1,0 0 1,0 0-1,0 0 1,0 0-1,0 0 1,0 0-1,1 0 1,-1 0-1,0 0 1,0 0-1,0 0 0,0 0 1,0 0-1,0 0 1,0 0-1,0 0 1,1 0-1,-1 0 1,0 0-1,0 0 1,0 0-1,0 0 1,0 0-1,0 0 1,0 0-1,0 0 1,1 0-1,-1 0 1,0 0-1,0 0 1,0 0-1,0 0 1,0 0-1,0 0 1,0 0-1,0 0 1,0 0-1,0 0 1,1-1-1,-1 1 1,0 0-1,0 0 1,0 0-1,0 0 1,0 0-1,0 0 1,0 0-1,0-1 1,3 6-405,0 0 1,0-1 0,1 0 0,0 0 0,-1 0 0,2 0 0,-1-1 0,0 1 0,1-1 0,-1 0-1,1 0 1,0-1 0,0 0 0,10 4 0,1-1-1945,0-1 0,1 0-1,25 2 1,1-2-3185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51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25 11531,'0'0'8029,"-8"-5"-5210,3 2-2604,0 0 1,0 1 0,0 0 0,0 0 0,0 0 0,-1 1 0,1-1 0,-1 1 0,1 1 0,-1-1 0,-5 1 0,8 0-179,0 0 1,0 1-1,0 0 1,1-1-1,-1 1 1,0 0-1,0 0 1,1 1-1,-1-1 1,1 1-1,-1-1 1,1 1-1,0 0 1,-1-1-1,1 1 1,0 1-1,0-1 1,0 0-1,1 0 0,-1 1 1,0-1-1,1 1 1,0-1-1,-1 1 1,1 0-1,0-1 1,0 5-1,0-6-15,0 0-1,1 0 1,-1 1 0,1-1-1,0 0 1,-1 0-1,1 1 1,0-1 0,0 0-1,0 1 1,0-1-1,0 1 1,0-1-1,0 0 1,0 1 0,1-1-1,-1 0 1,0 0-1,1 1 1,-1-1-1,1 0 1,0 0 0,-1 1-1,1-1 1,1 2-1,0-2 9,0 0-1,0 0 0,-1 0 1,1 0-1,0-1 0,0 1 1,0 0-1,0-1 0,0 0 1,0 1-1,0-1 0,0 0 1,0 0-1,5 0 0,6-2 69,0 0 0,0 0-1,0-1 1,14-6 0,119-56 67,-145 65-154,-1 0-1,1 0 1,-1-1 0,1 1-1,-1 0 1,1 0-1,-1 0 1,1 0 0,-1 0-1,1 0 1,0 0-1,-1 0 1,1 0 0,-1 0-1,1 0 1,-1 0-1,1 0 1,-1 1 0,1-1-1,-1 0 1,1 0-1,-1 1 1,1-1 0,-1 0-1,0 0 1,1 1-1,-1-1 1,1 1 0,-1-1-1,0 0 1,1 1-1,-1-1 1,0 1 0,1-1-1,-1 1 1,0-1-1,0 1 1,0-1 0,1 1-1,-1-1 1,0 1-1,0-1 1,0 1 0,0-1-1,0 2 1,-1 34 689,1-1 29,1-34-698,-1-1 0,1 1 1,0 0-1,0-1 0,0 0 1,0 1-1,0-1 1,0 1-1,-1-1 0,1 0 1,0 0-1,0 1 0,0-1 1,0 0-1,0 0 1,0 0-1,0 0 0,0 0 1,0 0-1,0 0 0,0-1 1,0 1-1,0 0 0,2-1 1,23-8 257,18-17-183,-37 21-280,0 0 1,1 0-1,-1 1 0,1 0 1,0 1-1,0-1 0,0 2 0,1-1 1,-1 1-1,18-2 0,-25 4-84,0 0 0,0 0 0,0 0 0,0 1 0,1-1 0,-1 0 0,0 1 1,0-1-1,0 1 0,0 0 0,0-1 0,0 1 0,0 0 0,0-1 0,0 1 0,-1 0 0,1 0 0,0 0 0,0 0 0,-1 0 0,2 2 0,13 11-8171,-2-9 2771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51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75 192 9545,'0'0'16031,"-8"0"-15913,5 0-85,0 0 0,0 1 1,0-1-1,0 1 0,0 0 0,1 0 1,-1 0-1,0 0 0,0 0 1,1 1-1,-1-1 0,0 1 0,1 0 1,0 0-1,-1 0 0,1 0 1,0 0-1,0 0 0,0 0 1,0 1-1,1-1 0,-1 1 0,1 0 1,-1-1-1,1 1 0,0 0 1,0 0-1,0 0 0,0 0 0,1 0 1,-1-1-1,1 1 0,0 1 1,-1-1-1,1 0 0,1 0 1,0 5-1,-1-7-17,1-1 1,-1 1 0,1 0-1,0 0 1,-1 0 0,1 0-1,0 0 1,0-1 0,-1 1-1,1 0 1,0-1-1,0 1 1,0-1 0,0 1-1,0-1 1,0 1 0,0-1-1,0 0 1,0 1 0,0-1-1,0 0 1,0 0-1,0 0 1,0 1 0,0-1-1,0-1 1,0 1 0,0 0-1,1 0 1,0-1-1,38-7 542,-31 3-520,1-1-1,0 0 1,-1-1 0,0 0 0,-1 0 0,0-1 0,0 0-1,0-1 1,-1 1 0,0-2 0,-1 1 0,8-16-1,-3 5 124,-1-1 0,-2 0 0,0-1 0,-1 0 0,5-27 0,-12 41-94,-2 8 16,-8 19 101,-11 33 37,19-42-510,0 1-1,0-1 1,1 1 0,0-1-1,0 1 1,2-1-1,-1 1 1,1-1-1,4 18 1,-4-24 12,1 0 1,0-1 0,-1 1 0,1 0-1,0-1 1,0 0 0,1 1 0,-1-1-1,1 0 1,0 0 0,0 0 0,0-1-1,0 1 1,0-1 0,0 0 0,1 0-1,-1 0 1,1 0 0,-1 0-1,1-1 1,0 1 0,0-1 0,0 0-1,0 0 1,0-1 0,0 1 0,0-1-1,4 0 1,24 1-13129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54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62 16528,'0'0'2445,"-9"4"-315,2-3-2001,1 1 1,0 1 0,0-1 0,0 1-1,0 0 1,1 0 0,-1 0 0,1 1-1,0 0 1,0 0 0,0 1 0,0-1-1,1 1 1,0 0 0,0 0 0,0 0-1,0 1 1,1-1 0,0 1 0,0 0-1,1 0 1,-3 8 0,4-10-100,0 0 1,1 0 0,-1 1-1,1-1 1,0 0-1,0 1 1,0-1 0,0 0-1,1 1 1,0-1-1,0 0 1,0 0 0,0 0-1,3 6 1,-3-9-6,1 1 1,-1-1 0,0 1-1,1-1 1,0 1-1,-1-1 1,1 0-1,0 0 1,-1 0-1,1 0 1,0 0 0,0 0-1,0 0 1,0 0-1,0-1 1,0 1-1,0-1 1,0 0 0,0 1-1,0-1 1,0 0-1,0 0 1,0-1-1,1 1 1,-1 0-1,0-1 1,0 1 0,0-1-1,0 1 1,0-1-1,-1 0 1,4-2-1,0 1 77,0-1 0,0 0-1,0-1 1,-1 1-1,0-1 1,0 0 0,0 0-1,0 0 1,0 0 0,-1-1-1,0 1 1,0-1-1,0 0 1,0 0 0,-1 0-1,0 0 1,2-7 0,0 1 37,-1 1 1,-1-1 0,1 0-1,-2 0 1,1 0 0,-1 0-1,-2-22 1,1 33-141,0-1-1,0 0 0,0 0 1,0 1-1,0-1 1,0 0-1,0 1 0,0-1 1,-1 0-1,1 0 1,0 1-1,0-1 0,-1 0 1,1 1-1,0-1 1,-1 1-1,1-1 0,-1 0 1,1 1-1,-1-1 1,1 1-1,-1-1 0,1 1 1,-1-1-1,0 1 1,1 0-1,-1-1 0,0 1 1,1 0-1,-1-1 1,0 1-1,1 0 0,-1 0 1,0 0-1,0 0 1,1-1-1,-1 1 1,0 0-1,0 0 0,1 0 1,-1 1-1,0-1 1,1 0-1,-1 0 0,0 0 1,0 0-1,1 1 1,-1-1-1,0 0 0,1 1 1,-1-1-1,1 0 1,-2 1-1,-1 1-18,1 0 0,-1 0 0,0 0 1,1 0-1,-1 0 0,1 0 0,-1 1 0,1-1 1,0 1-1,-3 4 0,4-6 16,0 1 0,0 0 0,0 0 0,0 0 0,1 0 0,-1 0 0,1 0 0,-1 0 0,1 0 0,0 0 0,-1 0 0,1 0 0,0 0 0,0 0 0,1 0 0,-1 3 0,1-5 6,-1 1 1,1 0 0,-1-1-1,1 1 1,-1-1 0,1 1-1,-1 0 1,1-1 0,0 1-1,-1-1 1,1 0 0,0 1-1,0-1 1,-1 0 0,1 1-1,0-1 1,0 0 0,-1 0-1,1 1 1,0-1 0,0 0-1,0 0 1,-1 0 0,1 0-1,0 0 1,1-1 0,5 0 33,0 0 1,-1-1 0,1 0 0,-1 0 0,0-1 0,1 1 0,10-8 0,-9 4-60,-1 0 0,0 0 0,-1-1 0,1 1 1,5-10-1,26-23-780,-37 70-318,-8 2 1276,-1 20 731,8-53-879,0 0 1,0 1-1,1-1 0,-1 0 0,0 1 0,0-1 0,0 0 1,1 1-1,-1-1 0,0 0 0,0 0 0,1 1 1,-1-1-1,0 0 0,0 0 0,1 1 0,-1-1 1,0 0-1,1 0 0,-1 0 0,1 0 0,-1 0 0,0 1 1,1-1-1,-1 0 0,0 0 0,1 0 0,-1 0 1,1 0-1,-1 0 0,0 0 0,1 0 0,-1 0 1,0 0-1,1-1 0,-1 1 0,0 0 0,1 0 0,-1 0 1,0 0-1,1-1 0,-1 1 0,0 0 0,1 0 1,-1 0-1,0-1 0,1 1 0,-1 0 0,0 0 1,0-1-1,1 1 0,18-14 415,8-13-478,42-56-1,-69 83 42,0 0 0,0-1 0,0 1 0,0 0 0,0 0-1,0 0 1,0-1 0,0 1 0,0 0 0,0 0-1,0 0 1,0 0 0,0-1 0,1 1 0,-1 0 0,0 0-1,0 0 1,0 0 0,0-1 0,0 1 0,0 0-1,1 0 1,-1 0 0,0 0 0,0 0 0,0 0-1,0-1 1,1 1 0,-1 0 0,0 0 0,0 0 0,0 0-1,1 0 1,-1 0 0,0 0 0,0 0 0,0 0-1,1 0 1,-1 0 0,0 0 0,0 0 0,0 0 0,1 0-1,-1 0 1,0 0 0,0 0 0,0 0 0,1 1-1,-1-1 1,0 0 0,0 0 0,0 0 0,0 0-1,1 0 1,-1 0 0,0 1 0,0-1 0,0 0 0,2 18-176,-6 25 365,1-32-132,-1 2 297,2 1 0,-1 0 0,0 18 0,4-31-331,-1-1 0,0 1 0,0 0 0,1-1 0,-1 1 0,1-1 0,-1 1 0,0-1 0,1 1 0,-1-1 0,1 1 0,-1-1 1,1 1-1,-1-1 0,1 1 0,-1-1 0,1 0 0,0 1 0,-1-1 0,1 0 0,0 0 0,-1 1 0,1-1 0,0 0 0,-1 0 0,1 0 0,0 0 0,-1 0 0,1 0 0,0 0 0,-1 0 0,1 0 0,0 0 0,-1 0 0,1 0 0,0-1 0,-1 1 0,2-1 0,29-8 352,24-30-99,-47 32-331,0 0 0,1 0-1,0 1 1,1 0 0,-1 1 0,20-8 0,-29 13 57,1 0 0,-1 0 0,1 0-1,-1-1 1,1 1 0,-1 0 0,1 0-1,0 0 1,-1 0 0,1 0 0,-1 1-1,1-1 1,-1 0 0,1 0 0,-1 0-1,1 0 1,-1 1 0,1-1 0,-1 0-1,1 0 1,-1 1 0,0-1 0,1 0-1,-1 1 1,1-1 0,-1 0 0,0 1-1,1-1 1,-1 1 0,1 0 0,5 21-52,-6 35 355,-1-42-238,1-14-48,0-1 0,0 1 1,0-1-1,0 1 0,0-1 1,0 1-1,0-1 0,0 1 0,0-1 1,1 1-1,-1-1 0,0 0 1,0 1-1,0-1 0,1 1 1,-1-1-1,0 1 0,0-1 0,1 1 1,-1-1-1,0 0 0,1 1 1,-1-1-1,0 0 0,1 1 0,-1-1 1,1 0-1,-1 0 0,1 1 1,-1-1-1,1 0 0,-1 0 0,1 0 1,0 1-1,21-6 272,18-19-29,4-10-2486,-18 15-7747,-22 15 3062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52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46 13741,'0'0'9364,"-4"-8"-7464,3 6-1856,0 0 0,1 0 0,-1 0 0,0 0 0,-1 0 0,1 0 0,0 0 0,-1 0 0,1 0 0,0 1 0,-1-1 0,0 1 0,0-1 0,1 1 0,-1-1 0,0 1 0,0 0 0,0 0 0,0 0 0,0 0 0,0 0 0,0 1 0,-1-1 0,1 1 0,0-1 0,0 1 0,-1 0 0,1 0 0,0 0 0,0 0 0,-1 0 0,1 0 0,0 1 0,0-1 0,0 1 0,-1-1 0,1 1 0,0 0 0,0 0 0,0 0 0,0 0 1,0 0-1,0 1 0,-1 1 0,-6 3-54,0 1 1,1 0 0,0 1 0,0-1 0,1 2 0,-10 11 0,13-14 9,1 0 0,-1-1 0,1 1 0,0 0 0,0 1 0,1-1 0,-1 0 0,2 1-1,-1-1 1,1 1 0,-1 10 0,2-16 12,0 0-1,0-1 0,0 1 1,1 0-1,-1 0 0,0 0 0,1 0 1,-1-1-1,1 1 0,-1 0 1,1-1-1,-1 1 0,1 0 0,-1-1 1,1 1-1,0 0 0,-1-1 1,1 1-1,0-1 0,-1 0 0,1 1 1,0-1-1,0 1 0,0-1 1,-1 0-1,1 0 0,0 1 0,0-1 1,0 0-1,0 0 0,0 0 1,-1 0-1,1 0 0,0 0 0,0 0 1,0 0-1,0 0 0,0-1 1,1 1-1,37-12 247,-22 2-209,0 0-1,-1-1 0,-1 0 0,0-2 0,-1 0 0,22-24 0,-33 31-22,-13 34-61,7-21 96,1 0 0,-1 0-1,1 0 1,1 0 0,-1 0 0,0 13-1,3-19-25,-1 0 1,1 0-1,-1 0 0,1 0 0,0-1 0,-1 1 1,1 0-1,0 0 0,-1-1 0,1 1 0,0 0 1,0-1-1,0 1 0,0-1 0,0 1 0,0-1 1,0 0-1,-1 1 0,1-1 0,0 0 0,0 0 1,0 1-1,1-1 0,-1 0 0,0 0 0,0 0 1,0 0-1,0 0 0,0-1 0,0 1 0,1-1 1,39-4 652,-21-1-527,-1-1-1,36-18 0,-41 18-167,-1 0 1,1 1-1,0 1 0,1 0 1,-1 1-1,1 0 0,21-2 0,-35 6 3,0 1-1,0-1 0,0 0 0,-1 1 1,1-1-1,0 1 0,0-1 1,0 1-1,0-1 0,0 1 1,-1 0-1,1-1 0,0 1 0,0 0 1,-1 0-1,1 0 0,-1-1 1,1 1-1,-1 0 0,1 0 0,-1 0 1,1 0-1,-1 0 0,0 0 1,0 0-1,1 0 0,-1 0 0,0 0 1,0 0-1,0 0 0,0 0 1,0 2-1,-1 47 229,0-35-101,4-15-67,-1 0 0,0 0-1,1-1 1,-1 1 0,0-1-1,0 1 1,0-1-1,1 0 1,-1 0 0,0 0-1,3-2 1,59-32 72,-60 34-152,0-1 1,0 0 0,0 1-1,0 0 1,1 0 0,-1 0-1,0 0 1,0 1 0,1-1-1,-1 1 1,0 0 0,1 1-1,-1-1 1,0 1 0,5 1-1,-7-1 22,-1 1-1,0-1 1,0 1-1,1 0 1,-1-1-1,0 1 1,-1 0 0,1 0-1,0 0 1,0 0-1,-1 0 1,1 0-1,-1-1 1,0 1-1,1 1 1,-1-1-1,0 0 1,0 0-1,0 0 1,0 0 0,-1 0-1,1 0 1,-1 2-1,0 13 46,3-17-8,0-1 0,1 1-1,-1-1 1,0 1 0,0-1-1,0 0 1,0 0 0,0 0-1,0 0 1,0 0 0,3-2 0,10-9-18,2 0 1,21-11-1,-34 21-76,0 0 0,0 0 0,1 0 0,-1 0 0,0 1 0,1 0 0,-1-1 0,0 2 0,1-1 0,0 0 0,-1 1 0,1 0 0,-1 0 0,1 0 0,-1 1 0,7 1 0,-10-1 75,0 0 0,0 1-1,-1-1 1,1 0 0,0 0-1,-1 1 1,1-1 0,-1 0-1,0 1 1,1-1-1,-1 1 1,0-1 0,0 0-1,0 1 1,0-1 0,0 1-1,0-1 1,0 1 0,-1 1-1,2 10-1136,2-7-4002,2-6-1347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53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15951,'0'0'11830,"0"11"-11568,1 2 3,0 7-236,1 0-1,1 0 0,9 33 1,-11-48 19,1 0 0,0 0 0,0 0 0,1-1 0,-1 1 0,1-1 0,0 1 1,7 6-1,-8-9 34,0 0 0,0 0 1,0-1-1,0 1 0,0-1 0,1 0 1,-1 1-1,1-1 0,-1 0 1,1-1-1,-1 1 0,1 0 0,0-1 1,-1 1-1,1-1 0,-1 0 1,1 0-1,4 0 0,-4-1-19,0 0 0,0 0 0,0 0 0,0 0-1,0-1 1,-1 1 0,1-1 0,0 1 0,-1-1 0,0 0 0,1 0-1,-1 0 1,0-1 0,0 1 0,0 0 0,0-1 0,0 1 0,-1-1-1,1 0 1,-1 1 0,1-1 0,-1 0 0,0 0 0,0 0 0,-1 0-1,1-3 1,3-9 61,-1 1 0,-1-1 0,-1 1 0,0-18 0,-9-5-67,8 36-64,0 0-1,-1 0 1,1 1 0,0-1 0,-1 0 0,1 0-1,-1 1 1,1-1 0,-1 0 0,0 1 0,1-1-1,-1 0 1,0 1 0,1-1 0,-1 1 0,0-1-1,1 1 1,-1-1 0,0 1 0,0 0 0,0-1-1,0 1 1,1 0 0,-1 0 0,0-1 0,0 1-1,0 0 1,0 0 0,0 0 0,0 0 0,1 0-1,-1 0 1,0 1 0,0-1 0,0 0 0,0 0-1,0 1 1,1-1 0,-1 0 0,0 1 0,-1 0-1,1 0-105,0-1 0,0 1 0,1 0 0,-1 0 0,0-1 0,0 1 1,1 0-1,-1 0 0,0 0 0,1 0 0,-1 0 0,1 0 0,-1 0 0,1 0 0,0 0 0,-1 0 0,1 1 0,0-1 0,0 0 0,0 0 0,0 0 0,0 0 0,0 0 0,0 0 0,0 1 0,0-1 0,1 0 0,-1 0 0,0 0 0,1 0 0,-1 0 0,1 0 0,0 1 0,0 1-355,0-1 1,0 1-1,1-1 0,-1 0 1,1 0-1,-1 1 0,1-1 1,0 0-1,0-1 0,0 1 1,0 0-1,0 0 1,4 1-1,50 12-8735,-22-12 2647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54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74 14221,'0'0'10976,"-10"-7"-9444,-32-19-715,40 25-803,-1 1 0,1-1-1,0 0 1,0 1 0,-1 0-1,1-1 1,0 1 0,0 0 0,-1 0-1,1 1 1,0-1 0,-1 0 0,1 1-1,0-1 1,0 1 0,-1 0-1,1 0 1,0 0 0,0 0 0,0 0-1,0 0 1,0 0 0,0 1 0,1-1-1,-1 1 1,0-1 0,1 1-1,-1 0 1,1-1 0,0 1 0,-1 0-1,1 0 1,0 0 0,-1 3 0,-2 2 10,1-1 1,-1 1 0,2 0 0,-1 0 0,1 0 0,0 0 0,0 0 0,-1 14 0,3-19-19,0 0 1,1 0 0,-1 0-1,0 0 1,1 0 0,0 0-1,-1 0 1,1 0-1,0 0 1,0-1 0,0 1-1,0 0 1,0-1 0,0 1-1,1-1 1,-1 1 0,1-1-1,-1 1 1,1-1 0,-1 0-1,1 0 1,0 0-1,-1 0 1,1 0 0,0 0-1,0 0 1,0 0 0,0-1-1,0 1 1,0-1 0,0 0-1,0 1 1,0-1-1,0 0 1,0 0 0,0 0-1,0 0 1,3-1 0,1 1 16,0-1 1,0 0-1,0 0 1,0 0 0,0-1-1,0 1 1,-1-1 0,1-1-1,-1 1 1,1-1-1,-1 0 1,6-4 0,-7 3 12,0 0-1,0 0 1,-1 0 0,1 0 0,-1-1 0,0 0 0,0 0 0,0 0 0,-1 0 0,1 0 0,-1 0 0,-1 0 0,1-1 0,0-5 0,-25 27-239,9 7 245,13-22-44,1-1-1,1 1 0,-1-1 1,0 1-1,0-1 0,0 1 1,0-1-1,0 0 0,0 1 1,0-1-1,1 1 0,-1-1 1,0 0-1,0 1 0,1-1 1,-1 1-1,0-1 0,0 0 1,1 1-1,-1-1 0,0 0 1,1 0-1,-1 1 0,1-1 1,-1 0-1,0 0 0,1 1 1,-1-1-1,1 0 0,0 0 1,5 1-119,1 0 1,-1 0-1,1-1 1,-1 0-1,12-1 1,3 0-473,-17 2 648,1-2 0,0 1 0,0 0-1,-1-1 1,1 0 0,0 0 0,-1 0 0,1-1 0,-1 1 0,1-1-1,-1 0 1,0 0 0,0-1 0,0 1 0,0-1 0,0 0 0,6-7 0,13-12 244,15-17-218,-36 37-77,0-1 0,0 1-1,0-1 1,0 1 0,-1-1-1,1 0 1,-1 1 0,0-1 0,0 0-1,0 0 1,0 0 0,-1 0-1,1-4 1,-1 7 7,-16 19-278,11-12 259,0-1 0,0 2 0,1-1 1,0 0-1,0 1 0,1 0 0,0 0 0,1 0 1,-1 0-1,2 1 0,-1-1 0,0 16 0,2-23 15,1 0-1,-1 0 0,0 0 1,1 1-1,-1-1 1,1 0-1,0 0 0,-1 0 1,1 0-1,0 0 1,0 0-1,0 0 0,0 0 1,0 0-1,0 0 1,0-1-1,0 1 0,0 0 1,0-1-1,2 2 1,33 15 64,-8-3-538,-24-12 1451,1 1-5054,-2-23-20097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54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7911,'0'0'15215,"27"0"-21333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54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9929,'0'0'19710,"-6"1"-19630,0 0-76,1 0-1,0 0 1,-1 1 0,1 0 0,0 0-1,0 1 1,0-1 0,0 1 0,1 0-1,-1 0 1,1 1 0,-1-1 0,1 1 0,0 0-1,1 0 1,-6 8 0,4-6 25,1 0 1,0 0-1,0 0 0,0 0 1,1 0-1,0 1 0,0 0 1,1-1-1,0 1 0,0 0 1,1 0-1,0 1 1,-1 12-1,2-19-25,1 0 0,0 1 0,-1-1 0,1 0 0,0 0 0,-1 0 0,1 1 0,0-1 0,0 0 0,0 0 0,0 0 0,0 0 0,0 0 0,1-1 0,-1 1 0,0 0 0,0 0 0,1-1 0,-1 1 0,0-1 0,1 1 0,-1-1 0,0 0 0,1 1 0,-1-1 0,1 0 0,-1 0 1,1 0-1,-1 0 0,0 0 0,1 0 0,-1 0 0,1-1 0,-1 1 0,2-1 0,4 0 18,-1 0 0,1 0 0,0 0 0,-1-1 0,1 0 0,9-5 0,-6 0-25,-1 0 1,0-1-1,0 0 0,-1 0 1,0-1-1,0 0 0,-1-1 1,0 0-1,-1 0 0,0 0 0,0-1 1,-1 0-1,4-13 0,-28 56-416,13-24 390,1 0 0,0 1 0,1-1 1,0 1-1,-4 10 0,7-17-171,1 0 1,-1 0-1,1 0 1,-1 0-1,1 0 1,-1 0-1,1 0 1,0 0-1,0 0 1,0 0-1,0 0 1,1 0-1,-1 0 1,0 0-1,2 3 1,-1-4-100,0-1 0,0 1 0,0 0 0,0 0 0,0-1 0,1 1 0,-1-1 0,0 1 0,0-1 0,1 0 0,-1 1 0,0-1 0,1 0 0,-1 0 0,0 0 0,1 0 0,-1 0 1,0 0-1,1 0 0,-1 0 0,0-1 0,1 1 0,1-1 0,18-4-4367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55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6470,'0'0'11051,"-8"8"-7176,-6 8-2590,0 0 0,1 1 0,-14 24 0,21-32-1015,1 1 1,1-1-1,-1 1 0,2 1 0,-1-1 0,1 0 1,1 1-1,0-1 0,-1 21 0,3-30-261,1 0-1,-1 0 1,1 0-1,0 0 1,-1 0-1,1 0 1,0 0-1,0-1 1,0 1-1,0 0 1,0 0-1,-1-1 0,1 1 1,0-1-1,0 1 1,1-1-1,-1 1 1,0-1-1,0 1 1,0-1-1,0 0 1,0 0-1,0 0 1,0 1-1,1-1 1,-1 0-1,0 0 1,2-1-1,48 1-125,-36-1-193,-10 1 191,0 0 0,-1 0 1,1 1-1,0 0 0,0 0 1,0 0-1,0 0 0,-1 1 1,7 2-1,-10-3 166,0 0 0,0-1-1,0 1 1,0 0 0,0 0-1,0 0 1,0 0 0,0 0-1,0 1 1,-1-1 0,1 0-1,0 0 1,-1 1 0,1-1-1,-1 0 1,1 0 0,-1 1-1,1-1 1,-1 1 0,0-1-1,0 0 1,0 1 0,0-1 0,0 1-1,0-1 1,0 0 0,0 1-1,-1-1 1,1 1 0,0-1-1,-1 0 1,1 1 0,-1-1-1,0 0 1,1 0 0,-1 0-1,-1 2 1,-2 3 96,0-1-1,0 0 0,-1 0 1,1 0-1,-1 0 1,0-1-1,-1 0 1,1 0-1,-1 0 1,1-1-1,-12 5 1,5-2 92,0-1 1,-1 0-1,0-1 1,1-1-1,-14 2 1,24-4-319,1-1-1,-1 0 1,1 1 0,0-1 0,-1 0 0,1 0-1,-1 0 1,1 0 0,-1 0 0,1-1-1,0 1 1,-1 0 0,1-1 0,-1 1-1,1-1 1,0 1 0,-1-1 0,1 0-1,-2-1 1,3 2-85,-1-1 0,1 0 0,0 0 0,0 1-1,-1-1 1,1 0 0,0 0 0,0 0 0,0 0 0,0 0 0,0 1 0,0-1-1,0 0 1,0 0 0,0 0 0,0 0 0,1 1 0,-1-1 0,0 0-1,0 0 1,1 0 0,-1 1 0,1-2 0,4-6-1717,0 0 1,1 0-1,0 0 0,8-8 0,14-11-7110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55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15503,'0'0'11338,"-34"62"-10217,16-26-736,2 5-193,-2 5-32,0-3-96,4-4-32,5-5 0,3-7-256,6-6-833,0-10-448,2-7-1122,9-4-1249,1 0-3362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55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95 11691,'0'0'12556,"10"2"-11147,-4-2-1273,-1 1 0,0-1-1,1 0 1,-1-1 0,0 1-1,1-1 1,-1 0 0,0 0-1,0-1 1,0 1 0,8-5 0,-10 5-15,0-1 1,0 0 0,-1 0-1,1 0 1,-1 0 0,1 0 0,-1 0-1,0-1 1,0 1 0,0-1-1,0 1 1,0-1 0,0 0 0,-1 0-1,1 0 1,-1 0 0,0 0-1,0 0 1,0 0 0,0 0 0,-1-1-1,1 1 1,-1 0 0,0-5-1,0 7-89,0 0-1,0 1 0,0-1 0,0 1 1,0-1-1,0 1 0,0-1 0,0 1 1,0-1-1,-1 1 0,1-1 0,0 1 1,0-1-1,0 1 0,-1-1 1,1 1-1,0 0 0,-1-1 0,1 1 1,0-1-1,-1 1 0,1 0 0,0-1 1,-1 1-1,1 0 0,-1-1 0,1 1 1,-1 0-1,1 0 0,-1-1 0,1 1 1,-1 0-1,1 0 0,-1 0 1,-22 4 260,-20 19-296,35-16 4,0 1 0,1-1 0,-1 2 0,2-1 0,-1 1 0,1 0 0,0 0 0,1 1 0,0 0 0,1 0 0,0 0 0,0 0 0,1 0 0,1 1 0,0 0 0,0-1 0,1 1 0,0 0 0,1 13 0,0-22-17,1-1 1,-1 0-1,0 1 0,1-1 1,-1 0-1,1 0 0,-1 1 1,1-1-1,0 0 0,-1 0 1,1 0-1,0 0 1,0 0-1,0 0 0,0 0 1,0 0-1,0 0 0,0 0 1,0 0-1,0-1 0,0 1 1,1 0-1,-1-1 0,1 1 1,2 0-173,0 0 0,0 0 1,0 0-1,0-1 1,0 0-1,0 1 0,0-2 1,6 0-1,-1 0-1116,1-1 0,0 0 0,-1 0 1,0-2-1,1 1 0,10-6 0,16-14-8042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56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14 15214,'0'0'9465,"-9"-3"-7169,5 1-2123,-1 0-1,0 0 1,0 1 0,0 0-1,0 0 1,0 0 0,-1 0-1,1 1 1,0 0 0,0 0-1,0 1 1,0-1 0,-1 1-1,1 0 1,0 0 0,0 1 0,0-1-1,1 1 1,-1 1 0,0-1-1,1 0 1,-6 4 0,5-3-156,0 1 0,0-1 0,0 1 0,0 0 0,1 0 0,-1 1 0,1-1 0,0 1 0,0 0 0,1 0 1,-1 0-1,1 0 0,1 1 0,-1-1 0,1 1 0,-1 0 0,2 0 0,-1 0 0,-1 9 0,4-14-29,-1 1 0,1-1 0,-1 0 0,1 1-1,-1-1 1,1 0 0,0 0 0,0 1 0,0-1-1,0 0 1,0 0 0,0 0 0,0 0 0,0 0 0,0 0-1,0 0 1,1-1 0,-1 1 0,0 0 0,1-1 0,-1 1-1,0-1 1,1 1 0,-1-1 0,1 0 0,-1 1-1,3-1 1,47 7-560,-44-6 396,25 0-561,-25-2 498,0 1 1,1 1-1,-1-1 1,1 1-1,-1 0 1,0 0-1,0 1 0,0 0 1,13 6-1,-19-8 268,-1 1 0,1-1 0,-1 1 0,1-1 1,-1 0-1,1 1 0,-1-1 0,0 1 0,1 0 0,-1-1 0,0 1 0,1-1 0,-1 1 0,0-1 0,1 1 0,-1 0 0,0-1 0,0 1 0,0 0 0,0-1 0,0 1 0,0 0 1,0-1-1,0 1 0,0-1 0,0 1 0,0 0 0,0-1 0,0 1 0,-1 0 0,1-1 0,0 1 0,0-1 0,-1 1 0,1 0 0,0-1 0,-1 1 0,1-1 0,-1 1 0,1-1 0,-1 0 1,1 1-1,-1-1 0,1 1 0,-1-1 0,1 0 0,-1 1 0,1-1 0,-2 1 0,-32 18 2042,30-17-1874,-39 19 52,-53 16 0,37-17-7527,39-14-3799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58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9161,'0'0'9000,"52"16"-7398,-23-16-225,9 0-704,7 0-449,-4 0-160,4-4-96,-9 0-705,-5 0-576,-11 4-737,-6 0-1954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55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15054,'0'0'8008,"-2"10"-7683,-61 214 4341,62-224-4660,1 1-1,0 0 1,-1 0-1,1 0 1,0 1-1,-1-1 1,1 0-1,0 0 1,0 0-1,0 0 1,0 0-1,0 0 1,0 0-1,0 0 1,1 0-1,-1 0 1,0 0-1,1 0 1,-1 0-1,0 0 1,1 0 0,-1 0-1,1 0 1,-1 0-1,1 0 1,0 0-1,-1-1 1,1 1-1,0 0 1,0 0-1,0-1 1,-1 1-1,1 0 1,0-1-1,0 1 1,0-1-1,0 0 1,0 1-1,0-1 1,0 1-1,0-1 1,0 0-1,0 0 1,0 0-1,0 0 1,0 0-1,1 0 1,-1 0-1,0 0 1,0 0-1,1-1 1,11 0-35,-1-2 1,1 0-1,21-8 0,-6 2-719,-25 8 675,1 0 1,0 0-1,0 1 1,-1-1-1,1 1 0,0-1 1,0 1-1,0 0 1,-1 1-1,1-1 1,7 3-1,-9-2 94,-1 0 0,1 0-1,-1 0 1,0 0 0,1 1 0,-1-1-1,0 1 1,0-1 0,0 1 0,0-1-1,0 1 1,0 0 0,-1-1 0,1 1-1,0 0 1,-1 0 0,1-1 0,-1 1-1,0 0 1,0 0 0,0 0 0,0-1-1,0 1 1,0 0 0,0 2 0,1 5 1518,3-12-531,7-26-157,7-48-827,-16 67-358,2 16-78,-3-4 404,-1 0-1,1-1 0,0 1 0,0 0 0,1-1 1,-1 1-1,0 0 0,1-1 0,-1 0 0,0 1 1,1-1-1,2 2 0,0-1 38,0-1-1,0 1 1,0-1 0,0 0-1,1 0 1,-1 0-1,0 0 1,1-1 0,-1 0-1,0 0 1,1 0 0,-1 0-1,0-1 1,1 0-1,-1 0 1,0 0 0,0 0-1,5-2 1,-3-1-7,0 1 1,0-1-1,0 1 0,-1-1 1,1-1-1,-1 1 1,0-1-1,-1 0 0,1 0 1,6-11-1,-10 15-150,-3 12-534,-5 7 585,4-12 62,1 1 1,0-1 0,0 1 0,0 0 0,0 0 0,0 11 0,2-17 17,1 0-1,-1-1 1,0 1-1,1 0 1,-1-1 0,0 1-1,1 0 1,-1-1-1,1 1 1,-1-1 0,1 1-1,0-1 1,-1 1 0,1-1-1,-1 1 1,1-1-1,0 0 1,-1 1 0,1-1-1,0 0 1,-1 1 0,1-1-1,0 0 1,0 0-1,-1 0 1,1 0 0,0 0-1,0 0 1,-1 0-1,1 0 1,0 0 0,0 0-1,0 0 1,-1 0 0,1 0-1,0-1 1,-1 1-1,1 0 1,0 0 0,-1-1-1,1 1 1,0-1-1,0 0 1,34-15 261,11-27-145,-34 30-450,0 1-1,25-18 0,-45 60-431,-4-1 979,1 0 1,1 1-1,-8 39 0,16-57-194,1 1 1,0 0-1,1-1 0,0 1 0,0 0 1,2 0-1,0-1 0,0 1 0,1-1 0,0 0 1,7 14-1,-1-2-247,7 12-229,10 38-1,-23-64 455,0 1 0,-1-1-1,-1 0 1,0 1-1,0-1 1,-1 1 0,0-1-1,-3 21 1,3-30 38,-1 0 1,1 0-1,0 0 1,-1 1-1,1-1 1,-1 0-1,0 0 1,1 0-1,-1 0 1,0 0-1,0 0 0,1 0 1,-1 0-1,0 0 1,0-1-1,0 1 1,0 0-1,0 0 1,0-1-1,-1 1 1,1-1-1,0 1 1,0-1-1,0 1 1,0-1-1,-1 0 1,1 1-1,0-1 1,0 0-1,-1 0 1,1 0-1,-2 0 1,1 0 46,0-1 0,-1 1 0,1 0 0,0-1 0,0 1 0,0-1 1,0 0-1,0 0 0,-1 0 0,2 0 0,-1 0 0,0 0 1,0 0-1,0-1 0,0 1 0,1-1 0,-3-1 0,-3-10-67,-1 0 0,2 0 0,0-1 0,1 0-1,0 0 1,1 0 0,1-1 0,0 1 0,1-1-1,0 0 1,2 0 0,-1 0 0,2 0 0,3-21-1,-3 30-106,0 1-1,1 0 0,0-1 0,0 1 1,0 0-1,1 0 0,0 0 0,0 0 1,0 1-1,0-1 0,1 1 0,0 0 1,0 0-1,0 0 0,0 1 0,0-1 1,6-2-1,38-21-2432,3 6-3313,-27 12 1362,10-4-8606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59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6726,'0'0'17585,"94"29"-17201,-40-29-288,3 0-96,3-5-928,-6-7-2115,-5-1-3235,-12-5-4581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8:59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0 11723,'0'0'4388,"2"53"-2690,4-27-193,-1-2 1,-3 0-289,1 4 0,-3-2 96,0 5-256,-18-1-352,-12 1-417,-4 2-224,-10 0 0,1-4-864,-2-6-1987,11-8-2402,11-11-12011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00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11147,'0'0'13783,"11"2"-13329,-4-1-387,1 0 0,-1 1 0,0 0 0,0 0 0,0 1 0,0 0 0,0 0-1,-1 0 1,1 1 0,-1 0 0,0 1 0,9 7 0,18 21 158,-25-24-247,0 0 1,1 0-1,0-1 1,1 0 0,0-1-1,19 12 1,-18-17-2907,-10-2 2646,-1 0 0,1 0 1,-1 0-1,1 0 0,-1 0 1,1 0-1,-1 0 0,1 0 1,-1 0-1,0 0 1,1 0-1,-1 0 0,1 0 1,-1-1-1,1 1 0,-1 0 1,1 0-1,-1-1 1,0 1-1,1 0 0,-1-1 1,0 1-1,1 0 0,-1-1 1,0 1-1,1 0 0,-1-1 1,0 1-1,0-1 1,1 0-1,-1-8-5163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01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0 10570,'0'0'11643,"-3"6"-11365,-9 15-72,-1 0 0,-2 0 0,0-2 0,-1 0 0,0-1 0,-23 19 0,11-10 202,-46 57 0,69-76-589,-20 31 558,18-9-3008,7-30 2282,1 1-1,-1-1 1,1 0-1,0 0 1,-1 1-1,1-1 0,0 0 1,-1 0-1,1 0 1,0 0-1,-1 0 1,1 0-1,0 0 1,0 0-1,-1 0 0,1 0 1,0 0-1,-1 0 1,1 0-1,0 0 1,-1-1-1,1 1 0,-1 0 1,1 0-1,0-1 1,0 0-1,13-9-6344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03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16 9801,'0'0'14398,"-9"3"-14307,4-1-89,1 0 0,-1 1 1,1-1-1,-1 1 0,1 0 1,0 0-1,0 0 0,0 1 1,1-1-1,-1 1 0,1 0 1,0 0-1,0 0 1,0 0-1,1 1 0,-1-1 1,1 1-1,0 0 0,1-1 1,-1 1-1,1 0 0,0 0 1,0 0-1,-1 9 0,1-10 20,1-1-1,-1 1 0,1 0 0,-1 0 1,1 0-1,0 0 0,1 0 0,-1 0 1,1 0-1,0 4 0,0-6 2,0-1 1,0 0-1,0 0 1,0 0-1,0 0 1,1 0-1,-1 0 1,0 0-1,0-1 1,1 1-1,-1 0 1,0-1-1,1 1 0,-1-1 1,1 1-1,-1-1 1,0 1-1,1-1 1,-1 0-1,1 0 1,-1 0-1,1 0 1,-1 0-1,1 0 1,-1 0-1,1-1 0,-1 1 1,1-1-1,-1 1 1,2-1-1,5-2 51,0 0 0,1 0 0,-1 0 0,-1-1 0,1 0 0,0-1 0,-1 0 0,0 0 0,0-1 0,-1 1 0,12-14 0,-6 6-12,-1-1-1,0 0 1,-1-1-1,16-30 1,-55 129 79,24-67-150,0 0-1,1 0 1,1 1 0,1 0 0,0 30-1,2-46 20,0 0 0,0 0 0,1 0-1,-1 0 1,1 0 0,-1-1-1,1 1 1,0 0 0,0 0-1,0-1 1,0 1 0,0-1 0,0 1-1,0-1 1,0 1 0,1-1-1,-1 1 1,0-1 0,1 0-1,-1 0 1,1 0 0,0 0 0,-1 0-1,1 0 1,0 0 0,0-1-1,-1 1 1,1-1 0,0 1-1,0-1 1,0 0 0,0 1 0,0-1-1,-1 0 1,1 0 0,0 0-1,0-1 1,0 1 0,0 0-1,0-1 1,2 0 0,3-1 131,0 1-1,0-2 1,1 1 0,-1-1 0,0 0-1,-1 0 1,1-1 0,-1 0 0,9-7 0,-7 4-71,1-2 1,-1 1-1,-1-1 1,0 0-1,0-1 1,-1 0 0,0 0-1,0 0 1,-1 0-1,-1-1 1,0 0 0,0 0-1,-1 0 1,-1-1-1,0 1 1,0-1-1,0-13 1,-2 24-75,0 1 0,0-1-1,0 1 1,0 0 0,0-1 0,0 1 0,0-1-1,0 1 1,0 0 0,0-1 0,0 1 0,0-1-1,0 1 1,0-1 0,0 1 0,0 0 0,-1-1-1,1 1 1,0 0 0,0-1 0,0 1 0,-1-1-1,1 1 1,0 0 0,0 0 0,-1-1 0,1 1-1,0 0 1,-1-1 0,1 1 0,-1 0 0,-9 8-147,-6 21-12,15-25 159,0 0 1,0 1 0,0-1 0,0 1 0,1-1 0,-1 0 0,1 1-1,0-1 1,1 1 0,0 5 0,0-9 4,-1 1 0,1 0-1,0-1 1,0 1 0,0-1 0,-1 1 0,2-1 0,-1 0-1,0 1 1,0-1 0,0 0 0,0 0 0,1 0 0,-1 0-1,1 0 1,-1 0 0,1 0 0,-1 0 0,1-1 0,-1 1-1,1 0 1,0-1 0,-1 1 0,1-1 0,0 0-1,-1 0 1,1 0 0,2 0 0,12 1 17,0-1-1,0-1 1,0-1 0,0 0-1,0-1 1,-1-1-1,1 0 1,27-12 0,-31 11 0,1-1 1,-1-1-1,0 0 1,-1 0 0,1-1-1,-1-1 1,-1 0-1,0 0 1,0-1-1,15-20 1,-25 30-17,0 0 0,0 0 0,1 0 1,-1 0-1,0-1 0,0 1 0,0 0 0,1 0 0,-1 0 0,0-1 0,0 1 1,0 0-1,0 0 0,1 0 0,-1-1 0,0 1 0,0 0 0,0 0 0,0-1 1,0 1-1,0 0 0,0 0 0,0-1 0,0 1 0,0 0 0,0 0 1,0-1-1,0 1 0,0 0 0,0 0 0,0-1 0,0 1 0,0 0 0,0-1 1,0 1-1,0 0 0,0 0 0,-1 0 0,1-1 0,0 1 0,0 0 1,0 0-1,0 0 0,-1-1 0,1 1 0,0 0 0,0 0 0,-17 3-22,-19 14-41,21-6 58,-54 44 0,66-52 3,-1 0 0,1 1 0,0-1 0,0 1 0,0 0 0,1-1 0,-1 1 0,1 1 0,0-1 1,0 0-1,1 0 0,-1 1 0,1-1 0,0 1 0,-1 7 0,3-10-30,-1 0 0,1 1 0,0-1 0,0 0 0,0 0 0,0 0 0,0 0 0,0 0 0,1 0 0,-1 0 0,1 0 0,-1 0 0,1-1 0,0 1 0,-1 0 0,1-1 0,0 0 0,0 1 0,0-1 0,0 0 0,1 0 0,-1 0 0,0 0 0,0-1 0,1 1 0,2 0 0,64 12-2646,-29-11-3212,0-1-5301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04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12460,'2'1'6469,"0"4"-3589,-2 18-2975,0-19 1016,-1 60 758,3 78-70,-2-140-1563,0 0 0,0 0 1,0 0-1,0 0 0,0 0 0,1 0 0,-1 0 0,1 0 0,-1 0 0,1 0 0,0-1 1,-1 1-1,1 0 0,0 0 0,0-1 0,1 1 0,-1 0 0,0-1 0,1 1 0,-1-1 1,0 0-1,1 1 0,0-1 0,-1 0 0,1 0 0,0 0 0,-1 0 0,1 0 0,0 0 1,0-1-1,0 1 0,0-1 0,0 1 0,0-1 0,0 0 0,0 0 0,0 1 1,0-1-1,0-1 0,0 1 0,0 0 0,0 0 0,0-1 0,-1 1 0,1-1 0,0 0 1,3-1-1,10-4 43,0 0 1,0-2-1,-1 1 1,20-16-1,-31 21-75,27-20 15,-20 14-17,1 0 1,-1 1-1,2 0 0,21-10 0,-33 17-18,1 0 0,-1 0 0,0 0 0,1-1 0,-1 1 0,1 0 0,-1 0 0,0 0 0,1 0 0,-1 0 0,1 0 0,-1 0 0,0 0 0,1 0 0,-1 0 0,0 1 0,1-1 0,-1 0 0,1 0 0,-1 0 0,0 0 0,1 1 0,-1-1 0,0 0 0,1 0 0,-1 1 0,0-1 0,1 0 0,-1 0 0,0 1 0,0-1 0,1 0 0,-1 1 0,0-1 0,0 0 0,0 1 0,1 0 0,1 20-18,-8 24 143,-8-1-68,9-34-89,2 1 0,0 0 0,0-1 1,1 1-1,-2 17 0,5-28-317,0 0 0,0 1 1,1-1-1,-1 0 0,0 0 1,0 0-1,0 0 0,0 0 0,1-1 1,-1 1-1,0 0 0,0-1 1,0 1-1,0 0 0,0-1 1,0 1-1,2-2 0,15-13-5085,1-7-3779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04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4 16207,'0'0'7180,"-9"-2"-5172,6 2-1953,-1-1 1,1 1-1,0-1 1,-1 1-1,1 0 1,0 0-1,0 1 1,-1-1-1,1 1 1,0-1-1,0 1 1,-1 0-1,1 0 1,0 0-1,0 1 0,0-1 1,0 1-1,1 0 1,-1-1-1,0 1 1,1 1-1,-1-1 1,1 0-1,0 1 1,-1-1-1,1 1 1,0-1-1,1 1 1,-1 0-1,0 0 1,1 0-1,-2 4 1,2-4-53,-1 0 1,0 0 0,1 1 0,0-1-1,0 1 1,0-1 0,0 1 0,0-1-1,1 1 1,0 0 0,-1-1-1,1 1 1,1-1 0,-1 1 0,0 0-1,3 6 1,-2-8 3,0-1 0,0 1 0,1-1 1,-1 1-1,1-1 0,-1 1 0,1-1 0,0 0 0,0 0 0,-1 0 1,1 0-1,0 0 0,0 0 0,0-1 0,0 1 0,0 0 0,0-1 1,0 0-1,0 1 0,0-1 0,0 0 0,0 0 0,0 0 1,1 0-1,-1-1 0,0 1 0,0 0 0,0-1 0,3-1 0,2 0 6,0 0-1,0 0 1,0-1-1,0 0 1,-1-1-1,1 0 1,-1 0-1,0 0 1,0 0-1,7-7 1,51-58 102,-53 57-111,-10 11-36,-9 35-177,4-25 168,0 1 0,1 0 0,0 0 0,1 0-1,0 0 1,-1 18 0,3-27-96,0 0-1,0 0 1,0 0 0,0 0 0,0-1-1,1 1 1,-1 0 0,0 0-1,1 0 1,-1-1 0,0 1-1,1 0 1,-1-1 0,1 1-1,-1 0 1,1-1 0,-1 1-1,1 0 1,0-1 0,-1 1 0,1-1-1,0 1 1,0-1 0,-1 0-1,1 1 1,0-1 0,0 0-1,-1 1 1,1-1 0,0 0-1,0 0 1,0 0 0,0 0-1,31-2-7509,-8-8 131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05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45 17104,'0'0'9700,"-2"10"-9406,0-5-251,-3 14 18,0-1-1,2 1 0,0 0 1,0 27-1,3-42-54,0 1 0,0-1 0,1 1 0,0-1 1,0 1-1,0-1 0,0 1 0,1-1 0,-1 0 0,1 0 0,4 6 0,-5-8-1,1 0-1,0 0 1,0 0 0,0 0 0,1 0-1,-1 0 1,0-1 0,1 1 0,-1-1-1,1 0 1,-1 1 0,1-1 0,0 0-1,-1-1 1,1 1 0,0 0 0,0-1-1,-1 0 1,1 1 0,4-1-1,-2 0 24,1 0-1,-1 0 0,1 0 0,-1 0 1,0-1-1,1 0 0,-1 0 0,0 0 1,1-1-1,-1 0 0,0 0 0,0 0 1,0 0-1,-1-1 0,1 0 0,-1 0 1,1 0-1,-1-1 0,0 1 0,0-1 1,0 0-1,-1 0 0,0 0 0,1-1 1,-1 1-1,-1-1 0,1 0 0,2-7 1,0 3 247,-1-1 0,0 0 0,-1 0 0,0 0 0,0 0 0,-1-1 0,0 1 1,-1-1-1,0 1 0,-1-1 0,0 1 0,-2-12 0,2 21-273,0 1 1,0-1-1,0 1 0,0-1 0,0 0 0,0 1 1,-1-1-1,1 1 0,0-1 0,0 1 0,0-1 0,-1 1 1,1-1-1,0 1 0,-1-1 0,1 1 0,0-1 0,-1 1 1,1-1-1,-1 1 0,1 0 0,-1-1 0,1 1 1,0 0-1,-1-1 0,0 1 0,1 0 0,-1 0 0,1-1 1,-1 1-1,1 0 0,-1 0 0,1 0 0,-1 0 0,0 0 1,1 0-1,-1 0 0,0 0 0,0 0-9,0 1-1,0-1 1,1 1 0,-1-1-1,0 1 1,1-1 0,-1 1-1,0 0 1,1-1-1,-1 1 1,1 0 0,-1 0-1,1-1 1,0 1 0,-1 0-1,1 0 1,0 0-1,-1-1 1,1 1 0,0 0-1,0 0 1,0 0 0,0 0-1,0 0 1,0 1-1,0 0 0,0 0 0,0 0-1,1 0 1,-1 0-1,0 0 1,1 0-1,0 0 1,-1 0-1,1 0 1,0 0-1,0 0 1,0 0-1,1 0 1,-1-1-1,0 1 1,1 0-1,-1-1 1,1 1-1,1 1 1,2 0-17,-1 0 0,1 0 0,0-1 0,0 0 0,0 1 0,0-2 1,8 3-1,4 0-75,0-2 0,1 0 0,30 0 0,-42-3 115,0 0 0,-1 0 0,1 0 0,0-1 0,-1 0 0,0 0 0,1-1 0,-1 1 0,0-1 0,0 0 0,0-1 1,-1 1-1,1-1 0,-1 0 0,0 0 0,0 0 0,0-1 0,0 1 0,-1-1 0,0 0 0,0 0 0,0 0 0,-1 0 0,1-1 0,-1 1 0,0-1 0,1-10 0,-3 16-7,-1-1 0,1 0 0,-1 1 0,1 0 0,-1-1 0,0 1 0,1-1 0,-1 1-1,0 0 1,1-1 0,-1 1 0,0 0 0,1 0 0,-1-1 0,0 1 0,0 0-1,1 0 1,-1 0 0,0 0 0,0 0 0,1 0 0,-1 0 0,0 0 0,0 1 0,1-1-1,-2 0 1,-24 6-55,21-3 42,0 0 1,0 1-1,0 0 0,1 0 1,-1 0-1,1 0 0,0 1 1,1-1-1,-1 1 0,1 0 1,0 0-1,0 1 0,0-1 1,1 1-1,0-1 0,0 1 1,-1 8-1,1-9-67,1-1 0,0 1 1,0 0-1,1 0 0,-1-1 0,1 1 1,0 0-1,1 0 0,-1-1 0,1 1 0,0 0 1,0 0-1,0-1 0,1 1 0,-1-1 0,1 1 1,0-1-1,0 0 0,1 0 0,0 0 1,-1 0-1,5 4 0,-2-4-486,0 1 0,0-1-1,1-1 1,-1 1 0,1-1 0,11 5-1,23 1-5921,2-8-5180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06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96 4644,'3'-4'1059,"1"0"0,-2-1 0,1 1 0,0-1 0,-1 0 0,0 0 0,0 1 0,-1-2 0,1 1 0,-1 0 0,0 0 0,0 0 0,-1 0 0,0-1 0,0-6 0,0 11-963,0 0 0,-1 1 0,1-1 0,0 1-1,-1-1 1,1 1 0,-1-1 0,1 0 0,0 1 0,-1 0-1,1-1 1,-1 1 0,0-1 0,1 1 0,-1 0-1,1-1 1,-1 1 0,0 0 0,1-1 0,-1 1-1,1 0 1,-1 0 0,0 0 0,1 0 0,-1 0 0,0 0-1,1 0 1,-1 0 0,0 0 0,1 0 0,-1 0-1,0 0 1,1 0 0,-1 0 0,-1 1 0,-27 7 319,19 0-416,1-1-1,-1 2 1,1-1-1,0 1 1,1 1-1,0-1 0,1 2 1,0-1-1,0 1 1,1 0-1,1 0 1,0 0-1,0 1 0,1 0 1,1 0-1,-4 22 1,7-33 6,0-1 1,0 1 0,0 0-1,1 0 1,-1 0 0,0 0-1,0 0 1,1 0 0,-1-1-1,1 1 1,-1 0 0,1 0-1,-1-1 1,1 1 0,-1 0-1,1 0 1,0-1 0,-1 1-1,1-1 1,0 1 0,-1-1-1,1 1 1,0-1 0,0 1-1,0-1 1,-1 0 0,1 1-1,0-1 1,0 0 0,0 0-1,0 1 1,0-1 0,0 0-1,0 0 1,0 0 0,-1 0-1,1 0 1,0-1 0,0 1-1,1 0 1,40-12 482,-27 4-355,-1-1 1,0-1-1,-1-1 0,0 1 0,-1-2 0,0 0 0,0 0 0,-2-1 0,1-1 0,-2 0 0,0 0 0,14-31 0,-19 30 170,-12 22-410,-12 21-41,12-15 145,0 1-1,1 1 0,1 0 1,1 0-1,0 0 1,0 0-1,2 1 1,-4 30-1,8-44 7,-1-1 0,0 1 0,1-1 0,0 1 0,-1-1 0,1 0 0,0 1 1,-1-1-1,1 0 0,0 1 0,0-1 0,0 0 0,0 0 0,0 0 0,0 0 0,1 0 0,-1 0 0,0 0 0,0 0 0,1-1 0,-1 1 0,0 0 0,1-1 1,-1 1-1,1-1 0,-1 0 0,1 1 0,-1-1 0,1 0 0,-1 0 0,1 0 0,2 0 0,63 0 63,-47-1-249,37-2-2257,-21-7-2802,-15-3-1789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06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12236,'0'0'12865,"-5"13"-12288,-5 20-304,-7 14 162,3 0-1,2 1 0,2 1 0,-7 86 1,17-133-516,0 0 1,0 0-1,0 0 0,0-1 1,1 1-1,-1 0 1,0 0-1,1 0 1,0-1-1,-1 1 1,1 0-1,0 0 1,0-1-1,0 1 0,0-1 1,0 1-1,0-1 1,0 1-1,1-1 1,-1 0-1,1 0 1,-1 1-1,2 0 1,-1-1-319,1 0 1,-1 0-1,0-1 1,1 1-1,-1 0 1,1-1-1,-1 0 1,1 1-1,-1-1 1,1 0-1,-1 0 1,1-1 0,-1 1-1,1 0 1,-1-1-1,5-1 1,12-8-5213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10602,'0'0'8264,"0"10"-7431,0 7-321,-4 5 769,4 4-576,0-1-577,0-2-96,0-4 0,0-4-160,0-6-513,0-3 65,6-4 256,-6-1-257,0-11-9160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07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17264,'0'0'2846,"-8"0"-263,1 1-2415,0 0-1,0 0 1,0 1-1,0-1 1,0 2-1,1-1 1,-1 1-1,1 0 1,-1 0-1,1 1 0,0-1 1,1 1-1,-1 1 1,1-1-1,-1 1 1,1 0-1,1 0 1,-8 11-1,10-14-166,0 0 0,0 0 0,0 1 0,1-1-1,-1 1 1,1-1 0,-1 1 0,1-1 0,0 1 0,0 0 0,0 0-1,0 0 1,1 0 0,-1 0 0,1 4 0,0-5 5,1-1 0,-1 1 0,1-1 0,0 0 0,0 1-1,-1-1 1,1 0 0,0 0 0,0 1 0,0-1 0,1 0 0,-1 0 0,0 0 0,0 0 0,1 0 0,-1 0 0,0-1 0,1 1 0,-1 0-1,1-1 1,-1 1 0,1-1 0,-1 1 0,1-1 0,-1 0 0,1 0 0,-1 0 0,1 0 0,0 0 0,1 0 0,51 3 15,-33-2-100,-1 0 1,1 1-1,-1 0 1,0 2-1,0 1 1,21 7-1,-40-12 104,0 1 1,0-1-1,0 0 0,-1 0 0,1 0 0,0 1 1,0-1-1,0 0 0,-1 1 0,1-1 0,0 1 1,0-1-1,-1 1 0,1-1 0,0 1 0,-1-1 1,1 1-1,-1 0 0,1-1 0,-1 1 1,1 0-1,-1 0 0,1-1 0,-1 1 0,1 0 1,-1 0-1,0 0 0,0-1 0,1 1 0,-1 0 1,0 0-1,0 0 0,0 0 0,0 0 0,0-1 1,0 1-1,0 0 0,0 0 0,-1 0 0,1 0 1,0-1-1,0 1 0,-1 0 0,1 0 1,0 0-1,-1-1 0,1 1 0,-1 0 0,1 0 1,-1-1-1,1 1 0,-1 0 0,0-1 0,1 1 1,-1-1-1,0 1 0,1-1 0,-1 1 0,-2 0 1,-3 3 385,-1 1 1,0-1 0,0-1 0,-15 6 0,4-2-415,-2-2 0,1-1 1,-1 0-1,1-1 0,-1-1 1,0-1-1,-23-2 0,42 1-126,1 0 0,-1 0 0,1 0 0,-1 0 0,1 0 0,-1 0 0,1 0 0,-1 0 0,1 0-1,-1 0 1,1 0 0,0 0 0,-1 0 0,1 0 0,-1-1 0,1 1 0,-1 0 0,1 0 0,-1-1 0,1 1 0,0 0 0,-1 0 0,1-1 0,0 1-1,-1 0 1,1-1 0,0 1 0,-1-1 0,1 1 0,0 0 0,0-1 0,0 1 0,-1-1 0,1 1 0,0-1 0,0 1 0,0-1 0,0 1-1,0-1 1,0 1 0,0-1 0,0 1 0,0-1 0,0 0 0,0-11-5700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08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84 4356,'0'-2'600,"1"1"-1,0-1 1,0 0-1,-1 0 1,1 0 0,-1 0-1,0 0 1,0 0-1,1 0 1,-1 0 0,-1 0-1,1 0 1,0 0-1,0 0 1,-1 0 0,1 1-1,-1-1 1,1 0-1,-1 0 1,0 0 0,0 0-1,0 1 1,-2-4-1,1 3-255,0 0-1,-1 0 1,1 0-1,-1 1 1,1-1-1,-1 1 1,0-1-1,1 1 1,-1 0-1,0 0 1,0 0-1,0 0 1,0 1-1,-3-1 1,0 0-249,0 0-1,1 1 1,-1 0-1,0 0 1,0 0-1,1 1 1,-1 0 0,1 0-1,-1 1 1,1-1-1,-1 1 1,1 0-1,0 0 1,-1 1 0,1 0-1,-7 5 1,10-6-33,-1 0 1,1 1-1,0-1 1,-1 1-1,2 0 1,-1-1 0,0 1-1,0 0 1,1 0-1,-1 0 1,1 0-1,0 0 1,0 1-1,0-1 1,1 0-1,-1 0 1,1 1-1,0-1 1,0 0 0,0 1-1,0-1 1,0 0-1,2 5 1,-1-5-22,0 0 0,1-1 0,-1 1 0,1-1 0,0 1 0,0-1 0,0 0 0,0 0 1,0 0-1,1 0 0,-1 0 0,0 0 0,1-1 0,-1 1 0,1-1 0,0 0 0,0 1 0,-1-1 0,1-1 1,0 1-1,0 0 0,0-1 0,0 1 0,0-1 0,0 0 0,3 0 0,6 0 139,1 0 1,-1-1-1,0 0 0,0-1 0,0 0 0,0-1 1,20-8-1,-25 8-116,0 0 0,0 0 0,0-1 0,-1 0 0,1 0 0,-1 0 0,0-1 0,-1 0 0,1-1 0,-1 1 0,0-1 0,0 0 0,7-12 0,-11 17-56,0 0-1,-1 0 1,1-1-1,0 1 0,0-1 1,-1 1-1,1 0 0,-1-1 1,1 1-1,-1-1 0,0 1 1,0-1-1,0 0 0,1 1 1,-1-1-1,-1 1 0,1-1 1,0 1-1,0-1 0,-1 1 1,1-1-1,0 1 0,-1-1 1,0 1-1,1-1 0,-1 1 1,-1-3-1,-1 2-24,1 1-1,0-1 1,-1 0-1,1 1 1,-1 0-1,1-1 1,-1 1-1,0 0 1,0 0-1,1 1 1,-1-1-1,0 0 1,-6 1-1,1-1-422,0 0 0,-1 1-1,1 1 1,-1 0 0,1 0 0,0 0 0,0 1-1,-1 0 1,-14 7 0,-5 15-7221,26-17 743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12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41 7271,'8'-25'4774,"-2"10"3536,-4 36-5390,-13 101-379,1 2-1681,9-103-761,2 41 531,0-58-588,-1-1-1,0 0 0,1 0 1,0 0-1,0 0 1,0 1-1,0-1 1,0 0-1,1-1 0,-1 1 1,1 0-1,0 0 1,0-1-1,4 5 1,-58-54-17851,31 25 7879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12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11275,'0'0'13484,"59"-4"-12715,-30 4-288,5 0-321,4-2-96,-4-4-64,2 2-256,-1 1-930,-8 0-960,-4 3-928,-5 0-1699,-3 0-1313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12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12524,'0'0'8899,"-7"0"-8061,0 1-705,0 0 0,1 0 1,-1 1-1,0 0 0,1 0 0,0 0 0,0 1 1,0 0-1,0 0 0,0 1 0,0 0 0,1 0 1,0 0-1,-1 0 0,2 1 0,-1 0 0,-6 8 1,5-6 81,0 1 1,0 0-1,0 0 1,1 0-1,0 1 1,1 0-1,0 0 1,0 0-1,1 0 1,0 1 0,0-1-1,-1 17 1,4-25-195,0 1 0,0-1 0,0 0 1,0 1-1,0-1 0,1 1 0,-1-1 0,0 0 1,1 1-1,-1-1 0,1 0 0,0 0 0,-1 1 1,1-1-1,0 0 0,0 0 0,0 0 1,0 0-1,0 0 0,0 0 0,0 0 0,0 0 1,0 0-1,0 0 0,2 0 0,1 1 30,-1-1 0,1 1 0,0-1 0,0 0 0,1 0 0,-1-1 0,0 1 0,7-1 0,3 0 108,-1-1 0,0 0 0,0-2-1,23-5 1,-20 2-89,-1 0-1,0-1 1,0-1 0,-1 0 0,27-20-1,-37 25-56,0 1 1,-1-1-1,1 0 0,-1-1 1,0 1-1,0 0 0,0-1 0,0 0 1,-1 1-1,1-1 0,-1 0 1,0-1-1,0 1 0,0 0 0,-1 0 1,0-1-1,1 1 0,-1-1 0,-1 1 1,1-1-1,-1 0 0,0 1 1,0-1-1,0 0 0,-2-7 0,1 9-39,-1 1 0,1-1 0,0 1 0,-1 0 0,1-1 0,-1 1 0,0 0 0,0 0 0,0 0 0,0 1 0,0-1 0,0 0 0,-1 1 0,1-1 0,0 1 0,-1 0 0,1 0 0,-1 0 0,0 0 0,1 0 0,-1 1 0,1-1 0,-5 0 0,-9-1-1641,-1 1-1,-28 1 0,27 0-2175,11 0-1917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14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14542,'0'0'646,"-1"9"53,-1 45 397,2-1-1,3 0 1,16 95 0,-9-92 1317,-39-75-3209,0-4-2016,1-1 0,-38-43-1,24 10 5698,42 56-2672,1 0-1,-1 1 0,1-1 0,-1 0 0,1 1 0,-1-1 0,1 1 0,-1-1 0,1 1 0,0-1 0,-1 1 1,1-1-1,0 1 0,-1-1 0,1 1 0,0 0 0,-1 0 0,1-1 0,0 1 0,0 0 0,-1 0 1,1 0-1,0 0 0,0 0 0,0 0 0,-1 0 0,1 0 0,0 0 0,1 0 0,36-3-64,-34 3 340,-1 0-467,154-8 212,-52 6-8142,-75 2 2544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15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11 10762,'0'0'9134,"-10"-2"-7757,7 0-1340,-1 1-1,1 0 1,-1 0-1,1 0 1,-1 1-1,1-1 1,-1 1-1,0 0 0,1 0 1,-1 0-1,1 1 1,-1-1-1,0 1 1,1 0-1,-1 0 1,1 0-1,0 0 1,-1 1-1,1-1 0,0 1 1,0 0-1,0 0 1,0 0-1,0 0 1,0 1-1,1-1 1,-1 1-1,-2 3 0,-2 2 85,1 0 0,-1 1 0,2 0 0,-1 0 0,1 0 0,0 1 0,1 0 0,0 0 0,1 0 0,0 0 0,1 1 0,0-1 0,0 1 0,1 11 1,0-20-111,1-1 0,0 0 0,1 0 0,-1 0 0,0 0 0,0 0 0,0 0 0,1 0 0,-1 0 0,0 0 0,1 0 0,-1 0 0,1 0 0,-1-1 0,1 1 0,0 0 0,-1 0 0,1 0 0,0-1 0,-1 1 1,1 0-1,0 0 0,0-1 0,0 1 0,0-1 0,0 1 0,0-1 0,1 1 0,0 0 20,1-1 1,0 0-1,-1 1 1,1-1-1,0 0 1,0 0-1,-1-1 1,1 1-1,0 0 1,4-2-1,2-1 109,-1 0 0,1 0 0,-1-1-1,0 0 1,15-11 0,-8 3-1,-1-1 1,-1 0-1,23-29 1,-31 35-37,0 1 1,-1-1 0,0 0-1,0 0 1,-1 0 0,0 0 0,0-1-1,-1 1 1,0-1 0,0 0-1,0 1 1,-1-9 0,-17 41-147,11-12-396,1-1-1,0 2 0,1-1 1,0 0-1,1 1 1,1-1-1,0 1 1,1 17-1,0-30 176,1 0 1,-1 0-1,0 0 0,0 0 0,1 1 1,-1-1-1,0 0 0,1 0 0,-1 0 0,1 0 1,0 0-1,-1-1 0,1 1 0,0 0 0,-1 0 1,1 0-1,0 0 0,0-1 0,0 1 0,0 0 1,-1-1-1,1 1 0,0-1 0,0 1 0,0-1 1,0 1-1,1-1 0,-1 0 0,0 1 0,0-1 1,0 0-1,0 0 0,0 0 0,0 0 0,0 0 1,0 0-1,1 0 0,-1 0 0,0-1 1,2 1-1,18-2-7258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15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13132,'0'0'10368,"-1"13"-9418,-36 222 3118,33-211-3860,1 0 0,-1 40 0,4-63-203,0-1-1,0 1 1,0-1-1,0 0 1,0 1-1,0-1 1,0 1-1,0-1 1,0 0-1,1 1 1,-1-1 0,0 1-1,0-1 1,0 0-1,0 1 1,1-1-1,-1 1 1,0-1-1,0 0 1,1 0-1,-1 1 1,0-1-1,0 0 1,1 1-1,-1-1 1,0 0-1,1 0 1,-1 1-1,1-1 1,-1 0-1,0 0 1,1 0 0,-1 0-1,0 0 1,1 1-1,-1-1 1,1 0-1,-1 0 1,1 0-1,-1 0 1,0 0-1,1 0 1,-1 0-1,1-1 1,-1 1-1,0 0 1,1 0-1,-1 0 1,1 0-1,-1 0 1,0-1-1,1 1 1,-1 0-1,0 0 1,1 0 0,-1-1-1,0 1 1,1 0-1,-1-1 1,0 1-1,1-1 1,21-17 184,140-203-130,-148 200-182,-11 17-322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15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12396,'0'0'8520,"-9"51"-6182,9-38-384,5 0-577,6-2-768,0-4-481,7 2-96,-4 0-897,-1-1-2178,0 0-1954,-3 0-3907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16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93 1602,'0'0'19196,"12"7"-17461,-5-2-1603,-1-1-1,2 0 1,-1-1-1,0 0 1,1 0-1,-1 0 1,1-1-1,0 0 0,0-1 1,-1 0-1,1 0 1,0 0-1,0-1 1,0-1-1,0 1 1,0-1-1,0 0 1,0-1-1,0 0 0,-1 0 1,1-1-1,-1 0 1,10-5-1,-13 6-54,-1 1-1,1-1 1,-1-1-1,0 1 1,1 0-1,-1-1 1,0 1-1,-1-1 1,1 0-1,0 0 1,-1 0 0,0-1-1,0 1 1,0 0-1,0-1 1,0 1-1,-1-1 1,1 0-1,-1 0 1,0 1-1,0-1 1,0 0-1,-1 0 1,0 0-1,1 0 1,-2-4-1,1 6-30,-1 1 0,0 0 0,0-1 0,0 1 0,0 0 0,0 0-1,0 0 1,0 0 0,0 0 0,0 0 0,0 0 0,-1 0 0,1 0 0,0 0 0,-1 1-1,1-1 1,0 0 0,-1 1 0,1 0 0,-1-1 0,1 1 0,-1 0 0,1-1 0,-1 1-1,0 0 1,-2 1 0,-44 0-9,47-1-21,-10 2-17,1 0-1,0 1 1,1 0-1,-1 0 1,1 1-1,-1 1 1,1-1-1,0 2 1,1-1-1,-1 1 1,-7 7-1,10-8-5,0 0 0,0 0 0,1 1 0,-1 0 0,2 0 0,-1 1 0,0-1 0,1 1 0,0 0 0,1 0 0,0 0 0,0 0 0,0 1 0,-2 14 0,5-20 4,0 0-1,0 0 0,0 0 0,0 0 0,1 0 1,-1 0-1,1 0 0,-1 0 0,1 0 1,0 0-1,0 0 0,0 0 0,0 0 0,0-1 1,1 1-1,-1 0 0,0-1 0,1 1 1,-1-1-1,1 1 0,-1-1 0,1 0 0,0 0 1,0 0-1,0 0 0,-1 0 0,1 0 1,0 0-1,0 0 0,0-1 0,0 1 0,5 0 1,7 2-271,1 0 0,0-2 0,22 1 0,-29-1-38,47 0-2636,-19-3-2223,3-6-6862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2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18940,'29'-1'1728,"8"-1"-1376,12-7-352,6 0 777,14-7-1153,3 0 392,6 0-128,-2 4-152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58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15118,'0'0'9407,"3"2"-10432,7 2-231,0-1 0,0 0 0,0-1 0,0 0 0,0-1 0,0 0 0,17 0 0,-14-1 322,0 0 0,0 2 0,0-1 0,21 7 0,-32-7 1223,-1-1 1,1 1 0,-1-1-1,1 1 1,-1 0-1,1 0 1,-1 0 0,0 0-1,0 0 1,1 0 0,-1 0-1,0 1 1,0-1-1,0 0 1,0 1 0,0-1-1,-1 0 1,1 1 0,0-1-1,-1 1 1,1-1-1,0 4 1,0-1 140,-1 0 0,0 0 0,0 0 1,0 0-1,0 0 0,-1 0 0,1 0 0,-1-1 0,-2 8 0,1-5-214,0 0 0,-1-1 0,1 1-1,-1 0 1,-1-1 0,1 0 0,-1 1 0,1-1-1,-1-1 1,-1 1 0,1 0 0,-10 6-1,3-8 378,11-11-493,1 7-163,-1-1 1,1 1-1,0-1 1,0 1 0,0 0-1,0-1 1,1 1-1,-1 0 1,0 0-1,1-1 1,-1 1 0,0 0-1,2 0 1,7-2-162,0 0 1,0 1 0,0 0-1,0 0 1,0 2-1,0-1 1,13 2 0,-19-2 139,0 1 0,1 1 1,-1-1-1,0 0 0,0 1 0,0 0 1,0 0-1,0 0 0,0 1 1,-1-1-1,1 1 0,0 0 1,-1 0-1,1 0 0,-1 1 1,0-1-1,1 1 0,-1-1 1,0 1-1,3 5 0,-5-6 142,0 0 0,0 0-1,0 0 1,0 0 0,-1 0 0,1 0-1,-1 0 1,0 0 0,1 0 0,-1 0 0,0 0-1,0 0 1,0 0 0,-1 0 0,1 0-1,0 0 1,-1 0 0,1 0 0,-1 0-1,0 0 1,1 0 0,-3 3 0,0-1 201,0-1 0,0 1 0,0-1 0,0 0 1,-1 0-1,1 0 0,-1-1 0,0 1 0,0-1 0,-4 2 1,-5 2 308,0-1 1,-1 0-1,1-1 1,-1-1 0,-26 4-1,22-9-1138,17 1 369,1 1 0,-1-1 1,1 1-1,-1-1 0,1 0 0,-1 1 1,1-1-1,0 0 0,-1 1 1,1-1-1,0 0 0,0 0 0,-1 1 1,1-1-1,0 0 0,0 1 1,0-1-1,0 0 0,0 0 1,0 0-1,0 1 0,0-1 0,0 0 1,0 0-1,1 1 0,-1-1 1,0 0-1,0 1 0,1-1 0,-1 0 1,1-1-1,8-13-5863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17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9961,'0'0'13128,"0"9"-12733,-7 256 3235,25-294-1938,-11 13-1634,-1 0 0,0-1 0,-1 0 0,-1 0 0,-1 0 0,-1 0 0,1-30 0,-14 132-437,11-81 379,0 1 1,1 0-1,-1-1 0,1 1 0,0-1 0,0 1 0,0-1 0,1 1 0,0-1 1,-1 0-1,1 0 0,1 0 0,-1 0 0,1 0 0,-1 0 0,1 0 0,0-1 0,1 0 1,-1 1-1,0-1 0,1-1 0,0 1 0,0 0 0,0-1 0,0 0 0,0 0 1,0 0-1,0 0 0,1-1 0,-1 1 0,1-1 0,-1 0 0,1-1 0,-1 1 1,1-1-1,0 0 0,-1 0 0,1 0 0,0-1 0,-1 1 0,1-1 0,-1 0 0,1-1 1,5-1-1,-3-1 14,1 1 1,-1-1-1,0 0 1,0 0-1,0-1 1,0 0-1,-1 0 0,0-1 1,0 1-1,-1-1 1,1-1-1,-1 1 1,-1-1-1,1 0 1,-1 0-1,4-8 1,-4 5 7,1 0 0,-1-1 0,-1 1 1,0-1-1,0 0 0,-1 0 0,-1 0 0,0 0 1,0-1-1,-1 1 0,-2-15 0,2 25-23,0 1 0,0-1 0,0 1 0,0-1 0,-1 1 0,1-1 0,0 1 0,0-1 0,-1 1 0,1-1 0,0 1 0,-1-1 0,1 1 0,0 0 0,-1-1 0,1 1 0,0-1 0,-1 1 0,1 0 0,-1-1 0,1 1 0,-1 0 0,1 0 0,-1-1 0,1 1 0,-1 0 0,1 0 0,-1 0 0,1 0 0,-1-1 0,1 1 0,-1 0 0,0 0 0,1 0 0,-1 0 0,1 0 0,-1 1 0,1-1 0,-1 0 0,1 0 0,-1 0 0,1 0 0,-1 1 0,1-1 0,-1 0 0,1 0 0,-1 1 0,1-1-1,-1 0 1,1 1 0,-1-1 0,1 0 0,0 1 0,-1 0 0,-24 21-82,18-12 90,0 1 0,0 0 0,1 0 0,0 1 0,1 0 0,1 0 0,0 0 0,0 1 0,1 0 0,1-1 0,0 1 0,0 25 0,2-36-3,0 0 0,0 0 0,0 0 0,1 0 0,-1 0 0,0 0 0,1 0 0,0 0 0,0 0 0,-1 0 0,1 0 0,0 0 0,1-1 0,-1 1 0,0 0 0,0-1 0,1 1 0,-1-1 0,1 1 0,-1-1 0,3 2 0,0-1 8,1 0-1,-1 1 1,1-2 0,-1 1-1,1 0 1,-1-1 0,1 0 0,0 0-1,5 0 1,0 0-6,-1 0 0,1-1 1,-1-1-1,1 0 0,-1 0 0,1 0 0,-1-1 1,0-1-1,13-4 0,-15 3-27,1 0 0,-1-1 0,0 0 0,0 0 0,10-11-1,-14 14 30,0-1-1,-1 0 0,0 0 0,0 0 1,0 0-1,0 0 0,0 0 0,0-1 1,-1 1-1,0 0 0,0-1 0,0 1 1,0-1-1,0 0 0,0-5 0,-1 9 2,0 0 0,0 0 0,0 0 0,0-1 0,0 1 0,0 0 0,0 0 0,0 0 0,0-1 0,0 1 0,0 0 0,0 0 0,0 0 0,0-1 0,0 1 0,0 0 0,0 0 0,0 0 0,0-1 0,0 1 0,0 0 0,0 0 0,0 0 0,-1 0 0,1-1 0,0 1 0,0 0 0,0 0 0,0 0 0,0 0-1,0 0 1,-1 0 0,1-1 0,0 1 0,0 0 0,0 0 0,-1 0 0,1 0 0,0 0 0,0 0 0,0 0 0,-1 0 0,1 0 0,0 0 0,0 0 0,0 0 0,-1 0 0,1 0 0,0 0 0,0 0 0,0 0 0,0 0 0,-1 0 0,1 0 0,-14 11 144,-8 17-143,21-25-8,-1 0 0,1-1 0,0 1 0,0 0 0,0 0 0,0 0 0,0 0 0,0 0 0,1 0 0,0 0 0,-1 1 0,1-1 0,1 0 0,-1 0 0,0 0 0,1 0 0,-1 0 0,1 0 0,0 0 0,0 0 0,0 0 0,0 0 0,1-1 0,-1 1 0,1 0 0,0-1 0,0 1 0,0-1 0,0 1 0,3 2 0,-1-2-213,0-1 0,0 0-1,0 1 1,0-1 0,0-1 0,0 1 0,1-1 0,6 2-1,43 0-6234,-25-6-2987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21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57 13068,'1'-1'409,"1"0"0,-1-1 0,0 1 0,0-1 0,0 1 0,0-1 0,0 0 0,0 1 0,0-1 0,0 0 0,-1 0 0,1 1 0,-1-1 0,1 0 0,-1 0 0,0 0 0,1 0 0,-1 0 0,0 1 0,-1-1 0,1-4 0,-1 5-265,0 0 0,0 0 1,0-1-1,-1 1 0,1 0 0,0 0 1,0 0-1,-1 0 0,1 0 0,0 1 1,-1-1-1,1 0 0,-1 1 0,1-1 1,-1 1-1,0-1 0,1 1 0,-1 0 1,1-1-1,-1 1 0,0 0 1,1 0-1,-1 0 0,-2 1 0,-6 0-106,0 0-1,1 0 0,-1 1 0,0 1 1,1-1-1,-1 2 0,1-1 0,0 1 1,0 1-1,0-1 0,1 2 0,-10 7 1,12-9-23,0 0 0,1 1-1,0-1 1,0 1 0,0 1 0,0-1 0,1 1 0,0 0 0,0 0 0,1 0 0,0 0 0,0 0-1,0 1 1,1 0 0,-1-1 0,2 1 0,-3 14 0,4-18-129,1 0-1,-1 0 1,0 0 0,1 0-1,0-1 1,0 1 0,0 0-1,0 0 1,0 0 0,1-1 0,-1 1-1,1-1 1,-1 1 0,1-1-1,0 1 1,0-1 0,0 0-1,1 0 1,-1 0 0,0 0-1,1-1 1,-1 1 0,1-1-1,0 1 1,-1-1 0,1 0 0,0 0-1,0 0 1,0 0 0,0 0-1,5 0 1,12 2-1940,-1 0 1,1-1-1,31-1 1,-39-2 707,23 1-10868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21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64 13805,'0'0'3513,"0"-8"-534,-2-27-641,2 34-2248,0 0-1,-1 0 1,1 0 0,-1 0 0,1 0 0,-1 0 0,1 0 0,-1 0 0,0 0-1,0 0 1,1 0 0,-1 0 0,0 0 0,0 1 0,0-1 0,0 0 0,0 0-1,0 1 1,0-1 0,0 1 0,0-1 0,0 1 0,0 0 0,-1-1 0,1 1-1,0 0 1,0 0 0,0 0 0,0-1 0,-1 1 0,1 0 0,0 1 0,-2-1-1,-2 1-39,1-1 0,0 1 0,-1 0 0,1 0-1,0 0 1,0 1 0,-6 3 0,3-1-42,1 1-1,0 1 1,0 0 0,0-1 0,1 2 0,-1-1 0,2 1 0,-1-1 0,1 1-1,0 1 1,0-1 0,1 0 0,0 1 0,0 0 0,1 0 0,0 0 0,0 0 0,1 0-1,0 0 1,1 14 0,0-21-2,0 0 1,0 0-1,0 0 0,0 0 1,1 0-1,-1 0 0,0-1 1,1 1-1,-1 0 0,1 0 0,-1 0 1,1 0-1,-1 0 0,1-1 1,0 1-1,-1 0 0,1-1 0,0 1 1,-1 0-1,1-1 0,0 1 1,0-1-1,0 1 0,0-1 0,1 1 1,31 4 146,-26-5-99,0-1-1,1 0 1,-1 0 0,0 0 0,1-1 0,12-5 0,-13 3 40,-1-1 0,1 0 0,-1 0 0,1 0-1,-1-1 1,-1 0 0,1 0 0,-1 0 0,5-8 0,-8 10-32,0 1 0,0 0 0,0-1 1,0 0-1,0 0 0,-1 1 0,1-1 1,-1 0-1,0 0 0,0 0 0,-1 0 1,1-1-1,-1 1 0,0 0 0,0 0 1,0 0-1,-1 0 0,1 0 0,-3-7 1,3 10-85,-1 0-1,1 0 1,0 0 0,-1 0 0,1 0 0,-1 0 0,1 1 0,-1-1 0,0 0 0,1 0 0,-1 0 0,0 1 0,0-1 0,1 0 0,-1 1 0,0-1 0,0 1 0,0-1 0,0 1 0,0-1 0,0 1 0,0-1 0,0 1 0,0 0 0,0 0 0,0-1 0,0 1 0,0 0 0,0 0 0,0 0 0,0 0 0,0 0-1,0 1 1,0-1 0,0 0 0,0 0 0,0 1 0,0-1 0,0 0 0,-2 2 0,1-1-328,0 0-1,0 0 0,0 1 0,0-1 1,0 1-1,0 0 0,1-1 1,-1 1-1,1 0 0,-1 0 1,1 0-1,-1 0 0,1 0 0,0 0 1,0 0-1,-1 5 0,0 9-4528,1-1-2931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22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36 15535,'0'0'8984,"-1"9"-8108,-2 8-702,0 0-1,2 0 1,0 0 0,2 21 0,0-34-140,-1 1 1,1-1-1,0 0 1,0 1-1,0-1 1,1 0-1,-1 0 0,1 1 1,0-1-1,0-1 1,3 5-1,-3-6 18,-1-1-1,1 1 0,0-1 1,-1 0-1,1 1 1,0-1-1,0 0 1,0 0-1,0 0 0,0 0 1,0-1-1,0 1 1,0 0-1,0-1 0,0 1 1,1-1-1,-1 0 1,0 0-1,0 0 0,0 0 1,0 0-1,1 0 1,-1-1-1,2 0 0,-1 0 69,0 0-1,0-1 1,-1 1-1,1-1 1,0 0-1,-1 0 1,1 0-1,-1 0 1,0 0-1,0-1 1,0 1-1,0-1 1,0 1-1,0-1 1,-1 0-1,1 0 1,1-4-1,18-53 1083,-17 41-938,-1 0 0,0 0 1,-2-38-1,-3 55-2512,-2 7-1304,-2 8-4015,4-2-1060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23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110 139 6470,'28'-45'9696,"-27"43"-9322,0 0 0,0 0 0,0 0 0,0 0-1,0-1 1,0 1 0,-1 0 0,1-1 0,-1 1 0,0 0 0,0-1 0,0 1 0,0-1-1,0 1 1,0-1 0,0 1 0,-1 0 0,0-1 0,0-2 0,0 5-302,0-1 1,0 0 0,0 1-1,0-1 1,0 1 0,0-1-1,0 1 1,0-1-1,0 1 1,0 0 0,0-1-1,-1 1 1,1 0 0,0 0-1,0 0 1,0 0-1,0 0 1,0 0 0,-1 0-1,1 0 1,0 1 0,0-1-1,0 0 1,0 1 0,0-1-1,0 1 1,0-1-1,-2 2 1,-29 17 447,22-10-416,0 1-1,1 0 1,-14 18 0,20-24-58,0 1 1,0 0-1,0 0 0,1 0 1,-1 0-1,1 1 1,1-1-1,-1 1 1,1-1-1,0 1 0,-1 9 1,2-15-34,1 1 1,-1 0-1,0-1 1,1 1-1,-1-1 1,1 1 0,-1-1-1,1 1 1,-1 0-1,1-1 1,-1 0-1,1 1 1,-1-1-1,1 1 1,0-1-1,-1 0 1,1 1-1,0-1 1,-1 0 0,1 0-1,0 1 1,-1-1-1,1 0 1,0 0-1,-1 0 1,1 0-1,0 0 1,0 0-1,-1 0 1,1 0-1,0 0 1,-1 0 0,1-1-1,0 1 1,1-1-1,30-7 375,-23 3-356,1-1-1,-1 0 0,0-1 1,-1 1-1,1-2 0,-1 1 1,9-12-1,-7 7-7,1 2 0,0 0 0,12-9 0,-22 19-32,0-1 0,-1 1-1,1 0 1,0 0-1,-1 0 1,1 0 0,0 0-1,-1 1 1,1-1 0,0 0-1,-1 0 1,1 0-1,0 1 1,-1-1 0,1 0-1,-1 0 1,1 1 0,0-1-1,-1 1 1,1-1 0,-1 1-1,1-1 1,-1 0-1,1 1 1,-1 0 0,0-1-1,1 1 1,-1-1 0,1 1-1,-1-1 1,0 1-1,0 0 1,1-1 0,-1 1-1,0 0 1,0-1 0,0 1-1,0 0 1,0-1 0,0 2-1,11 38 69,-9-32-81,13 54 53,-15-62-27,0 0 0,0 0 0,1 0 0,-1 0 0,0 0 1,0 0-1,0 1 0,1-1 0,-1 0 0,0 0 0,0 0 0,0 0 0,1 0 0,-1-1 0,0 1 0,0 0 1,1 0-1,-1 0 0,0 0 0,0 0 0,0 0 0,1 0 0,-1 0 0,0 0 0,0 0 0,0-1 0,1 1 1,-1 0-1,0 0 0,0 0 0,0 0 0,0-1 0,0 1 0,1 0 0,-1 0 0,0 0 0,0-1 0,0 1 1,0 0-1,0 0 0,0 0 0,0-1 0,0 1 0,0 0 0,0 0 0,0 0 0,0-1 0,0 1 0,0 0 0,0 0 1,0-1-1,0 1 0,0 0 0,0 0 0,0 0 0,0-1 0,4-13 52,-4-78 71,2 92-153,0-1 1,0 1-1,0 0 0,0 0 1,0 0-1,0 0 0,0 0 1,0 0-1,0 1 0,0-1 1,0 1-1,0-1 0,0 1 0,3 1 1,-5-2 20,11 3 22,0-1-1,0 0 0,0 0 0,1-1 1,-1-1-1,0 0 0,1 0 0,-1-1 0,17-4 1,-24 5-11,1-1 1,0 0 0,-1-1 0,1 1 0,-1-1 0,1 0 0,-1 0-1,0-1 1,1 1 0,-1-1 0,-1 0 0,1 0 0,0 0-1,-1 0 1,1-1 0,-1 0 0,0 1 0,0-1 0,-1 0 0,1-1-1,-1 1 1,0 0 0,0-1 0,2-5 0,-4-10 15,-12 28-99,-13 28 17,21-28 104,0 1 0,1 0 0,0 1 0,0-1 0,1 0 0,0 1 0,1 0 0,0-1 0,0 14 0,1-20-24,1 0 0,-1 0 1,0-1-1,1 1 0,0 0 0,0-1 0,0 1 0,0 0 0,0-1 1,0 1-1,1-1 0,-1 0 0,1 1 0,-1-1 0,1 0 1,0 0-1,0 0 0,0 0 0,0 0 0,0-1 0,1 1 1,-1 0-1,1-1 0,-1 0 0,1 0 0,-1 0 0,1 0 0,-1 0 1,1 0-1,0 0 0,0-1 0,-1 0 0,1 1 0,0-1 1,0 0-1,3-1 0,-1 2-72,0-1 0,-1 0 0,1 0 1,0 0-1,0-1 0,0 0 0,0 0 0,0 0 0,-1 0 1,6-3-1,6-14-3125,-9-17-3798,-6 9-1210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24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14606,'0'0'11467,"57"13"-21140,-41-3 1953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24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9321,'0'0'12412,"-10"0"-11137,2 0-1085,1 1 0,0 0 0,0 0 0,0 0 0,0 1 0,0 0 0,1 1 0,-13 5 0,15-6-78,1 0 1,0 0-1,0 0 1,0 1-1,0-1 1,0 1-1,0 0 1,1 0-1,-1 0 1,1 0 0,0 0-1,0 0 1,0 1-1,1-1 1,-1 1-1,1-1 1,-1 1-1,1 0 1,0-1-1,1 1 1,-1 0-1,0 4 1,1-7-100,0 0 0,0 0 0,0 0 0,0 0 0,1 0 0,-1 0 0,0 0 0,0-1 0,0 1 1,1 0-1,-1 0 0,1 0 0,-1 0 0,1 0 0,-1-1 0,1 1 0,-1 0 0,1 0 0,-1-1 0,1 1 0,0 0 0,0-1 0,-1 1 0,1-1 0,0 1 1,1 0-1,31 5 161,-23-7-149,0 1 0,0-2 0,0 0-1,16-4 1,-15 1-56,-1 0 0,1-1 0,-1 0-1,14-11 1,-15 11-1,0-1 1,1 1-1,-1 0 0,16-5 0,-25 11 35,1-1-1,-1 1 1,0 0 0,0 0-1,0 0 1,0 0 0,1 0-1,-1 0 1,0 0-1,0 0 1,0 0 0,0 0-1,1 0 1,-1 0 0,0 0-1,0 0 1,0 0-1,1 0 1,-1 0 0,0 0-1,0 0 1,0 0 0,0 0-1,0 1 1,1-1-1,-1 0 1,0 0 0,0 0-1,0 0 1,0 0 0,0 0-1,1 1 1,-1-1-1,0 0 1,0 0 0,0 0-1,0 0 1,0 0 0,0 1-1,0-1 1,0 0-1,0 0 1,0 0 0,0 0-1,0 1 1,0-1 0,-1 13 288,-7 12 324,7-25-605,-1 5 130,0-1 1,0 1 0,0 0-1,0-1 1,1 1-1,-1 0 1,1 0-1,1 0 1,-2 10-1,3-14-118,0 0 1,0-1-1,0 1 0,0-1 0,0 1 1,1 0-1,-1-1 0,0 0 1,0 1-1,0-1 0,0 0 0,1 0 1,-1 1-1,0-1 0,0 0 0,0 0 1,1 0-1,-1 0 0,0-1 0,0 1 1,0 0-1,2-1 0,29-5 117,-19 0-144,-1-1 0,0 1 0,0-2-1,0 0 1,16-15 0,-18 14-62,1 0 0,1 1 1,-1 1-1,1-1 0,18-6 0,-30 14 66,1 1 0,-1 0 0,1-1 0,-1 1-1,1 0 1,-1 0 0,0-1 0,1 1 0,-1 0 0,0 0 0,1 0 0,-1 0 0,0 0-1,0-1 1,0 1 0,0 0 0,0 0 0,0 0 0,0 0 0,0 0 0,0 0 0,-1 1-1,-1 26 284,-2-14-274,3-11 68,0 0-1,1 0 1,-1 0 0,0-1 0,1 1 0,0 0 0,0 0 0,0 0 0,0 5 0,1-7-148,-1 0 0,1 0 0,0-1-1,0 1 1,-1 0 0,1 0 0,0-1 0,0 1 0,0 0-1,0-1 1,0 1 0,0-1 0,0 1 0,0-1 0,0 1-1,0-1 1,0 0 0,0 0 0,0 1 0,0-1-1,0 0 1,0 0 0,0 0 0,0 0 0,1 0 0,-1-1-1,0 1 1,0 0 0,0 0 0,0-1 0,1 1-1,-1-1-394,0 1 0,0 0 0,0-1 0,0 1 0,0 0 0,0-1 0,0 1 0,0-1-1,0 1 1,0-1 0,0 0 0,0 0 0,0 1 0,0-1 0,-1 0 0,1 0 0,0 0-1,-1 0 1,2-1 0,8-10-10274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25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40 11050,'1'-2'383,"-1"1"-1,1 0 0,0 0 1,-1 0-1,1 0 0,-1 0 1,1-1-1,-1 1 0,1 0 1,-1-1-1,0 1 0,0 0 1,1 0-1,-1-1 0,0 1 1,0 0-1,-1-1 0,1 1 1,0 0-1,0-1 0,-1 1 1,1 0-1,0-1 0,-2 0 1,1 1-209,0 0 1,0 1-1,0-1 1,0 0 0,0 1-1,0-1 1,-1 1-1,1-1 1,0 1 0,0 0-1,-1 0 1,1-1-1,0 1 1,0 0 0,-1 0-1,1 0 1,0 0 0,-1 1-1,-1-1 1,-4 2-92,0-1 1,-1 1 0,1 0-1,0 1 1,0 0 0,0 0-1,-8 6 1,1 1 326,1 1-1,1 0 1,-19 22 0,28-30-293,0 1 0,0-1 1,1 0-1,-1 1 1,1-1-1,0 1 1,0 0-1,0-1 1,1 1-1,-1 0 1,1 0-1,0 0 1,0 1-1,0-1 1,1 0-1,0 0 0,-1 0 1,2 1-1,-1-1 1,1 5-1,0-7-87,0-1 0,0 1 0,0-1 0,0 1 0,0-1 0,0 0 0,1 0 0,-1 1 0,1-1 0,-1 0 0,0 0 0,1 0 0,0 0 0,-1-1 0,1 1 0,0 0 0,-1-1 0,1 1 0,0-1 0,-1 0 0,1 1 0,2-1 0,44 3 169,-42-4-159,10 2-325,-1-2-1,1 0 1,-1-1-1,30-7 0,-38 7-930,0-1 0,0 0 0,0 0 0,0-1 0,0 0-1,-1 0 1,9-8 0,2-2-6701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26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74 10762,'0'0'15263,"9"2"-14553,0 0-533,0-1 1,0 0-1,0-1 1,0 0 0,0 0-1,0-1 1,11-2 0,-17 3-157,0-1 1,0 1 0,0-1 0,-1 0 0,1 0 0,0 0-1,-1 0 1,1 0 0,-1-1 0,1 1 0,-1-1-1,1 0 1,-1 0 0,0 1 0,0-1 0,0-1 0,0 1-1,0 0 1,-1 0 0,1-1 0,-1 1 0,1-1 0,-1 1-1,0-1 1,0 0 0,0 1 0,0-1 0,-1 0 0,1 0-1,-1 0 1,1-4 0,-2 6-20,1 0 1,-1 1-1,0-1 0,0 0 1,1 0-1,-1 1 0,0-1 0,0 1 1,0-1-1,1 1 0,-1-1 1,0 1-1,0-1 0,0 1 1,0 0-1,0-1 0,0 1 1,0 0-1,0 0 0,0 0 1,0 0-1,0 0 0,0 0 0,0 0 1,0 0-1,0 0 0,-2 1 1,-32 4-57,26-1 75,0 1 1,1 0-1,0 0 1,0 1 0,0 0-1,0 1 1,1-1 0,0 1-1,1 1 1,0-1-1,0 1 1,0 0 0,1 1-1,0-1 1,1 1 0,0 0-1,0 0 1,1 0-1,-5 19 1,8-26-13,0 0 0,1 0 0,-1 0 0,0 0 1,1 0-1,-1 0 0,1 0 0,-1 0 0,1 0 0,0 0 0,0 0 0,0 0 0,0 0 0,0-1 0,0 1 0,1 0 1,-1-1-1,1 1 0,-1-1 0,1 1 0,-1-1 0,1 0 0,0 0 0,-1 0 0,1 0 0,0 0 0,0 0 1,0 0-1,0-1 0,0 1 0,0-1 0,0 1 0,4-1 0,9 3-415,-1-1 0,1-1 0,24-2 0,-33 1-25,32-4-2745,0-10-2557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28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26 1602,'-11'18'1852,"-11"-22"3709,22 4-5531,0 0 0,0 0 1,-1 0-1,1 0 1,0-1-1,0 1 0,0 0 1,0 0-1,0 0 1,0-1-1,0 1 1,-1 0-1,1 0 0,0-1 1,0 1-1,0 0 1,0 0-1,0 0 0,0-1 1,0 1-1,0 0 1,0 0-1,0-1 1,0 1-1,0 0 0,1 0 1,-1 0-1,0-1 1,0 1-1,0 0 0,0 0 1,0 0-1,0-1 1,0 1-1,1 0 1,-1 0-1,0 0 0,0 0 1,0 0-1,0-1 1,1 1-1,-1 0 0,0 0 1,34-21-4864,-26 17 3066,1-2-1986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59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12780,'0'1'7199,"-1"14"-3687,1 110-3386,0-123-128,0-1 0,-1 1 0,1-1 0,0 1 0,1-1 0,-1 1 0,0-1 0,0 1 0,1-1 0,-1 1 1,0-1-1,1 0 0,0 1 0,-1-1 0,1 0 0,0 1 0,-1-1 0,1 0 0,0 0 0,0 0 0,0 0 0,0 1 0,0-2 0,1 1 0,-1 0 0,0 0 0,0 0 0,1 0 0,-1-1 0,0 1 0,1-1 0,-1 1 1,1-1-1,-1 1 0,0-1 0,1 0 0,-1 0 0,1 0 0,-1 1 0,1-1 0,-1-1 0,1 1 0,-1 0 0,1 0 0,-1-1 0,1 1 0,-1 0 0,0-1 0,1 0 0,1-1 0,4-1-56,0 0 0,0-1-1,0 0 1,-1 0 0,0-1-1,0 0 1,0 0 0,8-10-1,-4 0-264,-1-1 0,-1-1 1,9-21-1,-27 77 772,6-24-308,1 1 0,0 0 1,-2 30-1,5-45-236,0 0 0,0-1 1,0 1-1,0 0 0,0-1 1,1 1-1,-1-1 0,0 1 1,0 0-1,0-1 0,1 1 0,-1-1 1,0 1-1,1-1 0,-1 1 1,0-1-1,1 1 0,-1-1 1,1 1-1,-1-1 0,1 1 0,-1-1 1,1 0-1,-1 1 0,1-1 1,-1 0-1,1 1 0,-1-1 1,1 0-1,0 0 0,-1 1 0,1-1 1,-1 0-1,1 0 0,0 0 1,-1 0-1,1 0 0,0 0 1,-1 0-1,1 0 0,-1 0 0,1 0 1,0-1-1,-1 1 0,2 0 1,11 0-6190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29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214 276 1313,'0'0'18177,"-2"-8"-16575,1 5-1506,0 1 0,0 0-1,1-1 1,-1 1 0,-1 0 0,1-1 0,0 1-1,-1 0 1,1 0 0,-1 0 0,1 0 0,-1 0 0,0 1-1,0-1 1,0 0 0,0 1 0,-4-3 0,3 3-59,0 1 1,0-1-1,0 0 1,1 1 0,-1 0-1,0 0 1,0 0 0,0 0-1,0 0 1,0 0-1,0 1 1,0-1 0,0 1-1,1 0 1,-1 0-1,0 0 1,0 0 0,1 1-1,-6 2 1,-2 3 19,0 0 0,0 1 0,1 0 0,0 1 0,0-1 0,1 2 0,0-1 0,-8 14 0,13-18-7,-1 0 0,1 1 0,0 0 0,0-1 1,0 1-1,1 0 0,0 0 0,0 0 0,0 1 0,1-1 0,0 0 0,0 1 0,1-1 0,0 1 0,0-1 0,0 0 1,3 10-1,-2-14-37,0 0 0,0 0 0,1 0 0,-1 0 0,1 0 0,-1-1 0,1 1 0,0-1 1,0 1-1,0-1 0,0 1 0,0-1 0,0 0 0,0 0 0,0 0 0,0 0 0,0-1 0,1 1 1,-1 0-1,0-1 0,1 1 0,-1-1 0,4 0 0,6 1 73,-1-1-1,0 0 1,19-2-1,-19 0-8,0-1 0,0 0 0,-1-1 0,1 0 0,-1 0 0,0-1 0,0-1 0,-1 0 0,1 0 0,-1 0-1,-1-1 1,1-1 0,6-7 0,-8 8 50,0-1-1,-1 1 1,0-1-1,-1 0 1,0-1-1,0 1 1,-1-1 0,0 0-1,0 0 1,-1 0-1,0 0 1,-1-1-1,0 1 1,0-1-1,0-11 1,-2 21-117,0-1 0,-1 0-1,1 0 1,0 0 0,0 0 0,0 0 0,-1 1 0,1-1-1,0 0 1,-1 0 0,1 1 0,0-1 0,-1 0 0,1 0 0,-1 1-1,0-1 1,1 0 0,-1 1 0,1-1 0,-1 1 0,0-1-1,1 1 1,-1-1 0,0 1 0,0-1 0,0 1 0,1 0 0,-1-1-1,0 1 1,0 0 0,0 0 0,0 0 0,1 0 0,-1 0 0,0 0-1,0 0 1,0 0 0,0 0 0,0 0 0,1 0 0,-1 0-1,0 0 1,0 1 0,-1 0 0,-2 0-17,1-1 0,-1 2 0,1-1 0,-1 0 0,1 1 0,-1-1 0,1 1 0,0 0 0,-4 4 1,3-2-2,1 0 1,-1 0 0,1 0 0,0 1 0,1-1 0,-1 1 0,1-1 0,0 1-1,0 0 1,0 0 0,1 0 0,-1 1 0,1-1 0,1 0 0,-1 0 0,1 0 0,0 6-1,1-10 10,0 0 0,0 0 0,0 0 0,0 0 0,0 0 1,0 0-1,0 0 0,1 0 0,-1-1 0,0 1 0,1 0 0,-1-1 0,0 1 0,1-1 0,-1 0 0,1 1 0,-1-1 0,0 0 0,1 0 0,-1 0 0,1 0 0,-1 0 0,1 0 0,2-1 0,40-6 102,-29 0-93,0-1 0,0-1-1,0 0 1,-1-1 0,-1 0-1,0-1 1,0-1 0,-1 0-1,-1-1 1,0 0 0,0-1-1,-2 0 1,1 0 0,-2-1-1,0 0 1,-1-1 0,0 0-1,6-26 1,-10-18-111,-3 40 61,0 19 7,-7 11-133,1 0 149,0 0 0,1 1 1,0 0-1,-3 12 0,6-18 15,-10 29 123,2-1 0,1 2 1,1-1-1,3 1 1,0 0-1,2 0 0,2 0 1,1 0-1,2 1 0,1-1 1,2 0-1,11 39 1,-11-50-10,0 0 0,-2 0 1,1 45-1,-5-68-101,1 0 0,-1 1 0,1-1-1,-1 0 1,0 0 0,0 0-1,0 1 1,0-1 0,0 0 0,0 0-1,0 0 1,0-1 0,0 1 0,0 0-1,0 0 1,-1-1 0,1 1 0,0 0-1,0-1 1,-1 1 0,1-1-1,-1 0 1,1 1 0,0-1 0,-1 0-1,1 0 1,-1 0 0,1 0 0,0 0-1,-1 0 1,1 0 0,-1-1 0,0 1-1,-5-1 13,-1 1-1,1-1 0,0 0 1,1 0-1,-12-4 0,10 1-30,1-1 0,0 1-1,1-1 1,-1 0-1,1-1 1,0 0 0,0 0-1,1 0 1,0 0-1,0-1 1,0 0-1,1 0 1,-6-14 0,8 17-6,0 0 0,0 0 0,1 0 0,-1-1 0,1 1 1,0-1-1,0 1 0,1-1 0,0 1 0,-1-1 0,1 1 1,1-1-1,-1 1 0,1-1 0,-1 1 0,1-1 0,1 1 0,-1-1 1,1 1-1,-1 0 0,1 0 0,0 0 0,1 0 0,-1 0 1,7-7-1,2 1 52,1 1 1,0 0 0,1 1-1,0 1 1,1-1 0,-1 2-1,1 0 1,0 1 0,21-5-1,25-11-1637,-4-7-3863,-42 17-566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30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332 18 6502,'16'-17'12646,"-19"32"-6565,-22 35-3983,-9-6-1773,-1-3-1,-2-1 1,-53 44-1,-15 16-2012,93-90-1389,6-11-1617,6-23-3841,1 5 7764,0-45-1839,5-6 3281,-3 53 1646,0 1 0,1-1 0,6-18 1,-10 34-2046,1 0 1,-1-1 0,1 1 0,-1 0-1,1 0 1,0 0 0,-1 0 0,1 0-1,0 0 1,0 0 0,0 0-1,0 0 1,0 0 0,0 0 0,0 1-1,0-1 1,0 0 0,0 1 0,2-2-1,-1 2-119,0 0-1,-1-1 1,1 1-1,0 0 0,-1 0 1,1 0-1,0 1 1,0-1-1,-1 0 1,1 0-1,0 1 0,-1-1 1,3 2-1,6 3-190,-1 0 0,1 0 0,-1 1 0,9 8 0,4 2 519,-15-12-534,113 64-605,-38-27-6777,-55-29 826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30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11755,'0'0'11627,"-11"54"-11050,11-32-417,0-3-160,9 2-769,2-1-1409,-2-3-1217,1-6-2563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31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6022,'0'0'13079,"-1"9"-10976,1-6-1968,-1 1 0,1-1 1,0 1-1,0 0 0,0-1 0,0 1 0,0-1 1,1 1-1,0 0 0,0-1 0,0 1 0,0-1 0,0 0 1,1 1-1,-1-1 0,1 0 0,0 0 0,0 0 1,0 0-1,1 0 0,-1 0 0,1-1 0,-1 1 1,1-1-1,0 0 0,0 0 0,0 0 0,0 0 0,0 0 1,1-1-1,-1 1 0,0-1 0,5 1 0,38 6 390,-6-13-3768,-34 3 2366,-1 0 1,0-1 0,0 1 0,0-1 0,0 0-1,-1-1 1,1 1 0,-1-1 0,1 0 0,-1 0 0,-1 0-1,1 0 1,0-1 0,-1 1 0,0-1 0,0 0-1,-1 0 1,1 0 0,-1 0 0,2-7 0,2-4 5722,-8 26 2457,-6 16-1160,2-12-6968,-13 25 2693,1 1 1,-15 55-1,20-34-3701,9 2-5185,4-56-2596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09:33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8 10666,'-1'0'164,"0"0"0,1 1 0,-1-1 0,0 0 0,1 1 0,-1-1 1,0 1-1,1-1 0,-1 1 0,1-1 0,-1 1 0,1-1 0,-1 1 0,1 0 0,0-1 0,-1 1 0,1 0 0,0-1 0,-1 1 0,1 0 0,0-1 1,0 1-1,0 0 0,-1 0 0,1-1 0,0 1 0,0 0 0,0 0 0,0-1 0,0 1 0,0 0 0,1 0 0,-1 0 0,1 1 3,0-1 1,1 1-1,-1-1 0,0 0 0,1 1 1,-1-1-1,1 0 0,-1 0 0,1 0 0,-1 0 1,1 0-1,3 1 0,57 14 1386,1-11-631,0-2 1,78-7-1,128-26 272,117-3-3975,-358 33-433,-14-2-2423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33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5 10698,'-14'-4'9390,"27"15"-8391,4 14-979,-2 0 1,0 0-1,-2 1 1,0 1-1,-2 1 1,12 44-1,-7 11-2274,-12-2-3387,-8-60 1456,-12-9-2210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33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4 215 10666,'0'0'4271,"-2"-10"-2766,2 7-1437,-1 0 0,1 0 0,0 0 0,-1 0 1,1 0-1,1-1 0,-1 1 0,0 0 0,1 0 0,0 0 0,-1 0 0,1 0 0,2-4 0,0 3 3,0 0 1,0 1-1,0-1 1,0 1-1,0 0 0,1 0 1,0 0-1,-1 0 1,1 1-1,0 0 1,8-4-1,40-16 222,1 2-1,1 3 1,0 2 0,2 2 0,93-9-1,-115 18-241,1 1 0,-1 2-1,36 2 1,-67 0-21,0-1 1,0 1-1,0 0 0,0 0 1,0 0-1,0 0 0,0 0 0,-1 1 1,1-1-1,0 1 0,-1 0 1,1 0-1,-1 0 0,0 0 1,1 0-1,-1 0 0,0 1 0,0-1 1,0 1-1,-1-1 0,1 1 1,-1 0-1,1-1 0,-1 1 1,0 0-1,0 0 0,0 0 0,-1 0 1,1 0-1,-1 1 0,1-1 1,-1 4-1,0 4 184,0 0 1,0 0 0,-1 0-1,0 0 1,-1-1-1,0 1 1,-1-1-1,-5 15 1,-3-2 25,-1 0 0,-1-1 1,-1 0-1,0-1 0,-2-1 1,-29 30-1,34-38-187,0-1 0,-1 0 0,-1-1 0,0-1-1,0 0 1,-1 0 0,0-2 0,0 0 0,0 0 0,-1-1 0,-26 6 0,39-11-100,0-1 0,-1 1 1,1-1-1,0 0 0,0 0 0,-1 0 1,1 0-1,0 0 0,-1 0 1,1 0-1,0-1 0,-1 0 1,1 1-1,0-1 0,0 0 0,0 0 1,0 0-1,-3-2 0,4 2-167,-1 0 1,1-1-1,1 1 0,-1 0 0,0-1 0,0 1 0,0-1 0,1 1 0,-1-1 1,1 0-1,-1 1 0,1-1 0,0 0 0,-1 1 0,1-1 0,0 1 0,0-1 1,0 0-1,1-2 0,0-3-796,1-1-1,0 1 1,0 0 0,1 0-1,0 0 1,0 0 0,0 0 0,1 1-1,7-10 1,19-21-3448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34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1 259 9545,'0'0'10068,"12"0"-8973,3-1-748,0 0 1,0-1-1,0-1 1,-1 0-1,1-1 0,-1-1 1,0 0-1,0-1 1,0 0-1,13-10 1,-16 9-169,0-1-1,0 0 1,-1 0-1,0-1 1,-1-1 0,11-14-1,-16 20-78,-1 0 0,-1-1-1,1 1 1,0-1 0,-1 0-1,0 0 1,0 0 0,-1 0-1,1 0 1,-1 0 0,0-1-1,-1 1 1,1 0 0,-1-1 0,0 1-1,0 0 1,-1-1 0,-1-7-1,2 12-96,-1-1 0,1 1 0,-1-1 0,0 0-1,1 1 1,-1-1 0,0 1 0,0 0 0,0-1 0,0 1 0,0 0-1,0-1 1,-1 1 0,1 0 0,0 0 0,-1 0 0,1 0 0,0 0-1,-1 1 1,1-1 0,-1 0 0,0 1 0,1-1 0,-1 1 0,1-1-1,-1 1 1,0 0 0,1-1 0,-1 1 0,0 0 0,0 0 0,1 0-1,-1 1 1,0-1 0,1 0 0,-1 1 0,1-1 0,-1 1 0,-2 0-1,-1 1-23,0 0 0,1 0 0,-1 0 0,1 0 0,-1 0 0,1 1 0,0 0 0,0 0-1,0 0 1,1 0 0,-1 1 0,-5 7 0,5-4 5,0 2 0,0-1 0,1 0 0,0 1 0,1 0 0,-1-1 0,2 1 0,-1 0 0,1 0 0,1 0 0,-1 0 0,2 1 0,-1-1 0,3 14 0,-2-18-62,0-1 0,0 1 0,1-1 0,-1 1 0,1-1 0,0 0 0,0 1 0,0-1 1,1 0-1,-1 0 0,1-1 0,0 1 0,0 0 0,1-1 0,-1 0 0,1 0 0,-1 0 0,1 0 0,0 0 0,0-1 0,0 0 0,1 0 0,-1 0 0,0 0 0,1-1 0,-1 1 0,1-1 1,0 0-1,6 0 0,-3-1-401,0 1 1,-1-1-1,1-1 1,0 0 0,0 0-1,0 0 1,12-5 0,-14 4-249,-1 0 0,1-1 0,-1 0 0,0 0 0,0 0 0,0 0 0,-1-1 0,1 0 0,-1 0 0,0 0 0,4-6 0,13-22-5700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35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13132,'0'0'8424,"1"8"-8344,2 8 33,1 0-1,1-1 0,0 0 0,1 0 1,8 16-1,50 82 178,-9-17 150,41 107 3073,-102-250-1015,-14-7-2764,-1 1-1,-53-91 0,71 138 183,2 4 53,-1-1 1,1 1-1,0-1 1,-1 1-1,0-1 1,1 1-1,-1 0 1,0 0-1,0 0 1,0 0-1,0 0 1,-5-2-1,7 4 10,0 0-1,-1 0 1,1 1-1,0-1 1,-1 0-1,1 1 1,0-1-1,-1 0 1,1 1-1,0-1 1,0 1-1,-1-1 1,1 1-1,0-1 1,0 0-1,0 1 1,0-1-1,0 1 1,0-1-1,-1 1 1,1-1-1,0 1 1,0-1-1,0 1 1,1-1-1,-1 0 1,0 1-1,0-1 1,0 1-1,0-1 1,0 1-1,0-1 1,1 1-1,-1-1 1,0 0-1,0 1 1,1-1-1,-1 1 1,0-1-1,1 1 1,9 21-422,-6-18 469,0 0 0,0-1 0,0 1 1,0-1-1,1 0 0,0-1 0,-1 1 0,1-1 0,0 0 0,0 0 0,0 0 0,1 0 0,-1-1 0,0 0 0,0-1 0,1 1 0,-1-1 0,1 0 0,-1 0 0,0 0 0,1-1 0,-1 0 0,0 0 0,1 0 0,-1-1 0,0 0 0,0 0 0,0 0 1,0 0-1,-1-1 0,1 0 0,-1 0 0,1 0 0,-1-1 0,0 1 0,0-1 0,0 0 0,-1 0 0,0 0 0,4-6 0,2-6 31,-2-1 0,0 1 0,-1-1 0,0 0 0,3-20 0,-9 35-100,0 16-299,0-6 345,0 0-1,1 0 1,0-1 0,0 1-1,1 0 1,0-1-1,3 8 1,-5-13 26,1-1 1,-1 0 0,1 1-1,0-1 1,0 0-1,-1 0 1,1 0 0,0 0-1,0 0 1,0 0 0,0 0-1,0 0 1,0 0-1,1 0 1,-1 0 0,0 0-1,0-1 1,1 1-1,-1-1 1,0 1 0,1-1-1,-1 1 1,0-1-1,1 0 1,-1 0 0,1 1-1,-1-1 1,1 0 0,-1 0-1,0-1 1,1 1-1,-1 0 1,1 0 0,-1-1-1,0 1 1,1-1-1,-1 1 1,0-1 0,1 1-1,-1-1 1,0 0-1,0 0 1,0 0 0,0 0-1,2-1 1,7-6 56,-1 0 0,1-1-1,-2 0 1,1-1 0,-1 0 0,10-16-1,-16 24-60,-2 1-33,0 1 0,0-1 0,0 1 1,0 0-1,1-1 0,-1 1 1,0 0-1,0-1 0,1 1 0,-1 0 1,0-1-1,1 1 0,-1 0 1,0-1-1,1 1 0,-1 0 0,1 0 1,-1 0-1,0-1 0,1 1 1,-1 0-1,1 0 0,-1 0 0,1 0 1,-1 0-1,0 0 0,1 0 1,-1 0-1,1 0 0,-1 0 0,1 0 1,-1 0-1,0 0 0,1 0 1,9 15-175,2 34 99,-10-38 148,-2-9-61,1 1-1,-1-1 1,1 0 0,-1 0 0,1 0 0,0 0 0,0 0 0,0 0-1,0 0 1,0-1 0,0 1 0,1 0 0,-1 0 0,0-1-1,1 1 1,0-1 0,-1 1 0,1-1 0,0 0 0,0 0 0,3 2-1,-3-3 24,0 1-1,0-1 1,0 0-1,0 0 1,0 0-1,0-1 1,0 1-1,0 0 1,-1-1-1,1 1 1,0-1-1,0 0 1,0 1 0,0-1-1,-1 0 1,1 0-1,0 0 1,-1-1-1,1 1 1,-1 0-1,1-1 1,-1 1-1,0 0 1,2-3-1,13-14 33,-1-1 0,-1 0-1,-1-1 1,0-1 0,-2 0-1,12-29 1,-18 98-508,-4-27 396,0-20 0,-1 1 0,1-1 0,-1 0 0,1 0 0,0 0 0,-1 1-1,1-1 1,0 0 0,0 0 0,0 0 0,0 0 0,0 0 0,0 0 0,0-1-1,0 1 1,0 0 0,0 0 0,0-1 0,1 1 0,-1-1 0,0 1-1,0-1 1,1 0 0,-1 1 0,0-1 0,1 0 0,-1 0 0,0 0-1,1 0 1,-1 0 0,0 0 0,1 0 0,-1 0 0,0 0 0,1-1 0,0 0-1,2 1-817,0-1-1,0 1 0,-1-1 0,1 0 0,0 0 1,-1-1-1,1 1 0,-1-1 0,1 1 0,-1-1 0,6-5 1,0-6-5039,-3-3-2375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35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13357,'0'0'12235,"-5"58"-11850,16-32-289,3 0-64,0-2-32,6-3-833,-5-3-865,4-8-640,-8-8-1634,-2-2-3299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9:59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13485,'0'0'7911,"1"8"-6945,3 24-336,-1 0-1,-2 0 0,-3 35 0,0 5 1755,19-101 109,-10 10-2425,-1-1-1,0 0 0,-2 0 1,0 0-1,-2-1 1,0 1-1,-1-37 0,-4 48-275,-2 13-77,-2 17 74,7-19 200,0 1 0,0 0 0,0-1 0,0 1 0,0 0 0,0-1 0,1 1 0,0-1 0,-1 1 0,1-1 1,0 1-1,0-1 0,0 1 0,1-1 0,-1 0 0,0 1 0,1-1 0,2 2 0,-1-2 18,0 0 0,0 0 0,1-1-1,-1 0 1,1 0 0,-1 0 0,0 0 0,1 0-1,0-1 1,-1 1 0,1-1 0,-1 0 0,6 0 0,-2-1 10,0 0 1,1 0 0,-1 0-1,0-1 1,0 0 0,0 0-1,0 0 1,-1-1-1,1 0 1,-1-1 0,1 0-1,-1 0 1,0 0 0,-1 0-1,1-1 1,-1 0 0,0 0-1,0-1 1,0 1 0,-1-1-1,0 0 1,0 0 0,0-1-1,-1 1 1,4-12 0,-6 17-72,-21 41-448,13-27 548,2 1 0,0 0-1,0 0 1,2 0 0,-1 0-1,2 0 1,0 1-1,1 0 1,0-1 0,2 21-1,-1-34-54,0 0 0,0 0 1,0 0-1,0 0 0,0 0 0,1 0 0,-1 0 0,0 0 0,1 1 0,-1-1 1,1 0-1,-1 0 0,1 0 0,-1-1 0,1 1 0,0 0 0,-1 0 0,1 0 0,0 0 1,0 0-1,-1-1 0,1 1 0,0 0 0,0-1 0,0 1 0,0-1 0,0 1 0,0-1 1,0 1-1,0-1 0,0 0 0,1 0 0,-1 1 0,0-1 0,0 0 0,0 0 0,0 0 1,0 0-1,0 0 0,0 0 0,2-1 0,-1 1-263,1-1-1,-1 1 1,1-1 0,-1 0 0,0 0-1,0 0 1,1 0 0,-1 0-1,0 0 1,0-1 0,0 1 0,0-1-1,0 1 1,-1-1 0,1 0 0,0 0-1,-1 0 1,3-3 0,5-23-4581,-3-7-3582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35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9545,'0'0'10389,"0"11"-9642,0 9-325,-1 17 436,1 0 1,3 0-1,0 0 0,10 36 1,-8-54-751,1-1 0,0 1 0,1-2 0,1 1-1,1-1 1,0 0 0,1-1 0,25 31 0,-35-47-99,0 0-1,0 0 0,0 0 1,0 1-1,0-1 0,0 0 1,0 0-1,1 0 0,-1 0 1,0 1-1,0-1 1,0 0-1,0 0 0,0 0 1,1 0-1,-1 0 0,0 1 1,0-1-1,0 0 0,1 0 1,-1 0-1,0 0 0,0 0 1,0 0-1,1 0 0,-1 0 1,0 0-1,0 0 1,0 0-1,1 0 0,-1 0 1,0 0-1,0 0 0,0 0 1,1 0-1,-1 0 0,0 0 1,0 0-1,0 0 0,1 0 1,-1 0-1,0-1 0,0 1 1,0 0-1,1 0 1,-1 0-1,0 0 0,0 0 1,0-1-1,0 1 0,0 0 1,1 0-1,-1 0 0,0 0 1,0-1-1,0 1 0,0 0 1,0 0-1,0 0 0,0-1 1,0 1-1,0 0 1,0-24 384,-10-27-117,5 37-377,0 1-1,-1-1 1,-1 1-1,0 0 1,-1 1 0,0-1-1,-13-13 1,26 37-470,5 7 384,-5-14 215,0-1 0,0 1 1,0-1-1,0 0 1,0-1-1,1 1 0,-1-1 1,1 0-1,-1 0 0,1-1 1,0 0-1,0 0 1,0 0-1,0-1 0,0 0 1,0 0-1,0 0 1,0-1-1,-1 0 0,1 0 1,0 0-1,0-1 1,-1 0-1,1 0 0,-1 0 1,1-1-1,-1 0 0,0 0 1,0 0-1,9-8 1,-6 4 52,-1 0 0,0 0 0,0-1 0,-1 0 0,0 0 0,0 0 0,-1-1 0,0 0 0,0 0 0,-1 0 0,-1-1 0,1 1 0,-1-1 0,-1 0 0,0 0 0,0 0 0,0-14 0,-16 43-28,11-13-46,0 1 0,1 0-1,0 0 1,0 0 0,0 1-1,1-1 1,0 0 0,1 1-1,0-1 1,0 1 0,0-1-1,3 9 1,-2-13-3,0 0-1,0 0 1,0 0-1,1 0 1,-1-1-1,1 1 1,0-1 0,0 1-1,0-1 1,0 1-1,0-1 1,1 0-1,-1 0 1,1 0 0,-1-1-1,1 1 1,0 0-1,-1-1 1,1 0-1,0 0 1,0 0 0,0 0-1,0 0 1,0 0-1,0-1 1,0 1-1,1-1 1,-1 0 0,0 0-1,5-1 1,-2 1-608,0 0 0,0 0 0,0-1 0,-1 1 0,1-1 0,7-3 0,-10 3 159,-1 0 0,0 0 1,0 0-1,0-1 0,0 1 1,0-1-1,0 0 0,0 1 1,0-1-1,0 0 1,-1 0-1,1 0 0,-1 0 1,0-1-1,1 1 0,1-4 1,6-19-7735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36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13100,'0'0'11531,"46"35"-13965,-19-31-96,-7-1-1762,0-3-1634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36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5733,'0'0'18914,"-4"2"-18182,1 1-689,-1 0 1,1 0-1,1 0 0,-1 1 1,0-1-1,1 1 1,-1-1-1,1 1 1,0 0-1,1 0 0,-1 0 1,0 0-1,1 0 1,0 0-1,0 0 1,0 0-1,1 1 1,0-1-1,-1 0 0,1 0 1,1 6-1,0-8-29,-1-1-1,1 0 1,-1 1-1,1-1 1,0 0-1,0 1 0,-1-1 1,1 0-1,0 0 1,0 0-1,0 0 1,1 0-1,-1 0 1,0 0-1,0 0 0,0 0 1,1 0-1,-1-1 1,0 1-1,1 0 1,-1-1-1,1 1 1,-1-1-1,1 0 1,-1 1-1,1-1 0,-1 0 1,1 0-1,-1 0 1,1 0-1,-1 0 1,2-1-1,55-3 445,-47 0-426,1 0 0,-1 0 0,1-1 0,-1-1 0,-1 0 0,12-8 0,-11 6-28,0 2 1,0-1-1,1 1 1,21-7-1,-32 13-6,0 0-1,-1 0 1,1 0-1,0 0 1,-1 0-1,1 1 1,-1-1-1,1 0 1,0 0-1,-1 1 1,1-1-1,-1 0 1,1 1-1,0-1 1,-1 0 0,1 1-1,-1-1 1,1 1-1,-1-1 1,0 1-1,1-1 1,-1 1-1,1 0 1,-1-1-1,0 1 1,0-1-1,1 1 1,-1 0-1,0-1 1,0 1 0,0 0-1,1 1 11,-1-1 0,1 0 0,0 1 0,-1-1 0,1 0 0,0 0 0,-1 0 0,1 1 0,0-1 0,0 0 0,0 0 0,0 0-1,0-1 1,0 1 0,0 0 0,1 0 0,-1 0 0,0-1 0,0 1 0,1-1 0,1 1 0,4 0 51,0-1-1,1 0 1,-1-1 0,0 0 0,0 0-1,0 0 1,0-1 0,0 0-1,0-1 1,0 1 0,0-1-1,-1-1 1,7-4 0,-6 4-116,0 1 0,0-1-1,1 1 1,-1 0 0,0 1 0,1 0 0,0 0 0,-1 0 0,11 0 0,-17 2 14,1 1 0,-1-1 1,0 0-1,0 1 0,0-1 0,0 1 1,0-1-1,0 1 0,0-1 0,0 1 0,0 0 1,0 0-1,0-1 0,0 1 0,-1 0 1,1 0-1,0 0 0,-1 0 0,1 0 1,0 0-1,-1 0 0,1 0 0,-1 0 0,0 0 1,1 2-1,12 16-6041,-8-19 185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37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185 384 8840,'0'0'2979,"-8"0"438,2 0-3078,-1 0 1,1 0-1,0 0 0,0 1 1,0 0-1,0 0 1,0 0-1,0 1 0,0 0 1,0 0-1,0 1 1,1 0-1,-1 0 0,1 0 1,0 0-1,0 1 1,0 0-1,-5 5 1,2 0-280,2 0 1,-1 0 0,1 1-1,0 0 1,1 0 0,0 0-1,-3 11 1,6-14-20,-1 0 0,2-1 0,-1 1 0,1 0 1,0 0-1,0 0 0,1 0 0,0 0 0,0 1 0,0-1 0,1 0 0,3 10 0,-4-15-20,1-1 1,0 1-1,-1-1 1,1 1-1,0-1 0,0 0 1,0 1-1,0-1 0,0 0 1,0 0-1,0 0 0,0 1 1,0-1-1,1 0 0,-1-1 1,0 1-1,1 0 0,-1 0 1,1-1-1,-1 1 1,1 0-1,-1-1 0,1 0 1,-1 1-1,1-1 0,-1 0 1,1 0-1,0 0 0,-1 0 1,1 0-1,-1 0 0,1 0 1,-1 0-1,1-1 0,0 1 1,-1-1-1,1 1 1,-1-1-1,1 1 0,-1-1 1,0 0-1,3-1 0,3-2 240,0 0 0,-1 0 0,1-1 0,-1 0 0,1 0 0,-1 0 0,6-8 0,1-5-18,-1-1 1,-1 0-1,-1-1 1,-1 0-1,0 0 1,-2-1-1,0 0 1,-2-1-1,0 1 1,-1-1-1,-1 0 1,0-34-1,-20 124-883,13-46 588,2-9 34,0 0 0,1 1 0,0-1 1,1 0-1,0 0 0,3 19 1,-3-31 15,0 0 0,1 0 1,-1-1-1,0 1 1,0 0-1,1-1 1,-1 1-1,0 0 0,1-1 1,-1 1-1,0 0 1,1-1-1,-1 1 0,1-1 1,-1 1-1,1-1 1,-1 1-1,1-1 1,0 1-1,-1-1 0,1 0 1,0 1-1,-1-1 1,1 0-1,0 1 1,-1-1-1,1 0 0,0 0 1,0 0-1,21-9 105,15-27 375,-18 8-382,0 0-1,-3-1 0,0-1 0,-2-1 1,-1 0-1,-1 0 0,-2-1 1,-2-1-1,0 0 0,-2 0 0,-2 0 1,1-53-1,-6 97-217,0 0 0,-1-1 1,-6 20-1,-1 8 139,5-14-17,-18 144-12,21-152 11,1 0 0,0 0 0,1 0 0,1 0 0,0 0 0,1 0 0,1-1 0,7 20 0,-4-22 0,1-1 0,1 1 1,0-2-1,1 1 0,0-1 0,0 0 1,1-1-1,1-1 0,16 12 0,46 44 0,-68-60 1,-1 1 1,-1 0 0,1 1 0,-1-1 0,0 1 0,0 0-1,-1 0 1,0 0 0,0 0 0,2 8 0,-5-14 6,1 0 1,-1 0-1,1 0 1,-1-1-1,0 1 1,0 0-1,1 0 0,-1 0 1,0 0-1,0 0 1,0-1-1,0 1 1,0 0-1,0 0 1,0 0-1,0 0 1,0 0-1,-1 0 0,1-1 1,0 1-1,0 0 1,-1 0-1,1 0 1,-1 0-1,1-1 1,0 1-1,-1 0 1,0-1-1,1 1 0,-1 0 1,1-1-1,-1 1 1,0 0-1,0 0 1,-2-1 4,1 0 1,0 0-1,0 0 0,0-1 1,-1 1-1,1-1 1,0 1-1,0-1 1,0 0-1,0 1 0,0-1 1,0 0-1,-2-2 1,-62-43 86,-40-49-171,91 80 36,2 0 0,0-1 0,0 0-1,1-1 1,-9-18 0,20 33 21,1 0-1,-1 0 1,1 0-1,-1 1 0,1-1 1,-1 0-1,1 0 0,0 0 1,0 0-1,0 0 1,0 0-1,0 0 0,1 0 1,-1 0-1,0 0 1,1 0-1,0 0 0,-1 0 1,1 0-1,0 1 1,0-1-1,0 0 0,0 1 1,0-1-1,1 0 0,-1 1 1,0-1-1,1 1 1,-1 0-1,1 0 0,-1-1 1,1 1-1,0 0 1,-1 0-1,1 0 0,3-1 1,10-5-300,1 0-1,0 0 1,24-5 0,-13 4-265,-15 3 250,30-9-4213,75-40-1,-66 24-3084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38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0 185 10634,'0'0'149,"1"1"1,-1-1-1,0 0 0,0 0 1,0 0-1,0 0 0,0 1 1,0-1-1,0 0 0,1 0 1,-1 0-1,0 0 0,0 0 1,0 0-1,0 1 1,0-1-1,1 0 0,-1 0 1,0 0-1,0 0 0,0 0 1,1 0-1,-1 0 0,0 0 1,0 0-1,0 0 0,0 0 1,1 0-1,-1 0 0,0 0 1,0 0-1,0 0 0,1 0 1,-1 0-1,0 0 0,0 0 1,0 0-1,1 0 0,-1 0 1,0 0-1,0-1 0,0 1 1,0 0-1,1 0 0,-1 0 1,0 0-1,0 0 0,0 0 1,0-1-1,0 1 0,0 0 1,0 0-1,1 0 0,-1 0 1,0-1-1,0 1 1,0 0-1,0 0 0,0 0 1,0-1-1,0 1 0,0 0 1,0 0-1,0 0 0,0 0 1,0-1-1,20 25 2336,26 45-3516,-42-61 1913,22 41-232,-20-36-287,0-1 0,0 0 1,1 0-1,10 12 1,-15-58 2518,-7 16-2814,0 0-1,-1 0 0,-1 1 0,-1 0 0,0 0 0,-17-25 0,25 57-1133,9 15 1011,-6-25 45,0 0 1,0 0-1,0 0 0,1-1 1,-1 1-1,1-1 0,0 0 1,1 0-1,-1 0 0,1 0 1,0-1-1,0 0 0,0 0 1,7 3-1,-8-4 16,-1-1 0,1 0 0,0 0 0,0-1 0,0 1 0,-1-1 0,1 0 1,0 0-1,0 0 0,0-1 0,0 1 0,0-1 0,-1 0 0,1 0 0,0 0 0,-1-1 0,1 1 0,-1-1 0,1 0 1,-1 0-1,0 0 0,6-5 0,4-4 121,0-1 1,-1 0-1,0-2 1,-1 1 0,0-1-1,-2-1 1,15-26-1,-19 31-92,0-1-1,0 0 0,-2 0 1,1 0-1,-1 0 1,-1-1-1,0 1 1,0-1-1,-1 0 1,-1 1-1,0-1 0,-2-17 1,2 28-37,-1 0-1,1 0 1,0 0-1,-1 0 1,1 0 0,-1 0-1,1 0 1,-1 0-1,0 0 1,1 0 0,-1 0-1,0 0 1,0 1-1,1-1 1,-1 0 0,0 0-1,0 1 1,0-1 0,0 1-1,0-1 1,0 1-1,0-1 1,0 1 0,0-1-1,0 1 1,0 0-1,0 0 1,-1-1 0,1 1-1,0 0 1,0 0 0,0 0-1,0 0 1,0 0-1,0 1 1,0-1 0,-1 0-1,1 0 1,-1 1-1,-1 0-12,0 0 0,0 0 0,0 0-1,0 0 1,0 1 0,0-1-1,1 1 1,-1 0 0,0-1-1,1 1 1,0 1 0,-1-1 0,-2 3-1,-1 8-5,0 0 0,1 0-1,0 0 1,1 1 0,1 0-1,0 0 1,1 0-1,0 0 1,1 0 0,1 0-1,1 20 1,-1-31 23,0 1 1,0-1-1,1 1 0,-1 0 1,1-1-1,-1 1 0,1-1 1,1 1-1,-1-1 0,0 1 1,1-1-1,-1 0 0,1 0 1,0 0-1,0 0 1,1 0-1,-1 0 0,0 0 1,1-1-1,0 1 0,-1-1 1,1 0-1,0 0 0,0 0 1,1 0-1,-1 0 0,0-1 1,1 1-1,-1-1 0,0 0 1,1 0-1,-1 0 0,1-1 1,0 1-1,-1-1 0,5 0 1,1 0 5,1 0 0,-1 0 0,1-1-1,-1 0 1,0-1 0,1 0 0,-1-1 0,0 1 0,0-2 0,-1 1 0,1-1 0,-1-1 0,9-5 0,-6 2 154,-2 0 0,1-1 1,15-18-1,-5-6-1089,-11-1-4956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39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0 237 7079,'0'0'12924,"6"-4"-11952,3-5-704,0 1 0,-1-1 0,0-1 0,0 0 0,-2 0 0,1 0 0,-1-1 0,0 1 0,-1-2 1,0 1-1,-1 0 0,-1-1 0,0 0 0,0 0 0,-1 0 0,0 0 0,-1-14 0,-1 25-239,1 0-1,-1 1 0,0-1 0,0 0 0,0 0 0,0 0 0,0 0 0,0 0 0,0 1 0,0-1 1,0 0-1,0 0 0,-1 0 0,1 0 0,0 1 0,-1-1 0,1 0 0,0 0 0,-1 0 1,1 1-1,-1-1 0,1 0 0,-1 1 0,0-1 0,1 0 0,-1 1 0,0-1 0,1 1 1,-1-1-1,0 1 0,1-1 0,-1 1 0,0 0 0,0-1 0,0 1 0,0 0 0,1 0 0,-1-1 1,0 1-1,0 0 0,0 0 0,0 0 0,0 0 0,1 0 0,-1 0 0,-2 1 0,1-1-16,-1 1 0,1 0 0,-1 0 0,1 1 0,0-1 0,0 0 0,0 1 0,-1-1 0,1 1 0,0 0 0,1 0 0,-1-1 0,0 1 0,-2 5-1,-2 7-35,0 0-1,1 0 0,1 0 0,0 1 0,1 0 0,1-1 0,0 1 0,1 0 0,1 0 0,0 0 0,5 29 1,-5-41 17,0 0 0,0 0 0,0 0 1,1 0-1,-1 0 0,1-1 0,0 1 1,0 0-1,0 0 0,0-1 1,0 1-1,1 0 0,-1-1 0,1 1 1,0-1-1,0 0 0,0 1 0,0-1 1,0 0-1,0 0 0,0-1 1,1 1-1,-1 0 0,1-1 0,-1 1 1,1-1-1,-1 0 0,1 0 0,0 0 1,0 0-1,0 0 0,0-1 1,0 1-1,-1-1 0,1 0 0,0 0 1,0 0-1,0 0 0,0 0 0,0-1 1,0 1-1,0-1 0,0 0 1,-1 0-1,4-1 0,8-4-613,-1 1 0,0-1 0,0-1 0,-1 0 0,0-1 0,0 0 1,20-19-1,10-19-5867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40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42 12364,'0'0'10863,"-8"-8"-9608,-30-22-444,37 29-794,0 1 1,-1-1-1,1 1 0,-1-1 0,1 1 0,-1 0 0,1 0 0,-1-1 1,0 1-1,1 0 0,-1 1 0,1-1 0,-1 0 0,1 0 0,-1 1 1,1-1-1,-1 1 0,1-1 0,-1 1 0,1-1 0,0 1 1,-1 0-1,1 0 0,0 0 0,0 0 0,-1 0 0,1 0 0,0 0 1,0 0-1,0 0 0,0 0 0,1 1 0,-3 2 0,-23 43 14,22-36-22,0-1 0,1 1-1,0 0 1,0 0 0,1 0 0,1 0-1,0 0 1,0 1 0,1-1 0,2 18-1,-1-27-23,0 0-1,0 0 0,0 0 0,0 0 0,0 0 1,0 0-1,1 0 0,-1 0 0,1-1 1,0 1-1,-1 0 0,1-1 0,0 1 1,0-1-1,0 0 0,0 0 0,0 0 1,0 0-1,0 0 0,0 0 0,0 0 0,1-1 1,-1 1-1,0-1 0,0 1 0,1-1 1,-1 0-1,4 0 0,2 0-424,0 0 0,-1 0 0,1-1 0,-1 0 0,1-1 0,-1 1 0,13-6 0,20-17-3750,-1-11-2467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41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72 147 13164,'0'0'4517,"-9"12"-1976,4-6-2256,-1 1-69,-1 1-1,2 0 0,-1 0 0,1 1 0,0 0 1,1-1-1,0 2 0,0-1 0,1 0 1,-3 17-1,5-20-188,0 1-1,1-1 1,0 1-1,0 0 1,1-1-1,-1 1 1,3 8 0,-2-14-26,0 0 1,-1 1 0,1-1-1,0 1 1,0-1-1,0 0 1,0 0 0,0 0-1,0 1 1,0-1 0,0 0-1,0 0 1,0 0 0,1-1-1,-1 1 1,0 0 0,1 0-1,-1-1 1,1 1 0,-1-1-1,1 1 1,-1-1 0,1 1-1,-1-1 1,1 0 0,-1 0-1,1 0 1,0 0 0,-1 0-1,1 0 1,-1 0 0,1-1-1,-1 1 1,1 0 0,2-2-1,0 0 135,1 0 1,-1 0-1,0 0 0,0-1 1,0 1-1,-1-1 0,1 0 0,-1 0 1,1 0-1,-1-1 0,0 1 0,0-1 1,0 0-1,-1 0 0,1 0 0,-1 0 1,2-5-1,2-3 284,-1-1 0,0 0 1,-1 0-1,5-21 0,-9 32-347,1 1 0,-1 0 0,1 0 0,-1-1 0,0 1 0,0 0 0,0-1 0,0 1 0,0 0 0,0-1 0,0 1 0,0 0 0,0-1 0,-1 1 0,1 0 0,-1 0 0,1-1 0,-1 1 0,1 0 0,-2-2 0,0 2-54,0 0 0,0 0 0,0 1 0,0-1 0,0 1 0,0-1 0,0 1 0,0 0 0,0 0 0,0 0 0,-3 0 0,2 0-93,20-19-337,-6 9 316,1 0-1,0 1 1,0 0 0,21-10 0,-28 16 30,1 0 1,0 1-1,0 0 1,0 0 0,0 0-1,0 0 1,1 1 0,-1 0-1,0 1 1,1-1 0,-1 1-1,0 1 1,9 0-1,-12 0 63,-1 0-1,1 0 0,-1 0 0,0 0 0,1 1 0,-1-1 0,0 1 0,0-1 0,0 1 0,0 0 1,0 0-1,0 0 0,-1 0 0,1 0 0,-1 0 0,1 0 0,-1 0 0,0 1 0,0-1 0,0 1 1,2 4-1,11 65 6,-7-33 4,-7-38 2,0-1 0,0 1 1,0 0-1,0-1 0,0 1 0,0 0 0,0-1 0,0 1 0,0 0 1,0-1-1,1 1 0,-1 0 0,0-1 0,1 1 0,-1 0 0,0-1 1,1 1-1,-1-1 0,0 1 0,1-1 0,-1 1 0,1-1 0,-1 1 1,1-1-1,0 0 0,-1 1 0,1-1 0,-1 1 0,1-1 1,0 0-1,-1 0 0,1 1 0,0-1 0,-1 0 0,2 0 0,12-21 719,3-41 361,-14 41-1024,-1 1 0,0-1 0,-2 0 1,-3-34-1,2 53-62,1 0 0,-1 0-1,0 0 1,0 0 0,0 1 0,0-1 0,0 0 0,0 1 0,-1-1 0,1 1 0,0-1 0,-1 1 0,1-1-1,-1 1 1,0 0 0,0 0 0,1 0 0,-1 0 0,0 0 0,0 0 0,0 0 0,0 1 0,0-1 0,0 1-1,-3-1 1,4 1-12,0-1 0,-1 1-1,1 0 1,0 0 0,0 0-1,-1 0 1,1 0 0,0 0-1,0 0 1,-1 0 0,1 0-1,0 1 1,0-1 0,0 1-1,-1-1 1,1 0 0,0 1-1,0 0 1,0-1 0,0 1-1,0 0 1,0 0 0,0-1-1,0 1 1,0 0 0,0 0-1,1 0 1,-1 0 0,0 0-1,1 0 1,-1 0 0,0 0-1,1 1 1,-1-1 0,1 0-1,0 0 1,-1 0 0,1 1-1,0-1 1,0 0 0,0 0-1,0 2 1,0-2-33,0 0 1,0 0-1,0 0 1,0-1-1,1 1 0,-1 0 1,0 0-1,0 0 1,1 0-1,-1-1 0,1 1 1,-1 0-1,1-1 1,-1 1-1,1 0 0,-1-1 1,1 1-1,0 0 1,-1-1-1,1 1 0,0-1 1,-1 1-1,1-1 0,0 1 1,0-1-1,-1 0 1,2 1-1,32 4-1608,-24-6 273,1 0 0,-1 0 0,1-1 0,16-5 0,31-20-8584,-33 11 4094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41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41 153 8456,'0'0'16384,"-6"11"-16433,2-6 45,-20 41-28,23-43 27,0 0 0,0 0 0,0 0 0,0 0 0,1 0 0,-1 0 0,1 0-1,0 0 1,0 0 0,0 0 0,0 0 0,0 0 0,1 0 0,-1 0 0,1 0 0,0 0-1,2 6 1,-2-8 7,-1-1 0,0 1 0,1 0-1,-1 0 1,1 0 0,-1-1 0,1 1 0,-1 0-1,1 0 1,0-1 0,-1 1 0,1-1-1,0 1 1,-1 0 0,1-1 0,0 1 0,0-1-1,0 0 1,-1 1 0,1-1 0,0 0 0,0 1-1,0-1 1,0 0 0,0 0 0,0 0-1,-1 0 1,1 0 0,1 0 0,0 0 46,0-1 0,-1 0 0,1 0 0,-1 0-1,1 0 1,-1 0 0,0 0 0,1 0 0,-1-1 0,0 1 0,0 0 0,0-1 0,2-2 0,22-51 952,-15 5-569,-9 44-151,-1 28-126,0-14-149,0-7-4,0 0 1,-1 0-1,1 0 1,0-1 0,0 1-1,0 0 1,0 0-1,0 0 1,0 0-1,0 0 1,0-1-1,0 1 1,1 0 0,-1 0-1,0 0 1,0 0-1,1-1 1,-1 1-1,1 0 1,-1 0-1,0-1 1,1 1 0,0 0-1,-1-1 1,1 1-1,-1 0 1,1-1-1,0 1 1,-1-1-1,1 1 1,0-1 0,0 1-1,-1-1 1,1 0-1,1 1 1,0-1 3,1-1 1,-1 0-1,0 1 1,1-1 0,-1 0-1,0 0 1,0-1-1,0 1 1,0 0-1,0-1 1,0 1-1,2-3 1,45-27-6,-47 27 74,1 1-1,-1 0 1,0-1 0,-1 1-1,1-1 1,-1 0-1,1 1 1,-1-1 0,0 0-1,0 0 1,-1 0 0,1 0-1,-1 0 1,0 0 0,-1-6-1,5-26 815,-4 36-896,0 0 1,0-1-1,0 1 1,1 0-1,-1 0 1,0 0-1,0-1 1,0 1-1,0 0 1,0 0-1,0 0 1,1-1-1,-1 1 0,0 0 1,0 0-1,0 0 1,1 0-1,-1-1 1,0 1-1,0 0 1,0 0-1,1 0 1,-1 0-1,0 0 1,0 0-1,0 0 1,1 0-1,-1 0 1,0 0-1,0 0 0,1 0 1,-1 0-1,0 0 1,0 0-1,1 0 1,-1 0-1,0 0 1,0 0-1,1 0 1,-1 0-1,0 0 1,0 0-1,0 0 1,1 1-1,-1-1 1,0 0-1,0 0 0,0 0 1,0 0-1,1 1 1,-1-1-1,0 0 1,0 0-1,0 0 1,0 1-1,0-1 1,1 0-1,-1 0 1,0 0-1,0 1 1,0-1-1,0 0 1,0 0-1,0 1 0,0-1 1,13 22-213,-8-14 136,-4-7 86,0 0 1,-1 1-1,1-1 0,0 0 1,0 0-1,0 0 0,0 0 0,0 0 1,0-1-1,0 1 0,1 0 1,-1 0-1,0-1 0,0 1 0,1-1 1,-1 1-1,0-1 0,1 1 1,-1-1-1,0 0 0,1 0 0,-1 0 1,0 0-1,1 0 0,-1 0 1,1 0-1,2-1 0,-2 0 25,1 0-1,-1-1 0,0 1 1,1-1-1,-1 0 1,0 0-1,0 1 1,0-2-1,0 1 0,0 0 1,-1 0-1,1 0 1,1-3-1,2-4 29,0-1-1,-1 1 1,0-1 0,-1 1 0,0-1-1,3-18 1,-1 96-471,-5-63 382,1 1 0,-1-1 0,1 0 0,1 1-1,-1-1 1,1 0 0,-1 0 0,2 0 0,-1 0 0,0 0 0,1-1 0,0 1 0,0-1 0,0 0 0,5 5 0,-7-8-66,0-1 1,0 1-1,-1 0 0,1-1 0,0 0 1,0 1-1,0-1 0,-1 1 0,1-1 1,0 0-1,0 0 0,0 0 1,0 1-1,0-1 0,0 0 0,0 0 1,0 0-1,0 0 0,-1-1 1,1 1-1,0 0 0,0 0 0,0 0 1,0-1-1,0 1 0,0 0 0,-1-1 1,1 1-1,0-1 0,0 1 1,0-1-1,-1 1 0,1-1 0,0 0 1,-1 1-1,1-1 0,-1 0 1,1 0-1,-1 1 0,1-1 0,0-1 1,1-2-780,0 0 0,-1-1 0,0 1 0,1-1 0,-1 1 0,0-10 1,0-15-5950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42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13389,'0'0'10730,"12"58"-10730,6-45-545,0-2-1280,-2-2-1090,-3-1-3011,-2-4-6053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00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9353,'0'0'11883,"25"49"-18769,-9-44-3492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42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82 9289,'0'0'8087,"-4"9"-5385,-5 13-1878,1-6-64,0 1 0,2 0 0,0 0 0,1 1 0,1 0 0,-4 34 0,8-51-762,0-1 1,0 1-1,0-1 0,0 1 1,0-1-1,0 1 0,0-1 1,0 1-1,0-1 0,0 1 1,0-1-1,0 0 0,0 1 1,1-1-1,-1 1 0,0-1 1,0 1-1,0-1 0,1 1 1,-1-1-1,0 0 0,1 1 1,-1-1-1,0 0 0,1 1 1,-1-1-1,0 0 0,1 1 1,-1-1-1,1 0 0,-1 0 1,0 0-1,1 1 0,-1-1 0,1 0 1,-1 0-1,2 0 0,19-8 149,16-25 283,-28 19-343,-1 0 0,-1-1 0,11-28 0,10-19 365,-28 62-454,0 0 0,0-1-1,0 1 1,0 0-1,0 0 1,0-1 0,0 1-1,0 0 1,0 0 0,0-1-1,0 1 1,0 0-1,0 0 1,1 0 0,-1-1-1,0 1 1,0 0-1,0 0 1,0 0 0,0 0-1,1-1 1,-1 1 0,0 0-1,0 0 1,0 0-1,1 0 1,-1 0 0,0 0-1,0-1 1,0 1 0,1 0-1,-1 0 1,0 0-1,0 0 1,1 0 0,-1 0-1,0 0 1,0 0-1,1 0 1,-1 0 0,0 0-1,0 0 1,1 0 0,-1 0-1,0 1 1,0-1-1,0 0 1,1 0 0,-1 0-1,0 0 1,0 0-1,1 1 1,4 17 12,0 37 246,-5-45-155,0-7-27,1 0 0,-1 0 1,0-1-1,1 1 0,-1 0 0,1 0 1,0 0-1,0 0 0,0-1 1,0 1-1,1 0 0,-1-1 1,1 1-1,1 1 0,-1-3-38,-1 0 0,0-1 0,0 1-1,0-1 1,1 1 0,-1-1 0,0 0 0,0 1-1,1-1 1,-1 0 0,0 0 0,1 0-1,-1 0 1,0 0 0,1 0 0,-1-1 0,0 1-1,0 0 1,1-1 0,-1 1 0,0-1-1,0 1 1,1-1 0,-1 1 0,0-1 0,0 0-1,0 0 1,0 1 0,0-1 0,0 0 0,0 0-1,1-2 1,24-22 125,0-1-1,32-44 0,2-1-438,-60 70 271,0 1 0,0 0 0,1-1 0,-1 1 0,0 0-1,0-1 1,0 1 0,1 0 0,-1-1 0,0 1 0,0 0 0,1 0 0,-1-1 0,0 1 0,1 0 0,-1 0 0,0 0-1,1-1 1,-1 1 0,0 0 0,1 0 0,-1 0 0,0 0 0,1 0 0,-1 0 0,1 0 0,-1 0 0,0 0 0,1 0-1,-1 0 1,0 0 0,1 0 0,-1 0 0,1 0 0,-1 0 0,0 0 0,1 0 0,-1 1 0,0-1 0,1 0 0,-1 0-1,0 0 1,1 1 0,-1-1 0,0 0 0,0 0 0,1 1 0,-1-1 0,0 0 0,0 1 0,1-1 0,-1 0 0,0 1-1,0-1 1,0 0 0,0 1 0,0-1 0,1 0 0,-1 1 0,0-1 0,0 0 0,0 1 0,0-1 0,0 1 0,0-1-1,0 0 1,0 1 0,0-1 0,3 47 59,1 0 107,-3-45-150,0-1 0,0 0 0,0-1 0,0 1 0,0 0 0,0 0 0,0 0 0,0 0 0,0-1 0,0 1 0,0-1 0,0 1 0,1-1 0,-1 1 0,0-1-1,0 1 1,1-1 0,-1 0 0,0 0 0,1 0 0,-1 0 0,0 0 0,0 0 0,1 0 0,-1 0 0,0 0 0,1-1 0,-1 1 0,0-1 0,0 1 0,1-1 0,-1 1 0,0-1 0,0 1-1,0-1 1,0 0 0,0 0 0,1-1 0,40-31 283,-18 7-565,9-9-1715,-7 15-9647,-20 17 5144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43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73 6822,'0'0'8093,"5"-10"-4713,1 1-2260,8-16 129,-10-1 3455,-5 25-4665,1 1 0,0 0-1,0 0 1,0 0 0,-1 0 0,1-1 0,0 1-1,-1 0 1,1 0 0,0 0 0,0 0 0,-1 0 0,1 0-1,0 0 1,-1-1 0,1 1 0,0 0 0,-1 0-1,1 0 1,0 0 0,0 0 0,-1 0 0,1 1-1,0-1 1,-1 0 0,1 0 0,0 0 0,-1 0 0,1 0-1,0 0 1,0 0 0,-1 1 0,1-1 0,0 0-1,0 0 1,-1 0 0,1 1 0,0-1 0,0 0-1,-1 1 1,-12 8-189,1 4 153,1 1-1,-18 29 0,26-39 25,0 1-1,1 0 1,-1 0-1,1 0 1,0 0 0,1 0-1,0 1 1,-1-1-1,2 1 1,-1-1 0,1 0-1,-1 1 1,1-1-1,1 6 1,0-9-75,0 0 0,0 0-1,0 0 1,0-1 0,0 1 0,0 0 0,1-1-1,-1 1 1,0-1 0,1 0 0,-1 1-1,1-1 1,0 0 0,-1 0 0,1 0-1,0 0 1,0 0 0,0 0 0,-1-1 0,1 1-1,0-1 1,0 1 0,0-1 0,0 0-1,0 1 1,0-1 0,0 0 0,0 0 0,0-1-1,0 1 1,3-1 0,2 1-561,0-1-1,1 0 1,-1-1 0,0 1 0,0-1 0,-1 0 0,12-6-1,10-13-3303,0-4-2114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43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28 153 9705,'0'0'14184,"-3"7"-13714,2-5-422,1 0 0,-1 0 1,0 0-1,1 1 0,-1-1 0,1 0 0,-1 0 1,1 0-1,0 0 0,0 1 0,0 2 0,9 1 495,15-13 66,-15 1-468,0 0 1,0-1 0,-1 0 0,0 0 0,0-1-1,0 0 1,-1-1 0,-1 0 0,1 0-1,-1 0 1,-1 0 0,0-1 0,0 0-1,-1 0 1,0-1 0,-1 1 0,3-18-1,-5 28-122,-1-1-1,0 1 0,0-1 1,0 1-1,0-1 0,0 1 0,0-1 1,0 1-1,0-1 0,0 1 1,0 0-1,0-1 0,0 1 0,0-1 1,0 1-1,-1-1 0,1 1 1,0-1-1,0 1 0,0-1 0,-1 1 1,1 0-1,0-1 0,-1 1 1,1-1-1,0 1 0,-1 0 1,1-1-1,0 1 0,-1 0 0,1 0 1,0-1-1,-1 1 0,1 0 1,-1 0-1,1 0 0,-1-1 0,1 1 1,-1 0-1,-21 9 131,-19 24-234,28-18 105,1 0 0,1 1 0,0 0 0,-14 30 0,20-36 49,1 0 0,0 0 0,1 0 0,0 1 0,1-1 0,-1 1 0,2 0 0,0 0 0,0 20 0,2-29-67,-1 0 1,0 0-1,1 0 0,-1 0 1,1 0-1,-1-1 0,1 1 1,0 0-1,0 0 0,0-1 1,0 1-1,0 0 0,0-1 1,1 1-1,-1-1 0,0 1 1,1-1-1,-1 0 0,1 0 1,-1 0-1,3 2 0,0-1 5,0-1 0,1 1-1,-1-1 1,0 1 0,1-1-1,-1-1 1,1 1-1,-1-1 1,6 1 0,1-1-239,0-1 0,0 0 0,0-1 0,0 0 0,0-1 0,21-7 1,13-14-3296,-16 4-1669,5-9-5129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43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1139 12812,'0'0'918,"13"-1"-250,20-3 137,0-2 1,-1-1-1,0-1 1,60-25-1,133-72 2122,-185 85-2637,1043-504 3884,-766 369-3222,154-70-24,-447 215-952,-10 3 6,1 0 1,0 1-1,0 1 0,1 1 0,0 0 1,0 1-1,16-2 0,-64 16-6938,14-11 668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09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5125,'0'0'14504,"-1"11"-13698,-23 93 523,13-66-1099,2 0-1,2 0 1,-4 61 0,11-98-254,0 0 0,0-1 0,0 1 1,0 0-1,0-1 0,0 1 0,0 0 0,0-1 0,0 1 1,0-1-1,0 1 0,0 0 0,1-1 0,-1 1 0,0 0 1,0-1-1,1 1 0,-1-1 0,0 1 0,1-1 1,-1 1-1,0-1 0,1 1 0,-1-1 0,1 1 0,-1-1 1,1 1-1,-1-1 0,1 0 0,-1 1 0,1-1 0,0 0 1,-1 0-1,1 1 0,-1-1 0,1 0 0,0 0 1,-1 0-1,1 0 0,-1 0 0,1 0 0,0 0 0,-1 0 1,1 0-1,0 0 0,-1 0 0,1 0 0,1-1 0,0 1-236,0-1 0,0 0 0,1 0 0,-1 0 0,0-1 0,0 1 0,0 0 0,0-1 0,0 1 0,-1-1 0,1 0 0,1-1-1,11-20-3881,-3-6-2035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09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11691,'0'0'9118,"10"-1"-8125,276-40 1121,-283 40-1804,33-2-4056,-35 3 3581,-1 0-1,1 0 1,-1 0-1,1 0 1,-1 0-1,1 0 1,-1 1-1,1-1 1,-1 0-1,1 0 1,-1 1-1,1-1 0,-1 0 1,1 1-1,-1-1 1,0 0-1,1 1 1,-1-1-1,0 0 1,1 1-1,-1-1 1,0 1-1,0-1 1,1 1-1,-1-1 1,0 1-1,0-1 1,0 1-1,1-1 0,-1 1 1,0-1-1,0 1 1,0-1-1,0 1 1,0-1-1,0 1 1,0-1-1,0 1 1,0-1-1,-1 1 1,1 0-1,0-1 1,0 0-1,0 1 1,-1-1-1,1 1 0,0-1 1,0 1-1,-1-1 1,1 1-1,0-1 1,-1 0-1,1 1 1,-1-1-1,1 0 1,0 1-1,-1-1 1,0 1-1,-13 14-4014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10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6 12876,'0'0'9353,"72"3"-8008,-34-3-608,-2-3-545,4-2-160,-6 4-352,-2 1-1282,-14 0-1024,-5 7-1570,-13 6-224,-4-1-3748</inkml:trace>
  <inkml:trace contextRef="#ctx0" brushRef="#br0" timeOffset="1">0 257 11691,'0'0'7815,"78"19"-6405,-32-19-802,7 0-447,8-9-129,-2-4-993,-8-4-1442,-3-2-2017,-6-7-1057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10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7399,'0'0'9481,"-12"3"-9001,3-1-275,0 1-1,0 0 0,0 0 0,1 1 0,-1 0 0,1 1 0,0 0 0,0 0 0,0 1 0,1 0 0,0 0 1,-8 10-1,0 0 618,0 2 0,-21 33 0,33-46-723,0 1 1,0-1-1,1 1 0,-1-1 0,1 1 0,1 0 0,-1 0 0,1 0 0,0 0 0,0 0 0,0 0 0,1 0 0,0 0 0,1 0 0,1 11 0,0-13-104,-1 0 0,1 0 0,1-1 0,-1 1-1,0-1 1,1 1 0,0-1 0,0 0 0,0 0 0,0 0-1,0 0 1,1-1 0,-1 0 0,1 1 0,0-1-1,-1 0 1,1 0 0,7 1 0,5 3-1266,1-1-1,-1 0 1,25 3 0,11-3-4511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10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0 14830,'0'0'7671,"-5"12"-7009,-11 22-640,-2-2 0,-2 0 1,0 0-1,-2-2 0,-2-1 0,-32 32 0,54-59-236,0-1 0,0 1 0,0 0 0,0-1 0,0 0 0,0 1 1,-1-1-1,1 0 0,0 0 0,-1 0 0,1 0 0,-1-1 0,-2 1 0,4-1-22,0 0 0,0 0 0,0 0 0,0 0 0,-1-1 1,1 1-1,0 0 0,0-1 0,0 1 0,0-1 0,1 1 0,-1-1 0,0 1 0,0-1 0,0 0 0,0 1 0,0-1 1,1 0-1,-1 0 0,0 1 0,1-1 0,-1 0 0,1 0 0,-1 0 0,1 0 0,-1 0 0,1 0 0,-1 0 0,1 0 1,0-2-1,-8-23-5535</inkml:trace>
  <inkml:trace contextRef="#ctx0" brushRef="#br0" timeOffset="1">0 56 11659,'0'0'8328,"49"51"-7591,-27-29-321,10 0-224,2 4-64,2-6-256,4-6-1890,0-6-4003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11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15022,'0'0'8867,"-1"11"-8835,0-3-55,-5 63-240,5 101-1,8-149-830,5-16-3326,-12-19-7287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00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63 249 14350,'0'0'1649,"-4"10"246,4-10-1893,-6 13 571,1 0 0,0 0-1,1 0 1,0 1 0,1 0 0,0-1 0,2 1-1,-1 15 1,2-28-556,0 0 0,0-1-1,0 1 1,0 0 0,0 0 0,1 0-1,-1 0 1,0 0 0,1-1-1,-1 1 1,0 0 0,1 0 0,-1 0-1,1-1 1,0 1 0,-1 0 0,1-1-1,-1 1 1,1 0 0,0-1 0,0 1-1,-1-1 1,1 1 0,0-1-1,0 1 1,-1-1 0,1 0 0,0 0-1,0 1 1,0-1 0,0 0 0,0 0-1,0 0 1,-1 0 0,1 0 0,0 0-1,0 0 1,0 0 0,0 0 0,0 0-1,0 0 1,0 0 0,-1-1-1,1 1 1,0 0 0,1-2 0,2 1 166,1 0 1,-1-1 0,0 0-1,0 0 1,-1 0 0,1-1-1,0 1 1,4-5 0,1-4-65,0-1 1,0 1 0,-1-2-1,-1 1 1,0-1 0,0 0-1,-2 0 1,1-1 0,-2 0-1,4-18 1,-1-1-70,-3-2 0,0 1 0,-2-41 0,-2 73-46,0-1 0,0 1 0,0-1 0,0 1 0,0-1 0,-1 1 0,1-1 0,-1 1 0,0 0 0,0-1 0,0 1 0,0 0 0,0 0 1,0 0-1,0-1 0,-1 1 0,1 0 0,-1 1 0,1-1 0,-1 0 0,-2-2 0,2 4-8,0-1 0,0 0-1,0 1 1,0 0 0,0-1 0,0 1 0,0 0 0,0 0 0,0 0 0,0 0-1,0 0 1,0 1 0,0-1 0,0 0 0,0 1 0,0 0 0,0-1 0,1 1-1,-1 0 1,0 0 0,0 0 0,1 0 0,-1 0 0,1 1 0,-1-1-1,1 0 1,-3 3 0,-12 10 44,1 1 0,1 1-1,-15 20 1,23-28 69,1-1 0,0 1-1,1 0 1,-1 1 0,2-1 0,-1 1 0,1-1 0,0 1-1,1 0 1,-1 9 0,3-16-107,0 0 0,0 0 0,0-1 0,1 1 0,-1 0 0,1-1 0,-1 1 0,1 0 0,-1-1 0,1 1-1,0-1 1,0 1 0,0-1 0,0 1 0,0-1 0,0 1 0,0-1 0,1 0 0,-1 0 0,0 0 0,1 0 0,-1 0 0,1 0 0,-1 0 0,1 0 0,-1 0-1,1-1 1,0 1 0,-1-1 0,4 1 0,61 9-18,-55-9-87,6 1-221,-5-2-60,-1 1 0,1 1 0,-1 0 0,1 0 0,13 6 0,-22-7 351,0 0 0,-1 0 0,1 1-1,-1-1 1,0 1 0,1-1 0,-1 1 0,0 0 0,0 0 0,0 0 0,0 0 0,-1 0 0,1 1-1,0-1 1,-1 1 0,0-1 0,1 1 0,-1-1 0,0 1 0,0 0 0,-1-1 0,1 1 0,-1 0-1,1 0 1,-1-1 0,0 1 0,0 4 0,-11 118 247,15-124-4234,11-14 561,0-8-2899,-2-4-4549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11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9641,'0'0'13197,"56"24"-12845,-19-14-160,7-1-128,4-1-865,-1-3-1024,-6-2-770,-1-3-2241,-11 0-1891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11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14189,'0'0'8910,"1"11"-8008,-1-7-870,0 1 0,0 0 0,1 0 0,0-1-1,0 1 1,0 0 0,0-1 0,1 1 0,0-1 0,-1 1-1,2-1 1,-1 0 0,1 0 0,-1 0 0,1 0 0,0 0-1,0-1 1,1 1 0,-1-1 0,1 0 0,0 0 0,-1 0-1,1-1 1,1 1 0,7 3 0,-3-3-268,0 1 0,0-2 0,0 1 0,0-1 0,0-1 1,1 1-1,-1-2 0,1 1 0,10-2 0,-14 1-192,-1 0 0,0-1 0,1 0 0,-1 0 0,0-1 0,0 1 0,0-1 0,0 0 0,0 0 0,0-1 0,-1 1 0,1-1 0,-1 0 0,0 0 0,1-1 0,-2 1 0,6-6 0,17-34-3631,-18 21 9591,-28 55-813,1-4-2444,-25 53-1,38-70-2333,1 0 1,1 1-1,0-1 0,1 1 0,0 0 1,1 0-1,-1 22 0,3-34-101,0 0-118,0-1-1,0 1 0,-1 0 0,1-1 1,0 1-1,0 0 0,1-1 1,-1 1-1,0 0 0,0-1 1,0 1-1,0 0 0,0-1 1,1 1-1,-1 0 0,0-1 1,1 1-1,-1-1 0,0 1 1,1 0-1,-1-1 0,1 1 1,-1-1-1,1 1 0,5 0-7189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12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15567,'0'0'7719,"43"70"-7303,-27-32-287,-7 5-33,-9 4 0,0 3-32,-12 0 64,-21 0-32,-5-4-32,-5-6-512,2-10-1474,1-11-2787,13-15-11530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12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14125,'0'0'11627,"59"0"-10826,-9-1-224,13-4-417,4 2-160,-2-1-32,-9 4-929,-9 0-1089,-17 3-865,-17 7-1217,-13 2-1729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13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10314,'0'0'12428,"59"1"-11724,-10-1-319,5-1-353,11-2-64,-6-1-1378,4-1-2690,-12-3-3523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13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15855,'0'0'5093,"-47"47"-4869,36-16 64,1 5-31,4 2-97,1 0-32,3-4-96,2-6 0,0-3 0,0-6-32,0-4-256,2-5-801,3-4-865,1-6-1762</inkml:trace>
  <inkml:trace contextRef="#ctx0" brushRef="#br0" timeOffset="1">1 50 14638,'0'0'10986,"74"-32"-10569,-33 31-257,11 1-128,2 0-32,-3 0-128,-8 0-1089,-9 0-1122,-7 1 97,-14 0 481,-13 1-193,-11-1-3267,-9 0-609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13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10442,'0'0'14830,"72"13"-13645,-20-13-608,9-1-417,-6-3-96,-7 1-513,-17 3-1088,-8 0-929,-19 4-129,-4 7 33,-16 0-1218,-10 4-3619</inkml:trace>
  <inkml:trace contextRef="#ctx0" brushRef="#br0" timeOffset="1">1 189 8584,'0'0'13613,"63"13"-12204,-20-13-416,7 0-672,4 0-321,-5 0-737,-4-2-1409,-2-2-1762,-9-4-2690,-8-4-4933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14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14894,'-9'5'1201,"-6"3"-746,1 2 0,0-1-1,1 2 1,0 0-1,1 1 1,0 0 0,1 0-1,1 1 1,-1 1 0,2 0-1,-12 22 1,15-22-158,0-1-1,1 1 1,0 0 0,1 0-1,-3 23 1,7-34-257,-1 0 0,1 0 0,-1 0 0,1 0 0,0 0 0,1 0 0,-1 1 0,0-1 0,1 0 0,0 0 0,-1 0 0,1 0 0,0-1 0,1 1 0,-1 0 0,1 0-1,-1-1 1,1 1 0,0 0 0,-1-1 0,2 0 0,-1 1 0,0-1 0,0 0 0,1 0 0,-1 0 0,1-1 0,-1 1 0,1-1 0,0 1 0,5 1 0,4 1-317,0-2-1,1 1 1,0-1-1,0-1 1,-1 0 0,18-2-1,-22 1-1418,1-1 0,0-1 0,-1 1 0,1-1 0,15-7 0,10-9-9098</inkml:trace>
  <inkml:trace contextRef="#ctx0" brushRef="#br0" timeOffset="1">498 111 16784,'0'0'5221,"-63"38"-3876,33-8 128,-5 2-512,5 3-544,-3 2-193,10-6-224,3-5 0,6-7 0,3-4-192,6-7-257,3-8-768,2-9-2562,0-11-642,0-7-2241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14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11211,'0'0'12203,"51"58"-11594,-28-38-417,6 0-64,0-5-769,3-2-1376,-3-6-1763,-6-6-3843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14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13613,'0'0'7127,"4"9"-5835,3 3-875,8 15 10,-1 1-1,-1 0 1,-2 1 0,9 35-1,-17-55-412,-2 1 0,1-1 0,-1 1 0,-1-1-1,1 1 1,-2 0 0,1-1 0,-1 1 0,-1-1 0,0 1-1,0-1 1,-1 0 0,0 0 0,-1 0 0,0 0-1,0 0 1,-1-1 0,-9 14 0,-41 41 22,21-36-1808,-3-12-4099,25-14-605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01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81 17136,'0'0'10848,"8"-4"-10437,24-16-91,-31 20-292,0-1 0,0 0 0,0 1-1,0-1 1,0 0 0,0 0 0,0 1 0,0-1 0,-1 0-1,1 0 1,0 0 0,0 0 0,-1 0 0,1 0 0,-1 0-1,1 0 1,0-2 0,-1 3-20,0-1-1,0 1 1,-1-1-1,1 1 1,0-1-1,0 1 1,0 0 0,-1-1-1,1 1 1,0-1-1,0 1 1,-1 0 0,1-1-1,0 1 1,-1 0-1,1-1 1,0 1-1,-1 0 1,1-1 0,0 1-1,-1 0 1,1 0-1,-1 0 1,1-1-1,-1 1 1,1 0 0,0 0-1,-1 0 1,-2-1-18,0 0 1,1 1-1,-1 0 1,0-1 0,1 1-1,-1 0 1,0 0-1,0 1 1,1-1-1,-1 0 1,0 1 0,-3 1-1,1 1-4,0 1 0,0 0 0,0 0-1,1 0 1,0 0 0,0 1 0,0 0 0,0 0 0,1 0 0,-4 7 0,6-11 11,0 1 0,0-1 1,0 0-1,0 1 1,0-1-1,1 1 0,-1-1 1,0 1-1,1-1 1,-1 1-1,1 0 0,0-1 1,0 1-1,-1-1 1,1 1-1,0 0 0,0-1 1,1 1-1,-1-1 1,0 1-1,0 0 1,1-1-1,-1 1 0,1-1 1,0 1-1,-1-1 1,1 1-1,0-1 0,0 0 1,0 1-1,0-1 1,0 0-1,0 1 0,0-1 1,0 0-1,0 0 1,1 0-1,-1 0 1,0 0-1,1-1 0,-1 1 1,3 1-1,7 1 31,-1-1 0,1 0 0,0-1 0,0 0 0,18-2 0,-20 1-63,0 0 1,0 0 0,0 0-1,-1 1 1,1 1 0,0-1-1,-1 1 1,1 1-1,9 3 1,1 0 698,-18-22 875,-2 1-1644,-10-50 452,8 50-420,0 0 0,-2-30 0,31 44-205,19 5-88,10 0-3809,-23-8-4854,-19-3 461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15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11499,'0'0'15054,"0"72"-15054,0-39 32,-3 3-32,1-3-64,-2-3-512,3-5-513,-3-5-769,4-7-961,-2-9-896</inkml:trace>
  <inkml:trace contextRef="#ctx0" brushRef="#br0" timeOffset="1">0 58 12940,'0'0'11595,"47"-15"-11307,-16 15-223,3 0-65,4 7-641,0-2-1954,-4-4-2049,-4-1-4228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15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22 15759,'0'0'4228,"-55"53"-2370,38-24-449,7 3-480,4 2-641,3 2-160,3-1-96,0-4 32,0-2-512,3-7-1057,3-7-642,-1-4-287,0-11-1698,1 0-1441</inkml:trace>
  <inkml:trace contextRef="#ctx0" brushRef="#br0" timeOffset="1">13 26 13741,'0'0'14734,"65"-26"-14670,-27 26-64,2 0 32,-1 0-32,1 4-480,-4 1-866,-7-1-832,-8 0-544,-8-2-1026,-4 0-2210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15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12043,'0'0'12108,"54"26"-10987,-9-26-833,2 0-224,-2 0-64,-6 0-640,-5 0-898,-10 1-928,-8 3-897,-12-1-513,-4 1-320,-20 1-5221</inkml:trace>
  <inkml:trace contextRef="#ctx0" brushRef="#br0" timeOffset="1">0 214 14189,'0'0'10250,"63"4"-8648,-20-10-930,2-1-576,2-3-32,-5 1-32,-3 0-160,-4 1-1025,-7-1-1025,-2-1-1473,-8-4-2787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16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0 15439,'0'0'2904,"-9"2"-956,1 1-1678,1-1 1,-1 1-1,0 0 0,1 1 1,0 0-1,0 0 0,0 1 1,0 0-1,1 0 0,-1 0 0,1 1 1,1 0-1,-1 0 0,1 0 1,0 1-1,0 0 0,1 0 0,-5 10 1,4-8-120,1 1 0,0-1 1,1 1-1,0 0 0,0 0 0,1 0 1,0 1-1,1-1 0,0 0 0,1 1 1,1 11-1,-1-18-221,1 0-1,0 0 1,0 0-1,1 0 1,-1-1 0,1 1-1,0-1 1,-1 1-1,2-1 1,-1 1-1,0-1 1,1 0 0,-1 0-1,1 0 1,0-1-1,0 1 1,0-1 0,0 1-1,1-1 1,-1 0-1,1 0 1,-1 0 0,1-1-1,0 1 1,-1-1-1,1 0 1,0 0 0,0 0-1,0-1 1,0 1-1,6-1 1,61 0-9534,-35-7 689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16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4676,'0'0'17243,"-5"7"-15833,-18 28-487,22-34-902,0 0-1,1 1 0,-1-1 1,1 1-1,-1-1 0,1 1 1,-1-1-1,1 1 0,0-1 1,0 1-1,0-1 0,0 1 1,0-1-1,0 1 0,0-1 1,0 1-1,1-1 0,-1 1 1,1-1-1,-1 1 0,1-1 1,-1 0-1,1 1 0,0-1 1,0 0-1,-1 1 0,1-1 1,0 0-1,0 0 0,0 0 1,1 0-1,-1 0 0,0 0 1,0 0-1,0 0 0,1 0 1,-1-1-1,1 1 0,-1 0 1,0-1-1,1 1 0,-1-1 1,1 0-1,1 1 0,6 2-203,-1-1 1,1 0-1,0 0 0,0-1 1,12 0-1,-13-1-809,-1 0 0,1-1-1,0 0 1,0 0 0,0-1 0,0 0 0,11-5 0,-16 6 666,0-1 0,0 0 1,0 1-1,0-1 0,0-1 1,0 1-1,0 0 0,0-1 1,-1 1-1,0-1 0,1 0 0,-1 0 1,0 0-1,0 0 0,0 0 1,-1 0-1,1-1 0,1-5 0,-3 9 471,0-1 0,0 1 0,1 0 0,-1 0-1,0 0 1,0-1 0,0 1 0,0 0-1,0 0 1,0-1 0,0 1 0,0 0 0,0 0-1,0 0 1,0-1 0,0 1 0,0 0-1,0 0 1,0-1 0,0 1 0,0 0 0,0 0-1,0-1 1,0 1 0,0 0 0,0 0-1,0 0 1,-1-1 0,1 1 0,0 0 0,0 0-1,0 0 1,0 0 0,-1-1 0,1 1-1,0 0 1,0 0 0,0 0 0,0 0 0,-1 0-1,1 0 1,0-1 0,0 1 0,-1 0-1,1 0 1,-13 5 1952,-14 12-684,13-4-538,0 1-1,0 1 1,2 0 0,0 0-1,-12 20 1,19-26-823,0 0 1,1 1-1,0-1 1,0 1-1,1 0 1,0 0-1,1 1 1,0-1-1,0 0 1,1 1-1,1 12 1,0-22-153,0 0 0,0 0 0,0 0 0,0 0 0,0 0 0,0 0 1,0 0-1,1 0 0,-1 0 0,0 0 0,1 0 0,-1 0 0,1 0 1,-1 0-1,1 0 0,-1 0 0,1 0 0,0 0 0,-1-1 0,1 1 0,0 0 1,0 0-1,0-1 0,-1 1 0,1 0 0,0-1 0,1 1 0,21 2-6317,3-4-5237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17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 16976,'0'0'5157,"38"56"-3908,-23-23-640,1 4-385,-4 10-128,-8 5-96,-4 3 96,-13 2-64,-21 5-32,-14 0 96,-15-5-128,-2-6-993,-4-9-1825,4-11-6471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37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5573,'0'0'14334,"-3"9"-13309,-14 36 328,5-16-1073,0 1 1,3 0-1,0 0 0,2 1 0,1 0 1,-2 36-1,8-55-271,0 3 8,-1-1-1,2 0 0,0 0 0,1 0 0,0 0 0,1 0 1,9 25-1,-12-38-72,0-1 0,0 0-1,0 1 1,0-1 0,0 0 0,0 1 0,0-1 0,0 0 0,0 1 0,0-1-1,0 0 1,0 1 0,0-1 0,0 0 0,1 1 0,-1-1 0,0 0 0,0 1 0,0-1-1,1 0 1,-1 0 0,0 1 0,0-1 0,1 0 0,-1 0 0,0 1 0,0-1-1,1 0 1,-1 0 0,0 0 0,1 0 0,-1 1 0,0-1 0,1 0 0,-1 0 0,0 0-1,1 0 1,-1 0 0,0 0 0,1 0 0,-1 0 0,0 0 0,1 0 0,-1 0 0,0 0-1,1 0 1,-1 0 0,0 0 0,1-1 0,-1 1 0,0 0 0,1 0 0,-1 0-1,0 0 1,1-1 0,-1 1 0,0 0 0,0 0 0,1-1 0,-1 1 0,0 0 0,0 0-1,0-1 1,1 1 0,7-24-4464,-7-2-1224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37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10698,'0'0'7912,"52"-22"-6375,-14 17 321,7 0-737,4-1-513,5 0-383,0 2-129,-9 2-64,-7 2-385,-13 0-1056,-9 0-1025,-16 4-1506,-2 4-1185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37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36 13677,'0'0'7751,"76"-5"-5893,-35-4-609,10 0-1025,-5 0-160,-2 6-64,-8 3-704,-7 0-1282,-10 1-1217,-11 11-1057,-8 1 512,-2-1-2049</inkml:trace>
  <inkml:trace contextRef="#ctx0" brushRef="#br0" timeOffset="1">0 221 9417,'0'0'8328,"69"12"-5958,-26-12-416,5 0-929,3-3-641,1-3-352,-1-2-544,-8 0-1506,-9-2-1377,-9-2-2947,-5-1-2403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38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2594,'0'0'20420,"-10"9"-20169,-5 8-134,1 1 1,1 0-1,0 0 0,1 2 1,1-1-1,1 1 1,1 1-1,1 0 1,-8 30-1,13-38-48,0 1-1,1 0 1,0 0 0,1 0-1,0 0 1,2 0 0,1 15-1,-1-24-80,0 0 0,1 0 0,0 0 0,0 0 0,0 0 0,0 0 0,1-1 0,0 1-1,0-1 1,0 1 0,0-1 0,1 0 0,0-1 0,0 1 0,0 0 0,0-1 0,0 0 0,1 0-1,-1 0 1,1-1 0,7 3 0,1 1-956,1-1 1,0-1-1,25 5 1,19-3-6128,-4-6-5093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01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9353,'0'0'17237,"-1"12"-16099,0-7-991,-1 11 128,1-1-1,1 1 1,0 0-1,2 15 1,-1-28-287,-1 0 0,1 0 0,-1-1 0,1 1 0,0 0 0,0-1 0,0 1 0,0 0 0,1-1 0,-1 1 0,1-1 0,0 0 0,3 4 0,-3-5-54,-1 0 0,1 0 0,0 0 0,-1 0 0,1-1-1,0 1 1,0-1 0,-1 1 0,1-1 0,0 0 0,0 0 0,0 0 0,-1 0 0,1 0 0,0 0 0,0 0 0,0 0 0,-1-1 0,1 1 0,0-1 0,0 0 0,-1 1 0,1-1 0,2-1 0,-1 0 21,-1 0 1,1-1-1,-1 1 1,0 0-1,0-1 1,1 1-1,-2-1 1,1 0-1,0 1 1,-1-1-1,1 0 1,-1 0-1,2-5 1,-1 1 120,1 0 0,-2 0 0,1 0 1,-1 0-1,1-9 0,-2 15 479,0 46-197,4-19-1909,9-13-7158,3-7-9143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39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166 102 5445,'0'0'6364,"2"-8"-4779,1-2-1263,5-26 2419,-3-5 4510,-5 41-7175,-1-1 0,0 1 0,1-1 0,-1 0 0,1 1 0,-1-1 0,0 1 0,0 0 0,1-1 0,-1 1 0,0 0 0,0-1 0,1 1 0,-1 0 0,0 0 0,0-1 0,0 1 0,0 0 0,1 0 0,-1 0 0,0 0 0,0 0 0,0 1 0,0-1 0,1 0 0,-1 0 0,0 0 0,0 1 0,0-1 0,1 0 0,-1 1 0,-1 0 0,-30 10-129,17-3 45,1 2 0,0-1 0,-24 24-1,34-29 1,0-1-1,0 2 0,0-1 1,1 0-1,-1 1 1,1-1-1,0 1 0,1 0 1,-1 0-1,1 0 1,0 0-1,1 1 0,-1-1 1,1 1-1,-2 9 1,4-14 15,0 0 1,0 1 0,1-1 0,-1 0-1,0 0 1,0 0 0,0 0-1,1 0 1,-1 0 0,0-1 0,1 1-1,-1 0 1,1-1 0,-1 1 0,1-1-1,-1 1 1,1-1 0,-1 0 0,1 1-1,0-1 1,-1 0 0,1 0 0,-1 0-1,1-1 1,0 1 0,1-1 0,50-1 231,-39-1-209,0 0 0,0-1 0,0-1 1,0 0-1,-1 0 0,0-2 0,0 1 0,-1-2 0,0 0 0,0 0 1,0-1-1,-1-1 0,-1 0 0,0 0 0,0-1 0,8-12 1,-17 22-74,-7 15-406,-4 4 342,6-13 91,1 0 0,0 1 0,0 0 0,0-1 0,1 1 0,0 0 0,0 0 0,0 1 0,1-1 0,0 0 0,0 0 0,0 12 0,2-17-55,-1 1-1,1-1 0,-1 1 1,1-1-1,-1 0 0,1 1 0,0-1 1,0 0-1,0 0 0,0 1 1,0-1-1,0 0 0,0 0 1,0 0-1,1 0 0,-1 0 0,0 0 1,0-1-1,1 1 0,-1 0 1,1-1-1,-1 1 0,1-1 1,-1 1-1,1-1 0,1 0 0,44 4-3885,-42-4 3087,25 0-5125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39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 11339,'0'0'15118,"-7"8"-14846,-30 38-718,-2-2-1,-88 75 0,108-108-2022,8-13-4073,9-6 1118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40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12396,'0'0'4324,"0"48"-2210,3-27 96,6 3-929,4-1-832,10-1-257,4-1-96,2-4-1345,4-3-1474,-3-5-2946,-1-3-2595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40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9385,'0'0'6278,"63"48"-4356,-34-18-353,9 6-416,-8 2-160,1 4-288,-11 0-289,-6 0 33,-14 3 159,0 1-191,-16 3-257,-13 1-96,-5 0-64,-4-3-737,-7-9-2050,5-12-3907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43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387 72 64,'0'0'8739,"-4"-7"-6443,1 0-2147,2 3 101,0 1-1,0 0 1,0 0-1,-1 0 1,1 0-1,-1 0 0,0 0 1,0 1-1,0-1 1,0 0-1,0 1 1,-1 0-1,1-1 1,-1 1-1,1 0 1,-1 0-1,0 1 0,0-1 1,0 0-1,0 1 1,0 0-1,0 0 1,0 0-1,-1 0 1,-4-1-1,-2 3-183,0 0 0,0 1 0,1 0 0,-1 0 0,1 1 0,-1 0 0,1 1 0,0 0 0,1 0 0,-1 1 0,1 0 0,0 0 0,0 1 0,0 0 0,1 1 0,0 0 0,0 0 0,1 0 0,-7 9 0,-7 12 170,0 1 1,2 1 0,1 1 0,-14 33 0,25-49-222,0 0-1,1 1 1,0-1 0,2 1-1,-1 1 1,2-1 0,0 0 0,1 0-1,2 27 1,0-37 17,-1 0 0,1 0 0,1 0 0,-1 1 1,1-2-1,0 1 0,0 0 0,1 0 0,0-1 0,0 1 0,0-1 0,0 0 0,1 0 1,0 0-1,0 0 0,1-1 0,-1 1 0,1-1 0,0 0 0,0-1 0,0 1 0,1-1 1,-1 0-1,1-1 0,-1 1 0,1-1 0,0 0 0,8 2 0,-8-3 84,1 0 1,0 0-1,-1-1 0,1 1 0,0-1 1,0-1-1,-1 1 0,1-1 0,0 0 1,-1-1-1,1 0 0,-1 0 0,1 0 0,6-4 1,-3 0-24,0 0-1,-1 0 1,0-1 0,0 0 0,0 0 0,-1-1 0,0 0 0,7-10 0,-4 3-24,-1 0 0,0-1 1,-1 0-1,0-1 0,-2 0 1,0 0-1,-1 0 0,0-1 0,-2 0 1,4-25-1,-7 33-25,0 1 1,-1-1-1,0 1 1,0-1-1,-1 1 1,0 0-1,-1-1 0,0 1 1,-4-11-1,4 17-161,0-1-1,0 1 1,0 0-1,0 0 1,0 0-1,-1 0 1,1 0-1,-1 0 1,0 0-1,0 1 1,0 0-1,0-1 1,0 1-1,0 0 1,0 1-1,-1-1 1,1 1-1,-1-1 1,0 1-1,1 0 1,-1 0-1,0 1 1,0-1 0,1 1-1,-6 0 1,-12-1-3482,5 1-3127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44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1467 339 7623,'0'0'10052,"3"-8"-9395,0-3-544,-1 9-10,0-1 1,-1 0-1,0 0 0,0 0 1,0 0-1,0 0 1,0-1-1,-1 1 0,1 0 1,-1 0-1,0-1 1,0 1-1,0 0 1,0 0-1,0-1 0,-1 1 1,0 0-1,1 0 1,-1 0-1,0 0 0,-1 0 1,1 0-1,-1 0 1,1 0-1,-1 0 0,0 1 1,0-1-1,0 0 1,0 1-1,0 0 0,-3-3 1,-22-17-93,-1 1 0,-1 2 1,0 0-1,-1 2 0,-61-24 1,42 23 17,0 3 1,-2 2-1,-66-9 0,-24 9 52,-271 11 0,396 3-47,0 1-1,0 1 1,0 1 0,0 0 0,1 1-1,-1 0 1,1 2 0,1-1 0,-1 2-1,1 0 1,0 1 0,1 0 0,0 1-1,1 1 1,0 0 0,0 0 0,1 1-1,0 0 1,2 1 0,-13 21 0,7-10 34,1 1 0,1 1 0,1 1 0,2 0 0,0 0 0,2 1 0,1 0 0,1 0 0,2 0 0,-2 54 0,6-78-53,0-1-1,0 0 1,0 1-1,1-1 1,-1 0-1,1 1 0,0-1 1,0 0-1,0 0 1,0 1-1,1-1 1,0 0-1,-1 0 1,1-1-1,0 1 0,0 0 1,0-1-1,1 1 1,-1-1-1,1 1 1,-1-1-1,1 0 1,0 0-1,0 0 0,0-1 1,5 3-1,-5-3-438,0 0 0,1-1 0,-1 1 0,0-1 0,0 1 0,1-1 0,-1 0 0,0-1 0,1 1 0,-1-1 1,6-1-1,0-3-4472,-2-6-1382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45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9929,'0'0'5157,"0"12"-3107,0 107 1307,2 91-1060,-1-203-2188,-1-1 1,1 1-1,0-1 1,0 1 0,1-1-1,0 1 1,0-1-1,4 9 1,-4-13-25,-1 0 0,1 0 0,0 0 0,-1 0 0,1 0 0,0-1 0,0 1 0,0 0 0,0-1 1,0 0-1,0 1 0,1-1 0,-1 0 0,0 0 0,1 0 0,-1-1 0,1 1 0,-1-1 0,0 1 0,1-1 0,0 0 0,-1 0 0,1 0 0,-1 0 0,3 0 0,7-2 103,-1 0 0,1-1-1,-1 0 1,0-1 0,0 0 0,0 0-1,-1-2 1,11-6 0,79-55-124,-98 65-45,27-19-260,-2-2 0,36-39 1,-43 40-3128,26-39 0,-23 26-3609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51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5830,'0'0'16879,"67"-12"-16558,-36 12-225,3 0-32,-2 0 0,-1 0-32,0 0-641,-12 0-672,-8 2-1217,-4 3-1122,-7 0-159,-9-2-737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52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8616,'0'0'9865,"47"9"-8039,-15-9-705,2 0-800,4 0-225,0 0-481,-6 0-1825,-3 0-3747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52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19 11082,'0'0'11232,"-9"-5"-10212,7 4-993,0 0-4,-1-1 0,1 1 0,-1-1 0,0 1 0,0 0 0,1 0 0,-1 0 0,0 0 0,0 1 0,0-1 1,0 1-1,0-1 0,0 1 0,0 0 0,0 0 0,0 1 0,0-1 0,0 1 0,0-1 0,0 1 0,0 0 0,0 0 0,1 0 1,-1 1-1,0-1 0,1 0 0,-1 1 0,1 0 0,-1 0 0,-2 2 0,-3 3 94,-40 41 506,46-46-580,0 1-1,0 0 1,0-1 0,0 1 0,1 0 0,-1 0 0,1 0-1,-1 0 1,1 0 0,0 1 0,0-1 0,1 0 0,-1 0 0,1 1-1,0-1 1,-1 0 0,2 4 0,-1-6-23,1 0 0,0 0 1,0 0-1,-1 0 0,1 0 0,0 0 0,0 0 1,0-1-1,0 1 0,0 0 0,0 0 0,0-1 1,0 1-1,0-1 0,1 1 0,-1-1 0,0 0 1,0 1-1,0-1 0,1 0 0,-1 0 0,0 0 1,0 0-1,0 0 0,1 0 0,0 0 0,37-3 476,-30 0-462,-1-1 1,0 1 0,0-1-1,0-1 1,0 1-1,-1-1 1,1-1-1,-1 1 1,-1-1-1,1-1 1,-1 1 0,0-1-1,-1 0 1,1 0-1,-1-1 1,-1 1-1,1-1 1,5-15-1,-31 67-668,18-38 585,-1 0 1,1-1 0,0 1-1,1 1 1,0-1-1,-1 0 1,2 0-1,-1 1 1,1-1-1,0 1 1,0-1 0,1 1-1,0 0 1,1 11-1,0-16-212,0-1-1,0 1 1,0-1 0,0 0-1,1 1 1,-1-1-1,0 0 1,1 1 0,-1-1-1,0 0 1,1 0-1,-1 0 1,1 0 0,0-1-1,-1 1 1,1 0-1,0-1 1,-1 1 0,1-1-1,0 1 1,0-1-1,0 0 1,-1 0 0,1 0-1,0 0 1,0 0-1,0 0 1,1-1 0,19 1-6071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02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11403,'0'0'10175,"10"10"-8547,4 4-1136,0 1 0,-1 0 1,-1 2-1,17 28 0,-23-35-548,0-1 0,0 1 0,1-1 0,0 0 0,1 0 0,0-1 0,17 14 0,-22-20-179,-1 0 1,0-1 0,1 1-1,-1-1 1,1 0 0,-1 0-1,1 0 1,-1 0 0,1 0-1,0 0 1,0-1 0,-1 1-1,1-1 1,0 0 0,0 0-1,0 0 1,-1 0 0,1 0-1,0-1 1,0 1 0,0-1-1,-1 0 1,1 1 0,0-1-1,-1-1 1,1 1 0,-1 0-1,1-1 1,-1 1 0,0-1-1,0 0 1,0 1 0,1-1-1,-2 0 1,1-1 0,0 1-1,2-4 1,2-2-895,-1-1 0,0 1-1,0-1 1,-1-1 0,0 1 0,-1-1-1,0 1 1,0-1 0,1-13-1,0-16 3205,-2 1 6876,-5 48-4760,-5 6-3035,1-2-486,-11 38 1058,2 1 1,-11 72 0,21-83-1852,1 0-1,2 1 1,5 66-1,-2-105-574,0 0-1,1 0 1,0 0 0,0 0-1,0-1 1,0 1-1,1 0 1,-1 0 0,1-1-1,2 5 1,4 0-8158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52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13485,'0'0'9187,"-5"8"-8311,-6 18-621,0 0 0,2 0 0,1 1 0,1 0 0,2 1 0,0-1 0,2 1 0,0 29 0,3-57-388,0 0 0,0 0 0,0 0 0,1-1 0,-1 1 0,0 0 0,0 0-1,0 0 1,0 0 0,1 0 0,-1 0 0,0 0 0,0 0 0,0 0 0,0 0 0,0 0 0,1 0 0,-1 0-1,0 0 1,0 0 0,0 0 0,0 0 0,1 0 0,-1 0 0,0 0 0,0 0 0,0 0 0,0 0 0,1 1-1,-1-1 1,0 0 0,0 0 0,0 0 0,0 0 0,0 0 0,0 0 0,1 0 0,-1 1 0,0-1 0,6-21-6844,-5-2-833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53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8584,'0'0'16528,"73"-2"-15856,-47 7-255,6 0-193,-7-2-160,2 1-32,-5-3-416,-8-1-673,1 2-865,-10 0-6790</inkml:trace>
  <inkml:trace contextRef="#ctx0" brushRef="#br0" timeOffset="1">38 113 10442,'0'0'16688,"49"4"-16080,-18-4-384,1 0-192,-5 0-96,-7 0-608,-2 0-1026,-4 7-992,-8 2 159,-6 1-159,0 1-1602,0-2-1762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53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0 293 9865,'0'0'13677,"51"15"-12107,-15-15-898,-2 0-511,4 0-65,-8-3-192,1 1-1282,-11-1-1504,-2-4-674,2-2-1473,-6-6-2882</inkml:trace>
  <inkml:trace contextRef="#ctx0" brushRef="#br0" timeOffset="1">465 0 12011,'0'0'3652,"-8"2"-1250,-1 2-2144,0 0 0,1 0 0,-1 0 0,1 1 1,0 1-1,0-1 0,1 1 0,0 1 0,0-1 0,0 1 0,1 0 0,0 1 0,0-1 0,1 1 0,0 1 1,0-1-1,1 1 0,0-1 0,0 1 0,1 0 0,1 1 0,-1-1 0,2 0 0,-1 1 0,0 15 0,3-23-227,-1 0 0,1 0 0,0 0 0,0 0 0,0-1 0,0 1 0,0 0 0,0-1 0,0 1 0,1 0 0,-1-1 0,0 0 0,1 1 0,0-1 0,-1 0 0,1 0 0,0 0 0,-1 0 0,1 0 0,0 0 1,0 0-1,0 0 0,0-1 0,0 1 0,0-1 0,0 0 0,2 1-1,57 6-2829,-61-7 2761,52-4-7708,-24-7 2071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54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0 7303,'0'0'14317,"-58"64"-12491,29-37-416,0 1-546,2-2-351,4-4-193,7-4-224,3-4-64,8-4 0,1-8-640,4-14-5414,0-6 545,0-5-3203</inkml:trace>
  <inkml:trace contextRef="#ctx0" brushRef="#br0" timeOffset="1">1 39 11211,'0'0'9352,"19"47"-7590,1-34-641,7 0-544,2-1-417,4-4-288,-5-4-1666,3-3-2210,-2-1-4099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54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1 13389,'0'0'5060,"-5"53"-2465,5-28 95,3 4-960,-1 2-833,-2 7-417,-5 5-319,-19 5-97,-4 7 0,-14 2-417,-6-1-960,-5-5-1089,3-9-4677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0:58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 19 11403,'0'0'13639,"-8"-4"-13436,4 1-166,0 1 0,0 0-1,0 1 1,0-1 0,0 1 0,-1 0-1,1 0 1,0 0 0,-1 1-1,1-1 1,-1 1 0,1 0 0,0 0-1,-1 1 1,1-1 0,-1 1 0,1 0-1,0 0 1,0 1 0,0-1-1,-1 1 1,1 0 0,1 0 0,-6 3-1,-17 9 136,2 0-1,0 2 1,-38 31-1,55-41-156,0 1 0,0 0 0,0 0-1,1 0 1,0 1 0,0 0 0,1 0-1,0 1 1,1-1 0,0 1 0,0 0 0,1 0-1,0 0 1,-3 15 0,6-22-8,0 0 0,0 1-1,0-1 1,0 0 0,0 0 0,0 0 0,1 0 0,-1 0-1,1 0 1,-1 0 0,1 0 0,0 0 0,0 0 0,0 0-1,0-1 1,0 1 0,0 0 0,0-1 0,1 1 0,1 2-1,1-1 18,-1-1-1,1 1 0,0-1 0,0 0 0,0 0 0,0 0 0,1 0 0,-1-1 0,5 2 0,11 1 14,1-1-1,-1-1 1,28-1-1,-37-1-102,5 0-276,71-1-2879,-29-9-4208,-12-6-6381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0:59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54 13293,'0'0'5439,"-1"-8"-3127,0 6-2238,1 0-1,-1-1 1,1 1 0,-1 0-1,0 0 1,0 0 0,0 0-1,0 0 1,0 0 0,-1 0-1,1 0 1,-1 0 0,1 0-1,-1 1 1,1-1 0,-1 0-1,0 1 1,0 0 0,0-1-1,0 1 1,0 0 0,0 0-1,0 0 1,0 0 0,0 0-1,-1 1 1,1-1 0,0 1-1,-1-1 1,1 1 0,0 0-1,0 0 1,-1 0 0,1 0-1,0 1 1,-1-1 0,1 0-1,0 1 1,-1 0 0,1-1-1,0 1 1,0 0 0,0 0-1,0 0 1,0 0 0,0 1-1,0-1 1,0 1 0,-2 1-1,-4 4-62,1-1-1,0 1 0,0 1 1,0-1-1,1 1 0,0 0 1,0 1-1,1-1 0,-5 12 0,7-14 14,0 1 0,1-1 0,0 0 0,0 1 0,0-1 0,1 1 0,0-1 0,0 1 0,1 0 0,0-1 0,0 1 0,0 0-1,1-1 1,0 1 0,3 8 0,-3-12 28,0 0-1,1-1 0,0 1 1,0 0-1,0-1 0,0 0 1,0 1-1,0-1 1,1 0-1,-1 0 0,1 0 1,0 0-1,-1-1 0,1 1 1,0-1-1,0 0 1,0 1-1,0-1 0,0-1 1,0 1-1,0 0 1,0-1-1,0 1 0,0-1 1,1 0-1,-1 0 0,0-1 1,6 0-1,-1 0 97,0 0-1,0 0 1,0-1-1,0 0 1,0 0-1,0-1 1,0 0-1,-1 0 1,0-1-1,9-6 0,-10 5-104,0 0 0,-1-1-1,1 0 1,-1 0 0,0-1-1,-1 1 1,1-1 0,-1 0-1,-1 0 1,1-1 0,-1 1-1,-1-1 1,1 0 0,-1 1-1,1-17 1,-3-7-4954,-8 2-5082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0:59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16464,'0'0'5386,"0"9"-4190,0 10-872,1 0 1,0 0 0,1 0-1,1 0 1,1 0-1,1-1 1,1 0-1,0 0 1,13 25 0,-19-42-237,1 0 1,-1 0 0,1 0 0,0 0 0,-1 0 0,1 0 0,0 0 0,0 0 0,-1 0 0,1-1 0,0 1 0,0 0 0,0-1 0,0 1 0,0-1 0,0 1-1,0-1 1,0 1 0,0-1 0,0 1 0,1-1 0,-1 0 0,0 0 0,0 0 0,0 0 0,0 0 0,0 0 0,2 0 0,0-1 81,-1 0 0,1 0 0,-1 0 0,1 0 0,-1 0 0,1-1 0,-1 0 0,0 1 0,0-1 0,0 0 0,3-3 0,4-5 218,-1-1 0,0 0 0,11-20 0,5-18-276,33-94 0,-55 140-610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0:59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10378,'0'0'9972,"-5"11"-8616,-45 78 1304,31-57-2083,1 0 1,1 1-1,2 1 0,-12 37 0,26-66-530,-1 1 0,1 0 0,0-1-1,0 1 1,1-1 0,0 1 0,0 0-1,0-1 1,1 1 0,-1 0-1,1-1 1,1 1 0,-1-1 0,3 7-1,-2-9-35,1 1 1,-1-1-1,1 0 0,0 0 0,0 0 0,0 0 0,0-1 0,0 1 0,0-1 0,1 1 1,-1-1-1,1 0 0,0-1 0,0 1 0,-1-1 0,1 1 0,0-1 0,0 0 0,0-1 1,5 1-1,44 4-2432,1-8-4271,-18-5-2196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00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5 17681,'0'0'10191,"-6"8"-9551,-198 216 230,203-223-1016,1 0 0,-1 0 0,0 0-1,0 0 1,0 0 0,0 0 0,0 0-1,0-1 1,0 1 0,0 0-1,0-1 1,-1 1 0,1-1 0,0 1-1,0-1 1,-1 1 0,1-1 0,0 0-1,-2 0 1,2 0-238,0-1-1,1 0 1,-1 0 0,0 1-1,1-1 1,-1 0-1,1 0 1,-1 0 0,1 0-1,-1 0 1,1 0 0,-1 0-1,1 0 1,0 0 0,0 0-1,-1 0 1,1 0-1,0 0 1,0 0 0,0 0-1,0 0 1,0 0 0,0 0-1,1-1 1,-1-26-7560</inkml:trace>
  <inkml:trace contextRef="#ctx0" brushRef="#br0" timeOffset="1">21 1 12716,'0'0'13261,"54"40"-12076,-27-21-705,5 3-352,-1 2-96,1 0-1121,3-2-1697,-12-5-2243,2-5-1986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03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14382,'0'0'12828,"1"10"-12935,4 28 181,-2 51 0,-4-59-109,2 1 0,1-1 0,1 1 0,15 56 0,-17-84-566,12 24-153,-6-21-2886,3-3-4444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00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16720,'0'0'10121,"2"56"-9608,2-33-353,-1 5-128,1-2-160,3-2-1538,-3-3-2081,3-8-3268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00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7 14478,'0'0'12235,"-19"46"-11434,19-26-256,3-2-353,13 0-96,2-4-32,8-1 0,-1-5-545,-2-5-928,4-3-1345,-3 0-834,-3-11-1665,-3-9-1569</inkml:trace>
  <inkml:trace contextRef="#ctx0" brushRef="#br0" timeOffset="1">255 0 9769,'0'0'10923,"-31"64"-8681,18-31-256,3 4-577,-5 6-512,8 1-577,0-2-256,7 1-32,0-7-544,0-5-1442,0-11-1762,0-10-3683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01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13261,'0'0'6245,"27"51"-3682,-14-24-161,7 6-576,-2 3-897,0 6-353,-7 2-351,-10 8 63,-1 2 0,-10 2 0,-14-2-224,-6-2 32,-8-8-416,-2-7-1249,4-12-2531,4-11-6022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01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11627,'0'0'14894,"63"23"-13741,-5-16-608,10-2-385,6-1-96,-4-2-192,-10 1-1057,-11-2-1442,-19 1-608,-15-2-1505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02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14958,'0'0'7719,"76"22"-5444,-24-19-962,4-3-833,2 0-416,3 0-32,-11 0-2082,-5 0-3843,-10-8-11019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04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9129,'0'0'14803,"4"7"-14328,-1 1-401,0 0 1,-1 0-1,0 0 1,0 1-1,-1-1 0,0 0 1,-1 1-1,0-1 0,0 0 1,-1 1-1,0-1 0,0 0 1,-4 11-1,-1 35 14,2 80 0,4-133-110,0 0 0,-1 0-1,1 0 1,0 0 0,0 0-1,0 0 1,0 0 0,0 0 0,0 0-1,1 0 1,-1-1 0,0 1-1,0 0 1,1 0 0,-1 0-1,0 0 1,1 0 0,-1-1-1,1 1 1,-1 0 0,1 0 0,-1-1-1,1 1 1,0 0 0,-1-1-1,1 1 1,0 0 0,-1-1-1,1 1 1,0-1 0,0 1 0,0-1-1,-1 0 1,1 1 0,0-1-1,0 0 1,0 1 0,0-1-1,0 0 1,0 0 0,0 0-1,0 0 1,1 0 0,0-1-203,-1 1 0,1-1 0,0 0 0,0 1 0,-1-1 0,1 0 0,0 0 0,-1 0 0,1 0 0,-1-1 0,1 1 0,-1 0 0,0-1 0,0 1 0,1 0 0,-1-1 0,0 0 0,0 1 0,0-1 0,1-2 0,4-24-3987,-3-6-1981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05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10025,'0'0'10752,"8"-1"-9337,40-2 193,0 1 1,82 10-1,-64-4-4789,-5-2-5553,-72-2 2729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05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16 11275,'0'0'10602,"58"2"-8488,-15-3-673,2-4-864,3-1-417,1 3-128,-9 0-32,-11 3-64,-6 0-833,-7 4-801,-10 7-704,-6 2-705,-11 0-2338,-11 0-3299</inkml:trace>
  <inkml:trace contextRef="#ctx0" brushRef="#br0" timeOffset="1">0 241 9897,'0'0'11179,"18"52"-9097,13-46 0,12-3-609,8-1-768,3-2-481,5 0-160,-5 0-64,-3 0-769,-5 0-1953,-11 0-2339,-1-9-6758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06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397 133 8264,'0'0'11339,"-7"-8"-8836,1-1-1936,0 1-1,-1 0 0,0 1 1,0-1-1,-1 2 1,0-1-1,0 1 0,-1 0 1,-11-6-1,3 4-398,-1 0-1,0 2 0,0 0 0,-1 0 1,0 2-1,0 1 0,0 0 0,-20 0 1,38 3-170,1 1 0,-1-1 0,0 1 0,1-1 0,-1 1 0,1-1 0,-1 1 0,0-1 1,1 1-1,-1-1 0,1 1 0,-1 0 0,1-1 0,0 1 0,-1 0 0,1 0 0,0-1 0,-1 1 0,1 0 0,0 0 1,0-1-1,0 1 0,0 0 0,0 0 0,0 0 0,0-1 0,0 2 0,-2 31-79,2-23 66,-8 110 83,2-15 151,-4 0 1,-42 184-1,42-258-188,6-19 61,0 1 0,0-1 0,2 1 0,-4 24 0,7-36-89,0 0 0,0 1 0,0-1-1,0 0 1,0 0 0,0 0 0,1 1-1,-1-1 1,0 0 0,0-1 0,1 1-1,-1 0 1,1 0 0,-1 0 0,0-1-1,1 1 1,0-1 0,-1 1-1,1-1 1,-1 0 0,4 1 0,39 7 86,17-3-856,1-2 0,78-7 0,-88-5-2803,-18-4-1700,1-8-5498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10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38 7911,'38'-38'15573,"-54"73"-14495,-119 122 1447,22-30-3769,112-150-12646,1 3 5685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03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0 270 16752,'0'0'10581,"9"-5"-9594,12-6-578,0-1-1,0-1 0,-1-1 1,-1 0-1,31-31 0,-37 30-396,-1 0 0,0 0 0,-1-1 0,0-1 1,-1 0-1,-1 0 0,9-26 0,-19 54-341,0 0 1,0 0 0,1-1 0,2 18 0,0 6 308,-2-13-59,1 0-1,6 34 0,-6-49-275,0-1 1,0 0-1,0 0 0,1 0 0,0 0 1,0 0-1,1 0 0,-1-1 0,1 1 1,0-1-1,0 1 0,0-1 1,1 0-1,0 0 0,7 6 0,12 0-5800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10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9737,'0'0'11974,"6"9"-10767,1 3-951,1 0 1,0-1 0,1 0 0,0 0-1,1-1 1,0-1 0,0 1 0,1-2-1,0 1 1,19 9 0,82 25-770,-64-31-7078,-38-10-950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11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10858,'0'0'16277,"12"2"-15401,55 4-292,81-4 1,-109-2-639,-38 0-111,-42 0-5926,18-1-209,4-2-6362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12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1 142 6887,'0'0'779,"0"-9"-694,0 4-51,0 0 0,0-1 0,1 1 0,-1-1-1,1 1 1,1 0 0,-1 0 0,1-1 0,-1 1-1,2 0 1,-1 0 0,0 1 0,1-1 0,5-6-1,34-38 5450,-43 54 422,0 7-4508,-2 9-873,-24 69 2216,19-69-2429,1 1 0,1 0 1,1 0-1,1 1 0,-2 33 0,24-75-1891,-15 11-216,-1-1-1,0 1 1,0-1-1,-1 1 1,0-18 0,-1-5-6383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13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11499,'0'0'10826,"68"-15"-9449,-34 12-288,2-1-512,4 0-225,-2 4-256,-8-1-64,-1 1-32,-4 0-480,-12 0-1025,-2 0-385,-6 1-833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13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7911,'0'0'13229,"76"22"-11916,-37-19-640,-1-2-353,-2 3-256,-1-1-32,-12 2 0,-3-1-800,-9 2-898,-10 0-768,-1-1-1794,-7 1-577</inkml:trace>
  <inkml:trace contextRef="#ctx0" brushRef="#br0" timeOffset="1">0 176 3908,'0'0'21140,"62"21"-20340,-28-21-543,2 0-225,-2 0-32,-2-1-673,-3-1-1633,-5-3-1025,-6-2-2499,-2-2-4996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14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9929,'0'0'11398,"-8"1"-10859,1 0-446,1 1-1,0 0 1,0 0 0,0 1-1,0-1 1,0 1-1,0 1 1,1-1 0,-1 1-1,1 0 1,0 0-1,0 1 1,1-1 0,-1 1-1,1 0 1,0 1 0,0-1-1,1 0 1,-4 8-1,-1 0 100,1-1-1,1 1 1,0 0-1,1 0 1,1 0-1,0 1 1,0-1-1,2 1 1,-1 0-1,1 20 1,2-29-276,0 1 1,0-1-1,1 1 0,0-1 1,0 1-1,0-1 1,1 0-1,0 0 1,0 1-1,0-1 1,0-1-1,1 1 1,0 0-1,0-1 0,0 1 1,1-1-1,-1 0 1,1 0-1,0 0 1,0 0-1,1-1 1,-1 0-1,1 0 0,-1 0 1,1 0-1,0-1 1,0 0-1,0 0 1,8 2-1,22 2-3423,-1-4-2403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14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 11691,'0'0'11504,"-6"12"-10431,-1 3-739,-2 0-1,0-1 0,-1 0 0,0-1 1,-1 0-1,-21 20 0,0-4-3,21-18-366,0 0-1,-1 0 1,0-1-1,-1-1 1,0 0-1,-24 11 1,36-19-101,1-1-1,0 0 1,0 0 0,-1 0 0,1 0 0,0 0-1,-1 0 1,1 0 0,0 0 0,-1 0-1,1 0 1,0 0 0,-1 0 0,1 0-1,0 0 1,0 0 0,-1-1 0,1 1-1,0 0 1,-1 0 0,1 0 0,0 0 0,0 0-1,-1-1 1,1 1 0,0 0 0,0 0-1,-1-1 1,1 1 0,0 0 0,0 0-1,0-1 1,0 1 0,-1 0 0,1 0 0,0-1-1,0 1 1,0 0 0,0-1 0,0 1-1,0 0 1,0-1 0,0 1 0,0 0-1,0-1 1,0-19-4775,0 12 1835,0-20-7055</inkml:trace>
  <inkml:trace contextRef="#ctx0" brushRef="#br0" timeOffset="1">70 20 12844,'0'0'7880,"41"49"-6055,-18-32-415,4 1-674,4 1-479,-2-2-225,2-1-513,-3-4-1761,-8-3-1954,-4-7-3267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14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14350,'0'0'7708,"8"8"-6565,3 1-846,-1 1 1,0 1-1,-1 0 1,0 0 0,-1 1-1,0-1 1,-1 2 0,-1-1-1,1 1 1,-2 0-1,8 28 1,-12-29-188,0 1-1,-1 0 1,-1-1 0,0 1-1,-1-1 1,0 0 0,-1 1 0,0-1-1,-1 0 1,0 0 0,-10 18-1,6-16-373,0 1 0,-1-1-1,0-1 1,-1 0 0,-1 0 0,0-1-1,0 0 1,-20 14 0,12-16-4295,4-8-3235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15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10826,'0'0'6043,"10"3"-4345,4 2-1316,-1 0 1,0 1 0,0 0-1,0 2 1,-1-1-1,-1 1 1,1 1-1,-1 0 1,0 1 0,-1 0-1,0 0 1,-1 1-1,15 23 1,-19-26-317,0 0 0,0 0 0,-1 1 0,0 0 0,-1 0 0,0 0 0,0 1 1,-1-1-1,0 1 0,-1-1 0,0 1 0,0-1 0,-1 1 0,-1 0 0,1-1 0,-2 1 0,1 0 0,-1-1 0,0 0 1,-1 1-1,0-1 0,-7 13 0,-5 4-78,-1 0 0,0-2 0,-2 0-1,-1-1 1,-1 0 0,-42 36 0,47-48-1128,1 0 0,-2-1 0,-32 16 0,15-14-4155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16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63 3555,'0'0'11643,"2"-8"-9027,3-1-1779,3-11 24,-5-1 2593,-4 21-3403,1-1 0,0 1 0,-1 0 1,1-1-1,0 1 0,-1 0 0,1-1 0,0 1 1,-1 0-1,1 0 0,-1-1 0,1 1 0,-1 0 1,1 0-1,-1 0 0,1 0 0,0 0 0,-1 0 1,1-1-1,-1 1 0,1 0 0,-1 0 0,1 0 1,-1 1-1,1-1 0,-1 0 0,1 0 0,-1 0 1,1 0-1,-1 0 0,1 0 0,-1 1 1,1-1-1,0 0 0,-1 0 0,1 1 0,-1-1 1,1 0-1,0 1 0,-1-1 0,1 0 0,0 1 1,-1 0-1,-22 14 2,7-1 8,1 2 0,0 0 0,1 1 0,1 0 0,0 1 0,1 0 0,2 1 0,-1 1 0,2 0 0,1 0 0,0 0 0,2 1 0,0 0-1,1 1 1,2-1 0,0 1 0,1 0 0,1 23 0,2-36-64,0-1 0,0 0 1,1 0-1,0 0 0,1 0 0,0 0 0,0 0 0,0-1 0,1 1 0,0-1 0,1 0 0,-1 0 0,2 0 0,-1-1 1,1 0-1,-1 0 0,2 0 0,-1-1 0,1 0 0,8 5 0,2 0-600,0-1 0,0 0 0,1-2 0,0 0 0,0-1 1,1-1-1,34 6 0,24-3-4351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2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16083,'15'12'1593,"1"-3"-1201,2-12-472,7-3 944,11-14-680,7-4-144,12-5-176</inkml:trace>
  <inkml:trace contextRef="#ctx0" brushRef="#br0" timeOffset="1">588 37 21341,'9'25'1624,"-7"-4"-1296,2-4-168,5-12 256,5-7 1000,6-15-1216,3-16-8,5-19-23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20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9961,'0'0'9957,"0"-9"-8746,-1 5-1093,2 0 0,-1 0 0,0 0-1,1 0 1,0 0 0,0 0 0,0 0 0,0 0-1,1 0 1,-1 1 0,1-1 0,0 0 0,0 1-1,0 0 1,1-1 0,-1 1 0,1 0 0,0 0-1,0 0 1,0 1 0,0-1 0,0 1-1,1-1 1,-1 1 0,1 0 0,-1 1 0,1-1-1,0 0 1,0 1 0,5-1 0,-7 1-111,1 1 0,-1-1 0,0 1 0,1 0 0,-1 0 0,0 0 0,0 0 0,1 1 0,-1-1 0,0 0 0,1 1 0,-1 0 0,0-1 0,0 1 0,0 0 0,0 0 0,0 0 0,0 1 0,0-1 0,0 0 1,0 1-1,0-1 0,-1 1 0,1 0 0,0-1 0,-1 1 0,0 0 0,1 0 0,-1 0 0,0 0 0,0 0 0,0 0 0,0 0 0,-1 1 0,1-1 0,0 0 0,-1 0 0,0 1 0,1 2 0,1 14 22,0 0 0,-1 0-1,-1 0 1,-2 19 0,0-3-246,2-22 223,2 12-198,-2-24 190,1 0-1,-1-1 1,1 1 0,-1 0-1,1-1 1,0 1 0,-1-1-1,1 1 1,0-1 0,-1 1-1,1-1 1,0 1 0,-1-1-1,1 0 1,0 0 0,0 1-1,0-1 1,0 0 0,-1 0-1,1 0 1,0 0-1,0 1 1,0-1 0,0-1-1,-1 1 1,1 0 0,0 0-1,0 0 1,1-1 0,4 0 63,-1-1 0,1 0 0,0 0 0,-1-1 0,1 1 0,-1-1-1,0-1 1,0 1 0,0-1 0,0 1 0,5-8 0,47-51 39,-54 59-98,15-22 198,29-50 0,-54 127 8,3-35-208,2 1-1,0-1 1,2 28-1,0-40-8,0-5 27,0 1 0,0 0-1,0 0 1,0 0 0,0-1 0,1 1-1,-1 0 1,0-1 0,1 1-1,-1 0 1,0 0 0,1-1-1,-1 1 1,1-1 0,-1 1-1,1 0 1,-1-1 0,1 1-1,0-1 1,-1 1 0,1-1-1,-1 1 1,1-1 0,0 0-1,0 1 1,-1-1 0,1 0-1,0 0 1,0 1 0,-1-1 0,1 0-1,0 0 1,0 0 0,-1 0-1,1 0 1,0 0 0,0 0-1,0 0 1,-1 0 0,1-1-1,0 1 1,0 0 0,-1 0-1,1-1 1,0 1 0,-1 0-1,1-1 1,0 1 0,0-1 0,4-1 153,-1 0 0,1 0 0,-1 0 0,0 0 0,0-1 0,0 0 0,5-4 0,-2-1-92,-1 0-1,0 0 0,0 0 1,-1-1-1,0 0 1,0 0-1,-1 0 0,-1-1 1,1 1-1,-2-1 1,1 0-1,-1 0 0,-1 0 1,1 0-1,-2 0 0,0-1 1,0 1-1,-2-11 1,2 20-82,0 1 0,1 0 1,-1-1-1,0 1 0,0 0 1,0-1-1,0 1 0,-1-1 1,1 1-1,0 0 0,0-1 1,0 1-1,0 0 0,0-1 1,0 1-1,0 0 0,-1-1 1,1 1-1,0 0 0,0-1 1,-1 1-1,1 0 0,0-1 1,0 1-1,-1 0 0,1 0 1,0-1-1,-1 1 0,1 0 1,0 0-1,-1 0 0,1 0 1,0-1-1,-1 1 0,1 0 1,0 0-1,-1 0 0,1 0 1,-1 0-1,1 0 0,0 0 0,-1 0 1,1 0-1,0 0 0,-1 0 1,1 0-1,-1 0 0,1 0 1,0 1-1,-1-1 0,1 0 1,0 0-1,-1 0 0,1 0 1,0 1-1,-1-1 0,1 0 1,0 0-1,0 1 0,-1-1 1,1 0-1,0 1 0,0-1 1,-1 0-1,1 0 0,0 1 1,-17 21-193,17-22 146,0 0 1,-1 1-1,1-1 0,0 1 1,0-1-1,0 1 0,0-1 1,0 1-1,0-1 1,0 0-1,0 1 0,0-1 1,0 1-1,0-1 0,0 1 1,0-1-1,0 1 0,0-1 1,0 1-1,0-1 0,1 1 1,-1-1-1,0 0 1,0 1-1,0-1 0,1 1 1,-1-1-1,0 0 0,1 1 1,-1-1-1,0 0 0,1 1 1,-1-1-1,1 0 0,-1 0 1,0 1-1,1-1 1,-1 0-1,1 0 0,-1 0 1,1 0-1,0 1 0,30 3-4587,-26-4 4023,-1 0 0,0 0-1,0 0 1,0 1 0,0 0 0,0 0-1,0 0 1,-1 0 0,6 2 0,2 5-4816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17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6 9865,'5'-6'5246,"-9"7"-1169,-13 9-2226,-6 12-1187,0 1 0,1 2 0,-35 52 0,51-68-600,0 1 1,1-1-1,0 1 0,0 0 0,1 0 0,1 1 0,0-1 1,0 1-1,1 0 0,0 0 0,1 0 0,0 0 1,1 0-1,0 0 0,3 17 0,-2-24-103,1 0 0,-1 0 0,1-1 0,-1 1 0,1-1 0,0 1 0,1-1 0,-1 0 0,0 0 0,1 0 0,0 0 0,-1 0 0,1-1 0,1 1 0,-1-1 0,5 4 0,-1-2-617,1-1 0,-1 1 1,1-1-1,0 0 0,0-1 1,16 4-1,21-3-4944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17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14638,'0'0'12881,"-6"8"-12736,4-6-141,1 0 0,-1 0 0,0 0 1,1 0-1,-1 0 0,1 1 1,0-1-1,0 1 0,0-1 0,0 1 1,0-1-1,0 1 0,1-1 1,-1 1-1,1 0 0,0-1 1,0 1-1,0 0 0,0-1 0,0 1 1,0 0-1,1-1 0,-1 1 1,1 0-1,0-1 0,0 1 1,0-1-1,0 1 0,0-1 0,1 0 1,-1 0-1,1 1 0,-1-1 1,1 0-1,0 0 0,0 0 0,0 0 1,0-1-1,0 1 0,3 1 1,2 2-264,0 0 0,1-1 0,0 0 0,-1-1 0,1 1 0,1-1 0,-1-1 0,0 0 0,1 0-1,-1 0 1,16 0 0,-14-2-933,-1 0-1,1-1 1,0 0-1,-1 0 1,1-1-1,12-4 0,15-10-5517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18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 13196,'0'0'6375,"-68"45"-4390,39-17-223,0 9-385,0 1-192,4 3-384,2-2-448,10-5-289,6-1-32,1-7-32,6-5-705,0-11-1185,9-6-1345,2-4-2210,9-7-7303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18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15503,'0'0'13837,"69"38"-13357,-28-38-384,4 1-64,0 2-480,-5-2-1858,-8-1-3652,-12 0-7687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19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3107,'0'0'20195,"-2"12"-19506,-15 65 151,6-31-579,2-1 0,-6 90 0,15-135-300,0 0 1,0 0 0,0 1-1,-1-1 1,1 0-1,0 0 1,0 1 0,0-1-1,0 0 1,0 0 0,0 1-1,0-1 1,1 0 0,-1 0-1,0 1 1,0-1 0,0 0-1,0 0 1,0 1-1,0-1 1,0 0 0,0 0-1,1 1 1,-1-1 0,0 0-1,0 0 1,0 0 0,0 0-1,1 1 1,-1-1 0,0 0-1,0 0 1,1 0-1,-1 0 1,0 0 0,0 1-1,0-1 1,1 0 0,-1 0-1,0 0 1,1 0 0,-1 0-1,0 0 1,1 0 0,12-8-1345,9-19-1957,-10 3-749,-6-4-1218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20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8264,'0'0'14259,"6"-7"-13800,-2 4-407,0-1 0,0 1 1,0 0-1,1 0 0,-1 0 0,1 1 1,-1 0-1,1 0 0,0 0 0,0 0 1,0 1-1,0-1 0,0 2 0,0-1 1,1 0-1,-1 1 0,0 0 0,6 1 1,29-2-172,58 3 163,-89-1-860,1 1 1,-1 0-1,1 1 0,13 5 0,-14-2-1613,-6 0-5498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20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8296,'0'0'14990,"34"34"-14029,5-34-545,1 4-320,-2-1-64,-4 2-192,-7 1-1345,-11 1-929,-9 2-834,-7-3-1888,0 0-3108</inkml:trace>
  <inkml:trace contextRef="#ctx0" brushRef="#br0" timeOffset="1">0 241 12300,'0'0'8680,"74"-2"-6951,-25-6-511,-1-1-546,3 3-480,-1 1-192,-5 2-1057,-11 3-1473,-8 0-2146,-10 0-2499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20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10922,'0'0'12070,"-7"12"-11402,-12 23-296,-10 15 502,-23 56-1,44-89-765,2 1 0,0 0 0,1 1 1,1-1-1,0 1 0,2-1 0,-1 33 0,3-48-133,0 0 1,1 0-1,-1 0 1,1 0-1,0 0 1,0 0-1,0 0 1,0-1-1,0 1 1,1 0-1,-1-1 1,1 1-1,0-1 1,0 1 0,0-1-1,0 0 1,0 0-1,0 0 1,1 0-1,-1 0 1,0-1-1,1 1 1,0-1-1,-1 1 1,1-1-1,0 0 1,0 0-1,0 0 1,4 0-1,5 2-1202,-1-1-1,1-1 1,-1 0 0,1-1-1,0 0 1,16-3 0,12-5-7155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21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12300,'0'0'12780,"-34"50"-11851,40-40-481,12-2-224,1-3-96,5 0-64,5-3 0,-1-2-864,1 0-1891,-2-9-1184,-7-6-2467,-4 0-2114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21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10378,'0'0'8872,"-54"62"-6886,40-38-448,3 2-225,8 0-352,-3 2-481,3-1-416,3-5 0,3-1-800,6-11-2083,7-7-2434,-1-3-8712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20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10954,'0'0'9401,"-2"10"-9321,-11 50 17,3-20 770,3-1-1,-6 73 0,13-111-881,0-1-1,0 0 1,0 0 0,0 1-1,0-1 1,0 0-1,0 0 1,0 1 0,0-1-1,0 0 1,0 0 0,0 1-1,0-1 1,0 0-1,0 0 1,0 1 0,0-1-1,0 0 1,0 0-1,0 0 1,1 1 0,-1-1-1,0 0 1,0 0-1,0 0 1,0 0 0,1 1-1,-1-1 1,0 0 0,0 0-1,0 0 1,1 0-1,-1 0 1,0 1 0,0-1-1,0 0 1,1 0-1,-1 0 1,0 0 0,0 0-1,1 0 1,-1 0-1,12-6-1414,9-16-4613,-9 2-1842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21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3331,'0'0'18962,"5"11"-17702,23 50 272,-14-32-1129,-1 0-1,-1 1 1,10 39 0,-20-60-382,0 0 1,-1 1-1,0-1 0,0 0 1,-1 0-1,0 0 1,-1 0-1,0 1 1,0-1-1,-1 0 1,0 0-1,-1-1 0,0 1 1,0 0-1,-1-1 1,-7 12-1,-2 0-5,-1-1-1,-31 31 1,0-10-2256,-1-14-6067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23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7399,'0'-1'408,"0"-1"-1,0 1 1,0 0 0,0-1 0,0 1-1,0-1 1,1 1 0,-1 0-1,0-1 1,1 1 0,-1 0 0,1-1-1,-1 1 1,1 0 0,0 0-1,-1-1 1,1 1 0,0 0 0,0 0-1,0 0 1,0 0 0,2-2-1,-1 3-256,0-1-1,0 0 0,0 1 0,0-1 1,0 1-1,1 0 0,-1 0 0,0 0 0,0 0 1,0 0-1,0 0 0,0 1 0,0-1 1,0 1-1,0-1 0,3 2 0,0 1-65,0-1 0,0 1 0,0 0 0,0 1 0,0-1 0,0 1 0,-1 0 0,0 0 0,0 0 0,0 1 0,0-1 0,4 9 0,-1-2-8,0 0 0,-1 1 0,0 0 0,6 20 0,-6-8 219,-1 0 0,-2 0 0,0 1 0,-1-1 0,-2 1-1,-1-1 1,0 1 0,-2-1 0,-1 1 0,-8 29 0,5-30-628,-1 1-1,-22 44 1,29-68-113,1 1 0,-1-1 0,0 1 0,0-1 1,0 1-1,0-1 0,0 0 0,0 0 0,0 0 0,0 1 0,-1-1 0,1 0 1,0-1-1,-3 2 0,-4 0-7120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24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11 8936,'0'0'4848,"-8"-2"-2200,1 1-3217,-20-3 5674,24 2-2139,20 1-1938,143 3 1338,147-3-1982,-292 2-318,-22 6 19,-8 6-50,6-3-10,0 1 0,2 0 0,-1 0-1,1 0 1,1 1 0,0 0 0,1 0-1,0 1 1,1 0 0,-4 16 0,2 2 43,1-1 0,1 0 0,1 43 0,4-60-63,1-1 1,0 0 0,0 1-1,2-1 1,-1 0-1,1-1 1,1 1 0,0-1-1,1 0 1,0 0-1,10 12 1,-5-4 4,0 1-1,11 26 1,-20-42 16,0 0-1,-1 1 1,0-1-1,1 0 1,-1 1 0,-1-1-1,1 0 1,-1 1-1,1-1 1,-1 1 0,-1-1-1,1 1 1,-1-1 0,1 1-1,-1-1 1,-1 1-1,1-1 1,0 0 0,-3 5-1,1-5 51,-1 0 0,1 0 0,-1 0 0,1 0 0,-1-1 0,0 0 0,0 0 0,-1 0 0,1 0 0,0 0 1,-1-1-1,0 0 0,0 0 0,-5 1 0,-17 4 282,1-2 0,-1-1 0,0-1 0,-52-2 0,79-1-358,-22 0 60,0-1 0,1-2 0,-1 0 0,0-1 0,1-1 0,-36-14 0,-20-15-2434,70 32 996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30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1 574 4164,'0'-1'4872,"8"-8"-4107,23-23 280,1 2-1,1 1 1,1 2-1,74-43 1,167-70 731,-180 98-1447,112-33 0,-157 61-278,0 1 0,1 4 0,0 1 0,67-1 0,-72 9 56,0 3 1,0 2 0,-1 2 0,62 17-1,168 67 1235,13 5 1080,-225-82-2125,0-3 0,0-3 0,1-2 0,1-3 0,-1-3 0,72-10 0,-29-4 220,-1-5 0,190-60 1,-87 5-334,131-39 1356,-324 110-384,-7 0-6664,-18-11-6235,5 9 7579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31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6342,'0'0'12289,"5"7"-11803,4 9-148,0 1 1,12 34-1,-17-41-238,1 0-33,1 0 0,0 0-1,0 0 1,1-1-1,1 1 1,-1-2-1,2 1 1,-1-1-1,1 0 1,0-1-1,0 0 1,1-1-1,0 0 1,0 0-1,1-1 1,0 0-1,15 4 1,21 6 187,1-3-1,85 12 1,-120-22-259,54 6 173,0-3 0,0-3-1,112-11 1,199-51 176,-248 37-167,1 5 0,232-2 0,-267 23 91,0 4-1,-1 4 0,-1 4 1,146 43-1,-133-25-129,47 16 834,170 30 0,-307-74-701,-26-2-189,-25-1-4615,33-15-1238,1-3-1468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1:32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7199 3246 4004,'0'0'12038,"-7"-10"-11974,-27-33-199,-20-26 2196,-99-99 1,-352-314-1307,297 281-475,5 14-219,-8 10 0,-7 8 0,-8 11-1,-6 10 1,-6 9 0,-6 12-1,-463-172 1,294 160 310,-484-98 0,-389 10-317,831 180 340,251 30 1,-298-62 1,461 69-565,0-1 0,-42-19 0,80 29-33,1 0 0,0-1 0,0 1 0,-1 0 0,1-1 0,0 1 0,0-1 1,0 0-1,1 0 0,-1 0 0,0 0 0,-2-4 0,-3-17-5763,6 0-4979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05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19 2626,'0'0'1741,"-9"0"-908,-48 3 1174,56-3-1857,1 0 0,-1 0 1,1 0-1,-1 0 0,1-1 1,-1 1-1,0 0 0,1 0 1,-1-1-1,1 1 0,-1-1 1,1 1-1,-1 0 0,1-1 0,-1 1 1,1-1-1,0 1 0,-1-1 1,1 1-1,0-1 0,-1 1 1,1-1-1,0 1 0,0-1 1,0 0-1,-1 1 0,1-1 0,0 0 1,0 0-120,0 1 0,0 0 0,0-1 0,0 1 1,0 0-1,0-1 0,0 1 0,0 0 0,0 0 0,0-1 1,0 1-1,0 0 0,0-1 0,1 1 0,-1 0 0,0-1 1,0 1-1,0 0 0,0 0 0,1-1 0,-1 1 0,0 0 1,0 0-1,0-1 0,1 1 0,-1 0 0,0 0 0,1 0 1,-1 0-1,0-1 0,0 1 0,1 0 0,-1 0 0,0 0 1,1 0-1,-1 0 0,0 0 0,1 0 0,-1 0 0,0 0 1,1 0-1,-1 0 0,0 0 0,1 0 0,-1 0 0,0 0 1,0 0-1,1 0 0,-1 0 0,0 0 0,1 1 0,-1-1 1,0 0-1,0 0 0,1 0 0,-1 1 0,0-1 0,1 0 1,29 14 160,-21-10-88,1 1 0,0-1 0,0-1 0,0 0 0,1 0 0,-1-1 1,11 1-1,15-2-8,1-2 0,-1-1 0,0-2 0,57-14 0,-55 14-463,0-1-4994,-32 3 1240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06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4837,'0'0'7367,"7"-1"-7298,15-3 102,-1 1 0,1 2 0,-1 0 0,38 4-1,52-2-39,-100-2-442,0-1 1,0 1-1,0-2 0,0 1 1,0-2-1,-1 1 1,17-9-1,2-6-3864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33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24 3107,'-17'-12'3272,"14"11"-2379,1-1-1,-1 1 0,0-1 0,0 1 1,0 0-1,0 0 0,0 0 0,0 1 0,0-1 1,0 1-1,0-1 0,0 1 0,0 0 0,-5 1 1,8-1-838,0 0 0,-1 1 0,1-1 0,0 0 1,0 1-1,-1-1 0,1 0 0,0 1 0,0-1 1,0 1-1,-1-1 0,1 0 0,0 1 0,0-1 1,0 1-1,0-1 0,0 1 0,0-1 0,0 1 0,0-1 1,0 0-1,0 1 0,0-1 0,0 1 0,0-1 1,0 1-1,1-1 0,-1 0 0,0 1 0,0-1 1,0 1-1,1-1 0,-1 0 0,0 1 0,0-1 1,1 0-1,-1 1 0,11 14 480,-3-10-357,1-1 1,-1 1-1,0-1 1,1-1-1,0 0 1,0 0-1,0-1 1,0 0-1,18 2 1,13-2-46,39-2 0,-38 0-103,-12 1-277,33-1-2010,-59 0 1582,0 0 0,0-1 0,0 1 0,0-1 0,0 0 0,0 0 0,0 0 1,5-4-1,3-6-6158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34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14061,'0'0'2915,"74"3"-1538,-36-3-288,-2 0-448,7-11-225,-7-2-287,-2-1-162,-1 0-895,-4-1-1058,-4-2-2370,0-5-4229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21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10570,'0'0'10517,"-2"9"-10176,-2 11-306,-10 48 69,3 0 0,-3 88 0,13-155-133,1 0-1,0 0 1,0 1 0,0-1-1,0 0 1,0 0 0,0 0-1,0 1 1,0-1-1,0 0 1,1 0 0,-1 0-1,0 0 1,1 1-1,-1-1 1,1 0 0,-1 0-1,1 0 1,0 0-1,-1 0 1,1 0 0,0 0-1,0 0 1,0-1-1,1 3 1,-1-3-78,1 0-1,-1-1 0,0 1 1,1 0-1,-1 0 1,0-1-1,0 1 1,1 0-1,-1-1 1,0 1-1,0-1 1,0 0-1,0 1 1,1-1-1,-1 0 1,0 0-1,0 0 1,1-1-1,5-6-1091,0 1-1,0-1 1,-1 0-1,0 0 1,5-11-1,2-15-3492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26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4484,'0'0'15028,"11"4"-14292,12 2-588,0-1-1,0 0 1,1-2-1,-1-2 1,1 0-1,-1-1 1,28-3-1,96-20-337,-85 11-3228,-33 6-79,-32 6-662,-6 1 1981,-15 5-2573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26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7911,'0'0'13357,"74"-31"-12908,-27 30-161,9 1-224,-2 0-32,5 0-384,-5 0-2787,-5-2-6663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28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15 4773,'4'-14'14082,"-9"45"-11979,-9 17-1603,1 0 0,3 1 0,2 0-1,-2 97 1,21-172-7397,-6 1 1259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29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10090,'0'0'12038,"12"-2"-10880,27-1-550,0 1-1,43 4 1,-40 0-1568,1-1 0,73-10 0,-116 9 926,12-4-2009,-10-4-3247,-4 3 1094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29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13 10218,'0'0'13677,"79"0"-12909,-36-8-543,0 4-161,1 3 0,-10 1-289,-9 0-1376,-5 8-1602,-15 2-1377,-5 1-994</inkml:trace>
  <inkml:trace contextRef="#ctx0" brushRef="#br0" timeOffset="1">0 257 10602,'0'0'7976,"43"15"-5926,-5-15-353,7 0-736,6 0-416,3-4-449,0-1-64,-6-1-1602,-5-6-2626,-6-2-6246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32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82 4228,'0'0'5749,"-5"-9"3952,-7-12-6296,4 15-2737,0 0 1,0 0-1,-1 1 0,-12-6 0,15 8-648,-1 0 0,1 1 0,0-1-1,-1 2 1,0-1 0,1 1 0,-1 0-1,0 0 1,1 0 0,-1 1 0,0 1-1,-13 1 1,18 44-107,3-39 78,2 116 191,0-74-13,-1-1-1,-3 1 1,-3-1-1,-9 51 1,4-65 153,6-24-246,0-1 0,1 1-1,0 0 1,0 0 0,1 0 0,0-1-1,1 1 1,0 11 0,1-20-57,0 0 1,0 0 0,0-1-1,0 1 1,0 0 0,0-1-1,0 1 1,0-1 0,0 1-1,1-1 1,-1 1 0,0-1-1,0 0 1,0 0 0,0 0-1,1 1 1,-1-1 0,0 0-1,2-1 1,29 2 336,-28-1-299,5 0-288,77-2 1042,-30-6-6612,-51 5 1124,1-5-2481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35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24 4356,'0'0'4821,"8"-2"-2072,1 0-1681,16-4 256,-6-8 6010,-21 15-7161,0-1 0,1 0 0,-1 0 0,0 0 0,0 1 0,0-1 0,0 1 0,1 0 0,-1-1-1,0 1 1,1 0 0,-1 0 0,0 0 0,1 0 0,-1 0 0,-1 2 0,-1 0 69,-245 176 383,249-179-740,0 0 1,-1 0 0,1 0 0,0 0-1,0 0 1,0 0 0,0 0-1,-1 0 1,1 0 0,0 0-1,0 0 1,0 0 0,0 0 0,0 0-1,-1 0 1,1-1 0,0 1-1,0 0 1,0 0 0,0 0-1,0 0 1,-1 0 0,1 0 0,0 0-1,0 0 1,0-1 0,0 1-1,0 0 1,0 0 0,0 0-1,-1 0 1,1 0 0,0 0 0,0-1-1,0 1 1,0 0 0,0 0-1,0 0 1,0 0 0,0-1-1,0 1 1,0 0 0,0 0 0,0 0-1,0 0 1,0-1 0,0 1-1,0 0 1,0 0 0,0 0-1,0 0 1,0 0 0,0-1-1,1 1 1,-1 0 0,0 0 0,0 0-1,1-13-2955,3-8-3176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35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13869,'0'0'6630,"29"58"-5509,-5-38-256,10 0-256,0 1-449,9-3-96,2-4-416,2-1-2083,-2-6-2978,-9-6-7079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35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7015,'0'0'10698,"-18"60"-9001,18-42 97,5 1-513,10-1-160,6-1-512,6-2-353,-2-4-128,10 1-64,-3-6-480,-1-1-1346,-4-5-1120,0 0-2468,-4-8-3041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36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 13581,'0'0'7783,"-52"41"-6309,36-15-257,-2 6-320,-2 7-545,-3 2-192,5 4-96,-4 4-32,8 0 0,-6-2-768,9-3-962,4-5-1057,5-11-2434,2-11-4292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21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285 123 8200,'0'0'2466,"4"-47"161,-4 36 1665,0 16-3524,0 16-672,0 9 33,-4 7-1,2 3-64,-1 2 96,3-1 288,0-3-95,0-6-289,0-5 0,0-8-96,0-4-897,0-11-1025,5-4-3651</inkml:trace>
  <inkml:trace contextRef="#ctx0" brushRef="#br0" timeOffset="1">0 1 19218,'0'0'4645,"51"10"-16529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36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27 11179,'0'0'12502,"1"5"-11797,3 10-304,2-19-127,1-36 177,-7 41-453,0-1-1,0 0 0,0 0 1,0 0-1,0 1 1,0-1-1,-1 0 1,1 0-1,0 0 1,0 0-1,0 1 1,0-1-1,-1 0 0,1 0 1,0 0-1,0 0 1,0 0-1,-1 0 1,1 0-1,0 0 1,0 1-1,0-1 1,-1 0-1,1 0 0,0 0 1,0 0-1,0 0 1,-1 0-1,1 0 1,0 0-1,0 0 1,-1 0-1,1-1 0,0 1 1,0 0-1,0 0 1,-1 0-1,1 0 1,0 0-1,0 0 1,0 0-1,0 0 1,-1-1-1,1 1 0,0 0 1,0 0-1,0 0 1,0 0-1,-1-1 1,1 1-1,0 0 1,0 0-1,0 0 1,0 0-1,0-1 0,0 1 1,0 0-1,0 0 1,0-1-1,0 1 1,0 0-1,0 0 1,0 0-1,0-1 0,-10 14-76,6 14-977,4-26 868,0 0 0,1-1 0,-1 1 0,0 0 0,0 0 0,1-1 0,-1 1 0,0 0 0,1-1 0,-1 1 0,1 0 0,-1-1 0,0 1 0,1-1 0,0 1 0,-1-1 0,1 1 0,-1-1 0,1 1 0,0-1-1,-1 0 1,1 1 0,0-1 0,-1 0 0,1 1 0,0-1 0,0 0 0,-1 0 0,1 0 0,0 1 0,0-1 0,1 0 0,17 0-7568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37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4644,'0'0'20724,"61"31"-20500,-27-28-192,0-1 0,-3 2-288,1-4-1666,-6 0-2050,-7-5-4195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38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11307,'0'0'10009,"-5"11"-9310,-5 15-413,1 0 0,1 1-1,1 0 1,2 1 0,0-1-1,2 1 1,1 48-1,12-51 243,-2-18-1563,-2-15-4656,-5-9-47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38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12492,'0'0'10954,"63"21"-10377,-34-12-417,-1-1-32,5-1-96,-8-4-128,-3-2-449,-6 1-736,-5-2-929,-4 0-673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38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8520,'0'0'6470,"-56"36"-3491,51-28-1089,5 1-513,5-2-224,17-2 32,5 0-192,7-4-416,2-1-353,2 0-128,-4 0-32,-5 0-32,-5 0-384,-8 0-641,-9 0-961</inkml:trace>
  <inkml:trace contextRef="#ctx0" brushRef="#br0" timeOffset="1">1 246 13773,'0'0'8969,"46"-5"-7176,-11-6-768,4 0-576,4 2-353,-3 4-64,-6 1-513,1 4-1569,-16 0-1729,-1 0-3204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39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4 13004,'0'0'7079,"-8"-1"-5878,4 0-1132,1 1 0,0-1 0,0 1 0,0 0 0,0 0 0,0 0 0,-1 0 0,1 1 0,0-1 0,0 1 0,0 0 0,0 0 0,0 0 0,0 0 0,0 0 0,0 1 0,1-1 0,-1 1 0,0 0 0,1 0 1,-1 0-1,1 0 0,0 0 0,0 1 0,0-1 0,0 0 0,-3 5 0,-8 11 179,1 0 1,1 1 0,0 0 0,-8 22 0,15-32-153,1-1 0,0 0 0,1 1 0,0-1 0,0 1 0,1 0 0,0 0 0,0 0 0,1 0 0,0-1 1,1 1-1,0 0 0,2 9 0,-1-14-146,0 0 0,-1-1 0,1 1 0,1-1 0,-1 1 1,0-1-1,1 1 0,0-1 0,0 0 0,0 0 0,0-1 1,0 1-1,1-1 0,-1 1 0,1-1 0,-1 0 0,1 0 0,0-1 1,4 2-1,38 8-3861,-3-11-4693,-11-8-2985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39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0 13196,'0'0'7367,"-56"53"-6053,34-27-161,-1 6 128,3-1-480,-1 1-449,3-3-224,3-5-64,4-6 0,8-7 0,-3-5-224,6-16-6822,0-9 928,-3-10-5477</inkml:trace>
  <inkml:trace contextRef="#ctx0" brushRef="#br0" timeOffset="1">1 61 5221,'0'0'16015,"61"39"-14926,-34-25-512,4 3-449,-2-1-64,-1 0-897,7-3-1505,-6-6-2467,-2-3-1953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40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9801,'0'0'6716,"1"7"-4949,5 14-441,0 0-1,18 37 1,-14-38-1080,-1 1-1,-2 1 1,10 38 0,-16-53-234,0 0 0,-1 0-1,1 0 1,-1-1 0,-1 1 0,1 0 0,-1 0 0,0 0 0,-1 0 0,0 0 0,0-1 0,0 1 0,-1-1-1,0 0 1,0 1 0,-8 9 0,-35 34-355,9-22-3056,14-17-2404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41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44 7495,'0'0'20830,"34"-35"-19826,-34 34-1013,-1 1-1,1-1 1,0 1-1,-1-1 1,1 1-1,-1-1 1,1 1-1,-1-1 1,1 1-1,-1 0 1,1-1-1,-1 1 1,1 0-1,-1-1 1,0 1-1,1 0 1,-1-1-1,0 1 1,1 0-1,-1 0 1,1 0-1,-1 0 1,0 0-1,1 0 1,-1 0-1,0 0 1,1 0-1,-1 0 1,0 0-1,1 0 1,-1 0 0,0 1-1,1-1 1,-1 0-1,1 0 1,-1 1-1,0-1 1,1 0-1,-1 1 1,0 0-1,-27 14-834,28-15 704,-1 1 0,1 0 1,-1-1-1,0 1 0,1 0 0,-1-1 1,1 1-1,0 0 0,-1 0 0,1 0 1,0-1-1,-1 1 0,1 0 0,0 0 0,0 0 1,0 0-1,0 0 0,0-1 0,0 1 1,0 0-1,0 0 0,0 0 0,0 0 1,0 0-1,0 0 0,1-1 0,-1 1 1,0 0-1,1 0 0,0 1 0,0-1-403,1 0 0,-1 0-1,1 0 1,-1 0 0,1-1-1,-1 1 1,1 0 0,-1-1-1,1 1 1,0-1 0,-1 0 0,1 1-1,0-1 1,-1 0 0,3 0-1,15 0-6230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41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13261,'0'0'11819,"16"49"-11307,-2-37-288,2-4-127,8-3 31,3-5-32,0 0-288,2 0-1122,-4-9-992,-2-7-929,-3 3-1890,-6-2-448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24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10 13933,'0'0'162,"0"-1"1,0 1-1,0-1 0,0 1 0,-1-1 0,1 1 1,0-1-1,0 1 0,-1-1 0,1 1 1,0 0-1,-1-1 0,1 1 0,0-1 0,-1 1 1,1 0-1,0 0 0,-1-1 0,1 1 0,-1 0 1,1-1-1,-1 1 0,1 0 0,-1 0 1,1 0-1,-1 0 0,1 0 0,-1-1 0,1 1 1,-1 0-1,1 0 0,-1 0 0,1 0 0,-1 0 1,1 0-1,-1 1 0,1-1 0,-1 0 1,1 0-1,-1 0 0,1 0 0,-1 1 0,-14 26 1516,-3 51-2451,16-70 1483,1 1-599,-3 11 510,0 0 1,0 28-1,4-48-608,0 1-1,1-1 1,-1 1 0,0 0-1,0-1 1,0 1 0,0-1 0,0 1-1,1-1 1,-1 1 0,0-1-1,1 1 1,-1-1 0,0 1 0,1-1-1,-1 1 1,0-1 0,1 1-1,-1-1 1,1 0 0,-1 1 0,1-1-1,-1 0 1,1 1 0,-1-1-1,1 0 1,-1 0 0,1 1 0,0-1-1,24 2 342,24-12 208,-38 6-565,0 1-1,0 1 1,0 0 0,0 0-1,0 1 1,15 1-1,-23 0 9,-1 0-1,0 0 0,0 1 0,1-1 1,-1 1-1,0-1 0,0 1 0,0 0 1,0 0-1,0 0 0,0 0 0,0 1 1,0-1-1,0 0 0,0 1 0,-1-1 1,1 1-1,-1 0 0,1-1 0,-1 1 1,0 0-1,1 0 0,-1 0 0,0 0 1,0 0-1,0 0 0,-1 0 0,1 0 1,0 1-1,-1-1 0,0 0 0,1 0 1,-1 1-1,0-1 0,0 0 0,-1 4 1,1-3 84,0 1 0,-1-1 0,1 0 0,-1 1 0,0-1 0,0 0 0,0 0 0,-1 0 0,1 0 0,-1 0 0,1 0 0,-1 0 0,0 0 0,0-1 0,-1 1 0,1-1 0,0 1 1,-1-1-1,0 0 0,1 0 0,-1 0 0,0 0 0,0-1 0,0 1 0,0-1 0,0 0 0,0 0 0,0 0 0,-1 0 0,-5 1 0,-5 0 135,1 0 0,-1-1 1,0 0-1,1-1 0,-1 0 0,-20-4 0,32 4-293,-1-1-1,1 1 1,0-1 0,-1 1 0,1-1-1,0 0 1,0 0 0,0 0 0,-1-1-1,1 1 1,0 0 0,1-1 0,-1 1-1,-3-4 1,5 4-18,-1 1-1,1 0 1,0-1-1,0 1 1,0 0 0,0 0-1,-1-1 1,1 1-1,0 0 1,0-1-1,0 1 1,0-1 0,0 1-1,0 0 1,0-1-1,0 1 1,0 0-1,0-1 1,0 1 0,0 0-1,0-1 1,0 1-1,1 0 1,-1-1-1,0 1 1,0 0 0,0-1-1,0 1 1,1 0-1,-1 0 1,0-1-1,0 1 1,1 0 0,-1-1-1,24-5-3975,63 0-7020,-56 3 5771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41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8200,'0'0'10185,"-44"54"-7750,32-28-513,-1 3-289,-1 1-544,3 2-480,2 1-161,5 0-224,3 0-160,1-1-224,0-7-1794,5-9-2658,4-10-5766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43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44 5285,'-6'6'10954,"6"-3"-5797,9-2-3395,13-1 160,5 0-577,4 0-512,7-1-417,-2-7-288,-4 3-96,-3-2-32,-6 1-704,-7 0-1410,-8-4-3460,-3 0-4611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43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6246,'0'0'13357,"52"4"-12236,-34 7-160,2-2-225,0 0-223,5-1-353,0-6-96,2-2 32,7 0-865,-3-18-2530,3-8-6662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44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3331,'0'0'14585,"9"-4"-13875,4-2-405,-1 1 0,1 1 0,0 0 0,0 1 0,0 0 0,24-1 0,181 11 291,-9 0-338,-201-8-161,0 0-1,0-1 1,0 0 0,0 0-1,0-1 1,-1 0-1,1 0 1,-1-1 0,9-6-1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46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3 4292,'-1'-2'11009,"-3"2"-5118,-10 7-2735,-3 5-5269,14-9 3602,-78 82 327,-82 79-2159,162-164 255,1 0-1,0 1 1,0-1 0,0 0-1,0 0 1,0 0 0,0 0-1,0 1 1,0-1-1,0 0 1,0 0 0,0 0-1,-1 0 1,1 0 0,0 1-1,0-1 1,0 0-1,0 0 1,0 0 0,-1 0-1,1 0 1,0 0 0,0 0-1,0 0 1,0 0-1,-1 0 1,1 0 0,0 0-1,0 0 1,0 0 0,0 0-1,-1 0 1,1 0 0,0 0-1,0 0 1,0 0-1,0 0 1,-1 0 0,1 0-1,0 0 1,0 0 0,0 0-1,0 0 1,-1 0-1,1 0 1,0 0 0,0 0-1,0-1 1,0 1 0,0 0-1,0 0 1,-1 0-1,1 0 1,0 0 0,0 0-1,0-1 1,0 1 0,0 0-1,0-13-5504,1 12 5526,3-22-7594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47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11755,'0'0'12172,"49"56"-11724,-26-35-224,8 4-160,-2-2 0,5-3-992,0-2-1731,-5-5-2914,-2-9-4485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47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11723,'0'0'10447,"-2"12"-9534,-11 95-179,-1 127 0,19-222-2607,-5-12 1736,0 0-1,0 0 1,1 0-1,-1 1 1,0-1-1,0 0 1,0 0-1,1 0 1,-1 0-1,0 0 1,0 0-1,0 0 1,1 0-1,-1 0 1,0 0-1,0 0 0,0 0 1,1 0-1,-1 0 1,0 0-1,0 0 1,1 0-1,-1 0 1,0 0-1,0 0 1,0 0-1,1 0 1,-1 0-1,0-1 1,0 1-1,0 0 1,0 0-1,1 0 1,-1 0-1,0 0 1,0-1-1,0 1 0,0 0 1,0 0-1,1 0 1,-1 0-1,0-1 1,0 1-1,0 0 1,0 0-1,0 0 1,0-1-1,0 1 1,0 0-1,0 0 1,0 0-1,0-1 1,0 1-1,0 0 1,0 0-1,0 0 0,0-1 1,3-12-8095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47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11018,'0'0'13357,"49"-15"-12428,-24 17-385,10 3-287,-1 1-193,0 1-32,0-3 0,-5 0-256,-4-2-481,-10 0-640,-6-2-353</inkml:trace>
  <inkml:trace contextRef="#ctx0" brushRef="#br0" timeOffset="1">51 122 10090,'0'0'15983,"56"31"-15439,-17-30-384,1 0-128,-6 2-32,-9 1-768,-5 2-1314,-11 4-1474,-9-1-191,0 1-1987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48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12524,'0'0'10474,"81"1"-9289,-39-6-641,3 0-383,0 0-129,-2 1-737,-9 0-1601,-5 1-2851,-9-3-3235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48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13164,'0'0'9001,"-7"5"-8478,-7 7-231,1 0-1,0 0 1,1 1 0,1 1-1,0 0 1,1 0 0,-12 22-1,16-25-110,0 0 0,1 1-1,0 0 1,1 0-1,0 0 1,1 1-1,0-1 1,1 1 0,0 0-1,1 0 1,1 21-1,1-31-177,0 1 0,0-1 0,0 1 0,0-1 0,1 0 0,-1 0 0,1 1 0,0-1 0,0 0 0,0-1 0,1 1 0,-1 0 0,0-1 0,1 1 0,0-1 0,0 0 0,0 0 0,0 0 0,0 0 0,0 0 0,0-1 0,0 1 0,1-1 0,5 2 0,41 8-2359,-4-10-3728,-19-4-503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25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25 12716,'0'0'9897,"-8"5"-9747,5-4-139,0 0-1,0 1 1,0 0 0,0-1-1,0 1 1,1 0 0,-1 1-1,1-1 1,-1 0 0,1 1-1,0-1 1,0 1 0,0 0-1,0 0 1,0 0 0,1 0-1,-1 0 1,1 0 0,0 0-1,0 0 1,0 0 0,0 1-1,1-1 1,-1 0 0,1 1-1,0-1 1,0 1 0,0 5-1,0-9 4,0 1 0,1 0 0,-1 0 0,0-1 0,0 1 0,0 0 0,1-1 0,-1 1 0,0 0 0,1 0 0,-1-1 0,0 1 0,1-1 0,-1 1 0,1 0-1,-1-1 1,1 1 0,0-1 0,-1 1 0,1-1 0,-1 1 0,1-1 0,0 0 0,-1 1 0,1-1 0,0 0 0,1 1 0,25-3 731,-19 0-460,-1 0-1,0-1 0,0 0 0,13-8 1,-7 1-160,-1-1 1,0-1 0,17-21 0,7-6-37,-39 77-697,-9 11 764,-21 118 1582,30-142-1624,1-1 0,1 0 0,1 1 0,1-1 0,5 25 0,-5-44-105,2 11 32,0 1-1,-1 0 0,-1-1 0,0 1 1,-3 30-1,1-46-21,1 1 1,-1-1-1,1 0 0,-1 0 1,1 0-1,-1 0 1,0 0-1,1 0 0,-1 0 1,0 0-1,0-1 1,0 1-1,0 0 0,0 0 1,0-1-1,0 1 1,0 0-1,0-1 0,0 1 1,0-1-1,0 1 1,0-1-1,0 0 0,-1 1 1,1-1-1,0 0 0,0 0 1,0 0-1,-1 0 1,1 0-1,0 0 0,0 0 1,0 0-1,-1-1 1,1 1-1,0 0 0,0-1 1,0 1-1,-2-2 1,-1 1 91,-1 0 1,0-1 0,1 0 0,-1 0 0,1-1 0,0 1 0,-1-1 0,-4-4 0,2-1-91,1 0 1,-1 0-1,2-1 0,-1 1 1,1-1-1,0-1 0,1 1 1,0-1-1,1 1 0,0-1 1,0 0-1,1-1 0,0 1 1,0-14-1,2 17-95,0 0 0,0 1 1,0-1-1,1 1 0,0-1 0,1 1 0,-1-1 0,1 1 1,0 0-1,1 0 0,-1 0 0,1 0 0,1 0 0,-1 0 0,1 1 1,0 0-1,0 0 0,0 0 0,1 0 0,0 1 0,0-1 1,0 1-1,9-5 0,54-24-3578,-25 13-1414,-4-1-3299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49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14606,'0'0'10063,"-5"9"-8723,4-7-1264,-2 3 102,0 0 0,0 1 0,1-1-1,-1 1 1,1-1 0,-2 10 0,4-14-163,0 0 1,0 1-1,0 0 0,0-1 0,0 1 1,0-1-1,0 1 0,0-1 0,0 1 0,1-1 1,-1 0-1,1 1 0,-1-1 0,1 1 1,0-1-1,-1 0 0,1 1 0,0-1 1,0 0-1,0 0 0,0 1 0,0-1 1,0 0-1,0 0 0,0 0 0,1-1 0,-1 1 1,0 0-1,0 0 0,1-1 0,-1 1 1,1 0-1,-1-1 0,1 1 0,-1-1 1,0 0-1,4 1 0,-1 0-148,1-1 0,0 1 0,0-1 0,0 1 0,0-1 0,-1-1 1,1 1-1,6-2 0,-7 1-555,1-1 0,0 1 0,-1-1 0,0 0 1,1 0-1,-1-1 0,5-3 0,-1 0-1303,-1 0 0,0-1-1,0-1 1,-1 1 0,0-1-1,0 0 1,8-15 3811,-18 29 4401,-7 7-3609,2-3-1179,-1 6-447,0 0 1,1 1-1,1 0 1,1 0-1,0 1 1,-7 32-1,10-34-1764,2 1 0,0 0 1,1 1-1,2 24 0,1-33-5847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49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0 15535,'0'0'6117,"21"48"-4579,-8-21-513,-4 8-545,-4 8-384,-5 8-64,-9 5 1,-20 7-33,-10 2-33,-8-2-703,-5-5-1058,-2-9-2210,9-12-10698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53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4132,'0'0'624,"1"0"0,-1 0 1,1 1-1,-1-1 0,1 0 0,-1 0 0,1 0 1,-1 0-1,1 1 0,-1-1 0,1 0 1,-1 1-1,1-1 0,-1 0 0,0 1 0,1-1 1,-1 0-1,1 1 0,-1-1 0,0 1 1,0-1-1,1 1 0,-1-1 0,0 1 0,1 0 1,3 20 5014,-4 33-7105,-1-35 3473,-8 171-501,12-223-12738,-4 13 5050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53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9449,'0'0'12396,"66"5"-10314,-28 0-577,5-2-736,2-2-545,-5-1-160,-6 0 0,-7 0-576,-9 0-1026,-10 0-1216,-8-9-2499,0-1-4164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54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15054,'0'0'5808,"-1"10"-5439,-29 98 484,16-67-716,-12 67-1,26-106-121,-1-1-1,1 0 1,0 0-1,0 0 1,-1 0-1,1 0 1,0 1 0,0-1-1,0 0 1,0 0-1,0 0 1,1 0-1,-1 1 1,0-1-1,0 0 1,1 0 0,-1 0-1,1 0 1,-1 0-1,1 0 1,-1 0-1,1 0 1,1 1-1,-2-2-18,1 0-1,0 0 1,0 0-1,0 0 0,0 0 1,0 0-1,0 0 1,0 0-1,0 0 0,0-1 1,-1 1-1,1 0 1,0-1-1,0 1 0,0-1 1,0 1-1,-1-1 1,1 1-1,0-1 0,-1 1 1,2-2-1,3-3-792,-1 1 0,1-1 0,-1 0 0,0 0 0,0 0 0,-1 0 0,5-9 0,-1-13-6976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54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8680,'0'0'17692,"11"-2"-16534,38-5-651,87-2 0,-93 9-4640,-2-1-4236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55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7111,'0'0'17456,"60"31"-16014,-26-31-802,9 0-448,-8 0-160,-1 0-64,-5 5-1025,-10 2-1185,-8 2-1665,-11 2-930,0 3-1441</inkml:trace>
  <inkml:trace contextRef="#ctx0" brushRef="#br0" timeOffset="1">1 239 6054,'0'0'16944,"58"20"-15311,-19-25-896,6-2-609,-2-1-64,1-1-768,-5-1-1859,-3-5-2626,-7-1-3459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55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 14798,'-9'3'2018,"-8"4"-1151,0 1 1,0 1-1,1 0 0,0 1 1,0 1-1,-24 23 0,32-28-681,1 0-1,1 1 1,0 0-1,0 1 1,0-1-1,1 1 1,0 0-1,0 0 1,1 1-1,0-1 1,0 1-1,1 0 1,0 0-1,1 0 1,0 0-1,-1 14 1,3-20-168,1-1 1,-1 1-1,1 0 1,-1-1-1,1 1 1,0-1-1,0 0 1,0 1-1,0-1 1,0 0-1,1 1 0,-1-1 1,1 0-1,0 0 1,-1 0-1,1 0 1,0 0-1,0-1 1,0 1-1,0-1 1,0 1-1,1-1 1,-1 0-1,0 0 1,1 0-1,-1 0 1,1 0-1,-1 0 1,1-1-1,-1 1 1,4 0-1,11 2-710,0-1 0,1-1-1,27-1 1,-29 0-659,-3 0-547,1 0-1,-1-1 1,1 0 0,13-4-1,11-10-5612</inkml:trace>
  <inkml:trace contextRef="#ctx0" brushRef="#br0" timeOffset="1">467 120 11819,'0'0'11787,"-51"52"-11370,28-20 255,-6 4-287,0-2-193,2-3-96,7-5-64,0-7 0,11-6-352,4-8-769,-4-5-1185,9-20-9482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55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13741,'0'0'12812,"47"63"-12011,-26-44-481,4 1-256,2-2-32,0 2-736,-3-7-1731,-4-4-2818,-4-5-2466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56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12588,'0'0'11499,"6"8"-10650,2 4-715,0 1 0,-1-1 1,0 1-1,-1 1 1,-1-1-1,0 1 1,0 0-1,-2 0 0,0 1 1,2 20-1,-5-25-113,-1-1-1,0 1 0,-1-1 0,0 1 1,0-1-1,-1 0 0,0 0 1,-1 0-1,0 0 0,-1 0 0,1-1 1,-8 9-1,7-10-311,0-1 0,-1 1 0,0-1 1,0 0-1,-1-1 0,-7 6 0,9-8-615,-1 1 1,0-1-1,0 0 0,0-1 0,-1 1 1,1-1-1,-1-1 0,-7 2 0,2-2-6808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26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13068,'0'0'5734,"-2"9"-4944,-6 21-213,3-14-360,1 1 1,1-1-1,-2 19 1,8-36 52,0-1 1,0-1-1,0 1 0,0 0 1,0-1-1,0 1 1,0-1-1,2-3 1,7-11 94,-5 8-95,0 0 0,-1 0 0,0 0 0,-1-1 1,9-20-1,-14 29-249,0 15-379,1 79-26,-1-92 248,0-1 1,0 1-1,0-1 0,0 1 0,0-1 1,0 1-1,0-1 0,1 1 1,-1-1-1,0 1 0,0-1 0,1 1 1,-1-1-1,0 1 0,0-1 0,1 1 1,-1-1-1,1 0 0,-1 1 1,0-1-1,1 0 0,-1 1 0,1-1 1,-1 0-1,1 0 0,-1 1 0,1-1 1,-1 0-1,1 0 0,-1 0 0,1 0 1,-1 0-1,1 0 0,-1 1 1,1-1-1,-1 0 0,1-1 0,-1 1 1,1 0-1,15 0-5784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56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 13645,'0'0'8872,"-2"11"-7121,-10 67 337,-5 109-1,17-184-2285,2 32 429,3-21-1711,-4-14 1358,-1 0 1,0 0-1,0 0 0,1 0 1,-1 0-1,0 1 0,1-1 1,-1 0-1,0 0 1,1 0-1,-1 0 0,0 0 1,1 0-1,-1 0 1,0 0-1,1 0 0,-1 0 1,0 0-1,1 0 0,-1 0 1,0 0-1,0-1 1,1 1-1,-1 0 0,0 0 1,1 0-1,-1 0 1,0 0-1,0-1 0,1 1 1,-1 0-1,0 0 0,0-1 1,1 1-1,-1 0 1,0-1-1,6-10-4581,-1-11-3000</inkml:trace>
  <inkml:trace contextRef="#ctx0" brushRef="#br0" timeOffset="1">1 23 13453,'0'0'13388,"9"-4"-12624,12-1-625,-1 1 1,1 0-1,0 1 1,0 2 0,0 0-1,40 3 1,-41-1-802,-13-2 116,-1 1 0,1 0 0,0 0-1,-1 1 1,1 0 0,-1 0 0,1 0 0,-1 1 0,10 4 0,-15-6 302,-1 0 0,0 0 0,0 1 0,0-1 0,0 0 0,0 0 0,0 1 0,0-1 0,0 0 0,0 0-1,0 1 1,0-1 0,0 0 0,0 0 0,0 0 0,0 1 0,0-1 0,0 0 0,0 0 0,0 1 0,0-1 0,0 0 0,0 0 0,0 1 0,0-1 0,-1 0 0,1 0 0,0 0 0,0 1 0,0-1 0,0 0 0,-1 0 0,1 0 0,0 0 0,0 1 0,0-1 0,-1 0 0,1 0 0,0 0 0,0 0 0,-1 0 0,1 0 0,0 0 0,0 0 0,0 0 0,-1 0 0,1 0 0,-9 4-5569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56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10794,'0'0'16624,"47"22"-15599,-12-22-641,-1-5-224,0 3-128,-2 2-32,-6 0-352,-5 0-705,-8 0-993,-8 5-1089,-5 5-640,0-1-1795,-9 2-2465</inkml:trace>
  <inkml:trace contextRef="#ctx0" brushRef="#br0" timeOffset="1">64 169 8808,'0'0'4356,"-45"22"-960,30-17-1378,12-1-65,3-1-703,0-2 63,16-1 128,6 0-320,6 0-480,7 0-257,1 0-160,2 0-159,-2-1-130,-2-3-863,-5-1-1347,-2-2-1504,-4-2-2691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57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16560,'0'0'5808,"-10"8"-4927,-2 4-579,0 0 0,0 0 1,1 1-1,0 0 0,1 1 0,1 0 1,-14 29-1,17-28-251,1-1-1,0 1 1,2 0-1,0 0 1,0 1-1,0 22 1,3-34-111,0 0 0,0 0 0,0 0-1,1-1 1,0 1 0,-1 0 0,1 0 0,0-1 0,1 1 0,-1-1 0,1 1 0,0-1-1,0 1 1,0-1 0,0 0 0,0 0 0,1 0 0,-1 0 0,1-1 0,0 1 0,0 0 0,0-1-1,0 0 1,0 0 0,0 0 0,1 0 0,-1-1 0,1 1 0,-1-1 0,1 0 0,5 1-1,49 3-6804,-25-5 748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57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11147,'0'0'7238,"-49"16"-5764,39-1-193,4 3-128,6 0 64,0 0-256,2-3-384,12-3-97,4-3-63,6-4-193,3-5-128,-4 0-641,3 0-1601,-5-10-1697,-3-8-2595,0-2-2787</inkml:trace>
  <inkml:trace contextRef="#ctx0" brushRef="#br0" timeOffset="1">207 20 13581,'0'0'6566,"-45"54"-3747,31-30-577,3 2-961,2 0-416,2 1-289,5-2-415,-1-2-129,3-2 0,0-5-769,7-4-929,4-7-1409,3-5-2434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58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11531,'0'0'12556,"9"11"-11606,5 7-849,0 1 0,-2 1 0,0 0 0,-1 1 0,-2 1 0,0-1 0,-1 1 0,-1 1 0,-1-1-1,3 26 1,-8-41-91,-1 1-1,0-1 0,-1 1 0,1-1 0,-1 0 0,-1 1 0,0-1 0,0 0 1,0 0-1,-1 0 0,0 0 0,0 0 0,0-1 0,-1 1 0,0-1 0,-8 8 1,0-1-71,-1-1 0,0-1 1,-1 0-1,0-1 1,-30 16-1,36-22-352,-19 12-4918,21-13-1635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2:59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5 10186,'0'0'15353,"14"-2"-14857,55-1-10,86 8 1,-4 1-616,-114-6 22,-67 36 27,21-23 140,1 0 1,0 1-1,1 0 1,1 0-1,0 1 1,1-1-1,1 1 1,0 0-1,-3 26 1,3-10 88,2 1 0,1 0 0,5 56 0,-2-79-142,0 0-1,0 0 0,1 0 1,0-1-1,7 12 1,-7-14 7,0 0 0,0-1 1,-1 1-1,0 0 0,0 0 0,0 1 1,-1-1-1,0 0 0,0 1 0,0-1 1,-1 0-1,0 10 0,-1-14 44,0 0 0,0-1 0,1 1 0,-1 0 0,0-1 0,-1 1 0,1-1 0,0 1 0,0-1 0,-1 0 0,1 1 0,0-1 0,-1 0 0,1 0 0,-1 0 0,0 0 0,1 0 0,-1-1 0,0 1 0,0 0 0,1-1 0,-1 1 0,-2 0 0,-49 7 827,45-7-818,-205 4-339,141-6-4122,55 1-1996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26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6342,'0'0'16901,"9"3"-15849,12 2-767,1-2 0,-1 0 1,1-2-1,36-1 0,-29-1-1750,-1 2 1,49 7-1,-64-3-1503,-14 2-8889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26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4452,'0'0'17937,"83"32"-17424,-38-30-353,-3-2-96,-1 2-96,2-1-1474,-7-1-2209,-1 0-2787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27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13132,'0'0'8787,"-3"11"-7991,-4 11-366,-6 16-129,2 0-1,2 1 0,1 0 1,-4 61-1,12-100-424,1 1 0,-1-1-1,0 0 1,0 1 0,1-1-1,-1 0 1,0 1-1,1-1 1,-1 0 0,0 0-1,1 0 1,-1 1 0,0-1-1,1 0 1,-1 0 0,0 0-1,1 0 1,-1 0 0,0 0-1,1 1 1,-1-1-1,1 0 1,-1 0 0,0 0-1,1 0 1,-1 0 0,0-1-1,1 1 1,-1 0 0,1 0-1,-1 0 1,0 0 0,1 0-1,-1 0 1,0-1-1,1 1 1,-1 0 0,0 0-1,1 0 1,-1-1 0,0 1-1,0 0 1,1-1 0,-1 1-1,0 0 1,0 0 0,1-1-1,-1 1 1,0 0-1,0-1 1,0 1 0,0-1-1,1 1 1,-1 0 0,0-1-1,0 1 1,0 0 0,0-1-1,0 1 1,0-1-1,3-15-5597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27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10794,'0'0'11595,"50"-12"-10218,-19 15-416,7 3-416,1-1-385,-3 0-32,2-3-96,-7-2-128,-6 0-673,-7 0-384,-5 0-576,-10-1-1090,-3-5-1473,0-1-2370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27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6726,'0'0'14179,"1"10"-13480,2 22 233,-2 58 0,-1-49-473,0-41-446,0 1 1,0-1 0,0 1-1,0-1 1,0 0 0,0 1 0,0-1-1,0 1 1,0-1 0,1 0-1,-1 1 1,0-1 0,0 0-1,0 1 1,1-1 0,-1 0-1,0 1 1,0-1 0,1 0 0,-1 1-1,0-1 1,0 0 0,1 0-1,-1 1 1,0-1 0,1 0-1,-1 0 1,1 0 0,-1 1 0,0-1-1,1 0 1,-1 0 0,1 0-1,-1 0 1,0 0 0,1 0-1,-1 0 1,1 0 0,22-5 768,18-16 219,-19 3-848,20-15-99,-40 32-48,0-1 0,0 1 1,0 0-1,0 0 0,0 0 0,0 0 1,0 1-1,1-1 0,-1 0 1,0 1-1,0 0 0,1-1 0,-1 1 1,0 0-1,1 0 0,-1 0 1,3 1-1,-4 4 42,1 0 1,0 0-1,-1 0 1,0 0-1,0 0 1,-1 1-1,1-1 1,-1 0-1,0 1 1,-2 6-1,2-5-21,0-7-27,0 0 1,0 1-1,0 0 0,0-1 0,0 1 0,0-1 0,0 1 1,0-1-1,0 1 0,0-1 0,0 1 0,0-1 0,0 1 0,0-1 1,1 1-1,-1-1 0,0 1 0,0-1 0,0 0 0,1 1 1,-1-1-1,0 1 0,1-1 0,-1 0 0,0 1 0,1-1 0,-1 0 1,1 1-1,-1-1 0,0 0 0,1 1 0,-1-1 0,1 0 1,16-8 322,19-29 492,-32 33-731,34-45 120,-28 33-190,2 1 0,25-26 0,-36 41-22,-1-1-1,1 0 1,0 0 0,-1 1 0,1-1-1,0 1 1,0-1 0,0 1 0,0-1 0,0 1-1,0-1 1,0 1 0,-1 0 0,1-1 0,0 1-1,0 0 1,0 0 0,0 0 0,2 0 0,-3 0 0,1 0 0,0 1 1,-1-1-1,1 0 0,-1 1 1,1-1-1,-1 1 0,1-1 1,-1 0-1,0 1 0,1-1 1,-1 1-1,1 0 0,-1-1 1,0 1-1,0-1 0,1 1 1,-1 0-1,0-1 1,0 1-1,0-1 0,1 2 1,0 45-146,-2-35 229,1 64-1747,0-76 1581,0 1-1,1-1 1,-1 0-1,0 1 1,0-1-1,0 0 0,0 0 1,0 1-1,0-1 1,0 0-1,1 1 0,-1-1 1,0 0-1,0 0 1,0 0-1,1 1 1,-1-1-1,0 0 0,0 0 1,0 0-1,1 1 1,-1-1-1,0 0 0,0 0 1,1 0-1,-1 0 1,0 0-1,1 0 1,-1 1-1,0-1 0,1 0 1,-1 0-1,0 0 1,0 0-1,1 0 0,-1 0 1,0 0-1,1 0 1,-1 0-1,0-1 1,1 1-1,-1 0 0,0 0 1,0 0-1,1 0 1,-1 0-1,0 0 0,0-1 1,1 1-1,-1 0 1,0 0-1,0 0 1,1-1-1,-1 1 0,0 0 1,0 0-1,1-1 1,15-11-1890,18-26-6700,-15 17 2471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28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9321,'0'0'14894,"63"25"-14382,-29-25-383,2 0-97,-5 0-97,-6 0-1024,-7 0-1249,-7 1-1153,-5 6-1666,-6-1-801</inkml:trace>
  <inkml:trace contextRef="#ctx0" brushRef="#br0" timeOffset="1">0 193 9641,'0'0'13517,"54"17"-12684,-20-17-577,1 0-192,1 0-160,-2 0-1506,-9 0-2401,-2-3-2724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28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14157,'0'0'6636,"-8"2"-6214,1 1-343,0 1 1,0 0 0,0 0 0,1 0 0,-1 1-1,1 0 1,0 0 0,1 1 0,-1-1-1,1 1 1,0 0 0,0 1 0,1-1-1,0 1 1,0 0 0,-3 9 0,-2 2 213,1-1 0,0 2 1,-5 20-1,10-30-222,1 0-1,1-1 1,-1 1 0,2 0-1,-1 0 1,1 0-1,0 0 1,1 0-1,2 11 1,-2-17-120,-1-1 0,1 0 0,0 1 0,1-1 0,-1 1 0,0-1 0,1 0 0,-1 0 0,1 0 0,0 0 0,-1 0 0,1 0 0,0-1 0,0 1 0,0 0 1,1-1-1,-1 0 0,0 1 0,1-1 0,-1 0 0,0 0 0,1 0 0,4 0 0,4 2-1758,1-2 1,-1 1-1,24-2 0,-30 0 808,34 0-7996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28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26 8872,'0'0'14884,"-7"6"-14398,-204 170 437,211-176-1097,0 0 0,0 0-1,1-1 1,-1 1 0,0 0-1,0 0 1,0-1 0,0 1-1,0 0 1,0 0 0,0-1-1,0 1 1,-1 0 0,1 0-1,0 0 1,0-1 0,0 1-1,0 0 1,0 0 0,0-1-1,0 1 1,-1 0 0,1 0 0,0 0-1,0-1 1,0 1 0,0 0-1,-1 0 1,1 0 0,0 0-1,0-1 1,0 1 0,-1 0-1,1 0 1,0 0 0,0 0-1,-1 0 1,1 0 0,0 0-1,0 0 1,-1 0 0,1 0 0,0 0-1,0 0 1,-1 0 0,1 0-1,0 0 1,0 0 0,-1 0-1,1 0 1,0 0 0,0 0-1,0 0 1,-1 0 0,1 0-1,0 1 1,0-1 0,-1 0-1,1 0 1,0-3 63,0-16-6765</inkml:trace>
  <inkml:trace contextRef="#ctx0" brushRef="#br0" timeOffset="1">50 0 8456,'0'0'10506,"28"54"-8744,-10-33-577,4 2-320,-2-4-545,7 1-256,0-2-384,-7-5-1538,0-4-2562,-1-6-2339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29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5 12716,'0'0'11018,"-22"57"-9736,22-41-418,11 0-319,7-3-353,0-3-128,5-2 96,4-2-768,1-4-1186,-5-2-928,0 0-1026,-1-12-2530,1-5-3075</inkml:trace>
  <inkml:trace contextRef="#ctx0" brushRef="#br0" timeOffset="1">272 1 11499,'0'0'5669,"-34"52"-3427,23-26-672,0 2 480,-3 3-929,5 3-416,-5 3-385,1 2-224,-3 2 0,0 2-96,1-5-897,4-8-1601,2-13-2851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29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9865,'0'0'7180,"10"0"-5792,-4 0-1214,0 0 1,0 0-1,0 1 0,0 0 0,0 1 0,0-1 0,-1 1 0,1 0 0,0 0 0,-1 1 0,1 0 0,-1 0 0,0 0 0,0 1 0,0-1 0,0 1 0,-1 0 0,0 1 0,8 9 0,-1-1 16,0 1 0,0 1 0,-2 0 0,0 0 0,0 1 1,-2 0-1,10 29 0,-14-36-150,-1-1 1,0 1 0,-1 0-1,1 0 1,-2 0 0,1 0-1,-2 0 1,1-1 0,-1 1-1,0 0 1,-1 0 0,0 0 0,0-1-1,-1 1 1,0-1 0,-1 0-1,-6 12 1,-1-3 64,-1 0 1,0-1-1,-1 0 1,-25 22-1,30-31-400,0 0-1,-1 0 0,1-1 0,-1 0 0,-1-1 0,1 0 0,-1-1 0,0 0 0,0 0 0,-17 4 0,8-7-4407,11-4-3097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30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9513,'0'0'14606,"59"16"-13581,-21-14-481,7 1-319,4-2-129,-8 0-64,0-1-865,-10 0-2787,-2-15-4483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31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10570,'0'0'11237,"-2"12"-10820,-4 27 219,0-9-794,2 0 0,0 1-1,2-1 1,4 59 0,-2-89 50,0 0 0,0-1 0,0 1 0,0 0-1,0 0 1,0 0 0,0 0 0,0-1 0,0 1 0,0 0 0,0 0 0,0 0 0,0-1 0,0 1 0,0 0 0,0 0-1,0 0 1,0 0 0,0-1 0,0 1 0,0 0 0,0 0 0,0 0 0,0 0 0,0-1 0,0 1 0,0 0 0,1 0-1,-1 0 1,0 0 0,0 0 0,0-1 0,0 1 0,0 0 0,1 0 0,-1 0 0,0 0 0,0 0 0,0 0 0,0 0-1,0 0 1,1 0 0,-1 0 0,0 0 0,0 0 0,0-1 0,1 1 0,-1 0 0,0 0 0,0 0 0,0 0 0,0 1 0,1-1-1,-1 0 1,0 0 0,0 0 0,0 0 0,0 0 0,1 0 0,-1 0 0,0 0 0,0 0 0,0 0 0,0 0 0,0 0-1,1 1 1,-1-1 0,0 0 0,0-16-5278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31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12556,'0'0'8424,"58"-17"-6887,-28 17-223,13 0-354,1 0-383,1 0-481,-2 0-32,-7 5-96,-9-2-673,-5-1-704,-13 1-192,-22 0-10026,-9-3 4324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32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2883,'0'0'17456,"62"20"-15694,-26-20-545,5 0-704,-1 0-449,-3 0-32,-6 0-1057,-6 0-673,-16 7-992,-9 1-3044,0 1-704</inkml:trace>
  <inkml:trace contextRef="#ctx0" brushRef="#br0" timeOffset="1">0 196 9929,'0'0'11852,"49"20"-10635,-8-20-577,4-3-447,6-2-161,-8 1-577,2-1-1729,-7-1-2467,-8-3-3330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32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1 13741,'0'0'3353,"-9"2"-754,-10 5-2003,0 1-1,1 1 1,0 0-1,1 1 0,0 1 1,1 1-1,-20 17 1,28-23-539,1 1 0,0 0 0,0 0 0,0 0 0,1 1 1,1 0-1,-1 1 0,1-1 0,0 1 0,1 0 0,0 0 1,1 1-1,0-1 0,0 1 0,1-1 0,0 1 0,-1 16 0,4-21-86,-1 0 0,1 1 1,1-1-1,-1 0 0,1 0 0,0 0 0,0 0 0,0 0 0,1 0 0,0 0 0,0-1 0,0 1 0,0-1 0,1 0 0,0 0 0,0 0 0,0-1 0,6 5 0,-1-2-735,0 1 0,1-2 0,-1 1 0,1-2 0,0 1 0,1-1 1,-1-1-1,13 3 0,13-1-4132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27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71 6118,'0'0'18054,"-9"8"-17210,0 1-629,-40 37 675,46-42-849,-1 0-1,1 0 1,0 0-1,0 1 1,1-1-1,-1 1 0,1 0 1,0-1-1,0 1 1,1 0-1,-3 10 1,5-15-41,-1 1 0,0 0 0,0 0 0,0-1 0,1 1 0,-1 0 0,0 0 0,1-1 0,-1 1 0,0-1 1,1 1-1,-1 0 0,1-1 0,-1 1 0,1-1 0,0 1 0,-1-1 0,1 1 0,0-1 0,-1 1 0,1-1 1,0 0-1,-1 1 0,1-1 0,0 0 0,-1 0 0,1 0 0,0 1 0,0-1 0,-1 0 0,1 0 0,0 0 1,0 0-1,-1 0 0,1 0 0,0-1 0,0 1 0,-1 0 0,1 0 0,0 0 0,0-1 0,-1 1 0,2-1 1,37-11 43,-20 2-71,-11 5-6,1 0 0,0 0 0,0 1 0,0 1 0,0-1 0,1 1 0,-1 1 0,1 0 0,0 0 0,18 0 0,-27 3 34,0 0 1,0-1-1,0 1 1,0 0-1,0 0 1,-1 0-1,1 0 0,0 0 1,0 0-1,-1 0 1,1 0-1,0 1 1,-1-1-1,1 0 1,-1 0-1,0 0 1,1 1-1,-1-1 1,0 0-1,0 1 0,0-1 1,0 2-1,7 17 355,-6-20-318,-1 0 0,1 0 1,-1 0-1,1 0 1,0 0-1,-1 0 1,1 0-1,-1 0 1,1 0-1,0 0 0,-1 0 1,1-1-1,-1 1 1,1 0-1,-1 0 1,1 0-1,-1-1 0,1 1 1,-1 0-1,1-1 1,-1 1-1,1-1 1,-1 1-1,1 0 0,-1-1 1,0 1-1,1-1 1,-1 1-1,0-1 1,1 1-1,-1-1 0,0 1 1,0-1-1,1 0 1,-1 0-1,6-7 59,0 0 0,-1 0 0,0 0 0,-1-1 0,1 1 1,-2-1-1,1-1 0,-1 1 0,-1 0 0,3-14 0,-5 21-215,0 5 80,0-1 0,0 0 0,0 1 0,0-1 0,0 0 0,0 0 0,1 1 0,-1-1 0,1 0 0,0 0 0,0 0-1,0 0 1,0 0 0,2 4 0,1-4 48,1 0-1,-1 0 0,1 0 1,-1-1-1,1 1 1,0-1-1,0 0 0,0 0 1,0-1-1,0 0 1,0 0-1,0 0 0,-1 0 1,1-1-1,8-1 0,-3 0 23,0-1 0,-1 0 0,0 0 0,1-1 0,-1 0 0,15-10 0,20-24 163,-41 36-157,-1-1-1,0 0 1,0 0-1,0 0 1,0 0-1,0 0 1,-1 0 0,1 0-1,-1 0 1,0-1-1,0 1 1,0-1-1,0-6 1,-2 10-37,0-1 0,-1 1 0,1-1 0,-1 1 0,1 0 0,0 0 0,-1 0 0,1-1 0,-1 1 0,1 1 0,-1-1 0,1 0 0,-1 0 0,1 1 0,0-1 0,-1 0 0,1 1 0,0-1 0,-1 1 0,-1 1 0,-2 1 23,1 0 0,0 0 0,1 1 1,-1-1-1,0 1 0,1 0 0,0 0 0,0 0 0,0 0 1,1 0-1,-1 1 0,1-1 0,0 1 0,0 0 0,0 0 1,1-1-1,0 1 0,-1 9 0,2-13-22,1 0 0,-1 1 1,1-1-1,0 0 0,0 0 0,-1 0 0,1 0 0,0 0 1,0 0-1,0 0 0,0 0 0,0 0 0,0-1 1,0 1-1,0 0 0,1-1 0,-1 1 0,0-1 0,0 1 1,1-1-1,-1 1 0,0-1 0,0 0 0,1 0 0,-1 1 1,0-1-1,1 0 0,-1 0 0,2-1 0,54 2-248,-45-2-117,-1 1-957,0 0 0,0-1 1,0-1-1,14-3 0,9-6-5929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33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10 11403,'0'0'13410,"-9"12"-12444,8-10-944,-7 7 82,1 0 1,1 0-1,-1 1 1,1 0-1,1 0 1,0 0-1,1 1 1,0 0-1,0 0 1,1 0-1,-3 22 1,10 33 17,-4-64-283,0 1 0,1-1 0,-1 0 1,0 0-1,1 0 0,-1 0 0,1-1 0,0 1 0,0 0 0,0 0 1,0 0-1,0 0 0,0-1 0,0 1 0,0 0 0,1-1 0,-1 1 0,1-1 1,-1 0-1,1 1 0,-1-1 0,1 0 0,0 0 0,0 0 0,-1 0 1,1 0-1,0-1 0,3 2 0,-4-2-43,-1 0 0,0 0 0,1 0-1,-1 0 1,0 0 0,1 0 0,-1 0 0,0 0 0,1 0 0,-1 0 0,0 0-1,1 0 1,-1 0 0,0 0 0,1 0 0,-1-1 0,0 1 0,1 0-1,-1 0 1,0 0 0,0 0 0,1-1 0,-1 1 0,0 0 0,0 0 0,1-1-1,-1 1 1,0 0 0,0 0 0,0-1 0,0 1 0,1 0 0,-1-1 0,0 1-1,0 0 1,0-1 0,0 1 0,0 0 0,0-1 0,0 1 0,0-1 0,4-16-8258</inkml:trace>
  <inkml:trace contextRef="#ctx0" brushRef="#br0" timeOffset="1">18 26 12107,'0'0'11756,"57"-25"-10635,-28 25-417,9 0-479,2 0-161,-1 0-32,-3 0-32,-3 0-641,-13 0-961,-1 4-447,-15 0-162,-4 0-767,-4 1-4966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33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9961,'0'0'13325,"47"10"-11659,-7-10-770,8-1-607,-3-1-225,-1 1-96,-10 1-961,-7 0-1185,-11 1-1089,-14 3-577,-2 1-1473</inkml:trace>
  <inkml:trace contextRef="#ctx0" brushRef="#br0" timeOffset="1">1 157 8648,'0'0'15151,"90"11"-14415,-43-15-544,-2 2-160,-2-2-480,-4 3-1506,-13 0-1633,-3-2-2051,-7-2-4099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34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21 4676,'7'-20'9904,"-15"22"-4604,-21 30-3378,21-18-1783,0 1 1,1 0-1,0 0 1,1 1-1,1-1 1,0 1-1,2 0 1,0 1-1,0-1 1,1 1-1,2-1 1,-1 1-1,2-1 0,0 1 1,4 17-1,-4-30-263,-1-1-1,2 1 0,-1-1 0,0 0 1,1 0-1,-1 1 0,1-1 0,0 0 1,0 0-1,0 0 0,0-1 0,1 1 1,-1-1-1,1 1 0,-1-1 0,1 0 1,0 0-1,4 3 0,-3-3-757,1 0 0,-1 0 0,1-1 0,0 1 0,0-1 0,-1 0 0,1-1 0,5 1 0,14 0-6565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35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 13325,'0'0'6918,"-43"59"-6822,28-34-64,-5-1 0,2 3 0,-5-4 32,1 0 577,-1-6 0,1-1-449,8-6-128,-1-1-416,8-8-1410,2-1-2018,5-10-1697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35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0 163 12844,'0'0'7399,"49"16"-5893,-24-3-449,4 1-417,0 2-384,5 1-192,-4-2-992,-4-5-1699,-5-3-3138,-5-6-4005</inkml:trace>
  <inkml:trace contextRef="#ctx0" brushRef="#br0" timeOffset="1">308 1 11243,'0'0'5690,"5"11"-4697,19 42 242,28 67 122,-48-110-1331,0 1-1,-2 0 0,1 0 1,-1 0-1,-1 0 0,0 0 1,0 0-1,-1 0 0,-2 14 1,1-21-16,0 1-1,-1-1 1,1 0 0,-1 0 0,0 0 0,0 0 0,-1 0 0,1 0 0,-1-1-1,0 1 1,0-1 0,0 0 0,0 0 0,-1 0 0,1 0 0,-1-1-1,0 1 1,0-1 0,-6 3 0,0 0-867,0-1 0,0-1 0,0 0-1,-1 0 1,1-1 0,-21 2 0,9-4-4022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36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17617,'0'0'8103,"67"24"-13548,-48-24-256,-4-9-8328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36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13933,'0'0'10378,"5"61"-10154,10-46-96,6-5-160,3-1-672,-1-5-257,4-4-449,0 0-672,-9-5-192,0-6-576,-1 0-193,-7 2-320,-2 2-1282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36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6470,'0'0'9001,"-45"56"-6983,23-27-545,1 2 160,3 3-287,0-2-417,2-3-481,5-3-288,5-6-96,5-6-768,1-10-1859,10-6-15310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37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11659,'0'0'3828,"12"9"-1677,9 6-1628,0 2 0,-1 0 1,-1 1-1,-1 1 0,0 1 0,-1 1 0,-2 0 0,0 1 0,13 26 1,-25-42-512,0 1 1,0 0 0,-1 0 0,0 0-1,0 0 1,-1 0 0,0 0 0,0 1-1,-1-1 1,0 0 0,0 1 0,-1-1-1,-2 14 1,1-15 7,0-1 0,-1 1 0,0-1 0,0 0 0,0 0 0,0 0 0,-1-1 0,1 1 0,-1-1 1,-1 0-1,1 0 0,0 0 0,-1 0 0,0-1 0,0 0 0,0 0 0,-9 4 0,-1 0-102,0-1 1,0-1-1,0 0 0,-19 3 1,-31-2-5036,41-6-1236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38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7687,'0'0'16656,"70"18"-16240,-29-17-255,4-1-97,-1 0-705,-5 0-2146,-5-11-2017,-5-5-4965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28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90 105 4612,'18'-18'3012,"-13"15"-2230,-1-1 0,1 0-1,-1 0 1,0-1-1,0 1 1,0-1 0,-1 0-1,1 0 1,-1 0-1,-1 0 1,1 0 0,-1-1-1,3-9 1,-5 15-691,0-1 0,-1 0 0,1 0 0,0 1 1,-1-1-1,1 0 0,-1 1 0,1-1 0,-1 1 0,1-1 0,-1 1 0,1-1 1,-1 1-1,1-1 0,-1 1 0,0-1 0,1 1 0,-1 0 0,0-1 0,0 1 1,1 0-1,-1 0 0,0-1 0,0 1 0,1 0 0,-1 0 0,0 0 0,0 0 0,1 0 1,-1 0-1,0 0 0,0 0 0,1 0 0,-1 1 0,0-1 0,0 0 0,1 0 1,-1 1-1,0-1 0,1 0 0,-2 2 0,-33 13-32,26-8 19,0 1-1,1 0 1,0 1 0,0-1-1,1 2 1,0-1-1,1 1 1,0 0 0,1 0-1,0 1 1,0 0-1,1 0 1,1 0-1,-4 18 1,7-29-65,0 1 0,0 0-1,-1 0 1,1 0 0,0 0 0,1 0-1,-1 0 1,0 0 0,0 0 0,0 0-1,1 0 1,-1 0 0,0-1 0,1 1-1,-1 0 1,1 0 0,-1 0 0,1 0-1,-1-1 1,1 1 0,-1 0 0,1-1-1,0 1 1,-1 0 0,1-1 0,0 1-1,0-1 1,0 1 0,-1-1 0,1 1-1,0-1 1,0 0 0,0 1 0,0-1-1,0 0 1,0 0 0,0 0 0,0 0-1,-1 0 1,1 0 0,0 0 0,0 0-1,0 0 1,0 0 0,0 0 0,0 0-1,0-1 1,0 1 0,0 0 0,-1-1-1,2 0 1,50-18 1048,-38 10-923,-1-1 0,0 0-1,17-18 1,25-19 27,-54 47-163,-1 0 0,1-1 0,-1 1 0,1 0 0,-1 0 0,1-1 0,-1 1 0,1 0 0,0 0 0,-1 0 0,1 0 0,-1-1 0,1 1 0,-1 0 0,1 0 0,0 0 0,-1 0 0,1 1 0,-1-1 0,1 0 0,-1 0 0,1 0 0,0 0 0,-1 0 0,1 1 0,-1-1 0,1 0 0,-1 1 0,1-1 0,-1 0 0,1 1 0,-1-1 0,0 0 0,1 1 0,-1-1 0,1 1 0,-1-1 0,0 1 0,1-1 0,-1 1 0,0-1 0,0 1 0,0-1 0,1 1 0,-1-1 0,0 1 0,0-1 0,0 1 0,0 0 0,0-1 0,0 1 0,0-1 0,0 1 0,0 0 1,0-1-1,0 2 0,1 55 408,-1-17-167,1-39-224,-1 0 0,0-1 0,1 1 0,-1 0 0,1-1 0,0 1 0,-1-1 0,1 1 0,-1 0-1,1-1 1,0 1 0,-1-1 0,1 0 0,0 1 0,0-1 0,-1 0 0,1 1 0,0-1 0,0 0 0,-1 0 0,1 0-1,0 0 1,0 1 0,0-1 0,-1 0 0,1 0 0,0-1 0,0 1 0,0 0 0,-1 0 0,1 0 0,0 0-1,0-1 1,0 1 0,-1 0 0,2-2 0,29-12 867,16-22-399,-39 28-485,0 1 0,1 0-1,0 0 1,0 1-1,1 0 1,0 0 0,0 1-1,17-6 1,-26 11-14,0 0 0,0 0 0,0 1 1,1-1-1,-1 0 0,0 0 1,0 1-1,0-1 0,0 0 0,-1 1 1,1-1-1,0 1 0,0-1 0,0 1 1,0 0-1,0-1 0,-1 1 1,1 0-1,0 0 0,0-1 0,-1 1 1,1 0-1,-1 0 0,1 0 0,-1 0 1,1 0-1,-1 0 0,1 0 0,-1 0 1,0 0-1,0 0 0,1 0 1,-1 0-1,0 0 0,0 0 0,0 0 1,0 0-1,-1 2 0,1 53 171,-1-45-143,-1 4-68,2-1 407,14-22-1363,9-18-7053,-11 12-945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38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11082,'0'0'9353,"-15"60"-7943,10-31-610,1 2-319,4 0-257,0-1-128,0-3 32,0-3-128,9-6-32,-3-1-833,-3-8-640,1-9-1089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39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14125,'0'0'10186,"74"-2"-9481,-36 8-353,0-3-256,5-2-32,-4 2-32,-4-3 0,-10 0-384,-4 0-225,-8 0-832,-8 0-1217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39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11211,'0'0'12299,"51"47"-12075,-10-40-127,4-1-642,0 1-1409,-7-1-1281,-13-2-2819,-9-1-4163</inkml:trace>
  <inkml:trace contextRef="#ctx0" brushRef="#br0" timeOffset="1">1 210 13004,'0'0'6727,"54"1"-5126,-15-1-576,7-4-608,6 0-353,2-1-417,-4 1-992,-8 3-705,-6-5-1537,-9 0-705,-6-3-897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39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 15278,'0'0'5248,"-10"0"-4319,-1 1-882,1 1 0,0 0 0,0 1 0,-1 0 0,2 1 1,-1 0-1,0 0 0,1 1 0,0 0 0,0 1 0,0 0 0,1 0 0,0 1 0,0 0 1,0 0-1,-7 11 0,10-13-32,1 1 0,0 0 0,0 0 0,0 1 0,1-1 0,0 1 0,0 0 0,1 0-1,-1 0 1,2 0 0,-1 0 0,1 0 0,0 0 0,0 1 0,1-1 0,0 0 0,0 0 0,1 1 0,0-1 0,0 0 0,1 0 0,0 0 0,0 0 0,1 0 0,0 0 0,0 0 0,0-1 0,1 0 0,0 1 0,0-1 0,0-1 0,1 1 0,0-1 0,0 0 0,1 0 0,-1 0 0,1-1 0,0 1 0,0-2 0,13 7 0,-9-5-442,0-1 1,0 0 0,1-1-1,10 2 1,43 2-6849,-25-6-2024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40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0 14478,'0'0'5861,"-38"65"-5124,26-36-289,-8 3-191,0 1-129,-7 0-96,-2-4 128,2-1 256,-2-6-224,4-5-127,7-7-162,-2-6-1216,10-4-1826,6-9-3459</inkml:trace>
  <inkml:trace contextRef="#ctx0" brushRef="#br0" timeOffset="1">48 38 15951,'0'0'7527,"63"47"-6374,-33-28-736,8 5-289,2-2-96,0-2-1185,-6-4-2435,-5-6-4387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40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10250,'0'0'7943,"-24"63"-7206,17-28-385,2 1-256,5-1 0,0-3 1,0-5-1,11-5 64,-2-5-32,0-7 32,-2-4-608,-2-6-1987,-5-15-13388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41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14221,'0'0'9193,"69"-19"-8905,-33 19-224,3 0-31,3-2-1,-3 1-449,1-3-288,-8 3-255,-7 0-354,-8 1-31,-8 0-385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41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39 12107,'0'0'10859,"68"-13"-9738,-23 5-224,9-1-481,-5 4-288,-1 2-96,-6 3-288,-13 0-833,-11 2-801,-9 9-1345,-9 1 0,-9 2-1345,-15 0-2819</inkml:trace>
  <inkml:trace contextRef="#ctx0" brushRef="#br0" timeOffset="1">0 234 2018,'0'0'14317,"60"4"-12747,-21-12-385,8 0-288,4 2-256,-3 2-513,-3-1-256,-7 4-1250,-7-1-1024,-8-1-3171,-3-3-4837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41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0 9513,'0'0'13010,"-10"6"-12306,-4 2-459,0 1 1,1 1-1,0 0 0,1 0 0,0 1 0,1 1 0,0 0 1,1 0-1,0 1 0,1 1 0,1-1 0,-10 20 0,16-26-163,0 0 1,-1 0-1,2 0 0,-1 0 0,1 0 0,0 1 0,1-1 1,0 0-1,0 1 0,1-1 0,-1 0 0,4 11 0,-3-14-126,1 0-1,0-1 1,0 1-1,0 0 0,1-1 1,-1 1-1,1-1 1,0 0-1,-1 0 1,2 0-1,-1 0 0,0-1 1,0 1-1,1-1 1,0 0-1,-1 0 1,1 0-1,0 0 0,0 0 1,0-1-1,0 0 1,7 1-1,-1 1-884,1-2 0,-1 1 0,1-1 0,-1-1 0,18 0 0,-23-1-111,0 0-1,1 0 1,-1 0 0,1-1 0,-1 0 0,0 0-1,7-3 1,17-15-8030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42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13901,'0'0'6091,"-8"4"-4761,5-3-1208,-1 1 0,1 0 1,0 0-1,-1 0 0,1 1 1,0-1-1,1 1 1,-1-1-1,0 1 0,1 0 1,-1 0-1,1 0 0,-3 6 1,4-7-89,1 0 1,-1 0 0,0 0-1,1 0 1,-1 0 0,1 0-1,0 0 1,0 0-1,0 0 1,0 1 0,0-1-1,0 0 1,0 0 0,1 0-1,-1 0 1,1 0-1,0 0 1,-1 0 0,1 0-1,0 0 1,0 0 0,0 0-1,1-1 1,-1 1-1,0 0 1,1-1 0,-1 1-1,1-1 1,-1 1 0,1-1-1,0 0 1,3 3 0,-1-1-192,1-1 0,-1 1 0,1-1 1,-1 0-1,1 0 0,0 0 0,0 0 1,0-1-1,0 0 0,1 0 1,-1 0-1,0-1 0,0 0 0,0 0 1,1 0-1,-1 0 0,0-1 0,0 0 1,0 0-1,0-1 0,0 1 0,0-1 1,0 0-1,0 0 0,-1-1 1,1 1-1,-1-1 0,1 0 0,-1 0 1,0-1-1,0 1 0,-1-1 0,1 0 1,-1 0-1,0 0 0,0-1 1,0 1-1,4-8 0,-13 15 3143,-22 18-1482,17-10-1205,1 0 0,0 0 1,1 1-1,1 1 0,0-1 1,0 2-1,2-1 0,-1 1 0,2 0 1,0 0-1,0 0 0,1 1 1,1-1-1,-2 29 0,5-43-364,0 1 0,0 0 0,0-1 0,0 1 0,0 0 0,0-1 0,0 1 0,0-1 0,0 1-1,0-1 1,1 1 0,-1 0 0,0-1 0,1 1 0,-1-1 0,0 1 0,1-1 0,-1 1 0,0-1 0,1 1 0,-1-1-1,1 0 1,0 1 0,14-2-4789,0-9-2642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30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9 129 15659,'25'-24'1954,"33"-26"0,-47 42-1680,-1 1 0,1 0 1,1 0-1,-1 2 0,1-1 0,18-5 0,-27 10-214,0 1 1,0-1-1,0 0 1,0 1-1,0 0 0,0 0 1,0 0-1,4 0 1,-6 0-50,0 1 1,0-1-1,-1 0 1,1 1 0,0-1-1,0 0 1,-1 1 0,1-1-1,0 1 1,0-1 0,-1 1-1,1 0 1,-1-1-1,1 1 1,0 0 0,-1-1-1,0 1 1,1 0 0,-1-1-1,1 1 1,-1 0 0,0 0-1,1 0 1,-1-1-1,0 1 1,0 0 0,0 0-1,0 0 1,1 0 0,-1 0-1,0-1 1,-1 1 0,1 0-1,0 1 1,-2 8-1,0 0 0,-1-1 1,0 0-1,-1 1 0,0-1 0,-1-1 1,1 1-1,-2-1 0,-5 9 0,0 0 2,-45 67 40,28-43-30,1 1 0,-24 53 0,48-88-25,0 0 0,0 1 0,1-1 0,0 1 0,-2 12 1,4-18-12,0 0 1,-1-1 0,1 1-1,0-1 1,1 1 0,-1-1-1,0 1 1,0-1 0,1 1-1,-1-1 1,0 1 0,1-1-1,0 1 1,-1-1 0,1 0-1,0 1 1,0-1 0,0 0-1,0 1 1,0-1 0,0 0-1,0 0 1,0 0 0,0 0-1,0 0 1,1 0-1,-1 0 1,0-1 0,1 1-1,-1 0 1,1-1 0,-1 1-1,1-1 1,2 1 0,11 0-15,1 0 1,0-1-1,0 0 0,0-2 1,25-4-1,-28 4 0,48-9-70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30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29 11979,'0'-29'7956,"-2"44"-3807,1 49-2310,-5 268 1359,8-318-2992,2-21 28,-2-31-845,-5 28 129,-1 0 0,0 0 0,-1 1 0,0 0 0,0 0 0,-1 0 0,0 0 0,0 1 0,-1 0 0,0 0 0,-1 1 0,1 0 0,-17-11 0,75 13 4788,-34 3-3807,99-15-630,-40 0-7586,-50 12 121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42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11499,'0'0'12043,"47"61"-11146,-38-29-384,-2 2-225,-5 5-160,-2 3-64,-7-2 0,-15 2-32,-12-2 0,0-3-448,-2-6-1378,-2-10-1729,9-9-3556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43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7175,'0'0'5509,"9"0"-3149,-3 0-2174,0 1 1,-1 0 0,1 0 0,-1 1 0,1-1 0,-1 1-1,0 0 1,0 0 0,0 1 0,0 0 0,0 0 0,0 0 0,-1 0-1,1 1 1,-1 0 0,0-1 0,0 2 0,0-1 0,-1 0-1,0 1 1,0 0 0,3 5 0,1 2-75,-2 0 0,0 1-1,0-1 1,-1 1 0,-1 0 0,0 0 0,-1 0-1,0 1 1,-1-1 0,-1 0 0,0 1 0,-1-1 0,0 0-1,-1 1 1,0-1 0,-1 0 0,-1 0 0,0-1-1,-1 1 1,-7 15 0,6-18-282,1 0 0,-2 0 0,1-1-1,-1 0 1,-1 0 0,0 0 0,0-1 0,-17 13 0,22-18-564,-1-1 0,1 0 1,-1 0-1,0 0 0,0 0 0,0 0 1,0-1-1,-5 1 0,-2-1-4428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44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11 12075,'0'-6'4068,"0"1"2723,-5 6-6087,1 15-736,2 7-64,1 3 417,1 3-33,0 3-160,0-3-64,0-3-32,3-3-64,-3-3-545,0-5-928,0-4-1410,-3-5-1953,-12-5-1122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44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7847,'0'0'16080,"68"-34"-15248,-28 36-319,9 5-385,-1 2-32,6-1-192,-10 1-1505,-7-5-1795,-10 0-2337,-9-4-3075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45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22 12940,'0'0'9882,"-4"12"-8473,-8 28-875,1 0 0,2 1-1,2 0 1,-2 48 0,9-75-624,1 41 395,-1-52-444,1 0-1,-1 1 1,1-1 0,0 1-1,-1-1 1,2 0 0,-1 0 0,0 0-1,1 0 1,-1 0 0,1 0-1,3 4 1,-5-6 10,0-1 1,0 0 0,0 0-1,1 0 1,-1 0-1,0 1 1,0-1-1,0 0 1,1 0-1,-1 0 1,0 0 0,0 0-1,0 0 1,1 1-1,-1-1 1,0 0-1,0 0 1,1 0-1,-1 0 1,0 0-1,0 0 1,1 0 0,-1 0-1,0 0 1,0 0-1,1 0 1,-1 0-1,0 0 1,0 0-1,1-1 1,-1 1-1,0 0 1,0 0 0,1 0-1,-1 0 1,0 0-1,0 0 1,0-1-1,1 1 1,-1 0-1,0 0 1,0 0-1,0-1 1,0 1 0,0 0-1,1 0 1,-1 0-1,0-1 1,0 1-1,0 0 1,0 0-1,0-1 1,0 1-1,0 0 1,0 0 0,0-1-1,0 1 1,0 0-1,0 0 1,0-1-1,0 1 1,0 0-1,0 0 1,0-1-1,0 1 1,1-22-4713,-1 19 3581,0-27-7159</inkml:trace>
  <inkml:trace contextRef="#ctx0" brushRef="#br0" timeOffset="1">3 72 7783,'0'0'6887,"0"-8"-3417,-1 3-2982,1 3-326,-1 1 1,1-1-1,0 1 0,-1-1 0,1 0 1,0 1-1,0-1 0,0 1 0,0-1 1,1 1-1,-1-1 0,0 1 0,1-1 1,-1 0-1,1 1 0,-1 0 0,1-1 1,0 1-1,-1-1 0,1 1 0,0 0 1,0-1-1,0 1 0,0 0 0,0 0 1,0 0-1,1 0 0,-1 0 0,0 0 1,1 0-1,-1 0 0,0 1 0,1-1 1,-1 0-1,1 1 0,1-1 0,37-5 539,0 3-1,0 1 0,44 4 1,-11-1-2344,-71-1 912,11 1-347,-8 2-6834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45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10 8456,'0'0'14382,"48"11"-12525,-8-16-928,3-1-544,-1 0-289,1 3-96,-12 3-64,-8 0-769,-3 2-769,-11 8-640,-9-1-1121,0 4-1025,-7-1-2499</inkml:trace>
  <inkml:trace contextRef="#ctx0" brushRef="#br0" timeOffset="1">1 234 12684,'0'0'11563,"58"3"-10026,-22-6-608,7-4-480,-2 2-257,-1 1-160,-6 2-32,0 2-897,-7 0-1697,-5-1-2691,-8-3-5478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46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0 8680,'0'0'8664,"-10"3"-7911,0 2-571,1-1 0,-1 1 0,1 1-1,0-1 1,0 2 0,0-1 0,1 1 0,0 1 0,1-1 0,0 1-1,0 1 1,0-1 0,1 1 0,0 0 0,-4 11 0,2-5-11,2-1 0,0 1 1,1 1-1,0-1 0,1 1 1,1 0-1,1 0 0,0 0 1,1 0-1,1 0 0,0 1 1,3 18-1,-1-25-257,0 0 1,1 0-1,0-1 1,0 1-1,1-1 1,0 1-1,1-1 1,10 14-1,-10-16-306,0 0-1,1-1 1,0 0 0,0 0-1,1-1 1,0 0-1,0 0 1,0 0 0,0-1-1,1 0 1,11 4-1,25 5-5287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55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5477,'0'0'12044,"-11"53"-11660,5-29-224,-3 4-32,4 4-96,1-1-32,-1 0 32,1-2 32,3-7 96,1-4 1,0-9-193,10-5-545,-1-4-1441,2-9-1761,0-13-2980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56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4676,'0'0'16016,"59"29"-14767,-33-21-320,6-3-321,-1-2-352,1-2-159,-1-1-33,-6 0-32,-7 0-705,-5 0-1121,-10-3-1633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56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11243,'0'0'13324,"52"19"-12171,-17-19-736,-1 0-353,0 0-96,-2 0-1057,-14 2-1378,-3 5-1632,-15 2-3012</inkml:trace>
  <inkml:trace contextRef="#ctx0" brushRef="#br0" timeOffset="1">1 243 13068,'0'0'5253,"52"1"-3203,-21-1-1121,8-7-577,1-1-255,3-2-1058,-3-4-2435,-4-1-4483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31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46 13965,'0'0'8029,"-3"11"-7954,-7 41 973,2 1 1,2 1-1,2-1 1,6 84-1,-2-137-1036,0 0 0,0 0 1,0 1-1,0-1 0,0 0 0,0 1 0,0-1 0,0 0 0,0 0 0,0 1 0,0-1 1,0 0-1,0 0 0,0 1 0,0-1 0,1 0 0,-1 0 0,0 1 0,0-1 1,0 0-1,0 0 0,0 0 0,1 1 0,-1-1 0,0 0 0,0 0 0,0 0 0,1 1 1,-1-1-1,0 0 0,0 0 0,1 0 0,-1 0 0,0 0 0,0 0 0,1 0 0,-1 0 1,0 0-1,0 1 0,1-1 0,-1 0 0,0 0 0,1 0 0,11-9 552,9-16 282,-12 1-843,-1 0 0,-2 0 0,0-1 0,-1 1 0,-1-1 0,-2 0 0,0 0 0,-3-39 0,-1 62-739,-4 9 429,-2 9 197,2 7 69,1-10 31,2 0 0,0 0-1,-1 17 1,3-26 11,1 0-1,0 0 0,1 0 1,-1 0-1,1 0 1,0 0-1,0 0 1,0 0-1,0 0 1,0-1-1,1 1 0,0 0 1,0-1-1,0 1 1,3 3-1,4 4 8,-3-2 1,2 1-1,-1-2 1,1 1-1,0-1 0,16 12 1,-22-19 4,1-1 1,-1 1-1,0 0 1,0-1-1,0 0 1,0 1-1,0-1 0,0 0 1,0 0-1,1 0 1,-1-1-1,0 1 1,0 0-1,0-1 0,0 1 1,0-1-1,0 0 1,0 0-1,0 0 1,0 0-1,0 0 0,0 0 1,-1 0-1,1 0 1,0-1-1,-1 1 1,1-1-1,-1 0 0,1 1 1,-1-1-1,0 0 1,1-2-1,7-8 62,0 0 0,-1-1 0,7-15 0,-15 27-76,10-19 42,-1 0 0,0 0 1,-2 0-1,-1-1 0,0 0 0,-1 0 1,-2-1-1,0 1 0,-1-1 0,-2-38 1,0 59-46,0 0 0,0 1 0,0-1 0,0 1 0,0-1 0,0 0 0,0 1 0,-1-1-1,1 1 1,0-1 0,0 1 0,0-1 0,-1 1 0,1-1 0,0 1 0,-1-1 0,1 1 0,0-1 0,-1 1 0,1-1 0,-1 1 0,1-1 0,0 1 0,-1 0 0,1-1 0,-1 1 0,1 0 0,-1 0 0,0-1 0,1 1 0,-1 0 0,1 0 0,-1 0 0,1 0 0,-1 0 0,0-1 0,1 1 0,-1 0 0,1 0 0,-1 0 0,1 1 0,-1-1 0,0 0 0,1 0 0,-1 0-1,1 0 1,-1 0 0,1 1 0,-1-1 0,1 0 0,-1 1 0,1-1 0,-1 0 0,1 1 0,-1-1 0,1 0 0,-1 2 0,-25 23-237,18-10 237,1 1 0,0 0 0,1 0 1,1 1-1,1-1 0,-4 23 1,4 2 42,0 61 1,4-101-38,0 1 1,0 0-1,0 0 1,0 0-1,0 0 1,1 0-1,-1 0 1,0 0-1,1-1 1,-1 1-1,1 0 1,0 0-1,0-1 1,0 1-1,-1 0 1,2-1-1,-1 1 1,0-1-1,0 1 1,0-1-1,1 1 1,-1-1-1,1 0 0,-1 0 1,1 0-1,1 1 1,-1-1 11,0-1 1,0 0-1,0 0 1,0 0 0,-1 0-1,1 0 1,0 0-1,0-1 1,0 1-1,0 0 1,0-1-1,-1 0 1,1 1-1,0-1 1,0 0-1,-1 0 1,1 0-1,-1 0 1,1 0-1,-1 0 1,1-1-1,-1 1 1,0 0 0,1-1-1,-1 1 1,1-4-1,50-70 2,-52 75-17,0 0-1,0 0 1,0 0-1,1 0 1,-1 0-1,0-1 1,0 1-1,0 0 1,0 0 0,0 0-1,0 0 1,1 0-1,-1 0 1,0 0-1,0 0 1,0 0-1,0 0 1,0-1 0,1 1-1,-1 0 1,0 0-1,0 0 1,0 0-1,0 0 1,0 0-1,1 0 1,-1 0-1,0 0 1,0 0 0,0 1-1,0-1 1,1 0-1,-1 0 1,0 0-1,0 0 1,0 0-1,0 0 1,0 0-1,1 0 1,-1 0 0,0 0-1,0 0 1,0 1-1,0-1 1,0 0-1,0 0 1,0 0-1,0 0 1,1 0-1,-1 1 1,0-1 0,3 13-152,-2 21-111,-1-31 254,0 106-556,2-109-98,0 1-1,0 0 0,0 0 0,0-1 1,0 1-1,0-1 0,1 1 0,-1-1 0,0 0 1,0 0-1,0 0 0,1 0 0,-1-1 0,0 1 1,0 0-1,3-2 0,8-7-5757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56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13100,'0'0'3417,"-8"8"-1527,-13 15-184,0 1-1,-30 44 1,45-57-1521,-1 0-1,1 1 1,1-1 0,0 1-1,1 0 1,0 0-1,1 0 1,0 1 0,1-1-1,-1 23 1,3-33-232,0 1 1,0-1-1,1 1 0,-1-1 1,1 1-1,0-1 0,-1 0 1,1 1-1,0-1 1,1 0-1,-1 0 0,0 0 1,1 0-1,-1 0 0,1 0 1,-1 0-1,1 0 1,0-1-1,0 1 0,0 0 1,0-1-1,0 0 0,0 1 1,0-1-1,0 0 1,1 0-1,-1 0 0,0-1 1,1 1-1,2 0 0,39 5-3994,-4-7-4427,-10-3-1595</inkml:trace>
  <inkml:trace contextRef="#ctx0" brushRef="#br0" timeOffset="1">435 152 13036,'0'0'4324,"-62"62"-2786,37-33-321,-4 1-192,-3-1-384,5-5-225,4 0-288,6-9-64,5-4-32,6-10-32,1-1-1089,5-3-1345,0-12-3139,0-5-2467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57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10186,'0'0'13837,"58"30"-12652,-33-18-513,-2 1-511,2-1-97,2 1-417,0-3-1568,-1-2-2307,1-3-4805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57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12204,'0'0'4516,"0"48"-2210,3-24-544,4 2-449,-1 1-448,3 2-417,-9 0-224,0 2-160,0 0 0,-15 3-31,-1 0 31,-13 0-161,6-2-351,-2-3-865,0-6-1634,7-5-4324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58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11563,'0'0'9748,"0"11"-8531,-3 57-234,1-28-679,2 56 0,0-96-323,0 1 1,0-1-1,0 0 0,0 0 1,0 1-1,0-1 0,0 0 1,0 0-1,0 1 0,0-1 1,0 0-1,0 0 0,0 1 1,0-1-1,0 0 0,0 1 1,0-1-1,0 0 1,1 0-1,-1 0 0,0 1 1,0-1-1,0 0 0,1 0 1,-1 0-1,0 1 0,0-1 1,0 0-1,1 0 0,-1 0 1,0 0-1,0 0 0,1 1 1,-1-1-1,0 0 0,0 0 1,1 0-1,-1 0 1,0 0-1,0 0 0,1 0 1,10-9-1965,6-17-3083,-12 2-5,-3-5-380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58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7207,'0'0'15567,"56"8"-14094,-29-2-352,-2-1-512,7 0-417,-3-1-128,-2-2-192,-1 2-673,-5-1-961,-5 0-768,-8-1-929,-5 0-1762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58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9961,'0'0'12236,"77"22"-11179,-42-22-448,1 0-385,-4 0-192,-5 0-288,-7 0-962,-4 5-1120,-14-1-1634,-2 1-2017</inkml:trace>
  <inkml:trace contextRef="#ctx0" brushRef="#br0" timeOffset="1">0 153 10890,'0'0'9513,"69"-5"-7719,-32-4-865,-1 1-577,8-1-320,-8 1-961,-2 3-1793,-2-1-2819,-8-1-3204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59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7399,'0'0'11253,"-8"1"-9683,-1 1-1343,1 0 0,0 1 0,0 1 0,1-1 0,-1 1 0,1 0 0,-1 1 0,1 0 0,1 0 0,-1 0 0,1 1 0,0 0 0,0 0 0,0 1 0,1-1 0,-6 11 0,7-11-141,0 1-1,0 0 1,0 0-1,1 0 1,0 0-1,0 1 1,1-1-1,0 1 1,1 0-1,-1-1 1,1 14-1,1-18-95,0 1-1,1-1 1,-1 0-1,1 0 1,0 0-1,0 1 1,0-1-1,0 0 1,1 0-1,-1-1 1,1 1-1,0 0 1,-1 0-1,1-1 0,1 1 1,-1-1-1,0 0 1,0 1-1,1-1 1,0 0-1,-1 0 1,1-1-1,0 1 1,0-1-1,0 1 1,0-1-1,0 0 0,0 0 1,6 1-1,59 6-4964,-31-7-812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59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14221,'0'0'10186,"-18"57"-8937,23-46-480,8-1-481,3-1-160,2-3-96,5-3-416,-1-2-737,-4-1-1538,3 0-1152,-4-4-2755,-1-7-4068</inkml:trace>
  <inkml:trace contextRef="#ctx0" brushRef="#br0" timeOffset="1">190 28 13453,'0'0'5957,"-45"51"-3394,27-27-513,5 0-609,0 1-608,4-2-513,4-3-256,5-2-96,0-3-1537,0-8-1794,5-5-2883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3:59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14862,'0'0'5862,"14"48"-4261,-8-27-576,3 1-512,-2 3-321,-7-1-128,0 2-32,-5-1 0,-12 0-160,-8 1 32,-4-4 0,-5 2-257,2-5-736,5-3-1633,9-6-2948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01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9865,'-1'12'2499,"1"3"-706,0 7 706,5 7-641,8 5 63,5 4-287,3 2-321,6 3-96,-9 1-352,-1 4-192,-10 1-353,-7 4-288,-13-1 32,-16 6-448,-19-2-833,-10-4-1538,-7-7-1921,0-4-7464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32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77 12780,'0'0'13047,"10"4"-12348,-4-1-585,0 0 0,1-1 0,-1 0 0,1 0 0,0-1 0,0 0-1,-1 0 1,9 0 0,-12-1-57,1-1 1,-1 1-1,0-1 0,1 0 1,-1 1-1,0-2 0,1 1 0,-1 0 1,0-1-1,0 1 0,0-1 1,0 0-1,0 0 0,-1 0 0,1 0 1,0-1-1,-1 1 0,0-1 0,1 0 1,-1 1-1,2-6 0,-2 6-36,-1 0 0,0 1 0,1-1-1,-1 0 1,0 0 0,-1 0 0,1 0 0,0-1-1,0 1 1,-1 0 0,0 0 0,1 0-1,-1-1 1,0 1 0,0 0 0,0 0 0,0-3-1,-1 4-15,1 0-1,-1 0 0,1 0 1,-1 1-1,1-1 0,-1 0 0,0 0 1,0 0-1,1 0 0,-1 1 1,0-1-1,0 0 0,0 1 0,0-1 1,0 1-1,1-1 0,-1 1 1,0-1-1,0 1 0,0 0 0,-1-1 1,1 1-1,0 0 0,-1 0 1,-3-1-14,1 1 1,-1 0-1,1 1 1,-1-1 0,1 1-1,0 0 1,-1 0-1,1 0 1,0 0 0,-1 1-1,1 0 1,0 0-1,0 0 1,0 0 0,-3 4-1,-1 0 26,2 0-1,-1 1 0,1 0 0,0 1 1,0-1-1,-5 11 0,9-14 7,0-1-1,0 1 1,0 0-1,1 0 1,-1-1-1,1 1 1,0 0-1,0 0 1,1 0-1,-1 1 1,1-1-1,0 0 1,0 0-1,0 0 1,0 0-1,2 7 1,-1-9-14,1 0-1,-1 0 1,1 0 0,-1 0 0,1 0 0,0 0 0,0-1-1,0 1 1,0 0 0,0-1 0,0 1 0,0-1 0,0 0-1,1 0 1,-1 0 0,0 0 0,1 0 0,-1-1 0,1 1-1,-1-1 1,1 1 0,3-1 0,64 3-1041,-58-3 152,25-1-3876,0-6-3604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15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6246,'60'7'7465,"3"-6"-4076,-10-4-2605,80-14 0,-18-6-195,-31 6-100,1 3 0,132-5 0,76 27 546,-234-4-704,0 3 0,109 29 0,-168-36-335,11 3 156,0 0 0,-1 1 0,1 0 0,16 9 0,-25-11-190,0 0-1,1-1 0,-1 1 1,0 0-1,0 0 0,0 1 1,0-1-1,-1 0 0,1 1 1,0-1-1,-1 0 0,0 1 1,1 0-1,-1-1 0,0 1 1,-1 0-1,1 0 0,0 0 0,-1-1 1,1 1-1,-1 0 0,0 3 1,4-7-5920,1-10 572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16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8904,'0'0'9791,"10"-1"-9396,35-5 336,63-16-1,48-9 238,180 21-802,-316 12-156,0 1 1,-1 0-1,0 2 1,0 0-1,0 1 1,35 17-1,-32-13 202,0-1 0,1-2-1,-1 0 1,36 6-1,-37-11 144,1-1 0,0-1 0,0-1 0,-1-1 0,1-1 0,-1-1 0,26-7 0,11-8 302,66-33 1,20-7-515,-135 57-46,-2 0-181,-22 2-15128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17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4 9353,'-1'-4'11079,"1"4"-10888,-10 9 2176,-10 16-2333,14-13 186,1 0-1,0 1 0,1-1 1,0 1-1,-2 19 0,4-26-260,1-1 0,1 1 0,-1-1-1,1 1 1,0 0 0,0-1 0,1 1 0,0 0-1,-1-1 1,2 1 0,-1-1 0,1 0 0,0 1-1,0-1 1,4 7 0,-6-12-173,1 1 0,-1-1 0,0 0 0,1 1 0,-1-1-1,1 0 1,-1 0 0,1 1 0,-1-1 0,0 0 0,1 0 0,-1 0 0,1 1 0,-1-1-1,1 0 1,-1 0 0,1 0 0,0 0 0,-1 0 0,1 0 0,-1 0 0,1 0 0,-1 0 0,1 0-1,-1 0 1,1-1 0,-1 1 0,1 0 0,-1 0 0,1 0 0,-1-1 0,0 1 0,1 0-1,-1 0 1,1-1 0,-1 1 0,0 0 0,1-1 0,-1 1 0,0-1 0,1 1 0,-1-1-1,0 1 1,1 0 0,-1-1 0,0 1 0,0-1 0,0 1 0,1-1 0,-1 1 0,0-1 0,0 1-1,0-1 1,0 1 0,0-2 0,4-15-8562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17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8104,'0'0'12225,"8"-3"-10768,6-1-948,1-1-1,-1 2 1,1 0-1,0 1 1,19 0 0,90 2-377,-61 1-3028,-64-1 2737,1 0 1,0 0-1,0 0 0,0 0 0,0 0 1,0 0-1,-1 0 0,1 0 0,0 0 1,0 0-1,0 0 0,0 0 0,-1 0 1,1 0-1,0 0 0,0 0 0,0 0 1,0 0-1,0 0 0,-1 0 0,1 0 1,0 0-1,0 0 0,0 0 0,0 1 1,0-1-1,0 0 0,-1 0 0,1 0 0,0 0 1,0 0-1,0 0 0,0 0 0,0 1 1,0-1-1,0 0 0,0 0 0,0 0 1,0 0-1,0 1 0,0-1 0,0 0 1,0 0-1,0 0 0,0 0 0,0 0 1,0 1-1,0-1 0,0 0 0,0 0 1,0 0-1,0 0 0,0 0 0,0 1 0,0-1 1,0 0-1,0 0 0,0 0 0,0 0 1,0 0-1,0 1 0,1-1 0,-1 0 1,0 0-1,0 0 0,0 0 0,0 0 1,1 0-1,-10 4-6028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18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7783,'0'0'13421,"63"23"-12332,-24-24-512,4-5-385,-3 3-96,-6 1-96,-8 2-545,-8 0-1248,-13 0-2115,-5 4-2274</inkml:trace>
  <inkml:trace contextRef="#ctx0" brushRef="#br0" timeOffset="1">0 161 9897,'0'0'14286,"58"-1"-13293,-19-6-673,6-2-288,6 1-64,-1 2-1153,-8-5-1538,-3 2-1921,-4-4-2563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18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11050,'0'0'8211,"-9"2"-7426,2 0-673,1 0 1,-1 0 0,1 1 0,0 0 0,0 0 0,0 1-1,0 0 1,1 0 0,-1 0 0,1 0 0,0 1-1,0 0 1,1 0 0,-6 7 0,-1 3 213,1 1 1,-15 29-1,22-39-297,1 0 0,0 1 1,0-1-1,0 0 0,1 1 0,0 0 0,0-1 0,1 1 1,0-1-1,0 1 0,2 9 0,-1-14-34,0 0-1,0 0 0,0-1 1,1 1-1,-1 0 0,1-1 1,-1 1-1,1-1 0,0 1 1,-1-1-1,1 0 1,0 1-1,0-1 0,0 0 1,0 0-1,0-1 0,0 1 1,0 0-1,0-1 1,1 1-1,-1-1 0,0 1 1,0-1-1,0 0 0,1 0 1,3-1-1,5 2-1154,1-1-1,0-1 1,22-3-1,1-8-4620</inkml:trace>
  <inkml:trace contextRef="#ctx0" brushRef="#br0" timeOffset="1">411 76 4740,'0'0'13229,"-56"43"-11692,36-22-448,-3 5-544,-3 3-353,7-4-160,-1-3 32,2-3 0,5-7-32,6-7 0,2-5-960,1 0-770,2-13-2434,-1-6-480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18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10442,'0'0'10186,"54"10"-9097,-29 2-289,4 5-319,4 0-353,1 1-96,-5 0-1634,-2-1-3106,-4-4-6695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19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4837,'0'0'14285,"58"43"-12587,-38-27-513,-2 1-384,-2 0-513,-5 5-128,-8 1-160,-3 3-64,-7 3 128,-14 0-256,-8 2-545,0-2-384,-2-5-1121,3-7-2306,2-4-5061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19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9769,'0'0'10463,"1"11"-9010,-8 121 1792,4-81-6163,2-18-8401,1-49 626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19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4420,'0'0'14414,"63"-18"-12909,-25 15-159,-1 1-450,8-2-447,0 2-353,-1-1-32,-14 1-416,3 2-1282,-15 0-832,-11 0-1346,-3 0-480,-4 5-1730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33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6662,'0'0'6049,"0"9"-3743,-1 14-1476,0-6-117,1 0 0,0 0 0,1 1 0,1-1 1,6 26-1,-7-42-666,-1 0 0,1 0 0,-1 0 0,1 0 0,-1 0 0,1 0 0,0-1 0,0 1 0,-1 0 0,1 0 0,0-1 0,0 1 0,0-1 0,0 1 0,0 0 0,0-1 0,0 0 0,0 1 0,0-1 0,0 0 0,0 1 0,0-1 0,0 0 0,0 0 0,0 0 0,0 0 0,0 0 0,0 0 0,0 0 0,0 0 0,1-1 0,-1 1 0,0 0 0,0-1 0,0 1 0,0-1 0,0 1 0,-1-1 0,1 1 0,0-1 0,0 1 0,1-2 0,37-30 1268,-33 26-1227,-3 2-73,0 0 0,0 1 0,1-1 0,-1 1 0,1-1 0,0 1 0,7-4 0,-10 7-20,1-1 1,-1 1 0,0 0-1,0 0 1,1 0 0,-1 0-1,0 0 1,0 0 0,1 0-1,-1 0 1,0 1 0,0-1-1,0 0 1,1 1 0,-1-1-1,0 1 1,0-1 0,0 1-1,0 0 1,0 0 0,0-1-1,0 1 1,0 0 0,0 0-1,0 0 1,0 0 0,-1 0-1,1 0 1,0 0 0,-1 0-1,1 0 1,-1 0 0,1 0-1,-1 0 1,1 1 0,-1-1-1,1 1 1,13 34 88,-11-26-67,1-1-1,-1-1 0,1 1 0,1 0 0,0-1 0,7 9 0,-11-16 11,0 0-1,0 0 1,0 0-1,1 0 0,-1-1 1,0 1-1,0 0 1,1-1-1,-1 1 0,0-1 1,1 0-1,-1 1 1,0-1-1,1 0 0,-1 0 1,0 0-1,1 0 0,-1 0 1,1 0-1,-1 0 1,0-1-1,1 1 0,-1 0 1,0-1-1,1 1 1,-1-1-1,0 1 0,1-1 1,-1 0-1,0 1 1,0-1-1,0 0 0,0 0 1,0 0-1,0 0 1,0 0-1,0 0 0,1-1 1,40-49 1173,-36 42-1289,8-13 97,-12 18-47,0-1 1,1 0 0,0 1-1,-1-1 1,2 1 0,-1 0 0,1 0-1,-1 0 1,1 0 0,0 0-1,0 1 1,1 0 0,8-5 0,-11 8 17,-1 1 1,0-1 0,0 1-1,1 0 1,-1 0 0,0-1-1,0 1 1,0 0 0,0 0-1,0 0 1,0 0 0,0 0-1,0 1 1,-1-1 0,1 0 0,0 0-1,-1 0 1,1 1 0,-1-1-1,1 0 1,-1 1 0,1-1-1,-1 1 1,0-1 0,0 0-1,0 1 1,0-1 0,0 1-1,0 1 1,3 49-454,-3-51 389,4 23-1254,-4-24 1226,0 0 0,1 1-1,-1-1 1,0 0 0,0 0-1,0 1 1,1-1 0,-1 0-1,0 0 1,0 1 0,1-1-1,-1 0 1,0 0 0,1 0-1,-1 0 1,0 0 0,1 0-1,-1 1 1,0-1 0,0 0-1,1 0 1,-1 0-1,0 0 1,1 0 0,-1 0-1,0 0 1,1 0 0,-1 0-1,0 0 1,1 0 0,-1-1-1,0 1 1,1 0 0,-1 0-1,3-2-453,-1 0-1,0 1 0,0-1 0,0 0 1,0 0-1,0-1 0,-1 1 0,1 0 1,-1-1-1,1 1 0,1-6 0,9-20-2779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20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6022,'0'0'15278,"79"-2"-14061,-36-5-352,0 1-352,-3 3-385,-6 3-128,0 0-737,-12 0-736,-11 9-737,-9 4-1602,-2-1-224,-9 0-2114</inkml:trace>
  <inkml:trace contextRef="#ctx0" brushRef="#br0" timeOffset="1">33 153 11403,'0'0'7943,"70"-14"-6726,-37 7-800,3 1-385,-4 1-288,-1 1-1666,-1-1-2755,-10 0-1280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20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9385,'0'0'7746,"-9"4"-6785,1 0-655,0 1 1,0 0 0,0 1-1,0 0 1,1 0 0,0 1-1,0 0 1,1 0 0,-1 0-1,2 1 1,-1 0 0,1 0-1,0 0 1,1 1 0,0 0-1,0 0 1,-3 13 0,6-20-251,0 1 0,1-1 0,-1 1 0,1-1 0,-1 1 1,1-1-1,0 1 0,0-1 0,0 1 0,0 0 0,1-1 1,-1 1-1,1-1 0,-1 1 0,1-1 0,0 1 0,0-1 1,0 0-1,0 1 0,1-1 0,-1 0 0,1 0 0,-1 0 1,1 0-1,0 0 0,-1 0 0,1 0 0,0-1 0,4 3 0,1-1-364,1 0-1,0-1 0,-1 0 0,1 0 0,0-1 1,0 0-1,0 0 0,13-2 0,52 0-8745,-41-6 652</inkml:trace>
  <inkml:trace contextRef="#ctx0" brushRef="#br0" timeOffset="1">281 103 10634,'0'0'14093,"30"42"-13964,-12-37-33,2-1-192,-2-3-833,-2-1-1249,-1 0-1410,-5-9-2946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20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10410,'0'0'6950,"-35"52"-4451,28-31-513,2-3-769,5 1-705,0 0-384,0-4-544,0-4-1698,0-3-1730,5-5-4227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21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6086,'0'0'13517,"42"47"-12140,-24-25-480,-2 2-385,-2 3-224,-5 4-223,-9 1-1,0 8-64,-20 4-257,-17 5-1024,-10 6-1570,-11 1-1825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23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46 1057,'-3'0'775,"0"-1"0,0 1-1,1 0 1,-1-1 0,0 0 0,0 0 0,0 0 0,0 0-1,1 0 1,-1-1 0,0 1 0,-3-4 0,3 3-223,0 0 0,1 1 1,-1-1-1,0 1 1,0-1-1,0 1 0,0 0 1,0 0-1,0 0 0,-1 1 1,1-1-1,-6 0 1,8 1-529,1 1 1,-1-1 0,0 0 0,1 0 0,-1 0 0,1 1 0,-1-1-1,0 0 1,1 1 0,-1-1 0,1 0 0,-1 1 0,1-1-1,-1 0 1,1 1 0,-1-1 0,1 1 0,0-1 0,-1 1 0,1-1-1,0 1 1,-1 0 0,1-1 0,0 1 0,0-1 0,0 1-1,-1 0 1,1-1 0,0 1 0,0-1 0,0 1 0,0 0 0,0-1-1,0 1 1,0 0 0,0-1 0,0 1 0,0 0 0,1 0-1,-1 0-7,0 0-1,0 0 0,1 0 0,-1 0 0,0 0 0,0 0 1,1 0-1,-1 0 0,1 0 0,-1 0 0,1-1 1,-1 1-1,1 0 0,0 0 0,-1 0 0,1-1 0,0 1 1,0 0-1,-1-1 0,1 1 0,0-1 0,0 1 0,0-1 1,0 1-1,0-1 0,0 1 0,1-1 0,0 0 28,-1 0-1,0 0 0,1 0 0,-1 0 1,0 0-1,0 0 0,1-1 0,-1 1 1,0 0-1,0-1 0,0 1 0,1-1 1,-1 1-1,0-1 0,0 0 0,0 0 1,0 1-1,0-1 0,0 0 0,0 0 1,0 0-1,-1 0 0,1 0 0,0 0 1,0 0-1,-1 0 0,1 0 0,-1-1 1,1 1-1,-1 0 0,1-2 0,11-15 751,3 14-199,-14 4-582,1 0 0,-1 0 1,0 0-1,1 0 0,-1 0 0,0 0 0,1-1 1,-1 1-1,0 0 0,1-1 0,-1 1 1,0-1-1,0 1 0,0-1 0,2-1 1,-1-3 192,-13 11-109,-17 16 192,27-22-296,1 1 0,0-1 0,-1 1 0,1-1 1,-1 0-1,1 1 0,0-1 0,-1 1 0,1-1 0,0 1 0,0 0 0,-1-1 0,1 1 0,0-1 0,0 1 0,0-1 1,0 1-1,0 0 0,-1-1 0,1 1 0,0-1 0,1 1 0,-1 0 0,0-1 0,0 1 0,0-1 0,0 1 1,0-1-1,0 1 0,1 0 0,17 7 1109,7-8-2276,-5-3-5870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58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1785 236 4132,'1'1'210,"0"-1"1,0 0-1,0 0 1,0 0-1,1 0 1,-1 0-1,0 0 0,0 0 1,0 0-1,0 0 1,0-1-1,0 1 1,0 0-1,0-1 0,0 1 1,0 0-1,0-1 1,0 1-1,-1-1 1,1 0-1,0 1 1,0-1-1,0 0 0,-1 0 1,1 1-1,0-1 1,-1 0-1,1 0 1,0 0-1,-1 0 1,1 0-1,-1 0 0,0 0 1,1 0-1,-1 0 1,0 0-1,1 0 1,-1 0-1,0 0 0,0 0 1,0 0-1,0 0 1,0 0-1,0 0 1,0 0-1,-1 0 1,1 0-1,0 0 0,-1-1 1,-3-1 40,0 0 1,-1 0-1,1 1 1,-1 0-1,0 0 0,0 0 1,-6-1-1,0-1 97,-56-28 577,23 9-670,-1 3 0,0 1 0,-1 3 0,-65-15 0,-155-4 88,217 32-315,-1 3-1,1 2 1,-70 11 0,-160 12 15,62-9 13,175-10-48,1 1-1,0 3 0,-46 15 0,78-21 52,0 1 1,0 0-1,1 0 0,-1 1 1,1 0-1,0 1 0,1 0 1,-1 0-1,-11 15 1,6-6 63,2 1 1,0 0-1,1 0 1,-9 20 0,18-35-125,1-1 1,-1 1 0,1 0-1,-1-1 1,1 1 0,0 0 0,-1-1-1,1 1 1,0 0 0,0 0 0,0-1-1,0 1 1,1 0 0,-1-1-1,0 1 1,1 0 0,-1-1 0,1 1-1,0-1 1,-1 1 0,3 2 0,6 4-3120,5-5-4463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4:58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12 3748,'0'0'5098,"-8"-3"-4693,-24-5 33,32 8-384,-1 0-1,0 0 1,1 1 0,-1-1-1,1 0 1,-1 0-1,0 1 1,1-1-1,-1 1 1,1-1 0,-1 1-1,1-1 1,-1 0-1,1 1 1,-1 0 0,1-1-1,0 1 1,-1-1-1,1 1 1,0-1-1,-1 1 1,1 0 0,0-1-1,0 1 1,-1 0-1,1-1 1,0 1 0,0 0-1,0-1 1,0 2-1,-3 26 1978,3-24-1591,-1 8 22,0-1 1,1 0-1,1 1 1,0-1-1,1 0 0,0 0 1,0 0-1,1 0 1,1 0-1,6 16 0,-8-24-358,0 0 1,0 0-1,0 0 0,0 0 0,0 0 1,1 0-1,-1 0 0,1-1 0,0 0 0,-1 1 1,1-1-1,0 0 0,0 0 0,1 0 0,-1-1 1,0 1-1,1-1 0,-1 0 0,1 0 0,-1 0 1,1 0-1,-1-1 0,1 1 0,0-1 0,-1 0 1,1 0-1,0 0 0,-1-1 0,1 1 0,-1-1 1,1 0-1,-1 0 0,1 0 0,-1 0 0,1-1 1,4-2-1,49-20 31,54-23-180,-46 7-5021,-50 24-496,-5-3-3460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11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12364,'0'0'9449,"50"7"-8296,-23-7-224,4 0-481,3 0-224,0 0-96,-5 0-96,5-2 0,-5-1-32,-2 3-832,-3-2-1218,-1-2-1538,-3 0-3202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11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13004,'0'0'4282,"-2"9"-2307,-10 42-623,3 0 1,-4 75-1,23-139-9723,-9 0 1143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12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14221,'0'0'11179,"61"10"-10026,-36-4-416,10-3-481,-5-1-128,-1-2-96,-4 0 0,-1 0-288,-8 0-481,-5 0-704,-9 0-1282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34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12300,'0'0'5578,"-1"10"-4862,-5 47-330,1-21 459,1 0 0,2 0 0,1 0 1,6 48-1,-4-79-815,0 0 0,1 0 1,0-1-1,0 1 0,0-1 0,1 1 1,-1-1-1,1 0 0,0 0 0,0 0 1,7 6-1,-9-9-4,0 0 0,0-1 0,0 1 0,0 0-1,-1-1 1,1 1 0,0-1 0,0 1 0,0-1 0,1 1 0,-1-1 0,0 0 0,0 1 0,0-1 0,0 0 0,0 0-1,0 0 1,0 0 0,0 0 0,1 0 0,0 0 0,0-1 3,-1 0 1,0 0-1,1 0 0,-1 0 1,0 0-1,0 0 0,0-1 0,0 1 1,0 0-1,0 0 0,0-1 1,0 1-1,-1-1 0,1 1 0,0-1 1,-1 1-1,1-1 0,-1 1 1,0-1-1,1-1 0,1-4-9,0-1 1,-1 1-1,0 0 1,0-1-1,0 0 0,-1 1 1,0-1-1,-1 1 1,0-1-1,-1-7 0,1 17-77,0 1 0,0-1 0,0 1 1,1 0-1,0-1 0,-1 1 0,1 0 0,0-1 0,0 1 0,0 0 0,2 4 0,-1-4 49,1-1 0,0 1 1,0-1-1,0 0 0,0 0 0,0 0 1,1 0-1,-1 0 0,1-1 0,-1 1 1,1-1-1,0 1 0,-1-1 0,1 0 0,0 0 1,0 0-1,0 0 0,0-1 0,0 1 1,0-1-1,0 0 0,0 0 0,0 0 1,0 0-1,4-1 0,0 1 27,0-1 1,0 0-1,0 0 0,-1 0 1,1-1-1,-1 0 0,1 0 1,-1-1-1,1 0 0,6-4 1,-10 5 1,0-1 0,-1 1 1,1 0-1,-1-1 0,0 0 1,0 1-1,0-1 0,0 0 1,0 0-1,-1 0 1,1 0-1,-1-1 0,0 1 1,0 0-1,0 0 0,0-1 1,0 1-1,-1-1 0,0 1 1,0-1-1,0 1 0,0-7 1,0 10-20,-1-1-1,1 0 1,0 1 0,0-1 0,0 1 0,0-1 0,-1 1-1,1-1 1,0 0 0,-1 1 0,1-1 0,0 1-1,-1-1 1,1 1 0,-1-1 0,1 1 0,-1 0 0,1-1-1,-1 1 1,1-1 0,-1 1 0,1 0 0,-1 0-1,1-1 1,-1 1 0,0 0 0,1 0 0,-1 0 0,1-1-1,-1 1 1,0 0 0,1 0 0,-1 0 0,0 0-1,1 0 1,-1 0 0,1 1 0,-1-1 0,0 0 0,1 0-1,-1 0 1,0 0 0,1 1 0,-1-1 0,1 0-1,-1 1 1,0-1 0,-2 1-20,1 1 0,-1-1 1,0 0-1,1 1 0,-1 0 0,1-1 0,-1 1 1,1 0-1,-3 3 0,2-1 45,1 0-1,-1 0 1,1 0 0,0 0 0,0 1-1,0-1 1,0 1 0,1-1-1,0 1 1,0 0 0,0 0-1,0-1 1,1 1 0,0 0-1,0 8 1,2-12-5,-1 0 0,0 0 0,1 0 0,-1-1 0,1 1 0,-1 0 0,1-1 0,-1 1 0,1-1 0,0 0 0,-1 0-1,1 1 1,0-1 0,-1 0 0,1 0 0,-1-1 0,1 1 0,0 0 0,2-1 0,33-6 367,-7-3-338,-22 6-80,1 1 1,0 0-1,0 0 1,0 1-1,0 0 1,0 1 0,0 0-1,1 1 1,-1 0-1,12 1 1,-20-1 26,0 1 0,0-1 1,1 1-1,-1-1 0,0 1 0,0-1 0,0 1 1,0 0-1,0 0 0,0-1 0,0 1 1,-1 0-1,1 0 0,0 0 0,0 0 0,-1 0 1,1 0-1,0 0 0,-1 0 0,1 0 0,-1 1 1,1-1-1,-1 0 0,0 0 0,1 0 1,-1 1-1,0 1 0,0-2 14,0 1 0,0-1 0,1 0 0,-1 0-1,0 0 1,1 1 0,-1-1 0,1 0 0,-1 0 0,1 0 0,-1 0 0,1 0 0,0 0 0,0 0 0,-1 0-1,1 0 1,0-1 0,1 2 0,-2-2 421,0-32 1697,0 28-2139,0-1-1,1 0 1,0 1 0,-1-1 0,1 1 0,1-1 0,-1 1 0,1-1 0,-1 1 0,1 0 0,1 0 0,-1-1 0,0 2 0,7-8 0,-7 9-4,0 0 0,0 0 0,0 0 0,1 0 0,-1 1 0,1-1 1,-1 1-1,1-1 0,0 1 0,0 0 0,-1 0 0,1 1 1,0-1-1,0 0 0,0 1 0,0 0 0,0 0 0,0 0 1,0 0-1,-1 0 0,1 0 0,0 1 0,0-1 0,0 1 1,4 1-1,-5-1-7,0 1 1,0-1-1,0 0 0,-1 1 1,1-1-1,0 1 1,-1-1-1,1 1 0,-1 0 1,1 0-1,-1 0 0,0 0 1,0 0-1,1 0 1,0 3-1,15 19-751,-16-24 747,0 1 0,0-1 1,0 1-1,0-1 1,1 0-1,-1 1 0,0-1 1,0 0-1,0 0 0,1 0 1,-1 0-1,0 0 0,0 0 1,1 0-1,-1 0 0,0 0 1,0-1-1,0 1 0,1-1 1,-1 1-1,0-1 1,0 1-1,0-1 0,2-1 1,-2 1-8,0 0 0,0 0 1,0 1-1,0-1 1,1 0-1,-1 0 0,0 1 1,0-1-1,1 1 1,-1-1-1,0 1 1,1-1-1,-1 1 0,1 0 1,-1 0-1,0 0 1,1 0-1,-1 0 0,1 0 1,-1 0-1,1 0 1,-1 0-1,0 1 1,1-1-1,-1 1 0,0-1 1,1 1-1,-1-1 1,0 1-1,0 0 0,0 0 1,1-1-1,-1 1 1,0 0-1,0 0 0,0 0 1,0 0-1,0 0 1,-1 0-1,1 1 1,0-1-1,0 0 0,-1 0 1,1 1-1,-1-1 1,1 0-1,0 2 0,0-2-320,0 0-1,1 0 1,-1 0-1,1 0 0,0 0 1,-1 0-1,1-1 1,0 1-1,-1 0 0,1-1 1,0 0-1,0 1 0,0-1 1,-1 0-1,1 0 1,0 0-1,0 0 0,0 0 1,-1-1-1,1 1 0,0 0 1,0-1-1,-1 1 1,1-1-1,0 0 0,-1 0 1,1 1-1,-1-1 0,4-3 1,9-8-6365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12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8168,'0'0'18449,"79"13"-18321,-50-13-64,2 3-64,-4 1-544,-9 1-962,-7 4-1056,-6-2-993,-5 0-2371,0 0-4580</inkml:trace>
  <inkml:trace contextRef="#ctx0" brushRef="#br0" timeOffset="1">1 164 12011,'0'0'12236,"52"11"-11019,-18-11-768,0-3-353,0-2-96,1-1-769,-3 2-1281,-7-2-1441,-5-1-2371,-5-1-2306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12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11915,'0'0'11392,"-9"5"-10607,1 0-578,-1 1 0,1 0 0,1 0 0,-1 0 0,1 1 1,0 0-1,1 1 0,-1 0 0,2 0 0,-1 0 0,1 0 0,0 1 0,1 0 0,0 0 0,0 0 0,1 1 0,0-1 0,-1 12 1,3-17-188,0 0 0,1 1 0,0-1 0,0 0 0,0 1 1,1-1-1,-1 0 0,1 1 0,0-1 0,1 0 0,-1 0 1,0 0-1,1 0 0,0 0 0,0 0 0,0 0 0,1 0 1,-1-1-1,4 4 0,-4-5-301,1 0-1,-1 0 1,1 0-1,0-1 1,-1 1-1,1-1 1,0 1-1,0-1 1,0 0 0,0 0-1,4 0 1,-2 0-996,0 0-1,0-1 1,1 0 0,-1 0 0,0 0 0,0-1 0,10-2-1,5-5-7695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13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11659,'0'0'8744,"-6"11"-6683,-1 1-1399,0 1 0,1-1 0,-8 28 0,13-37-561,0 1-1,0-1 1,0 1-1,1-1 1,0 1-1,0-1 1,0 1-1,0-1 1,0 1-1,1 0 1,1 3-1,-2-5-96,1 0 0,0-1-1,0 1 1,0-1 0,0 1-1,0-1 1,0 0 0,0 0-1,0 1 1,0-1 0,1 0 0,-1 0-1,1 0 1,-1 0 0,0 0-1,1 0 1,0-1 0,-1 1-1,1 0 1,-1-1 0,1 1 0,0-1-1,0 0 1,-1 0 0,3 1-1,35-4-1480,-34 2 523,1-1-1,-1 0 0,0 0 0,0-1 1,0 1-1,0-1 0,0 0 0,-1 0 1,1-1-1,-1 1 0,0-1 0,0 0 1,0 0-1,5-9 0,4-13-506,-9-2 3970,-8 39 3143,-11 11-3841,6-10-791,0 6 30,1-1-1,-10 30 1,16-40-1008,0 0 0,0 1 0,1-1 1,0 0-1,1 1 0,-1-1 1,1 1-1,1-1 0,1 14 0,-1-20-262,-1 1-1,1-1 0,-1 0 1,1 0-1,-1 0 1,1 1-1,0-1 0,0 0 1,0 0-1,-1 0 0,1 0 1,0-1-1,0 1 0,0 0 1,0 0-1,0 0 0,1-1 1,-1 1-1,0-1 0,0 1 1,0-1-1,1 1 0,0-1 1,19 3-7793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13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10922,'0'0'9385,"7"11"-8408,2 4-659,-1 0 1,-1 1-1,0-1 0,8 34 1,-12-41-178,-1 1 0,-1-1 0,1 1 0,-1 0 0,-1 0 0,0-1 0,0 1 0,-1 0 0,0-1 0,0 1 0,-1 0 0,0-1 0,-6 15 0,-1-6 118,0-2 0,0 1-1,-15 16 1,-12 2-1358,33-32 432,0 1-1,-1-1 1,1-1 0,-1 1-1,0 0 1,1-1 0,-1 0 0,-8 2-1,8-2-6197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13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17168,'0'0'9866,"21"47"-11596,-14-41-1761,-1-4-2531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14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12876,'0'0'10122,"-29"66"-9610,24-38-320,3 2-160,-2-2 0,4-1-32,-5-2-32,5-5-192,0-5-32,0-6-256,0-6-610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14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13677,'0'0'9385,"51"-17"-7752,-17 17-383,4 0-482,1 0-415,1 0-321,-6 0 0,-3 0-449,-8 0-512,-6 0-544,-8 0-513,-8 0-801</inkml:trace>
  <inkml:trace contextRef="#ctx0" brushRef="#br0" timeOffset="1">31 125 10186,'0'0'14605,"63"12"-12843,-27-12-737,7 0-544,-5 0-385,-4 0-96,-3 0-545,-11 1-1473,-4 7-1825,-11-1-2243,-5-1-2883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14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11979,'0'0'10154,"72"-3"-8264,-31-3-865,3-1-545,1-1-416,-4 4-352,-7-5-2339,-5 3-1601,-11-3-3811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15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15022,'0'0'5840,"-8"3"-4548,0 0-1090,0 0 0,1 1 0,0 0 0,-1 0 0,1 0 0,1 1 0,-1 0 0,1 0 0,0 1 0,0 0 0,1 0 0,-1 0 0,1 1 0,1 0 0,-1 0 0,1 0 0,-6 15 0,8-19-148,1 1 1,-1-1 0,1 1-1,0 0 1,-1 0 0,2 0-1,-1 0 1,0 0 0,1 0-1,0 0 1,0 0 0,0 0-1,0 0 1,1 0 0,0 0-1,-1 0 1,2 0 0,-1 0-1,0 0 1,1-1 0,-1 1-1,1 0 1,4 4 0,-3-4-272,1-1 1,1 0 0,-1 0 0,0 0 0,1 0 0,0-1 0,-1 0 0,1 0-1,0 0 1,0 0 0,0-1 0,0 0 0,0 0 0,1 0 0,-1-1 0,0 0-1,9 0 1,12 0-4551,6-2-3235</inkml:trace>
  <inkml:trace contextRef="#ctx0" brushRef="#br0" timeOffset="1">387 104 14798,'0'0'7847,"-57"66"-6021,37-40-769,-2-1-448,-1 0-481,3-4-96,0-3-32,4-5 32,0-5-160,5-8-897,0 0-1377,8-10-1122,-3-12-3651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15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9289,'0'0'13260,"60"53"-11818,-31-36-577,-1 0-545,3 1-256,-2-2-1089,1-2-2274,-4-2-2723,-5-4-8199</inkml:trace>
  <inkml:trace contextRef="#ctx0" brushRef="#br0" timeOffset="1">364 1 13901,'0'0'7079,"27"49"-5446,-14-23-544,3 5-256,-3 5-416,-4 4-321,-9 0-64,0 3-321,-15 2-1056,-14-2-833,-5-2-1313,-5-4-3492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34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69 274 5894,'0'0'15652,"-9"6"-14414,4-2-1235,1-2 199,0 0 0,0 1 0,0 0 0,1 0 0,0 0 0,-1 0 0,1 0 0,0 1 0,0-1 0,1 1 0,-1 0 0,1 0 0,0 0 0,0 0 0,0 0 0,0 1-1,1-1 1,0 1 0,0-1 0,-1 7 0,2-11-195,1 1 1,-1 0-1,1-1 0,-1 1 0,1 0 1,-1-1-1,1 1 0,-1-1 0,1 1 1,-1-1-1,1 1 0,0-1 0,-1 1 1,1-1-1,0 0 0,0 1 0,-1-1 1,1 0-1,0 0 0,0 1 0,-1-1 1,1 0-1,0 0 0,0 0 0,-1 0 1,1 0-1,0 0 0,0 0 0,-1 0 1,1-1-1,0 1 0,0 0 0,-1 0 1,1 0-1,0-1 0,0 1 0,-1-1 1,2 0-1,30-11 217,-23 2-276,0 0 0,-1 0 1,0-1-1,0 0 0,-1-1 0,-1 0 0,8-19 0,0 2-792,-19 84-32,4-49 912,-1 1 0,2-1 0,-1 1-1,1 0 1,0 0 0,0-1 0,2 10 0,-2-15-25,0 0 0,1 0-1,-1 0 1,0 0 0,1 0 0,-1 0-1,1 0 1,-1 0 0,1 0 0,0 0 0,-1 0-1,1 0 1,0 0 0,0 0 0,-1 0 0,1-1-1,0 1 1,0 0 0,0-1 0,1 2 0,0-2-3,0 0 1,-1 0-1,1 1 1,0-1 0,0 0-1,-1-1 1,1 1 0,0 0-1,0 0 1,-1-1 0,1 1-1,0-1 1,-1 1 0,1-1-1,-1 0 1,1 0 0,-1 1-1,2-2 1,4-4 33,0 1 0,0-1 1,-1 0-1,1 0 0,-2-1 0,1 0 1,-1 0-1,0 0 0,0-1 0,6-15 0,3-7-4,14-48-1,-21 57 0,-1-1-1,-1-1 1,0 1-1,-2 0 1,0-25-1,-19 72 396,6-1-165,2 1-1,0 0 0,2 1 0,1 0 1,0 0-1,3 0 0,-1 47 0,3-70-264,0 0-1,0-1 0,1 1 0,-1-1 0,0 1 0,1 0 0,0-1 0,0 1 0,0-1 0,0 1 0,1 2 0,-1-4 9,-1-1 0,1 1 1,-1 0-1,1 0 0,0 0 0,0-1 1,-1 1-1,1 0 0,0-1 1,0 1-1,0-1 0,0 1 0,0-1 1,0 0-1,0 1 0,0-1 1,0 0-1,0 1 0,0-1 0,1 0 1,1 0 7,-1-1 1,0 1 0,1-1 0,-1 0-1,1 0 1,-1 1 0,0-2 0,0 1-1,1 0 1,-1 0 0,0-1 0,0 1-1,0-1 1,-1 0 0,1 1 0,0-1-1,-1 0 1,1 0 0,-1 0 0,1 0-1,1-4 1,1 0-2,-1-1 1,1 0-1,-1 0 0,0 0 1,0 0-1,-1-1 1,0 1-1,-1-1 0,0 0 1,0 1-1,0-10 0,-1 35-228,-1-14 194,1 1 0,0-1 0,0 1 0,0-1 1,1 1-1,-1-1 0,1 1 0,0-1 0,2 5 0,-1-7 23,-1 0 0,0-1 0,1 1 0,-1-1 0,1 1 0,0-1 0,-1 0 0,1 1 1,0-1-1,0 0 0,0 0 0,0 0 0,0-1 0,0 1 0,0 0 0,0-1 0,0 1 0,0-1 0,0 0 0,1 0 0,-1 1 0,0-1 0,0-1 0,3 1 0,1-1 13,-1 0 1,1 0-1,-1-1 1,1 0-1,-1 0 1,1 0-1,-1 0 1,0-1-1,0 0 1,0 0-1,0 0 1,-1-1-1,1 0 1,-1 0-1,8-8 0,2-5-42,0 0-1,20-35 0,-33 51-136,-3 36-315,-6-3 503,6-26 17,0-1 1,0 1-1,1-1 1,0 1-1,0 0 1,0 0-1,1 0 1,0-1-1,0 1 1,0 0-1,1 0 0,1 7 1,-1-12-43,-1-1 0,0 1-1,1-1 1,-1 1 0,1-1 0,-1 1-1,1-1 1,-1 0 0,1 1 0,-1-1 0,1 1-1,0-1 1,-1 0 0,1 0 0,0 1 0,-1-1-1,1 0 1,0 0 0,-1 0 0,1 0 0,0 0-1,-1 0 1,1 0 0,0 0 0,-1 0 0,1 0-1,0 0 1,-1 0 0,1 0 0,0 0-1,-1-1 1,1 1 0,-1 0 0,1-1 0,0 1-1,-1 0 1,2-1 0,20-15-776,-17 10-139,0-1 0,-1 1 0,0 0 1,0-1-1,-1 0 0,3-8 0,-3 6-1161,0 0 1,-1-1-1,0 1 0,1-15 0,-2-15-6431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18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4869,'3'0'6037,"19"-3"-3864,58-7 2881,46 11-2136,-47 1-2050,75-2-118,930-38 1314,-1017 33-1872,-96-6-3790,5 5-2611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21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1044 159 4901,'0'0'2994,"-8"-6"-1894,-37-34 726,37 32-653,1 0 0,0-1 1,0 1-1,-8-16 1,12 20-1018,0 0 0,0 0 1,0 0-1,-1 1 0,1-1 1,-1 1-1,0 0 0,0 0 1,0 1-1,0-1 0,0 1 1,-1 0-1,1 0 0,-1 0 1,0 0-1,1 1 0,-1 0 1,0 0-1,-8-1 1,-14 0-269,0 1 1,-39 2 0,23 1 494,-28-2 319,-1 4 0,1 3 0,-110 25 0,167-26-678,1 0 1,-1 1-1,1 1 0,0 0 0,1 1 1,0 0-1,-20 21 0,-12 7-26,28-26-17,0 1-1,1 1 1,1 1-1,0 0 1,1 1-1,-14 19 1,25-30 37,0-1 0,-1 1 1,1 0-1,1 0 0,-1 1 1,1-1-1,-1 0 0,1 0 0,0 1 1,1-1-1,-1 1 0,1-1 1,0 0-1,0 1 0,0-1 1,1 1-1,0-1 0,-1 1 1,2-1-1,-1 0 0,0 0 0,1 0 1,0 1-1,0-1 0,0-1 1,0 1-1,1 0 0,-1-1 1,1 1-1,0-1 0,0 0 0,0 1 1,6 3-1,34 28 830,60 38 0,-39-28-531,-47-34-238,0-2 0,1 1-1,0-2 1,0 0 0,1-1 0,0-1 0,0-1 0,0-1 0,1-1 0,26 2 0,23-2 183,111-10 1,-147 4-348,-4 1 67,0-1 1,-1-2 0,0-1 0,45-15-1,-63 18 32,0-1 0,0-1 0,0 1 1,-1-2-1,0 1 0,0-1 0,0-1 0,-1 1 0,0-2 0,0 1 0,-1-1 0,0 0 0,0 0 0,0-1 0,7-15 0,-11 17 6,0-1 0,-1 1 0,0-1 0,0 1 0,-1-1 0,0 0 0,0 0-1,-1 0 1,0 0 0,-1 0 0,1 1 0,-3-12 0,-1 4-5,0 0-1,-1 0 1,0 0 0,-1 1 0,-10-18-1,10 21-267,-1 0 0,0 1 0,-1 0-1,0 1 1,0 0 0,-1 0-1,-12-9 1,-11-2-3591,-4 6-3637,12 10-5267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22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1195 222 6822,'0'0'10939,"8"-7"-10138,24-24 117,-32 31-814,0-1 0,1 1 1,-1-1-1,0 0 0,0 1 1,0-1-1,0 1 0,1-1 0,-1 1 1,0-1-1,0 0 0,0 1 1,-1-1-1,1 1 0,0-1 1,0 0-1,0 1 0,0-1 0,0 1 1,-1-1-1,1 1 0,0-1 1,0 1-1,-1-1 0,1 1 1,0-1-1,-1 1 0,1-1 1,-1 1-1,1-1 0,-1 1 0,1 0 1,-1-1-1,1 1 0,-1 0 1,1 0-1,-1-1 0,1 1 1,-1 0-1,1 0 0,-1 0 0,1-1 1,-1 1-1,0 0 0,-38-17 371,28 13 58,-17-6-460,1 1 0,-1 1 1,-1 2-1,1 1 0,-43-3 0,34 5-48,-1-2-1,-52-15 1,32 2 11,-1 3 1,0 2-1,-1 3 1,-1 2 0,1 3-1,-116 5 1,168 1-44,0 1 0,0 0 0,0 0 0,0 0 0,1 1 0,-1 0 0,0 0-1,1 1 1,0 0 0,0 0 0,0 1 0,1 0 0,0 0 0,-1 1 0,-7 9 0,-3 6-17,1 2 0,1 0 0,-16 32 0,-10 15 185,21-28 363,19-21-1982,1-21 1215,1 1 0,-1 0 0,0-1-1,1 1 1,-1-1 0,0 1 0,1-1 0,-1 1-1,1-1 1,-1 0 0,1 1 0,-1-1 0,1 1 0,-1-1-1,1 0 1,-1 0 0,1 1 0,-1-1 0,1 0-1,0 0 1,-1 1 0,1-1 0,0 0 0,-1 0-1,1 0 1,-1 0 0,1 0 0,1 0 0,-2 0 123,0 0-40,0 0 1,0 0-1,1 0 0,-1 0 0,0 0 1,0 0-1,1 0 0,-1 0 0,0 0 1,0 0-1,1 0 0,-1 0 1,0 0-1,0 0 0,0-1 0,1 1 1,-1 0-1,0 0 0,0 0 0,0 0 1,1 0-1,-1 0 0,0-1 0,0 1 1,0 0-1,0 0 0,0 0 0,1 0 1,-1-1-1,0 1 0,0 0 0,0 0 1,0 0-1,0-1 0,0 1 0,0 0 1,0 0-1,0-1 0,0 1 0,0 0 1,1 0-1,-1 0 0,-1-1 1,2-9-4491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23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6758,'0'0'5707,"-4"8"-3940,-7 19-464,2 1 1,1 0-1,1 0 0,1 1 0,1 0 1,2 0-1,0 35 0,4-62-1237,-1 0-1,0 1 1,1-1 0,-1 0 0,1 0-1,-1 0 1,1 0 0,0 0-1,0 0 1,0 0 0,0 0 0,0 0-1,1-1 1,-1 1 0,0 0-1,1-1 1,0 1 0,-1-1 0,1 1-1,0-1 1,-1 0 0,1 0-1,0 1 1,0-1 0,0-1 0,0 1-1,0 0 1,0 0 0,1-1-1,-1 1 1,0-1 0,0 0 0,0 0-1,0 0 1,1 0 0,1 0 0,6 0 10,0 0 1,0-1 0,-1 0-1,1 0 1,0-1-1,17-6 1,5-5-232,-1-2 0,0-1-1,49-34 1,-27 8-2935,-10-3-3598,-14 7-4453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26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6822,'0'5'12813,"5"-5"-11212,15 0-160,0 0-223,9 0-610,-1-4-416,5 2-128,1 0-32,-1 2-64,-5 0-1025,1 0-800,-4 0-1667,-3 0-1793,-4 0-2306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26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12011,'0'0'9129,"-31"69"-8232,22-42-257,2 4-415,2-4-129,3 0-64,2-6-96,0-4-385,0-4-95,0-6-129,0-3-512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27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4965,'0'0'18860,"7"-6"-18155,-2 1-558,-4 3-107,0 0 0,1 0 0,-1 0 0,1 1 0,0-1 0,0 1 0,0-1 0,-1 1 0,1 0 0,1 0 0,-1-1 0,0 1 0,0 1 0,0-1 0,0 0 0,1 0 0,-1 1 0,0 0 0,1-1 0,-1 1 0,0 0 1,1 0-1,-1 0 0,3 1 0,133 17 996,-108-16-6490,-1-1-5871,-37-1 3024</inkml:trace>
  <inkml:trace contextRef="#ctx0" brushRef="#br0" timeOffset="1">103 26 9705,'0'0'14958,"72"49"-14445,-41-45-321,1 1-192,-7-2-545,-3 2-1312,-11-1-1026,-9 3-736,-2-2-1602,-4-1-1282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27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8968,'0'0'14286,"80"36"-13293,-35-36-352,1 0-385,-2 0-160,-5-3-96,-13 2-833,-3 0-961,-3 0-1409,-13-2-1601,0 2-2531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27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13453,'0'0'9000,"-10"11"-8316,-8 8-389,2 1 0,0 0 0,-13 23 1,24-35-195,1 0 1,-1 0 0,1 0 0,1 1-1,0-1 1,0 1 0,0 0-1,1 0 1,1 0 0,0 0-1,0 1 1,0-1 0,1 0-1,2 11 1,-1-17-88,0 1-1,1-1 1,0 0-1,0 0 1,0 0-1,0 0 1,0 0 0,0-1-1,1 1 1,0-1-1,-1 1 1,1-1-1,0 0 1,0 0 0,0 0-1,0-1 1,0 1-1,1-1 1,-1 1-1,1-1 1,-1 0-1,0 0 1,6 0 0,42 8-2119,-8-7-3782,-17-2-663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28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 9001,'0'0'13821,"-7"8"-12610,-53 54-343,-71 56-1,111-106-1823,14-13-5689,5-7 842</inkml:trace>
  <inkml:trace contextRef="#ctx0" brushRef="#br0" timeOffset="1">24 31 13357,'0'0'10602,"66"30"-9673,-44-14-577,3 0-288,0 2 0,0 0-1249,-3-5-1698,0-3-3107,-2-3-3298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35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11435,'0'0'15759,"-16"58"-15791,30-46-865,-5-1-1249,7-2-673,2-1-800,4-2-1730,-4-2 1153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28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7591,'0'0'8825,"5"8"-6968,-1-1-1426,10 16 857,0 2-1,-1 0 1,18 52-1,-29-70-1250,0 1 0,0 0 0,0 0 0,-1 0 0,-1 0 0,1 0 0,-1 0 0,-1 0 0,1 1 0,-1-1 0,-1-1 0,0 1 0,0 0 0,0 0 0,-1 0 0,0-1 0,0 0 0,-1 1 0,-6 8 0,-1-1-126,-1 0 0,0-1 1,-1-1-1,-16 14 0,22-21-965,1-2 0,-1 1 1,0-1-1,0 0 0,-1 0 0,-14 5 0,2-6-7936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29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12812,'0'0'11995,"3"11"-11728,-1 11-102,0 1-1,-2 1 1,-3 36-1,-1 17-133,4-70-80,-1-1-4718,-3-17-4841,0-5-482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29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13677,'0'0'9929,"56"-17"-8840,-22 16-224,6-1-448,1 0-225,-1 1-160,-6 1 0,-5 0-256,-11-1-705,-4 1-641,-10 0-928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29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7 11979,'0'0'12652,"52"5"-11499,-16-9-704,-2-1-385,-1 3-32,-6 2-192,-8 0-1025,-8 0-1314,-7 4-960,-4 5-1954,-6-1-2691</inkml:trace>
  <inkml:trace contextRef="#ctx0" brushRef="#br0" timeOffset="1">1 143 11627,'0'0'11211,"59"16"-9834,-24-16-608,-1 0-545,0 0-224,-3 0-417,-4 0-1408,-8-1-1506,1-6-2115,-5-2-2305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30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14542,'0'0'7324,"-10"3"-6598,4 0-611,-1 0-1,1 1 0,0 0 1,0 0-1,0 0 1,1 0-1,0 1 1,0 0-1,0 0 1,0 0-1,1 1 1,0 0-1,0 0 1,0 0-1,1 0 1,0 0-1,-3 9 1,2-6-23,1 1 0,0-1 1,0 1-1,1 0 1,1 0-1,-1 11 0,1-18-68,1 0-1,0-1 1,0 1-1,0 0 1,1 0-1,-1-1 1,1 1-1,-1 0 1,1-1-1,0 1 1,0-1-1,0 1 1,0-1-1,1 1 1,-1-1-1,1 0 1,-1 1-1,1-1 1,0 0-1,0 0 1,0 0-1,0 0 1,0-1-1,0 1 1,0-1-1,4 2 1,4 1-255,0 0-1,1-1 1,-1-1 0,1 0-1,21 1 1,25-7-8743,-28-7-608</inkml:trace>
  <inkml:trace contextRef="#ctx0" brushRef="#br0" timeOffset="1">266 95 13004,'0'0'8681,"-23"52"-8169,25-34-384,7-3-96,3-2-128,6-2-641,-1-5-576,1-5-929,0-1-2274,3-3-1634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30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6182,'0'0'16303,"-45"63"-15150,34-38-96,2 3-384,2 2-385,-1-1-192,3 2-64,0-4 0,-1 0-1057,3-8-1505,1-9-1025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30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15118,'0'0'3684,"28"49"-1891,-11-22-319,-7 6-353,-1 4-416,-9 2-289,0 7-320,-19 2-96,-7 2 96,-13 3-96,-10 0-801,0-2-1889,-5-4-3652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32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7815,'0'0'16309,"-3"11"-16223,-6 43-898,-6 105 1,22-176-12263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33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10250,'0'0'10345,"65"-17"-8743,-35 15-673,8 1-64,0-2-545,2 2-288,-1 0 0,-5-1-480,-8 2-866,-8 0-800,-8 0-832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33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6566,'0'0'16848,"48"17"-15471,-17-17-608,7 0-545,-7 0-160,-3 0-32,-2 0-448,-12 0-865,-3 7-1506,-11-1-1953,0 1-2083</inkml:trace>
  <inkml:trace contextRef="#ctx0" brushRef="#br0" timeOffset="1">0 182 12300,'0'0'11338,"69"24"-10281,-35-23-704,6-1-289,-3 0-224,-2 1-1314,-3-1-1537,-5 0-2722,-7 0-3556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35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2819,'0'0'20803,"-4"11"-19618,-5 10-694,3-8 47,1 0-1,-1 0 1,2 1-1,0 0 1,-3 23-1,7-37-532,0 0-1,0 1 1,0-1 0,0 0 0,0 1-1,0-1 1,0 0 0,0 1 0,0-1-1,0 0 1,0 0 0,1 1-1,-1-1 1,0 0 0,0 0 0,0 1-1,0-1 1,1 0 0,-1 0 0,0 0-1,0 1 1,1-1 0,-1 0-1,0 0 1,0 0 0,1 0 0,-1 1-1,0-1 1,0 0 0,1 0 0,-1 0-1,0 0 1,1 0 0,-1 0-1,0 0 1,1 0 0,-1 0 0,1 0-1,17-4 144,14-10 0,-32 14-148,16-10 28,46-20-254,-58 28 153,0 0 0,-1 1 0,1 0 0,0 0-1,0 0 1,0 0 0,1 1 0,-1-1 0,0 1 0,0 0-1,0 0 1,0 1 0,5 0 0,-8 1 67,0-1 0,0 0 1,0 1-1,0 0 0,0-1 1,0 1-1,0-1 0,-1 1 0,1 0 1,-1 0-1,1-1 0,-1 1 0,0 0 1,1 0-1,-1 0 0,0-1 1,0 1-1,0 0 0,0 0 0,-1 2 1,5 25 18,-4-29-10,1 1-1,0-1 0,-1 1 1,1-1-1,0 0 0,0 1 1,-1-1-1,1 0 0,0 1 1,0-1-1,0 0 0,-1 0 1,1 0-1,0 0 1,0 0-1,0 0 0,-1 0 1,1 0-1,0 0 0,0 0 1,0 0-1,0 0 0,-1-1 1,1 1-1,0 0 0,0-1 1,-1 1-1,2-1 0,24-13-630,-23 12 307,35-18-3811,-12 8-1382,-17 8 2706,17-7-7207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33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13036,'0'0'10741,"-8"3"-10447,4-2-265,0 0 0,0 1 0,0-1 0,1 1-1,-1 0 1,1 0 0,-1 1 0,1-1 0,0 1 0,0-1 0,0 1 0,-4 5 0,1 0 94,0 0 0,1 1 1,0-1-1,1 1 0,-5 12 1,4-9-24,0 0 0,1 1 1,0 0-1,1 0 0,0 0 1,1 0-1,1 0 0,0 0 1,2 26-1,0-36-119,0 1-1,0-1 0,0 0 1,0 0-1,1 0 1,0 0-1,0 0 1,0 0-1,0 0 1,0 0-1,0-1 1,1 1-1,-1-1 1,1 0-1,-1 0 0,1 0 1,0 0-1,0 0 1,0 0-1,0-1 1,0 0-1,1 1 1,-1-1-1,7 1 1,40 7-3371,-5-7-5240,-13-2-3995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34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 10474,'0'0'14974,"-11"6"-14381,-2 2-526,1 1 0,0 0 0,0 1 0,1 0 0,0 0 0,-10 14 0,2-1-121,12-16-56,0 0 0,1 0 1,0 1-1,0 0 1,1 0-1,0 1 1,1-1-1,-4 11 0,8-27-8215,1-8 3048,5-6-2522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34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7783,'0'0'13581,"56"50"-12620,-34-32-544,-3-1-321,5-1-64,1 0-993,-5-6-1666,2-1-2978,-4-5-5061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35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10250,'0'0'5381,"2"5"-2947,7 1-480,5 1-353,0 4-319,8-1-257,-4 1-353,2 3-287,5-2-193,-7 1-128,4-2 0,-8 1-160,6 0-897,-11-6-1249,2-2-801,-2-4-2146,-2 0-2562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35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 10090,'0'0'9897,"-37"67"-8552,26-40-480,2 3-256,-7 2-449,3 2-96,-7-3-32,9 1 0,-3-9-384,3-1-481,0-9-481,6-5-1312,-1-8-4004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36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9961,'0'0'10186,"53"43"-9033,-34-17-320,-4 5-321,-4 4-191,-2 3-129,-9 3-64,-9 4-64,-15 2 0,-6 7-32,-10-2-512,-9-4-1250,4-8-2210,4-8-6181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54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1730,'0'0'15913,"9"1"-15165,177 17 450,0-9 1,0-8-1,212-25 1,355-72 151,-731 96-828,-21 4-585,-12 2-828,5-1-1362,17-6-14120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55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51 9577,'0'0'1223,"-8"1"544,-29 0 936,34 0 238,32-1-1368,866-15 1534,-94-9-3006,-550 13-154,-236 10-220,3 0-156,-9 2-5622,-19-4 980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57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5701,'0'0'7981,"-9"4"-4836,3-2-2926,0 1 1,0 0 0,0 1 0,0-1 0,1 1 0,0 0 0,0 1 0,0-1-1,0 1 1,1 0 0,-1 0 0,1 1 0,0-1 0,1 1 0,-5 10 0,2-1 42,0 1 1,2 0 0,0 1 0,0-1-1,2 1 1,0-1 0,1 1 0,1 29-1,1-42-267,0-1 0,0 1-1,1-1 1,-1 1 0,0-1-1,1 1 1,0-1 0,0 0-1,0 0 1,0 0 0,1 0-1,-1 0 1,1 0 0,0 0-1,0-1 1,0 0 0,0 1-1,0-1 1,0 0 0,0-1-1,1 1 1,-1-1 0,1 1-1,-1-1 1,1 0 0,0 0-1,-1 0 1,1-1 0,6 1-1,-9-2-544,-1-1-1,1 1 1,-1 0 0,0 0-1,1-1 1,-1 1-1,0 0 1,0-1-1,0 1 1,0 0-1,0-1 1,0 1 0,0 0-1,0-1 1,0 1-1,-1 0 1,0-3-1,-9-17-6421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57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10442,'0'0'14253,"64"-21"-13356,-20 21-480,6 2-257,4 1-96,9 2-320,4-1-1762,-2-1-2403,1-3-3874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35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60 223 1666,'0'0'24140,"-8"0"-24055,6 0-71,0 0 0,0 0 0,0 0 0,0 0 0,0 1-1,0-1 1,0 1 0,0-1 0,0 1 0,0-1 0,0 1 0,0 0 0,1 0-1,-1 0 1,0 0 0,0 0 0,1 0 0,-1 1 0,1-1 0,-1 1 0,1-1 0,0 1-1,-1-1 1,1 1 0,0 0 0,0-1 0,0 1 0,0 0 0,1 0 0,-1 0-1,0 0 1,1 0 0,-1 0 0,1 0 0,0 0 0,-1 0 0,1 0 0,0 0-1,0 0 1,1 0 0,-1 0 0,0 0 0,1 0 0,0 2 0,0-3-11,-1 0 0,1 0 1,0-1-1,0 1 0,0-1 1,-1 1-1,1-1 0,0 1 1,0-1-1,0 0 0,0 1 1,0-1-1,0 0 0,0 0 1,0 1-1,0-1 0,0 0 1,0 0-1,0 0 0,0 0 1,0 0-1,-1-1 0,1 1 1,0 0-1,2-1 0,26-6-68,-18-1-283,0-1 0,-1 0 0,1 0 0,-2-1 0,1 0 0,-2-1 0,1 0 0,-1 0 0,6-13-1,-17 33 658,1 0 0,0 1 0,0-1 0,1 1 0,0-1 0,0 1 0,2 15 0,-1-24-282,1 0 0,-1 0-1,1 0 1,-1 0 0,1 0 0,-1 0 0,1 0-1,0 0 1,-1 0 0,1-1 0,0 1-1,0 0 1,0 0 0,0-1 0,0 1-1,0-1 1,0 1 0,0-1 0,0 1-1,0-1 1,0 1 0,0-1 0,0 0 0,0 0-1,0 0 1,0 1 0,0-1 0,0 0-1,0 0 1,0-1 0,1 1 0,-1 0-1,0 0 1,1-1 0,3 1 15,0-1 1,0 1-1,-1-1 0,1-1 1,0 1-1,-1-1 1,7-2-1,2-5-19,0-1-1,-1 0 1,0 0-1,-1-1 1,0-1-1,-1 0 1,11-16-1,-2-1 37,-1 0 1,17-40-1,-25 38 154,-14 24 48,-11 14-239,5 2 135,0 1 0,1 0-1,0 1 1,1 0 0,0 0 0,-11 20-1,16-25-36,0 0-1,0 0 0,0 1 0,1-1 1,0 0-1,0 1 0,0-1 1,1 1-1,0 0 0,0-1 0,1 1 1,0 0-1,0 0 0,1-1 0,1 12 1,-1-16-156,1 0-1,-1 0 1,0 1 0,0-1 0,1 0 0,-1 0-1,1-1 1,0 1 0,0 0 0,0 0 0,-1-1 0,2 1-1,-1-1 1,0 0 0,0 0 0,0 0 0,0 0 0,1 0-1,3 1 1,47 6-5353,-23-7-2154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5:58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8232,'0'0'9411,"10"-1"-8300,291-30 3289,-52 3-3435,1354-7-554,-1578 36-400,21-1 21,1 3 0,62 11 0,-94-8 127,-23-1-956,6-5 527,1 0 0,0 0 0,-1 0 1,1 0-1,0 0 0,-1 0 1,1 0-1,0 0 0,-1-1 1,1 1-1,0 0 0,-1-1 1,1 1-1,0-1 0,0 0 1,-1 1-1,1-1 0,0 0 1,0 0-1,0 0 0,0 0 0,0 0 1,0 0-1,0 0 0,0-1 1,-4-19-6725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01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7271,'0'0'3619,"0"10"-2636,-1-7-895,1 0 1,0 0 0,0 1-1,0-1 1,0 0 0,0 1-1,1-1 1,-1 0 0,1 0-1,0 0 1,0 0 0,0 1-1,0-1 1,1 0 0,-1-1 0,1 1-1,0 0 1,0 0 0,0-1-1,0 1 1,0-1 0,1 0-1,-1 0 1,1 1 0,-1-2-1,1 1 1,0 0 0,0 0-1,0-1 1,3 2 0,16 6 322,1 0 1,0-2-1,1 0 1,-1-2-1,1 0 1,0-2-1,31 1 1,174-9 1063,-212 4-1454,359-36 573,-50 4-344,733 0 3311,-919 41-3165,-121-5-284,0 0 0,0 1 0,-1 0-1,1 2 1,21 9 0,-38-14-95,0-1 0,-1 1 0,1 0 0,0 0 0,-1-1 1,1 1-1,-1 0 0,1 1 0,-1-1 0,1 0 0,-1 0 0,0 1 0,1-1 0,-1 0 0,0 1 0,0 0 0,0-1 0,0 1 0,0-1 0,-1 1 0,1 0 1,0 0-1,-1-1 0,1 1 0,-1 0 0,1 3 0,-2-2-9,0-1-1,1 0 1,-1 1 0,0-1 0,0 0 0,-1 0-1,1 0 1,0 0 0,-1 0 0,1 0-1,-1 0 1,0 0 0,0 0 0,1-1 0,-1 1-1,0-1 1,0 1 0,-4 0 0,7-2-123,-1 0 0,0 0 0,0 0 0,0 0 0,0 0 0,0 0 1,0 0-1,1 0 0,-1 0 0,0 0 0,0 0 0,0 0 0,0 0 0,0 0 1,0 0-1,1 0 0,-1 0 0,0 0 0,0 1 0,0-1 0,0 0 0,0 0 0,0 0 1,1 0-1,-1 0 0,0 0 0,0 0 0,0 0 0,0 0 0,0 0 0,0 1 1,0-1-1,0 0 0,0 0 0,0 0 0,0 0 0,1 0 0,-1 0 0,0 0 0,0 1 1,0-1-1,0 0 0,0 0 0,0 0 0,0 0 0,0 0 0,0 1 0,0-1 1,0 0-1,0 0 0,0 0 0,0 0 0,-1 0 0,17-1-4225,3-7-1254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01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8072,'0'0'11232,"12"-1"-10416,652-9 428,-628 13-1115,-1 3 0,0 1 0,0 1 0,0 2 0,44 19 1,-38-13 143,1-2 1,86 16 0,-63-24-49,0-4 0,0-2-1,0-3 1,0-3 0,0-3 0,-1-2-1,0-4 1,-1-2 0,-1-3-1,89-41 1,26-42 909,-114 63-1056,-47 33 45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02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13741,'0'0'2098,"12"-3"53,30-6-1441,-1 1 0,1 3 0,0 1 0,0 3 0,66 5 0,-107-4-711,1 0 0,0 0 0,0 0 0,-1 1 0,1-1 0,0 1 0,-1-1 0,1 1 0,-1 0-1,1 0 1,-1-1 0,1 1 0,-1 0 0,1 0 0,-1 1 0,3 1 0,-4-2 24,0 0 0,1 0 0,-1-1 0,0 1 0,0 0 0,0 0 0,1 0 0,-1 0 0,0-1 1,0 1-1,0 0 0,0 0 0,-1 0 0,1 0 0,0 0 0,0-1 0,0 1 0,-1 0 0,1 0 0,0 0 0,-1-1 0,1 1 1,-2 1-1,-1 2 185,0 1 0,-1-1 0,0 0 0,0-1 0,0 1 0,-1-1 0,1 0 0,-8 4 0,-49 19 1268,49-23-1328,1 1 0,0 1 0,0 0 0,0 0 0,0 1 0,1 0 0,0 1 0,-17 14 0,26-19-147,0-1 1,0 0-1,0 1 1,0 0-1,0-1 0,0 1 1,0-1-1,1 1 1,-1 0-1,0 0 1,1-1-1,0 1 0,-1 0 1,1 0-1,0 0 1,0 0-1,0-1 0,0 1 1,0 0-1,0 0 1,1 0-1,-1 0 1,1-1-1,-1 1 0,1 0 1,-1 0-1,1-1 1,0 1-1,0 0 0,0-1 1,0 1-1,0-1 1,0 0-1,1 1 0,-1-1 1,0 0-1,1 1 1,-1-1-1,1 0 1,-1 0-1,1 0 0,2 1 1,6 3-132,-1 1 1,1-1 0,0-1-1,1 0 1,19 5 0,-10-4-981,1-2 1,0 0 0,-1-2-1,23 0 1,-28-2-893,-1 0 0,1-1 0,24-7 0,11-10-5749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02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9545,'0'0'12332,"-34"60"-12204,34-30-32,0 4-64,-2 3 32,-1 4-256,3-5-673,-6-2-1345,6-9-1313,0-8 223,0-11 1122,0-14-7751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02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75 6919,'0'0'2509,"-3"-9"507,0-3-1960,1 8-518,0-1 0,1 0 0,0 0 0,0 1 0,0-1 0,1 0 0,-1-7 0,2 11-376,-1 1 0,1-1 0,0 0 0,-1 1 0,1-1 0,0 1 0,-1-1 0,1 1 0,0-1 0,0 1 0,0-1 0,-1 1 0,1 0 0,0-1 0,0 1 0,0 0 0,0 0 1,0-1-1,0 1 0,0 0 0,-1 0 0,1 0 0,0 0 0,2 1 0,33-1 234,-27 0-28,173 5 692,1 1-5307,-179-6 408</inkml:trace>
  <inkml:trace contextRef="#ctx0" brushRef="#br0" timeOffset="1">89 128 9897,'0'0'12812,"73"-4"-11915,-19-9-416,-1 4-385,-3 1-64,-10 5-128,-10 2-673,-12 1-672,-9 0-962,-9 8-736,-9 1-1056,-10 3-1539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03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1 259 4420,'0'0'16784,"43"28"-15791,2-28-577,11-2-352,-4 0-32,0 2-704,-3 0-1122,-10 0-1281,-8 0-1825,-8 0 63</inkml:trace>
  <inkml:trace contextRef="#ctx0" brushRef="#br0" timeOffset="1">593 1 10410,'0'0'12305,"-9"4"-12140,0 0-62,1 1 0,0 0-1,0 1 1,0 0 0,0 0-1,1 0 1,0 1 0,0 0-1,1 1 1,-11 16 0,13-18-38,0 0 0,0 1 0,1 0 0,-1 0 0,2 0 1,-1 0-1,1 0 0,0 1 0,1-1 0,-1 0 0,1 1 0,1 0 1,0-1-1,0 1 0,0-1 0,3 12 0,-2-16-86,1 0 0,-1 1-1,1-1 1,0 0 0,1-1 0,-1 1-1,0 0 1,1-1 0,-1 1 0,1-1-1,0 1 1,0-1 0,0 0 0,0-1 0,0 1-1,0 0 1,1-1 0,-1 0 0,0 1-1,1-1 1,-1-1 0,6 2 0,9 1-1251,1 0 1,34 1-1,-6-4-3191,-3-1-2952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04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1 10666,'0'0'11040,"-7"9"-10656,-22 25-177,-1-2 0,-2-1 1,0-1-1,-72 48 0,104-78-304,0 1-1,0-1 1,0 0 0,-1 0-1,1 1 1,0-1 0,-1 0 0,1 0-1,0 1 1,-1-1 0,1 0-1,0 0 1,-1 0 0,1 0 0,0 1-1,-1-1 1,1 0 0,0 0-1,-1 0 1,1 0 0,-1 0-1,1 0 1,0 0 0,-1 0 0,1 0-1,0 0 1,-1 0 0,1 0-1,-1 0 1,1-1 0,0 1 0,-1 0-1,1 0 1,0 0 0,-1 0-1,1-1 1,0 1 0,-1 0-1,1 0 1,0-1 0,0 1 0,-1 0-1,1-1 1,0 1 0,0 0-1,0-1 1,-1 1 0,1 0 0,0-1-1,0 1 1,0 0 0,0-1-1,0 1 1,0 0 0,-1-1 0,3-26-6013,-1 21 5310,3-19-3722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04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7175,'0'0'13132,"50"4"-12299,-25 10-513,10 1-224,4 1-32,6-4-96,0-3-1569,-3-3-1186,-8-5-2498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04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9865,'0'0'8899,"12"10"-7713,7 7-801,-1-1-75,0 0-1,-1 1 0,21 27 0,-34-38-287,0-1 0,0 1 0,-1 0 0,0-1 0,0 2 0,0-1 0,-1 0 0,0 0 0,0 1 0,0-1-1,-1 1 1,0 0 0,0-1 0,-1 1 0,0 0 0,0 0 0,-1-1 0,-1 11 0,-2-6 16,-1 0 1,1 0 0,-2-1-1,0 0 1,0 0-1,-1-1 1,0 0 0,-16 17-1,-5 1-1637,-39 31 0,33-34-2293,7-7-1809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36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6374,'0'0'16650,"0"11"-16527,0 119 1730,0-129-1843,-1 0 1,1 0 0,0 0 0,0 1-1,0-1 1,1 0 0,-1 0 0,0 0 0,0 0-1,0 0 1,1 0 0,-1 0 0,1 0-1,-1 0 1,1 0 0,-1 0 0,1 0-1,-1-1 1,1 1 0,0 0 0,-1 0-1,1 0 1,0-1 0,0 1 0,0 0-1,0-1 1,0 1 0,-1-1 0,3 2-1,0-2 40,0 0 0,-1 1 0,1-1 0,-1 0 0,1-1 0,0 1 0,-1 0 0,1-1 0,-1 1 0,1-1 0,-1 0 0,3-1 0,6-3 117,0 0-1,-1-1 0,0 0 1,15-12-1,-11 5-119,-11 9-47,-1 1 1,1-1-1,0 1 1,1 0-1,-1 0 1,0 1-1,1-1 1,0 1-1,0-1 1,-1 1-1,1 0 1,5-1-1,-6 8-25,-1 0 0,0 0-1,0 0 1,-1 1-1,0-1 1,0 0-1,1 8 1,-2-8 47,2 5 45,6 25-128,-7-34 70,-1-1-1,0 1 0,1 0 1,-1-1-1,1 1 0,-1-1 1,1 1-1,-1-1 0,1 1 1,0-1-1,-1 1 0,1-1 1,0 0-1,-1 1 0,1-1 1,0 0-1,-1 0 0,1 1 1,0-1-1,-1 0 0,1 0 1,0 0-1,0 0 0,-1 0 1,1 0-1,0 0 0,0 0 1,-1 0-1,1 0 0,0 0 1,0-1-1,-1 1 0,1 0 1,0 0-1,-1-1 0,1 1 1,0 0-1,-1-1 0,1 1 1,-1-1-1,1 1 0,0-1 1,-1 1-1,1-1 0,0 0 1,10-9 120,-1 0 0,0 0 0,0-1 0,9-13 0,-11 12-145,1 1 0,1 0 0,0 1 0,16-14 0,-26 24 4,0-1-1,1 1 0,-1 0 0,0 0 0,0 0 0,1-1 0,-1 1 0,0 0 0,0 0 1,1 0-1,-1 0 0,0 0 0,1 0 0,-1-1 0,0 1 0,1 0 0,-1 0 1,0 0-1,0 0 0,1 0 0,-1 0 0,0 0 0,1 0 0,-1 0 0,0 1 0,1-1 1,-1 0-1,0 0 0,1 0 0,-1 0 0,0 0 0,0 0 0,1 1 0,-1-1 0,0 0 1,0 0-1,1 0 0,-1 1 0,0-1 0,5 17-51,-4 31-160,-2-38-280,1-9 272,0 1 0,0-1 1,0 1-1,0-1 1,0 1-1,0-1 0,0 1 1,1-1-1,-1 1 1,1-1-1,-1 0 0,1 1 1,-1-1-1,1 0 1,-1 1-1,1-1 1,0 0-1,0 0 0,0 1 1,0-1-1,0 0 1,0 0-1,2 1 0,-2-2-111,0 0 0,1 1-1,-1-1 1,1 0-1,-1 0 1,1 0 0,-1-1-1,1 1 1,-1 0-1,1 0 1,-1-1 0,1 1-1,-1-1 1,0 0-1,1 1 1,-1-1 0,0 0-1,1 0 1,-1 1-1,0-1 1,0 0 0,0 0-1,2-3 1,15-13-3469,-3-4-608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05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46 11499,'2'-7'1513,"4"-15"3369,-5 6 1615,-21 76-4458,1 76-1817,7-38-1403,1-35-2419,7-39 623,4-18-5224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05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13837,'0'0'8141,"10"-4"-6598,11-4-876,1 1 0,-1 1 0,1 1 0,0 1 0,30-2 0,125 1-3009,-177 5 2234,0 0 0,0-1 0,0 1 0,1 0 0,-1 0 0,0 0 0,0 0 0,0 0 0,1 0 0,-1 0 0,0 0 0,0 0 0,0 0 0,1 0 0,-1 0 0,0 0 0,0 0 0,0 0 0,1 0 0,-1 0 0,0 0 0,0 0 0,0 1 0,1-1 0,-1 0 0,0 0 0,0 0 0,0 0 0,0 0 0,1 0 0,-1 1 0,0-1 0,0 0 0,0 0 0,0 0 0,0 0 0,0 1 0,0-1 0,1 0 0,-1 0 0,0 0 0,0 1 0,0-1 0,0 0 0,0 0 0,0 0 0,0 1 0,0-1 0,0 0 0,0 1 0,-10 9-3054,-17 8-1188,1-6 415,0 0-1568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06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7623,'0'0'16912,"49"25"-15855,-10-28-608,4-3-225,-3 1-160,-6 3-64,-5 2-801,-11 0-928,-7 0-1314,-11 7-641,0 2-1985</inkml:trace>
  <inkml:trace contextRef="#ctx0" brushRef="#br0" timeOffset="1">0 204 10858,'0'0'12652,"72"17"-11050,-30-22-866,6-6-543,1-1-161,-4 2-257,0-1-1312,-7-1-1602,-9-4-2402,-4 0-1442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06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10730,'0'0'9812,"-11"9"-8728,-2 1-806,1 0 0,0 1 0,1 0 0,1 1 0,-13 18 0,17-22-198,1 0 0,0 1 0,0-1 0,1 1-1,0 0 1,1 1 0,0-1 0,0 1 0,1-1 0,0 1-1,-1 17 1,3-23-115,0-1 0,0 1 1,0-1-1,0 1 0,1-1 0,-1 1 0,1-1 0,0 0 0,0 1 0,0-1 0,0 0 0,1 0 1,-1 0-1,1 0 0,0 0 0,0 0 0,0 0 0,0 0 0,1-1 0,-1 1 0,1-1 0,-1 0 0,1 0 1,0 0-1,0 0 0,0 0 0,0 0 0,0-1 0,0 0 0,1 1 0,-1-1 0,0 0 0,1-1 1,-1 1-1,1-1 0,-1 1 0,0-1 0,6 0 0,-1 0-1197,0 1-1,0-1 1,0-1 0,0 1 0,9-3-1,13-9-6673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06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12364,'0'0'10249,"-54"50"-8487,51-31-865,3 2-513,0-4-192,12-4-95,8-1-33,0-7-417,7-4-255,-4-1-257,6 0-544,-5-12-353,-3-3-640,-4-2-1794,-5 0-513,-1 1-2081</inkml:trace>
  <inkml:trace contextRef="#ctx0" brushRef="#br0" timeOffset="1">221 45 6086,'0'0'12139,"-54"48"-9672,36-27-514,0 0-63,5-1-480,2 0-770,7-2-384,4-2-127,0-3-97,0-2-97,11-3-1376,0-3-2082,2-3-3364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07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6822,'0'0'7496,"25"50"-5062,-14-24-929,5 4-256,-4 4-63,-1 3-1,-2 0-288,-9 4-385,0 2-96,-20 2-95,-5 2-33,-9 0-192,-9 0-64,1-8-1409,-3-6-2915,6-9-7591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07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13004,'0'0'12364,"54"27"-11755,-14-18-417,14-1-128,0-1-641,12-4-2466,1-3-3779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11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3903 220 7976,'-22'-13'142,"-1"1"0,-1 2-1,1 0 1,-1 1 0,-1 2 0,-39-8 0,21 5 354,-35-7 435,-143-13 1,-85 16-2167,39 2 1050,-968-48 2705,1117 59-2786,-381 14 963,428-6-585,2 3-1,-1 3 0,2 4 1,0 2-1,-72 31 0,-70 51-163,180-84 76,1 1 1,1 1-1,1 2 1,-43 43-1,65-60-29,0 1 1,1 0-1,-1 1 1,1-1-1,1 1 1,-1 0-1,1 0 0,0 0 1,0 0-1,1 1 1,0-1-1,0 1 1,0-1-1,1 1 1,0 0-1,0 0 0,1 0 1,0-1-1,0 1 1,0 0-1,1 0 1,0 0-1,0-1 1,1 1-1,0 0 0,0-1 1,1 0-1,0 1 1,0-1-1,0 0 1,1 0-1,4 5 1,4 4 74,0 0 1,1-1 0,1-1 0,0 0 0,1 0 0,0-2 0,1 0 0,0-1 0,1 0 0,25 10 0,60 16 481,2-4 1,195 33-1,-168-40-490,86 19 55,2-10 1,298 8-1,985-123 3204,-1406 71-3000,0-4 0,181-50 0,-242 52-295,-1-2 0,0-1-1,-1-2 1,44-29 0,-58 32 16,0-1 0,-1 0 1,0-2-1,-1 0 0,-1 0 1,-1-2-1,23-36 0,-32 45 37,0 0 0,-1-1 0,0 0-1,-1 0 1,0 0 0,-1 0 0,0 0-1,-1-1 1,0 0 0,1-23 0,-4 28-53,1 0 0,-1-1 1,-1 1-1,1 0 0,-1 0 1,-1 0-1,1 0 0,-1 1 1,0-1-1,0 1 0,-1-1 1,0 1-1,0 0 0,-1 0 1,0 1-1,1 0 0,-2-1 1,-9-6-1,-6-4-170,-1 2 0,-1 1 0,-1 0 0,0 2 0,0 1 0,-1 0 0,-39-8 0,-186-24-5198,235 40 4811,-93-11-3585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14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2498 469 5317,'3'-2'97,"-1"0"-1,1 0 1,-1 0-1,0-1 1,1 1-1,-1-1 1,0 1-1,0-1 1,-1 0-1,1 0 1,-1 1 0,1-1-1,-1 0 1,0-1-1,0 1 1,0 0-1,-1 0 1,1 0-1,0-6 1,-2 4 221,1 0 0,-1-1 0,0 1 0,0 0 0,-1-1 0,0 1 0,0 0 0,0 0 0,0 0 0,-6-8 0,-2-2 375,-1 1 1,-1 1-1,0 0 0,0 1 0,-1 0 1,-21-14-1,0 4-695,0 3 0,-1 0 0,-1 3 0,-1 1 0,-54-15 0,-198-32-34,99 35 37,0 9 1,-265 7 0,385 15 65,0 2 0,1 4 0,0 2 1,-100 32-1,117-26-53,1 2 1,0 2 0,1 2-1,2 2 1,1 3-1,-52 40 1,84-57-15,0 1-1,1 1 1,0 0 0,1 1-1,0 0 1,2 1 0,0 0 0,0 1-1,-14 34 1,19-36 2,1 0 0,1 1 0,0-1 0,1 1-1,1 0 1,1 0 0,0 0 0,1 0 0,0 0 0,2 0-1,0-1 1,6 27 0,-1-19 14,0-1-1,1 0 1,1 0 0,1-1-1,1-1 1,0 1-1,2-2 1,1 0-1,16 18 1,-10-15 8,2-1 1,0-1-1,2-1 1,0-1-1,0-1 1,40 19-1,-18-14 3,2-3-1,0-1 1,1-3-1,0-2 1,1-2-1,1-2 1,-1-3-1,56 1 1,0-7 97,0-6-1,200-35 1,200-87 487,-380 88-314,128-60 0,-188 69-156,-2-2 0,-1-4 1,89-67-1,-133 88-100,0 0-1,-1-2 1,0 0 0,-2-1 0,0-1 0,-1 0 0,19-36 0,-29 47-34,-2 1 1,1 0 0,-1-1-1,-1 0 1,0 0-1,0 0 1,0 0 0,-1 0-1,-1 0 1,0-14-1,-1 16-19,0 1 0,0-1 0,-1 0 0,0 1 0,-1-1 1,1 1-1,-1 0 0,0 0 0,-1 0 0,1 0 0,-1 0 0,0 1 0,-1 0 0,0 0 0,-8-7 0,-2-1-186,-1 2 1,-1 0 0,0 0-1,0 2 1,-1 0 0,0 1-1,0 1 1,-28-7 0,-22-1-2004,-71-8 1,130 21 1885,-123-15-5119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16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6598,'0'4'6855,"20"-4"-5510,4 0 128,10 0-127,5 0-417,5 0-225,4 2-351,-1-2-225,0 2-64,-7-1-32,-6 3-32,-9 3-577,-12 1-448,-12 1-897,-1 1-1120,-5-1-706,-15-2-5701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6:39:24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1 743 12579,'1'-8'1672,"7"-5"-968,7-12-200,7-6 1665,13-11-1329,8-7-112,10-11-128,4-3-48,4-4-176,0 3-72,-5 4-255,-8 3-130,-6 11-375,-9 2-200,-6 10-192,-8 4 608,-8 5-184,-2 1-176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30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14 18252,'-5'-1'138,"1"1"-1,-1 0 1,0 0 0,0 0-1,1 0 1,-1 1-1,0 0 1,1 0 0,-1 0-1,0 0 1,1 1 0,0-1-1,-1 1 1,1 0 0,0 1-1,0-1 1,-7 6 0,6-3-46,0 0 1,1 0-1,-1 1 1,1-1-1,0 1 0,1 0 1,-1 0-1,1 1 1,0-1-1,1 0 1,-4 12-1,3-4 6,0 1 0,1 0 0,0 0-1,1 0 1,1 0 0,3 23 0,-3-31-70,1 1 0,0 0 1,1-1-1,0 1 0,0-1 1,1 1-1,0-1 0,0 0 1,1 0-1,0 0 1,0-1-1,0 1 0,1-1 1,6 7-1,-9-12-18,0 1 0,0 0 0,0-1 1,0 1-1,0-1 0,0 1 0,0-1 0,0 0 0,0 0 0,1 0 1,-1 0-1,0-1 0,1 1 0,-1 0 0,1-1 0,-1 0 1,1 0-1,-1 1 0,0-1 0,1-1 0,-1 1 0,1 0 0,-1-1 1,1 1-1,-1-1 0,1 0 0,-1 1 0,0-1 0,0 0 1,1-1-1,-1 1 0,0 0 0,0-1 0,0 1 0,0-1 1,-1 0-1,4-2 0,2-4 31,-1 0 0,0-1 0,0 1 0,-1-1 0,0 0 1,0 0-1,5-17 0,-5 9-6,0 1 1,-1-1 0,-1 0-1,-1 1 1,0-21 0,-1 27-102,-1 1-1,-1-1 1,0 1 0,0-1 0,-1 1-1,0-1 1,0 1 0,-1 0-1,-1 0 1,-6-12 0,9 18 97,0 1-1,-1-1 1,0 1 0,0 0 0,1 0-1,-1 0 1,-1 0 0,1 0 0,0 0-1,0 0 1,-1 1 0,1-1-1,-1 1 1,1 0 0,-1 0 0,1 0-1,-1 0 1,0 0 0,0 0 0,0 1-1,1-1 1,-4 1 0,-3 2-130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37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95 7911,'0'0'14991,"-9"9"-14698,-57 58 497,65-66-662,2-2-145,-1-1 0,1 1-1,0 0 1,0 0-1,-1 0 1,1 0-1,0 0 1,0 0 0,0 0-1,0 0 1,0 0-1,0 0 1,0 0-1,1 1 1,-1-1 0,0 0-1,0 1 1,1-1-1,-1 1 1,2-1-1,26-8-753,-27 9 765,-1 0-1,1 0 0,0 0 0,-1 0 0,1 0 0,-1 0 0,1 0 0,0 0 0,-1 0 1,1 1-1,-1-1 0,1 1 0,-1-1 0,1 1 0,-1 0 0,1-1 0,-1 1 0,1 0 1,-1 0-1,0 0 0,0 0 0,1 0 0,-1 0 0,0 1 0,0-1 0,0 0 0,0 1 1,-1-1-1,1 0 0,0 1 0,0-1 0,-1 1 0,1-1 0,-1 1 0,1-1 0,-1 3 1,14 24 95,-13-26-64,0-1 0,1 0 0,-1 1 0,0-1 0,1 0 1,-1 0-1,1 0 0,0 0 0,-1 0 0,1-1 0,0 1 0,-1 0 0,1-1 0,0 1 0,0-1 1,0 0-1,-1 1 0,1-1 0,0 0 0,0 0 0,0 0 0,0 0 0,-1-1 0,1 1 0,0 0 1,0-1-1,0 0 0,-1 1 0,1-1 0,0 0 0,-1 0 0,1 0 0,1-1 0,8-4 143,-1-1 0,0 0-1,16-14 1,-20 15-171,-1 2-6,-1 1-1,0-1 0,1 0 0,-1 0-1,0-1 1,-1 1 0,1-1 0,5-9 0,-41 26-177,44-21-76,1 1 0,0 0 0,27-11 1,11-6-4233,-5-8-3423,-23 6-399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16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9097,'0'0'8103,"59"19"-6886,-15-12-416,12-1-513,5 1-223,-2 0-162,-3-4-1856,-9-3-3685,-8 0-3586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16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11371,'0'0'8077,"-7"11"-6994,-3 8-876,0 0 0,1 1 0,1-1 0,1 2 0,1-1 0,1 1-1,-4 26 1,8-30-228,-1-11 8,1 0-1,0 0 1,1 0-1,0 1 1,0-1-1,0 0 0,1 0 1,-1 0-1,2 1 1,-1-1-1,1 0 0,3 9 1,-4-14-207,0 0 0,-1 0 1,1-1-1,0 1 0,0-1 1,0 1-1,-1-1 0,1 1 0,0-1 1,0 1-1,0-1 0,0 0 1,0 1-1,0-1 0,0 0 1,0 0-1,0 0 0,0 0 0,0 0 1,0 0-1,0 0 0,0 0 1,0 0-1,0 0 0,0-1 1,0 1-1,0 0 0,-1-1 0,1 1 1,0 0-1,0-1 0,0 1 1,0-1-1,0 0 0,-1 1 0,1-1 1,0 0-1,-1 1 0,1-1 1,0 0-1,-1 0 0,1 0 1,-1 1-1,1-2 0,10-17-5348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17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51 8232,'0'0'4900,"-3"-8"-2156,-10-25-560,12 33-2126,1 0 0,0-1 0,0 1 0,0 0 1,0-1-1,0 1 0,0 0 0,0-1 0,0 1 0,0 0 0,1-1 1,-1 1-1,0 0 0,0-1 0,0 1 0,0 0 0,0-1 0,0 1 1,1 0-1,-1-1 0,0 1 0,0 0 0,1 0 0,-1-1 1,0 1-1,0 0 0,1 0 0,-1 0 0,0-1 0,0 1 0,1 0 1,-1 0-1,0 0 0,1 0 0,-1 0 0,0-1 0,1 1 0,-1 0 1,0 0-1,1 0 0,-1 0 0,0 0 0,1 0 0,-1 0 1,1 1-1,20-1 266,-18 0-8,151 12 2044,-80-4-4256,-4-4-8903,-81-4 4948</inkml:trace>
  <inkml:trace contextRef="#ctx0" brushRef="#br0" timeOffset="1">12 128 9001,'0'0'12395,"79"22"-11082,-36-22-480,2-4-512,-2-1-193,-3 4-96,-11 1-353,-4 0-928,-16 0-897,-9 8-608,0 0-1635,-9-1-2305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17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8456,'0'0'11851,"57"26"-10890,-13-26-737,-3 0-160,4 0-160,-4 0-1569,-1-2-2755,-2-6-1987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18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9449,'0'0'8008,"-8"5"-7048,-4 4-748,0 0 0,1 1 0,0 0 0,1 1 0,0 0 0,1 1-1,0 0 1,0 0 0,2 0 0,-1 1 0,2 1 0,0-1-1,0 1 1,2 0 0,-1 0 0,2 1 0,0-1 0,-1 18 0,4-30-194,0 1-1,0-1 1,0 1 0,1-1 0,-1 1 0,1-1 0,0 1 0,-1-1 0,1 0 0,0 0 0,1 1 0,-1-1 0,0 0 0,1 0 0,-1 0 0,1 0 0,-1 0 0,1-1 0,2 3-1,0-1 11,1 0 0,0 0 0,-1-1 0,1 1-1,0-1 1,0 0 0,0-1 0,8 2-1,7 1-1057,0-2 0,1-1-1,32-1 1,-11-5-4106,0-10-3213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18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0 6054,'0'0'14574,"-48"34"-12845,19-12-608,-6 5-448,1 1-353,5-2-160,10-3-128,-1-5-32,9-2-192,9-7-769,0-6-448,2-7-2563,0-13-1889</inkml:trace>
  <inkml:trace contextRef="#ctx0" brushRef="#br0" timeOffset="1">44 31 7399,'0'0'12204,"48"54"-10667,-28-38-768,0 1-545,5 0-160,2-1-865,-3-6-1921,-1-4-2884,0-6-5860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18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31 12043,'0'0'12492,"-6"53"-12300,24-41-96,0-2-31,6-3-194,5-3-1024,-2-4-608,-4 0-1154,1 0-1281,-3-11-609,-3-6-2530</inkml:trace>
  <inkml:trace contextRef="#ctx0" brushRef="#br0" timeOffset="1">253 1 1537,'0'0'18546,"-31"62"-16880,15-34-225,0 3-480,-1 3-385,3 1-223,3 1-257,-3 0-32,5-1-256,0-6-1538,7-12-1953,-3-9-4453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19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9001,'0'0'8995,"12"0"-8066,0 1-772,-1 1-1,1 1 1,-1-1 0,1 2 0,-1 0 0,0 0 0,0 1 0,-1 0 0,1 1 0,-1 0 0,0 0 0,-1 1 0,0 1 0,15 14 0,-18-16-134,0 1 0,0-1 0,-1 1 0,0 0 0,0 1 0,-1-1 0,0 1 0,0 0 0,0 0 0,-1 0 0,-1 0 0,3 11 0,-4-13 39,-1 0 0,1 1 0,-1-1 0,-1 0 0,1 0 0,-1 1 0,0-1 0,0 0 0,-1 0 0,0 0 0,0 0 0,-1 0 0,1-1 0,-1 1 0,0-1 0,-1 1 0,-7 8-1,-14 13-130,-2 0 0,-2-2 0,0-1 0,-58 36-1,59-41-1457,15-12-2856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20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3587,'0'0'18866,"71"0"-18001,-32 0-224,6 4-385,9 2-160,-1 1-96,1-1-673,-4-6-1505,-1-1-2786,-6-17-6759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20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10282,'0'0'11787,"-9"63"-11179,4-33-287,0 1-225,1 2-64,0-2 32,3 0-224,-3-4-225,4-3-415,-5-5 31,5-4-384,-2-8-256,-2-6-2019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37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16752,'0'0'1382,"-7"12"220,-7 20-670,0-1-1,3 2 1,0 0-1,2 0 1,2 1-1,1 0 1,-2 37-1,8-69-914,0 0 0,0-1 0,0 1 0,0-1-1,0 1 1,0 0 0,0-1 0,0 1-1,1-1 1,-1 1 0,0-1 0,1 1-1,0-1 1,-1 1 0,1-1 0,0 1 0,0-1-1,-1 0 1,1 1 0,0-1 0,1 0-1,-1 0 1,2 2 0,-1-2 61,0-1 0,0 0 0,0 0 0,0 0 1,0 0-1,0 0 0,0-1 0,0 1 0,0-1 0,-1 1 0,1-1 0,0 0 0,0 1 0,0-1 0,-1 0 1,1 0-1,0 0 0,-1 0 0,4-3 0,11-9 138,0-1 0,-1 0 1,-1 0-1,0-2 0,22-33 0,-11 11 345,31-68-1,-51 93-3804,-12 23-5928,2-3 6593,-7 8-5733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20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12204,'0'0'7922,"8"-3"-6785,5-1-852,1 1 0,-1 0 1,1 1-1,0 1 0,24 0 1,82 9-450,-24-1-2260,-68-5 1268,-12 0-2304,-5-2-4650,-22 0 865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21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7751,'0'0'15087,"88"17"-14927,-39-17-96,0 0-32,-10 0-384,-10 0-930,-11 4-1504,-16 2-930,-2 2-768,-13 0-5990</inkml:trace>
  <inkml:trace contextRef="#ctx0" brushRef="#br0" timeOffset="1">1 169 10634,'0'0'10218,"63"6"-9033,-18-6-705,4-3-352,-1 3-128,3 0-320,-4 0-1153,-4 0-2083,-7-3-3490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22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29 7015,'6'-23'5542,"-6"23"-5405,0 0 1,0-1-1,0 1 1,0 0-1,0 0 0,-1-1 1,1 1-1,0 0 1,0-1-1,0 1 1,-1 0-1,1 0 1,0-1-1,0 1 1,-1 0-1,1 0 1,0 0-1,-1 0 1,1-1-1,0 1 1,0 0-1,-1 0 1,1 0-1,0 0 1,-1 0-1,1 0 1,0 0-1,-1 0 1,1 0-1,0 0 1,-1 0-1,1 0 1,0 0-1,-1 0 1,-17 7 2613,-1 8-3391,2 3 873,1 1 1,0 1 0,1 1 0,-15 28-1,24-38-142,1-1 0,0 0 0,1 1-1,0 0 1,1 0 0,0 0 0,1 1 0,0-1-1,1 1 1,0-1 0,1 21 0,1-29-103,0 1 1,1 0 0,-1-1-1,1 1 1,-1-1-1,1 0 1,0 1 0,0-1-1,1 0 1,-1 0-1,1 0 1,-1-1-1,1 1 1,0 0 0,0-1-1,0 0 1,1 0-1,-1 0 1,0 0 0,1 0-1,-1-1 1,1 1-1,-1-1 1,1 0-1,0 0 1,0-1 0,5 1-1,10 2-1388,0 0 0,1-2 0,37-2 0,-14-3-3816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23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 11179,'0'0'12080,"-10"2"-11855,-2 5-213,-1-1 0,1 1 0,1 1 1,-1 0-1,1 1 0,1 0 1,0 1-1,0 0 0,-16 21 0,5-5-476,11-14-417,0 1 0,-1-1 0,-24 19 1,35-31 766,0 0 0,0 1 0,0-1 1,0 0-1,-1 0 0,1 0 1,0 0-1,0 0 0,0 0 0,0 0 1,-1 0-1,1 1 0,0-1 1,0 0-1,0 0 0,-1 0 1,1 0-1,0 0 0,0 0 0,0 0 1,-1 0-1,1 0 0,0 0 1,0 0-1,0-1 0,-1 1 0,1 0 1,0 0-1,0 0 0,0 0 1,-1 0-1,1 0 0,0 0 1,0 0-1,0-1 0,0 1 0,-1 0 1,1 0-1,0 0 0,0 0 1,0 0-1,0-1 0,0 1 0,0 0 1,0 0-1,0 0 0,-1-1 1,1 1-1,0 0 0,0 0 1,0 0-1,0-1 0,0 1 0,0 0 1,0 0-1,0 0 0,0-1 1,0 1-1,0 0 0,0 0 0,0 0 1,1-1-1,-1 1 0,0 0 1,0 0-1,0 0 0,0 0 1,0-1-1,0 1 0,0-1-473,0-16-3759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23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7687,'0'0'11691,"43"-18"-11466,-28 38-97,3 5-64,9-1-32,1 1-705,3-3-1793,1-6-3300</inkml:trace>
  <inkml:trace contextRef="#ctx0" brushRef="#br0" timeOffset="1">316 1 9897,'0'0'8670,"2"8"-7869,26 71 592,-17-54-1161,-2 1 0,0 0 0,5 35 0,-12-53-249,-1 0-1,-1 0 0,0 0 1,0 0-1,0 1 1,-1-1-1,0 0 0,-1 0 1,0 0-1,0 0 0,0-1 1,-1 1-1,0-1 0,-1 1 1,-7 11-1,3-7-633,-1-1-1,-1-1 1,1 1 0,-1-1-1,-1-1 1,0 0 0,0 0 0,-21 11-1,-6-2-5188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24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9417,'0'0'11675,"0"12"-11163,1 141 311,-2-63-3135,5-122-6946,-1 12 5907,-1-9-1945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24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99 1409,'0'0'4138,"-2"-10"-770,-1-5-2092,-4-15 597,5 0 3562,2 29-5296,1 0 0,-1 0 0,1 1-1,-1-1 1,1 0 0,-1 0 0,1 1 0,0-1-1,-1 1 1,1-1 0,0 0 0,0 1 0,-1-1-1,1 1 1,0 0 0,0-1 0,0 1 0,-1-1-1,1 1 1,0 0 0,0 0 0,0 0 0,0-1-1,0 1 1,0 0 0,0 0 0,1 1 0,34-3 542,-30 3-364,13-2-158,88 5 676,-97-3-1087,1 1-1,-1 0 1,0 0 0,0 1-1,0 0 1,0 1-1,17 9 1,-15-1-2658,-10 2-4264,-7-9 832</inkml:trace>
  <inkml:trace contextRef="#ctx0" brushRef="#br0" timeOffset="1">47 127 8456,'0'0'14798,"58"2"-13933,-19-4-481,6 0-320,-3 2-64,-8 0-768,-5 4-1379,-15 8-1088,-12 1-672,-2 0-225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24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4548,'0'0'17457,"70"21"-16977,-19-27-384,-1 2-96,-3-2-1281,-4 1-2146,-3-4-2755,-6 0-5029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25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11627,'0'0'4490,"-9"3"-3220,3-1-1168,0 0-1,1 0 0,0 0 1,-1 0-1,1 1 1,0 0-1,0 0 1,1 0-1,-1 1 0,1 0 1,0 0-1,-1 0 1,2 0-1,-1 1 1,0-1-1,-4 9 0,0 0 103,1 1-1,1 0 0,0 0 1,0 0-1,2 1 0,0-1 1,0 1-1,2 0 0,-1 0 0,2 0 1,1 27-1,0-38-303,1 0 0,0-1 1,0 1-1,0-1 0,1 1 0,-1-1 0,1 1 1,0-1-1,0 0 0,0 0 0,0 0 0,1 0 0,-1 0 1,1-1-1,0 1 0,0-1 0,0 1 0,0-1 0,6 3 1,-2-1-1015,1 0 0,1-1 0,-1 1 1,0-2-1,1 1 0,-1-1 0,13 1 1,25-1-6489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25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8456,'0'0'15439,"49"54"-15215,-29-42-128,5-1 0,-5-4-64,3-2-576,2-4-866,-6-1-832,-3 0-1409,-4-5-1506,-1-9-1570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37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10954,'0'0'2947,"0"48"-64,9-30-961,3-1-193,1 0-31,5-4-1057,-2-1-417,2-6-160,-2-3-1377,1-3-2243,-5 0-3811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25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85 205 10602,'0'0'8840,"-41"72"-7590,26-45-482,3 3-127,4-2-193,-1 3-352,9-3-64,0-2-1185,0-8-1633,0-9-2179,6-9-2722</inkml:trace>
  <inkml:trace contextRef="#ctx0" brushRef="#br0" timeOffset="1">152 1 12460,'0'0'7623,"48"80"-6886,-28-42-289,-2 4-96,-2 2-159,-3 2-1,-11 1 32,-2 4 32,-9 5 65,-22 6-129,-7 3-96,-10 0-705,-8-5-3266,2-8-4838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33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4676,'0'0'15268,"9"-2"-14408,57-7 500,113 1 1,-82 6-1248,150-3-218,-196 5-4285,-1 0-4482,-75 0 2573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33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11147,'0'0'5573,"56"2"-3747,-4-2-737,16 0-577,15 0-416,0 0-32,2 0-512,-6 0-1410,-7 0-2210,-14 0-1569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33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12011,'0'0'5857,"8"-5"-5131,-1 3-632,-1-1 0,1 1 0,0-1 0,0 2 1,0-1-1,0 1 0,0 0 0,0 1 0,0-1 1,0 1-1,0 1 0,0-1 0,0 1 0,0 1 1,0-1-1,8 4 0,0-1-25,71 26 109,-81-28-175,0 0 1,-1 0 0,0 1-1,1-1 1,-1 1-1,0 0 1,-1 0 0,1 1-1,0-1 1,-1 1-1,0-1 1,0 1 0,0 0-1,0 0 1,3 8-1,-5-10 1,-1 1 0,1-1-1,-1 0 1,0 1 0,0-1-1,0 0 1,0 1 0,0-1-1,-1 0 1,1 0 0,-1 1-1,1-1 1,-1 0 0,0 0-1,0 0 1,0 0 0,0 1-1,0-1 1,-1-1 0,1 1-1,-1 0 1,1 0 0,-1 0-1,-1 1 1,-50 37 169,42-33-160,-117 82-171,75-49-2481,24-19-2401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36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9118 13670 4740,'-149'68'2549,"111"-48"-1681,-1-2-1,-1-1 1,0-2-1,-43 9 1,8-11-886,0-3 0,-84 0-1,-153-16-27,-41-17 53,-433-13 204,223 44 505,-380-10-508,622-11-498,-254-15 1043,4-31 895,394 29-802,-203-60-1,256 51-552,3-6 0,-166-84 1,166 65-278,3-6 0,3-4 0,4-6 0,3-4 0,4-5 0,4-4 0,4-5 0,4-3 0,-86-127 0,3-36 50,-147-302 0,-91-311 74,199 363-180,-171-631 0,309 839 113,13-2-1,14-3 1,13-1-1,5-353 1,39 188-73,101-697 0,96 141 2,-120 728-19,164-386 0,-97 348 101,299-492 1,-297 594-47,11 6 0,316-343 0,-354 447 91,5 6 1,270-195-1,-288 244-56,4 4 0,2 7 0,3 4 0,183-63 0,-118 65-54,3 8 1,1 9-1,3 8 1,0 8 0,378 0-1,-514 30-168,0 2 1,-1 3-1,0 2 0,-1 3 1,0 2-1,76 34 0,-116-43-780,0-1 0,1-1 1,0 0-1,22 2 0,11-5-4180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36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13100,'-28'1'1838,"13"0"-220,33-1-1342,53 0 48,348 9 329,-328-2-690,-1 4-1,146 37 1,-153-25 0,-2 4 1,-1 3-1,-1 3 1,-2 5-1,101 64 1,-153-84 185,0 1 1,-1 1-1,-1 1 1,-1 1-1,-1 1 1,-1 1-1,-1 1 1,-2 0-1,0 2 1,13 28-1,-27-51-142,-1 0 1,0 0-1,0 0 0,-1 0 0,1 1 0,-1-1 1,0 0-1,0 1 0,0-1 0,-1 1 0,0-1 1,0 1-1,0-1 0,0 1 0,0-1 0,-1 0 1,0 1-1,0-1 0,0 1 0,-1-1 0,1 0 1,-1 0-1,0 0 0,0 0 0,-1 0 0,1 0 1,-1-1-1,1 1 0,-1-1 0,-1 1 1,1-1-1,0 0 0,-1 0 0,1-1 0,-1 1 1,0-1-1,0 0 0,0 0 0,-6 2 0,-28 11 243,0-2-1,-1-1 1,0-3-1,-80 10 1,68-11 157,-150 17 354,-95 17-481,287-40-334,3-2-63,1 1-1,0 0 1,0 1 0,-1-1-1,1 1 1,0 0 0,0 0-1,1 1 1,-1-1-1,-6 5 1,11-7 64,0 0-1,0 0 1,0 0-1,0 0 1,-1 0 0,1 1-1,0-1 1,0 0 0,0 0-1,0 0 1,0 0-1,0 0 1,0 0 0,-1 0-1,1 0 1,0 0-1,0 0 1,0 1 0,0-1-1,0 0 1,0 0 0,0 0-1,0 0 1,0 0-1,0 0 1,0 0 0,0 1-1,0-1 1,0 0-1,0 0 1,0 0 0,0 0-1,0 0 1,0 0 0,0 1-1,0-1 1,0 0-1,0 0 1,0 0 0,0 0-1,0 0 1,0 0 0,0 1-1,0-1 1,0 0-1,0 0 1,0 0 0,0 0-1,0 0 1,0 0-1,1 0 1,-1 0 0,0 0-1,0 1 1,0-1 0,0 0-1,0 0 1,0 0-1,0 0 1,1 0 0,-1 0-1,0 0 1,0 0-1,0 0 1,0 0 0,0 0-1,0 0 1,1 0-1,18 1-6229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42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43 8136,'1'0'575,"0"-1"-1,0 0 1,0 0 0,0 0 0,0 0 0,0 0-1,-1 0 1,1-1 0,0 1 0,0 0 0,-1 0-1,1-1 1,-1 1 0,1 0 0,-1-1 0,0 1-1,1 0 1,-1-1 0,0 1 0,0 0 0,0-1-1,0-1 1,0 2-472,-1 0 0,1 0 0,-1 0-1,1 1 1,-1-1 0,1 0 0,-1 0-1,0 1 1,1-1 0,-1 0 0,0 1-1,1-1 1,-1 1 0,0-1 0,0 1-1,0-1 1,1 1 0,-1 0 0,0-1 0,0 1-1,0 0 1,0-1 0,0 1 0,0 0-1,0 0 1,0 0 0,0 0 0,0 0-1,1 0 1,-1 0 0,0 0 0,0 1-1,-1-1 1,-8 3 80,-1-1-1,1 2 1,1-1-1,-1 1 0,0 1 1,1 0-1,0 0 1,0 1-1,-15 13 1,7-5 80,0 1 0,1 1 0,-22 29 1,35-42-243,0 1 1,0 0 0,0 0 0,1 0 0,0 0 0,0 0-1,0 0 1,0 0 0,1 1 0,0-1 0,-1 1 0,2-1 0,-1 1-1,0-1 1,1 1 0,0 0 0,1 5 0,0-7-27,0 0 1,0 0 0,1 0-1,-1 0 1,1 0-1,0-1 1,0 1-1,0 0 1,0-1 0,0 0-1,1 0 1,-1 1-1,1-1 1,0-1 0,-1 1-1,1 0 1,0-1-1,0 1 1,0-1 0,0 0-1,0 0 1,0 0-1,0 0 1,6 0 0,56 5-3229,-20-8-2749,-1-1-4166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43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60 6342,'0'-1'568,"0"-1"0,0 1-1,0 0 1,0-1 0,-1 1 0,1-1-1,0 1 1,-1 0 0,1-1 0,-1 1-1,1 0 1,-1 0 0,1-1 0,-1 1-1,0 0 1,0 0 0,0 0 0,0 0 0,0 0-1,0 0 1,0 0 0,-2-1 0,1 0-250,0 1 0,-1 1 1,1-1-1,0 0 0,-1 0 0,1 1 1,-1-1-1,1 1 0,-1 0 1,0 0-1,-4 0 0,1 1-270,0 0-1,0 0 0,0 0 0,1 1 0,-1 0 1,0 0-1,1 0 0,-1 1 0,1 0 1,-9 6-1,5-1-7,0 1 1,0 1-1,1-1 0,0 1 1,-12 20-1,17-25 9,0 1 1,1-1-1,-1 0 0,1 1 1,0-1-1,1 1 0,-1-1 1,1 1-1,0 0 0,1 0 1,-1 0-1,1-1 0,0 1 1,2 10-1,-1-14-24,0 0 0,0-1-1,0 1 1,0-1 0,1 0 0,-1 1-1,0-1 1,1 0 0,-1 0 0,1 1 0,-1-1-1,1 0 1,0-1 0,-1 1 0,1 0-1,0 0 1,0-1 0,-1 1 0,1-1 0,0 0-1,0 1 1,0-1 0,0 0 0,0 0-1,0 0 1,2-1 0,53-4 763,-47 2-749,-1 0-1,1-1 0,0 0 1,-1-1-1,0 0 0,0-1 1,-1 0-1,1 0 0,-1 0 1,-1-1-1,1-1 0,-1 1 1,0-1-1,-1 0 0,0-1 1,0 0-1,-1 0 0,0 0 1,0 0-1,-1-1 0,-1 1 0,1-1 1,-2 0-1,1-1 0,-1 1 1,-1 0-1,1-16 0,-7 16-1681,5 10 1428,-1 0 0,1 0 0,0 0 0,-1 0 0,1 0-1,0 0 1,0 0 0,-1 1 0,1-1 0,0 0 0,0 0 0,-1 0 0,1 0-1,0 0 1,0 1 0,0-1 0,-1 0 0,1 0 0,0 0 0,0 1 0,0-1-1,-1 0 1,1 0 0,0 1 0,0-1 0,0 0 0,0 0 0,0 1 0,0-1-1,0 0 1,0 1 0,0-1 0,0 0 0,0 0 0,0 1 0,0-1 0,0 0 0,0 0-1,0 1 1,0-1 0,0 0 0,0 1 0,0-1 0,0 0 0,0 0 0,0 1-1,1-1 1,-1 0 0,0 0 0,0 1 0,8 8-6479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43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46 13453,'0'0'8082,"0"8"-6998,-1 15-428,-1 48 454,2-66-1059,0 0 0,0 0 1,1 0-1,0 0 0,0 0 1,0 1-1,1-1 1,-1-1-1,5 10 0,-5-13-6,0 0-1,0 0 1,0 1 0,0-1-1,0 0 1,0-1 0,0 1-1,1 0 1,-1 0-1,0 0 1,0-1 0,1 1-1,-1-1 1,0 1 0,1-1-1,-1 1 1,1-1-1,-1 0 1,0 0 0,1 1-1,-1-1 1,1 0-1,-1-1 1,1 1 0,-1 0-1,1 0 1,-1 0 0,0-1-1,1 1 1,-1-1-1,0 1 1,1-1 0,-1 0-1,0 1 1,0-1 0,1 0-1,-1 0 1,0 0-1,0 0 1,0 0 0,0 0-1,1-2 1,7-5 312,-1-1 0,0-1 0,12-18 1,-15 21-311,81-136 1699,-85 141-2739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43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16688,'0'0'9865,"-7"8"-9828,-8 11 195,0 1 0,1 0-1,1 0 1,-16 33 0,25-43-161,-1 1 1,1-1 0,0 1 0,1 0-1,1 0 1,0 0 0,0 0-1,1 0 1,0 0 0,1 1-1,0-1 1,1 0 0,2 13 0,-2-22-135,0 1 1,0-1 0,1 1 0,-1-1 0,0 0 0,1 0 0,-1 1-1,1-1 1,0 0 0,0-1 0,0 1 0,0 0 0,0 0 0,0-1-1,0 1 1,1-1 0,-1 0 0,1 0 0,-1 0 0,1 0 0,-1 0-1,1 0 1,-1-1 0,4 1 0,2 1-1151,-1-1 0,1-1 0,-1 1-1,1-1 1,-1-1 0,1 1 0,12-4 0,7-6-6031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38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1 325 14221,'0'0'9492,"9"4"-9188,-5-2-290,0 0-1,0 0 0,0-1 0,1 1 0,-1-1 0,0 0 1,1 0-1,-1-1 0,1 1 0,-1-1 0,1 0 0,-1 0 1,1 0-1,-1-1 0,1 0 0,-1 0 0,1 0 0,-1 0 1,0 0-1,1-1 0,-1 0 0,0 0 0,0 0 0,0-1 1,-1 1-1,1-1 0,0 0 0,-1 0 0,4-4 0,-5 5 11,0-1 0,1 0 0,-1 1 0,0-1 0,0 0 0,-1-1-1,1 1 1,-1 0 0,1 0 0,-1-1 0,0 1 0,0 0 0,0-1 0,-1 0-1,1 1 1,-1-7 0,0 10-26,0-1-1,0 1 1,-1-1-1,1 1 1,0-1-1,0 1 1,0-1-1,-1 1 1,1-1 0,0 1-1,-1-1 1,1 1-1,0 0 1,-1-1-1,1 1 1,0-1-1,-1 1 1,1 0-1,-1-1 1,1 1-1,-1 0 1,1 0 0,-1-1-1,1 1 1,-1 0-1,1 0 1,-1 0-1,1 0 1,-1 0-1,1 0 1,-1-1-1,1 1 1,-1 0-1,0 0 1,1 1 0,-1-1-1,1 0 1,-1 0-1,1 0 1,-1 0-1,1 0 1,-1 1-1,1-1 1,-1 0-1,0 1 1,-26 14-317,18-5 272,1 1 0,0 0-1,1 0 1,1 1 0,-9 21 0,12-27 61,0 0 0,1 0 0,0 1 0,0 0 1,1-1-1,0 1 0,0 0 0,1-1 0,-1 1 0,2 0 0,-1 0 0,1 0 0,1 8 0,-1-14-6,0 1 0,0 0-1,1-1 1,-1 1-1,0-1 1,1 1 0,-1-1-1,1 0 1,-1 1-1,1-1 1,0 0 0,0 0-1,-1 0 1,1 0-1,0-1 1,0 1 0,0 0-1,0-1 1,0 1-1,0-1 1,0 0 0,0 0-1,0 0 1,0 0-1,0 0 1,0 0 0,0 0-1,0-1 1,0 1-1,0-1 1,2 0 0,4 0 3,0-1 1,0-1 0,0 1 0,0-1-1,0 0 1,9-6 0,2-6-234,0 1 0,-2-2 0,0 0 0,0-2 1,-2 0-1,0 0 0,-1-1 0,16-31 0,-15 24 257,-2 0-1,-1-1 0,-1-1 1,-1 0-1,-2-1 0,7-37 1,-16 40 858,-9 34 60,-17 37-388,27-43-638,-11 20 230,1 1 0,2 0 1,0 1-1,1-1 0,2 1 1,0 1-1,2-1 0,0 1 0,2-1 1,1 1-1,1 0 0,5 32 0,-6-55-161,0 0 0,0 0 0,0 0 0,1 0 0,-1-1 0,1 1 0,-1 0 0,1 0-1,0-1 1,0 1 0,0 0 0,-1-1 0,2 1 0,-1-1 0,0 1 0,0-1 0,0 1 0,1-1-1,-1 0 1,1 0 0,-1 1 0,1-1 0,-1 0 0,1-1 0,1 2 0,-2-3-68,0-1 1,0 0-1,-1 1 1,1-1 0,-1 1-1,1-1 1,-1 0-1,0 1 1,0-1 0,0 0-1,0 0 1,0 1-1,0-1 1,0 0 0,-1-2-1,1-1-173,-1-2 72,0 0 0,-1 0 1,0 0-1,0 0 0,0 0 1,-1 0-1,0 0 0,0 1 1,-1 0-1,0-1 0,-9-10 1,-58-61-127,67 70 2568,14 8-1241,33 12-1060,5 1 56,51-4-3273,-32-13-6805,-40-3 1421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44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 13357,'0'0'15171,"-12"11"-15128,-160 186-331,171-196 107,-16 19-1029,7-15-2449,6-12-4995,3-9 2563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44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0,'0'0'24920,"53"28"-24120,-37-7-383,4 1-289,7-2-224,0 0-1314,-2-5-1280,4-4-1410,-6-7-2947</inkml:trace>
  <inkml:trace contextRef="#ctx0" brushRef="#br0" timeOffset="1">343 62 13485,'0'0'9192,"-6"55"-8487,6-35-353,0 0-223,2-2-97,3-2-417,6-5-1344,2-4-1923,-2-7-3555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45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17 12236,'0'0'11029,"-1"7"-9748,1-3-1271,-1 0 0,1 0 0,0 0 0,0-1 0,1 1 0,-1 0 0,1 0 0,0-1 0,0 1 0,0 0 0,0-1 0,1 1 0,-1-1 0,1 1 0,0-1 0,0 0 0,0 0 0,0 0 0,1 0 0,-1 0 0,1 0 1,0-1-1,0 1 0,0-1 0,0 0 0,0 0 0,1 0 0,-1 0 0,0 0 0,1-1 0,0 0 0,7 2 0,-7-2-402,1 0-1,-1-1 1,1 1 0,0-1 0,-1 0-1,1-1 1,7-1 0,-7 1-853,0 0 0,0-1 0,-1 0-1,1 0 1,0 0 0,-1-1 0,1 1 0,-1-1 0,0 0 0,0 0 0,7-7 0,7-15-2169,-6-5 5580,-7-3 8385,-8 44-5707,-8 10-3259,3-5-679,1 6-334,0 0 1,2 1 0,1 0 0,1 0 0,-1 44-1,3 11-5959,1-53 1433,0-20-3616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45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13837,'0'0'5285,"54"50"-3683,-36-27-513,-2-1-128,-7 6-385,2 0-224,-7 4-127,-4 1-1,-9 5 0,-11 1-96,-9 0-64,-1-1-32,-5-7-672,7-7-2051,4-11-4259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45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11371,'0'0'9321,"49"-4"-6919,-21 4-352,10 0-673,7 0-480,2 0-353,0 0-319,-2 0-161,-5 0-64,-6 0-321,-7 0-768,-11 0-1025,-11 0-1025,-15 0-7495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46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10570,'0'0'11050,"67"23"-9640,-15-23-289,6-7-737,6-4-288,-4-1-736,-2-2-2531,-13 1-3460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46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45 14574,'0'0'11146,"-26"57"-10601,21-27-225,-4 4-192,4 2-96,5 0 0,-2-1 0,2-2-32,0-6-352,0-6-449,2-7-480,3-11-1377,4-3-2627,-4-9-4901</inkml:trace>
  <inkml:trace contextRef="#ctx0" brushRef="#br0" timeOffset="1">1 39 12139,'0'0'13992,"11"-4"-13650,2-1-310,1 1 0,0 1 0,0 0 0,0 0 0,0 2 0,25-1 0,84 1-1375,-44-10-4323,-76 10 4716,-15 1-10613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46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6726,'0'0'16560,"76"29"-15151,-26-30-608,8-4-545,-8-1-224,-1 3-96,-15 0-1057,-11 3-1057,-10 0-1217</inkml:trace>
  <inkml:trace contextRef="#ctx0" brushRef="#br0" timeOffset="1">28 144 10218,'0'0'11370,"68"18"-10088,-28-18-514,2 0-319,-1-4-353,-1-3-320,-6 0-1506,4-3-1953,-8-5-4005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47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 16784,'0'0'2573,"-12"1"-566,3 1-1814,0 0-1,0 0 1,0 1-1,0 0 1,0 1-1,1 0 1,0 0-1,-1 1 1,1 0-1,1 0 1,-1 1-1,1 0 1,0 0-1,0 1 1,1 0-1,-6 8 1,6-7-82,0 2 1,0-1-1,1 0 0,0 1 1,1 0-1,0 0 1,0 0-1,1 1 1,1-1-1,0 1 0,0 0 1,1 0-1,0-1 1,1 1-1,2 17 1,-1-22-119,0-1 0,1 0 1,0 0-1,0 0 0,0 0 0,0-1 1,1 1-1,0 0 0,0-1 1,0 0-1,1 0 0,0 0 0,-1 0 1,1-1-1,0 1 0,1-1 1,-1 0-1,1 0 0,-1 0 1,1-1-1,0 0 0,0 0 0,0 0 1,0 0-1,10 1 0,-5-1-520,0 0 0,0 0-1,0-1 1,0-1-1,0 0 1,10-1-1,-14 1-348,1-1 0,-1 0-1,0-1 1,1 0-1,-1 0 1,0 0-1,0 0 1,0-1-1,5-4 1,20-17-5642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47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0 10025,'0'0'10891,"-56"44"-9258,32-21-448,-3 7-416,-3 5-288,1-1-321,-3-2-160,5-3 64,3-6-96,10-8-577,3-9-352,5-6-192,6-3-1153,0-17-3043,0-7-3203</inkml:trace>
  <inkml:trace contextRef="#ctx0" brushRef="#br0" timeOffset="1">31 10 7976,'0'0'15310,"56"35"-13612,-34-14-481,6 1-288,3 0-641,3 0-224,4-2-416,-4-3-1826,-3-7-3652,-2-4-11178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38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12396,'0'0'10554,"-9"3"-10175,6-2-345,-55 24 505,56-24-528,0 0 0,0 0 0,0 0-1,1 0 1,-1 0 0,0 0 0,0 1 0,0-1-1,1 1 1,-1-1 0,1 1 0,-1-1-1,1 1 1,0 0 0,0 0 0,0 0 0,0-1-1,0 1 1,0 0 0,0 1 0,0-1 0,1 0-1,-1 0 1,1 0 0,0 0 0,-1 0-1,1 4 1,1-5-19,0 0 0,0 0 0,0 0 0,0 0 0,0 0 0,0 0 0,0 0-1,0-1 1,0 1 0,0 0 0,1-1 0,-1 1 0,0-1 0,1 1 0,-1-1 0,0 1 0,1-1 0,-1 0-1,2 0 1,35 4-142,-29-3-24,45 0-1836,-42-1 1440,0 0 1,0 0-1,0 1 1,0 0 0,-1 1-1,1 0 1,11 5-1,-22-7 612,-1 0 0,1 0 0,-1 0 0,0 0 0,1 0 0,-1 1 1,0-1-1,1 0 0,-1 0 0,0 0 0,1 1 0,-1-1 0,0 0 0,0 1 0,1-1 0,-1 0 0,0 0 0,0 1 0,1-1 0,-1 0 0,0 1 0,0-1 0,0 1 0,0-1 0,0 0 0,1 1 0,-1-1 0,0 0 0,0 1 0,0-1 1,0 1-1,0-1 0,0 0 0,0 1 0,-11 12 1851,-22 6 548,32-18-2444,-126 55 2050,108-48-2779,-1-2 0,-27 5 0,36-10-3774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48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13677,'0'0'12524,"47"20"-11916,-20-6-319,2-2-193,5-1-32,2-1-256,2-5-769,-4-4-1442,-8-1-2209,-3 0-1153,-3-9-3844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48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12332,'0'0'7046,"-27"48"-4707,15-19-706,1 1-512,0 4-384,2-3-257,7 2-288,1-2-159,1-1-162,0-6-1760,3-5-2275,6-5-4965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48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13421,'0'0'5893,"68"69"-5060,-37-32-385,-2 5-255,-2 4-129,-6 1 0,-12 4-32,-3-1 32,-6 1-64,-20-1 0,-9-4-897,-9-6-1441,-3-10-4677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49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15214,'0'0'8328,"63"6"-7239,-25-6-512,7 0-481,0 0-160,-2-5-1217,-5-3-1378,-7-2-768,-6-2-2210,-7 0-1154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49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14542,'0'0'8616,"-34"61"-7143,27-30-576,2 2-577,-1 0-223,6 0-33,0 0 0,0-2-160,9 2-225,-5-6-447,5-2-546,-7-8-800,1-9-1601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50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14830,'0'0'10666,"54"-23"-9961,-20 23-417,9 0-96,2 5-128,0-1-32,-1 1-256,-8-1-481,-8 0-287,-10 0-866,-7-1-1409,-11-1-1282</inkml:trace>
  <inkml:trace contextRef="#ctx0" brushRef="#br0" timeOffset="1">12 161 12588,'0'0'10954,"79"26"-9480,-29-26-898,6-4-352,2-3-192,-4 2-128,-6 2-576,-17 3-834,-11 0-1376,-15 0-1507,-5 5-1824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50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0 431 12396,'0'0'11050,"86"6"-10281,-35-21-385,5-2-224,-2 2-128,-6-1 0,-4 1-512,-7 0-1154,-6 1-864,-4-2-1217,-3-1-2531</inkml:trace>
  <inkml:trace contextRef="#ctx0" brushRef="#br0" timeOffset="1">785 0 9001,'0'0'7169,"-9"0"-3560,1 1-3186,-1 0-1,0 0 1,1 0 0,-1 1 0,0 1 0,1-1-1,0 1 1,0 1 0,0-1 0,0 1 0,1 1-1,-1 0 1,1 0 0,-7 6 0,5-4-278,1 1 1,0 1-1,1 0 0,-1 0 1,2 0-1,-1 0 1,1 1-1,1 0 1,-1 1-1,2-1 0,-5 16 1,7-21-133,1 0 1,0-1-1,0 1 1,1 0 0,-1 0-1,1-1 1,0 1-1,0 0 1,1 0-1,0 0 1,-1-1-1,1 1 1,1 0-1,-1-1 1,1 1 0,0-1-1,0 0 1,0 1-1,1-1 1,-1 0-1,1 0 1,0 0-1,0-1 1,0 1-1,1-1 1,-1 0-1,1 0 1,0 0 0,7 4-1,-2-2-258,0 0 0,1-1-1,0 0 1,0 0 0,0-1-1,0-1 1,19 3 0,40-1-6393,-22-4-1535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51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 1 14221,'0'0'8382,"-9"0"-6888,0 1-1302,0 1-1,0 0 1,0 0-1,0 1 1,0 0-1,0 0 0,1 1 1,0 1-1,0-1 1,0 1-1,0 1 1,1-1-1,-12 12 0,-28 29-375,-62 80 0,78-98-1839,18-28-2438,12-1 4086,0 0 0,1 0 1,-1 0-1,1 1 0,-1-1 1,1 0-1,-1 0 0,1 0 1,0 0-1,-1 0 0,1 0 1,0 0-1,0 0 0,0-1 1,0 1-1,0 0 0,0-1 0,0-20-7040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51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2242,'0'0'18289,"47"8"-16879,-26 5-642,5 2-415,4 1-257,1-2-64,7-1-384,-2-1-1634,2-7-3716,-2 0-7879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51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11563,'0'0'10917,"4"10"-9406,11 20-312,33 47-1,18 32-622,-63-103-578,0 0 0,-1 0 0,0 0 1,0 0-1,0 0 0,-1 0 0,0 1 0,0-1 0,0 1 0,-1-1 0,0 0 0,-1 1 1,1-1-1,-1 1 0,0-1 0,-1 0 0,0 1 0,0-1 0,0 0 0,0 0 0,-1 0 0,0-1 1,0 1-1,-1-1 0,0 0 0,0 1 0,0-2 0,-6 7 0,0-2-383,1-1 1,-1 0-1,0 0 0,-1-1 0,-21 11 0,19-12-1246,-1 0-1,0-1 0,0-1 1,-24 5-1,16-8-6995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39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11499,'0'0'12876,"43"9"-11659,2-22-672,7 0-449,2 3-128,-7 2-609,-2 5-1120,-14 3-1026,-6 0-1089,-12 0-2850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52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14606,'0'0'8776,"24"47"-7911,-22-11-321,-2 4-255,5-3-129,-5 2 0,6-3-64,-6-4-64,5-5 0,-1-3-288,-4-7-641,0-9-1089,-11-32-17969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52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6278,'0'0'12908,"54"-30"-10954,-29 30-737,13 0-384,2 0-192,3 7-257,2 0-224,4-4-96,-8 2-384,-7-3-1057,-10-2-802,-10 0-607,-14-10-10475</inkml:trace>
  <inkml:trace contextRef="#ctx0" brushRef="#br0" timeOffset="1">50 168 9577,'0'0'11915,"82"29"-10441,-28-29-417,5-7-609,2-2-320,-9-1-320,-7 2-1249,-12 0-673,-19 3-1281,-8 0-3364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52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13421,'0'0'9256,"71"2"-7622,-26-11-769,11-3-353,1-2-255,4 2-225,-5-2-129,-7 2-992,-11-2-672,-13 2-1090,-5-3-2018,-11-2-1985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53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18161,'0'0'7917,"-6"13"-7874,-4 10-55,-54 134 244,57-138-219,1 1 0,0 1-1,2-1 1,1 1 0,0 0 0,0 26-1,4-45-113,-1 1-1,1 0 1,-1 0-1,1-1 1,0 1-1,0 0 1,0-1-1,0 1 1,1-1-1,-1 0 1,1 1 0,-1-1-1,1 0 1,0 0-1,0 0 1,0 0-1,0 0 1,0 0-1,0-1 1,1 1-1,-1-1 1,0 1-1,1-1 1,-1 0-1,1 0 1,0 0-1,-1 0 1,1-1-1,0 1 1,-1-1-1,6 1 1,8 1-1860,1-1 1,0-1 0,32-4-1,-47 4 1626,52-9-7528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53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13773,'0'0'8904,"-18"47"-7078,18-27-641,0 1-256,13-2-384,12-1-321,0-1-128,8-6-32,1-5-512,-3-2-802,-3-4-1216,-2 0-801,-8-13-1858,-2-6-3459</inkml:trace>
  <inkml:trace contextRef="#ctx0" brushRef="#br0" timeOffset="1">292 26 14382,'0'0'3363,"-23"53"-545,15-20-672,1 1-704,4-2-609,3 0-513,0-4-224,7-3-64,4-7-1025,3-6-1761,-5-5-2403,2-7-4164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53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1 17136,'0'0'2098,"8"8"491,6 8-2167,0 0 0,0 1 0,-2 0-1,0 1 1,-1 1 0,-1 0-1,14 35 1,-21-43-395,-1 0 0,0 0 0,0 0 0,-1 0 0,-1 1-1,0-1 1,0 0 0,-1 0 0,0 1 0,-1-1 0,-1 0 0,0 0 0,0-1 0,-1 1-1,0 0 1,-1-1 0,-9 16 0,1-8-2,0-1 0,-1-1 0,0 0 1,-1-1-1,-1 0 0,-1-1 0,0-1 0,-28 16 0,-54 26-2465,29-26-4729,26-14-4741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56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9161,'-9'4'1569,"7"-4"513,2 4-224,11-1 32,12 1-161,13-1-576,9 0-448,13-1-224,5-1-225,4-1-160,-1 0-32,-8 0 32,-9-3-512,-10 0-385,-14 0-320,-16 1-1121,-9-2-2499,-12-1-928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57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11275,'0'0'7335,"87"5"-5830,-30-5-864,8-4-481,4-3-96,5-3-1345,-2-3-2435,-6 0-1889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57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9641,'0'0'8082,"12"2"-7457,0 0-494,1 1 0,-1 0 0,0 1 0,0 0 0,0 1 0,15 9 0,-23-11-104,0-1-1,0 1 1,0 0 0,0 0 0,0 0-1,-1 1 1,0-1 0,0 1 0,0-1-1,0 1 1,0 0 0,-1 1 0,1-1-1,-1 0 1,-1 1 0,1-1 0,0 1-1,-1-1 1,0 1 0,0 0 0,0-1-1,-1 1 1,0 8 0,-1-5-11,0 0 1,-1 0-1,0-1 1,-1 1-1,1 0 0,-2-1 1,1 0-1,-1 0 1,0 0-1,0 0 0,-1 0 1,-8 8-1,-9 10-222,-43 36 0,56-53 79,-118 93-3369,71-63-1346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59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3827 209 4708,'3'-2'385,"0"-1"-1,0 1 0,0 0 0,0-1 0,-1 1 0,1-1 1,-1 0-1,0 1 0,0-1 0,0-1 0,0 1 0,0 0 1,-1 0-1,1-1 0,-1 1 0,0 0 0,0-1 0,0 0 0,-1 1 1,1-1-1,-1 1 0,0-1 0,0 0 0,0 1 0,-1-7 1,0 9-361,0 0 1,-1-1-1,1 1 1,0 0-1,-1 0 1,1 0-1,-1 0 1,0 0-1,1 0 1,-1 0-1,1 1 1,-1-1-1,0 0 1,0 1-1,0-1 1,-1 1 0,-39-7 53,28 5 8,-36-6 132,-138-26 656,-339-15-1,-287 42-35,649 8-776,0 7 0,1 7 0,1 7 0,-193 52 0,-64 70 253,194-60 373,168-64-514,1 3-1,1 2 1,1 3-1,2 1 1,-99 74-1,116-77-133,27-21-138,0 0 0,1 1 1,0 0-1,0 0 0,0 1 1,1 0-1,-12 16 0,19-20-3697,6-5 1929,7-6-176,0-10-1220,-1-4-2807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0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10154,'0'0'8167,"58"16"-6885,-13-29-546,1 1-576,7-4-128,-7 1-128,-2 2-2114,-15 1-2210,-6 3-1762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6:59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 42 2402,'0'0'5291,"-8"-7"-4549,5 3-555,0 1 0,0 0 0,-1 0 0,0 1 0,1-1 0,-1 1 0,0 0 0,0 0 0,0 0 0,-1 0 0,1 1 0,0-1 0,-1 1 0,1 0 0,0 0 0,-1 1 0,1 0 0,-1 0 0,1 0 0,-1 0 0,0 0 0,1 1 0,0 0 0,-1 0 0,1 0 0,0 1 0,-1-1 0,1 1 0,0 0 0,-7 4 0,-6 6 261,0 0 0,1 1 0,1 1 0,0 0 0,0 1 0,2 0 0,0 2 0,0-1 0,2 2 0,0-1 0,1 2 0,-11 28 0,20-44-410,0 0-1,0 0 1,0-1-1,1 1 0,-1 0 1,1 0-1,0 0 1,0 0-1,0 0 0,0 0 1,1 0-1,-1 0 1,2 2-1,-2-3-16,1-1-1,0 1 0,0-1 1,0 0-1,0 1 1,0-1-1,0 0 0,0 0 1,0 0-1,0 1 1,0-1-1,1-1 0,-1 1 1,0 0-1,1 0 1,-1 0-1,0-1 1,3 1-1,4 1 57,1 0 0,0-1 0,0 0 0,0-1-1,0 0 1,0 0 0,12-3 0,42-5-199,0-4 0,111-35-1,20-23-5323,-86 23-1772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02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11403,'4'6'9716,"-5"12"-7535,-3 19-1827,-3 10-21,2 1-1,2 1 0,4 49 1,3-73-255,-4-24-84,0 0-1,0 0 0,1-1 1,-1 1-1,0 0 1,0-1-1,1 1 0,-1 0 1,0-1-1,1 1 0,-1 0 1,1-1-1,-1 1 1,1-1-1,-1 1 0,1-1 1,-1 1-1,1-1 0,0 1 1,-1-1-1,1 0 1,0 1-1,-1-1 0,1 0 1,0 0-1,-1 1 0,2-1 1,-1-1-223,0 0 0,0 0 1,0 0-1,-1 0 0,1-1 1,0 1-1,-1 0 0,1 0 1,-1-1-1,0 1 0,1 0 1,-1-1-1,0 1 0,0-1 0,0 1 1,0 0-1,0-1 0,0 1 1,0 0-1,0-1 0,0 1 1,-1-2-1,0-4-874,1-25-3382,0-7-1152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02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1473,'0'0'20254,"13"0"-18578,31 2-967,0-2 0,0-2-1,46-8 1,-22-10-516,-47 13-951,0 0 0,37-5-1,-62 22-9608,-11 0 4009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02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10570,'0'0'10794,"58"8"-9256,-21-8-545,1-4-577,6 0-352,-5 4-32,-5 0-737,-5 0-800,-11 8-897,-9 5-1090,-9-1-1600,0 1-1731</inkml:trace>
  <inkml:trace contextRef="#ctx0" brushRef="#br0" timeOffset="1">1 205 8392,'0'0'14350,"68"-8"-13005,-23-3-544,4-1-577,3 1-192,-2 0-705,-1 0-2306,-4-1-2786,-7-1-4132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03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 12492,'0'0'9513,"-10"0"-9075,6 1-399,-1-1 0,1 1 0,0 0 0,0 0 1,0 0-1,0 0 0,0 1 0,0-1 1,0 1-1,0 0 0,1 1 0,-1-1 0,1 1 1,-1-1-1,1 1 0,0 0 0,0 0 0,0 0 1,1 1-1,-1-1 0,1 1 0,0-1 1,-1 1-1,2 0 0,-4 8 0,-3 3 156,1 1 1,1 0-1,1 1 0,0-1 0,1 1 0,0 0 1,2 0-1,-1 19 0,2-31-224,1 0 0,0 0 0,1 0-1,-1-1 1,1 1 0,0 0 0,0 0 0,0-1 0,1 1 0,-1 0 0,1-1-1,0 0 1,1 1 0,-1-1 0,1 0 0,0 0 0,0 0 0,0-1-1,0 1 1,1-1 0,-1 1 0,1-1 0,0 0 0,0-1 0,0 1 0,1-1-1,-1 0 1,0 0 0,1 0 0,-1 0 0,1-1 0,9 2 0,54 3-4589,-21-11-1585,-3-8-3615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03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1089,'0'0'23574,"-59"74"-23061,39-38-321,0 0-128,2 2-64,0-4 32,2-4 0,3-7-96,3-2-673,-1-11-928,3-6-1506,-1-4-2947</inkml:trace>
  <inkml:trace contextRef="#ctx0" brushRef="#br0" timeOffset="1">15 65 10314,'0'0'14766,"50"69"-14190,-30-44-416,13-3-63,3-5-33,3-4-673,4-1-993,-7-8-1440,-3-4-2436,-8 0-2049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03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13004,'0'0'10143,"-3"9"-8600,-9 33-582,12-40-932,0-1 1,1 1-1,-1 0 1,0 0-1,1 0 1,-1 0-1,1-1 1,-1 1-1,1 0 1,0 0-1,0-1 1,0 1-1,0 0 1,0-1-1,0 1 1,0-1-1,0 0 1,1 1-1,-1-1 1,1 0-1,-1 0 1,1 1-1,-1-1 1,1-1-1,0 1 1,-1 0-1,1 0 0,0-1 1,0 1-1,1 0 1,6 2-47,-1-1-1,0 0 1,1 0 0,12 0-1,36-5-1740,-49 1 692,-1 0 0,1 0 0,0-1 0,-1 0 0,1 0 0,-1-1 0,0 1 0,0-2 0,0 1 0,-1-1 0,0 0 0,11-11 1,12-20 126,-38 54 10154,-5 19-7031,4-8-819,-1 2-350,0 0 0,3 1-1,-6 37 1,8-13-3568,3 0-5706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04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15022,'0'0'6310,"27"51"-4836,-15-26-321,4 4-513,-1 6-319,-8 5-161,-7 4-128,0 4 32,-7 3-32,-13 0 0,-5-3-96,0-10-1281,-1-7-2403,5-15-6438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04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9033,'0'0'9384,"74"-2"-6757,-29-8-257,11-2-608,9-1-769,3 2-481,1 0-384,-1 2-160,-14 4-1089,-10 2-1281,-17 3-673,-17 0-1633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05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10186,'0'0'8392,"72"20"-6278,-14-20-481,14-8-608,3-4-480,1 2-449,1-1-353,-8 1-2465,-8-3-3652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0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3 11883,'0'0'10570,"56"-2"-10057,-36 13-161,-2 5-224,-7 5-64,-6 7 0,-5 5 96,-7 5 33,-15 3 351,-7 1-95,-1-3-257,-1-4-128,8-9-256,10-13-2339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09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10954,'0'8'1825,"1"64"6315,5 6-6894,-5-64-1418,1-1 0,1 0 1,0 0-1,1 0 0,0 0 0,1-1 0,0 1 0,1-1 0,8 13 0,-13-24 102,-1 0 0,1 0 0,0 0 0,0 0 0,-1 0 0,1 0 0,0 0 0,0-1 0,0 1 0,0 0 0,0 0 0,0-1 0,0 1 0,0-1 0,0 1 0,1-1 0,-1 1 0,0-1 0,0 0 0,0 1 0,1-1 0,-1 0 1,0 0-1,2 0 0,-2 0-185,0-1 0,0 1 0,0-1 0,0 1 0,0-1 0,0 0 0,0 1 0,0-1 0,-1 0 0,1 0 0,0 0 0,-1 1 0,1-1 0,0 0 0,-1 0 0,1 0 0,-1 0 0,0 0 0,1 0 0,-1 0 0,0 0 0,1 0 0,-1 0 0,0 0 0,0-1 1,0 1-1,0-1 0,1-24-7235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09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11979,'0'0'11467,"86"-27"-10890,-37 18-417,6-2-96,5-3 0,-2 1-192,1 0-577,-12 4-448,-13 5-480,-9 4-481,-16 0-1154,-9 6-799,-3 5-1314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09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8872,'0'0'10058,"-33"47"-8425,53-47-415,9 0-290,5 0-383,6-1-385,3-5-96,2 2-32,-5 3-576,-12 1-2051,-8 0-2594,-13 0-3875</inkml:trace>
  <inkml:trace contextRef="#ctx0" brushRef="#br0" timeOffset="1">1 196 11627,'0'0'12844,"84"-17"-11659,-37 0-480,7 2-417,0 4-224,6 0-128,-6 6-1313,-11 1-1698,-7 0-2498,-7 2-3364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10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13485,'0'0'3907,"-52"47"-2497,27-21-225,5 5-32,0 5-352,6 1-65,3 1-127,7-1-96,4-3-97,6-4-224,12-8 0,12-5-160,1-5 64,7-6-928,1-6-1475,-3 0-1889,0-6-3363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10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 2146,'0'0'16111,"-32"52"-14733,17-20-482,-5 4-383,2 2-289,-1-1-32,-1-4 65,5-5-97,-1-9-64,7-6-32,4-9-32,-1-4-320,3 0-1346,-1-9-2882,-1-11-2659</inkml:trace>
  <inkml:trace contextRef="#ctx0" brushRef="#br0" timeOffset="1">1 42 7783,'0'0'12620,"50"16"-11146,-26 4-289,5 2-224,-1 2-417,5-1-352,-2-5-192,6-2-288,-2-6-1634,-5-7-1217,-3-3-2594,-5-3-3908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10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11082,'0'0'6086,"-10"47"-4420,10-21 128,5 3-545,9 2-609,1-2-351,5 2-193,-6-3-32,0 4-32,-6-2-32,-8 4-385,-6-1 1,-15 0-257,-8 0-512,-5-4-192,-1-6-1442,1-7-3266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11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9993,'0'0'10816,"6"10"-9455,1 4-1024,0 0 0,0 1 0,-2 1 0,0-1 0,-1 1 0,0-1 0,-1 1 0,1 26 0,-3-8-104,0-2-478,8 51 0,-7-75 222,1-5-3303,-1-16-5229,-2-9 1503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11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11563,'0'0'10634,"59"-28"-8712,-24 24-481,1-3-576,3 1-513,-1 0-288,-4-1-64,-3 0-224,-10 1-545,-4 2-768,-10 3-833,-23 0-16656</inkml:trace>
  <inkml:trace contextRef="#ctx0" brushRef="#br0" timeOffset="1">46 173 5061,'0'0'19282,"79"-13"-18257,-34-2-545,2 1-383,2 5-33,-4 4-705,-15 5-1249,-6 0-993,-10 6-1377,-14 5-2114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12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10698,'0'0'11787,"52"20"-10377,-9-35-578,9-1-511,4-3-225,-7 2-64,0 4-833,-10 2-1345,-5 0-1441,-14 0-2980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12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14221,'0'0'8318,"-9"10"-7998,-2 3-105,1 1 1,0 0-1,1 1 1,0 0-1,1 1 1,1 0-1,1 0 1,0 0-1,1 1 1,-6 31-1,10-35-95,0 1-1,1 0 1,0 0-1,1 0 1,1-1-1,0 1 0,6 20 1,-7-30-178,1 0-1,0-1 1,0 1 0,0 0 0,0-1 0,0 0-1,1 1 1,-1-1 0,1 0 0,0 0-1,0 0 1,5 3 0,-4-4-216,0 0 1,0 0 0,0 0-1,0-1 1,0 0-1,0 1 1,0-2 0,0 1-1,1 0 1,-1-1-1,0 0 1,1 0 0,-1 0-1,6-1 1,18-7-5669,1-9-6016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0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6246,'0'0'16528,"11"46"-15760,-6-26-511,1 2-161,1-1-96,4-1 32,-2-2 0,0-4-64,-4-1-321,1-5-191,-3-1-577,-3-1-1121,0-1-3139,-14 0-1410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12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12075,'0'0'14286,"33"48"-13870,-19-30-256,8 1-127,-1 1-1,3-1-513,-1-5-1377,0-5-1729,-5-5-2211,-1-4-2369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13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5573,'0'0'7084,"0"9"-4938,-3 28-1,-1 0 0,-3 0 0,-1 0 0,-14 41 0,13-50-2059,1 1-1,2 0 0,1 1 1,-2 50-1,7-80-167,0 1 0,0-1 0,0 1 0,0-1 0,0 1 0,0-1-1,0 1 1,1-1 0,-1 1 0,0-1 0,0 1 0,0-1 0,1 1 0,-1-1-1,0 0 1,0 1 0,1-1 0,-1 0 0,0 1 0,1-1 0,-1 1 0,0-1-1,1 0 1,-1 0 0,1 1 0,-1-1 0,0 0 0,1 0 0,-1 0 0,1 1 0,0-1-1,10-2-4416,-4-7-1773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13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10090,'0'0'9758,"11"8"-8103,4 4-1278,0 2 0,-1 0 0,-1 1 0,0 0-1,-1 1 1,-1 0 0,0 1 0,-1 0 0,9 23 0,-13-23-250,-1 0 1,-1 0 0,0 0-1,-2 1 1,0-1-1,-1 1 1,0-1-1,-4 28 1,2-31-372,-1 0 0,-1-1 0,0 1 1,0-1-1,-2 0 0,0 0 0,0 0 0,-1 0 1,0-1-1,-1 0 0,-11 13 0,-14 3-3893,8-18-1677,0-8-6095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16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11755,'-1'37'4636,"1"-6"-2179,4 45 0,-3-65-2406,1-1 0,1 0 0,0 0 0,0 0 0,0 0 0,2-1 0,-1 1 1,8 10-1,-8-14 247,-1 0 1,0 0 0,0 0 0,0 0-1,0 1 1,-1-1 0,2 9-1,-4-14-338,0 0 0,0 1 0,0-1 0,0 1 0,0-1 0,0 1 0,0-1 0,0 0 0,-1 1 0,1-1 0,0 1 0,-1-1 0,1 0 0,-1 1 0,0-1 0,0 2 0,-1-2-342,1 0 0,0 0 0,0 0 0,-1 0 0,1 0 0,-1 0 0,1 0-1,-1 0 1,1-1 0,-1 1 0,1 0 0,-1-1 0,0 0 0,1 1 0,-1-1 0,0 0 0,-2 0 0,-7 0-5816,2-6-3496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16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10314,'0'0'13613,"47"-34"-12781,-9 24-319,3 0-385,3-1-96,-3 2 32,-5 3-320,-5 0-993,-12 1-1154,1-3-1056,-16-2-3235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17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64 8456,'0'0'3043,"5"-7"-38,2-3-1941,-4 6-573,0 1 1,-1-1 0,1 0-1,-1 0 1,0-1 0,0 1-1,2-7 1,-4 11-424,0-1-1,0 1 1,0 0-1,0-1 1,0 1 0,0 0-1,0-1 1,0 1-1,0 0 1,0 0 0,0-1-1,0 1 1,0 0-1,0 0 1,-1-1-1,1 1 1,0 0 0,0 0-1,0-1 1,0 1-1,-1 0 1,1 0 0,0 0-1,0-1 1,-1 1-1,1 0 1,0 0-1,0 0 1,-1 0 0,1 0-1,0-1 1,0 1-1,-1 0 1,1 0 0,0 0-1,-1 0 1,1 0-1,0 0 1,0 0-1,-1 0 1,1 0 0,0 0-1,-1 0 1,1 0-1,0 0 1,0 0 0,-1 0-1,1 1 1,0-1-1,0 0 1,-1 0-1,1 0 1,0 0 0,0 0-1,-1 1 1,1-1-1,0 0 1,0 0 0,-1 1-1,-19 8-155,6 0 130,0 1 1,1 1 0,1 0-1,-1 1 1,2 0 0,0 1-1,0 0 1,1 1 0,1 0 0,0 1-1,1 0 1,1 0 0,0 0-1,1 1 1,-8 30 0,14-43-42,-1 0 0,0 0 0,1 1 0,0-1 0,0 0-1,0 1 1,0-1 0,0 0 0,1 1 0,-1-1 0,1 0 0,0 0 0,0 0 0,0 1 0,1-1 0,-1 0 0,1 0 0,-1-1 0,1 1 0,0 0-1,0-1 1,0 1 0,5 4 0,-1-4-121,0 0-1,-1 0 0,1 0 1,0-1-1,1 0 0,-1 0 1,0-1-1,1 0 0,-1 0 1,1 0-1,9-1 0,0 1-791,-1-1-1,1-1 0,-1 0 0,0-1 0,17-5 0,25-12-4900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17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34 10378,'0'0'6812,"-10"-6"-4437,-32-17-832,40 22-1486,-1 0 1,0 0-1,1 1 1,-1-1-1,0 1 1,1-1-1,-1 1 1,0 0-1,0 0 1,1 0-1,-1 1 1,0-1-1,1 0 0,-1 1 1,0 0-1,1 0 1,-1 0-1,1 0 1,-1 0-1,1 0 1,-1 1-1,1-1 1,0 1-1,0-1 1,0 1-1,0 0 0,0 0 1,0 0-1,0 0 1,-2 4-1,-3 4-66,0 0 0,1 0-1,0 1 1,-8 20 0,11-24 17,0 0 1,1 1-1,0-1 1,0 1-1,1-1 1,0 1-1,0-1 1,1 1-1,0 0 0,0-1 1,3 13-1,-3-16 22,1-1-1,0 0 0,1 0 1,-1 0-1,0 0 1,1-1-1,0 1 0,0 0 1,0-1-1,0 1 0,0-1 1,0 1-1,1-1 0,-1 0 1,1 0-1,-1 0 0,1 0 1,0-1-1,0 1 1,0-1-1,0 0 0,0 1 1,0-1-1,0-1 0,0 1 1,0 0-1,1-1 0,-1 0 1,4 1-1,-1-1 63,-1 0-1,1 0 0,0 0 1,0 0-1,-1-1 0,1 0 1,0 0-1,-1-1 0,1 1 1,-1-1-1,0-1 0,0 1 1,1-1-1,-1 1 0,-1-2 1,8-4-1,-6 2 10,0 0-1,-1 0 1,0 0-1,0-1 1,-1 0 0,0 1-1,0-1 1,0-1-1,-1 1 1,0-1 0,2-11-1,-3 13-35,0-1 0,-1 0-1,0 0 1,0 0 0,-1 1-1,0-1 1,0 0 0,0 0-1,-2-8 1,1 13-214,1 0-1,-1 0 1,0-1 0,0 1-1,0 0 1,0 0-1,0 0 1,-1 0 0,1 0-1,0 0 1,-1 0-1,-2-2 1,2 3-403,0-1-1,0 1 1,0 0-1,0 0 1,0 0-1,-1 0 1,1 0-1,0 1 1,-1-1-1,1 0 1,0 1-1,-1 0 1,1 0-1,-4 0 1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18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50 8040,'0'0'7623,"0"-8"-4986,-1 0-2533,1-12 2625,16 49-608,14 47-1070,-15-36-371,1-1 0,23 38 0,-39-76-621,0 0 0,1 0-1,-1-1 1,0 1 0,1 0 0,-1 0 0,1 0 0,-1-1 0,1 1-1,0 0 1,-1 0 0,1-1 0,0 1 0,-1-1 0,1 1 0,0 0-1,0-1 1,-1 0 0,1 1 0,0-1 0,0 1 0,0-1 0,0 0-1,0 0 1,0 1 0,0-1 0,-1 0 0,1 0 0,0 0 0,0 0-1,0 0 1,0 0 0,0 0 0,0-1 0,0 1 0,0 0 0,0 0-1,0-1 1,-1 1 0,1 0 0,0-1 0,0 1 0,0-1-1,0 1 1,-1-1 0,1 0 0,0 1 0,-1-1 0,1 0 0,-1 1-1,1-1 1,0 0 0,-1 0 0,1 0 0,-1 1 0,0-1 0,1 0-1,-1 0 1,0-1 0,5-7 227,0 0 1,-1-1-1,6-18 0,-2-5-328,-1-1-1,-2 0 0,-1 0 1,-1-48-1,11 108-15684,-4-20 6411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18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82 5926,'0'0'1820,"4"-8"-165,0 0-1004,16-30 1412,-14 10 6273,-13 38-6579,-11 16-940,1 1 0,1 1 0,-23 55 1,32-65-660,1 0-1,1 0 1,1 1 0,1-1 0,0 1 0,2 0 0,0 37 0,2-50-133,0 1-1,0-1 1,1 0-1,0 0 1,0 0-1,0 0 1,1 0 0,0 0-1,0 0 1,0-1-1,1 0 1,0 1-1,0-1 1,0-1 0,1 1-1,-1-1 1,1 1-1,0-2 1,1 1-1,-1 0 1,1-1 0,-1 0-1,1 0 1,0-1-1,10 4 1,-1-1-359,0-1-1,0 0 1,0-1 0,17 1-1,-13-3-1767,0 0-1,31-4 1,-11-4-4742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23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56 2883,'20'-28'7762,"-1"0"1063,-19 29-8765,0-1-1,0 0 1,0 0-1,0 0 1,0 0-1,0 0 1,0 0-1,0 0 0,0 0 1,0 0-1,0 0 1,0 0-1,0 0 1,0 0-1,0 0 1,0 0-1,0 1 1,0-1-1,1 0 0,-1 0 1,0 0-1,0 0 1,0 0-1,0 0 1,0 0-1,0 0 1,0 0-1,0 0 1,0 0-1,0 0 0,0 0 1,0 0-1,0 0 1,0 0-1,0 0 1,0 0-1,0 0 1,1 0-1,-1 0 1,0 0-1,0 0 0,0 0 1,0 0-1,0 0 1,0 0-1,-7 20 360,-13 26 142,-48 107 906,57-132-1738,-1-1 0,-1 0 0,0-1 0,-32 34 0,43-59-4818,-1-17 1753,0 9 449,-2-13-1571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1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10570,'0'0'11659,"51"-4"-11050,-26-2-321,4-2-256,10-1 0,-1 0-128,2-3-609,1 0-512,-8 2-1538,-8 0-4804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23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8936,'0'0'11435,"52"50"-10218,-25-33-256,0-4-320,4 0-321,3 0-224,4-4-288,-4 0-993,-3-3-1281,-8-4-1602,-3-2-1505</inkml:trace>
  <inkml:trace contextRef="#ctx0" brushRef="#br0" timeOffset="1">357 59 14029,'0'0'9513,"3"56"-9256,6-35-193,-1 1-32,6 1-545,-5-4-1473,0-5-2306,-2-5-3876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24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9769,'0'0'10026,"14"64"-8521,-1-44-480,3-3-320,-1-1-353,6-6-160,-3-2-64,4-5-64,-4-3-896,-4 0-1474,1-14-1762,-6-6-2499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24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11659,'0'0'6887,"-9"66"-4741,9-38-225,0 2-832,0 6-448,0 4-289,4 6-191,-4 5-65,0 3-96,0 3 64,-4-2-769,-3-2-1729,-4-8-2371,0-7-5316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28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6054,'0'0'4313,"-3"11"-3560,-2 5-235,1 0 1,1 0-1,1 0 0,0 1 1,2-1-1,-1 1 0,2-1 1,0 0-1,7 30 0,-5-32-370,1 0 0,0-1-1,1 1 1,1-1 0,0 0-1,0 0 1,2 0 0,0-1-1,0 0 1,1-1-1,0 0 1,1 0 0,0-1-1,1 0 1,0-1 0,0-1-1,1 1 1,1-2-1,-1 1 1,1-2 0,0 0-1,0 0 1,1-1 0,0-1-1,0 0 1,0-1 0,0-1-1,19 1 1,-3-3 70,0-1-1,0-2 1,57-12 0,87-35-64,-36 9-74,-89 27 73,1 2 0,1 3 0,0 2 0,0 1 0,99 4 0,-144 3-143,0 0 0,0 0 0,0 0 0,0 1 0,0 0 0,-1 0 0,1 0 0,-1 1 0,1 0 0,-1 0 0,0 0 0,0 1 0,0 0 0,-1 0 0,1 0 0,4 5 0,-2 0 122,-1 1-1,0 0 1,0-1-1,-1 2 1,0-1-1,-1 1 1,5 15 0,-9-25-240,1 0 0,-1 0 1,0 0-1,1 0 1,-1 0-1,1 0 0,0 0 1,-1-1-1,1 1 0,0 0 1,-1-1-1,1 1 1,0 0-1,0-1 0,-1 1 1,1-1-1,0 1 1,0-1-1,0 1 0,0-1 1,0 0-1,1 1 1,-1-1-184,-1 0 1,1 0 0,-1 0 0,1 0-1,0 0 1,-1 0 0,1 0 0,-1 0-1,1-1 1,-1 1 0,1 0 0,-1 0-1,1 0 1,-1-1 0,1 1 0,-1 0-1,1-1 1,-1 1 0,1 0 0,-1-1-1,0 1 1,1-1 0,-1 1 0,0-1-1,1 1 1,-1-1 0,1 0 0,3-9-7398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28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0 195 11082,'0'0'11243,"8"-5"-11163,33-14 102,0 1 0,1 2 0,1 2 1,1 1-1,-1 3 0,2 1 0,-1 3 0,76-2 0,-100 10-12,0 2 0,-1 0 0,0 1-1,0 1 1,0 0 0,0 2 0,-1 0 0,33 21 0,-33-18 86,1 0 0,1-2 0,-1 0 0,1-1 0,1-1 0,-1-1 0,39 6 0,-29-11 66,-1-1 0,1-2 1,-1-1-1,0-1 0,0-2 0,56-18 1,-47 10-174,0-1 1,-1-2 0,-1-2 0,51-35 0,-85 53-153,0 0 0,-1 1-1,1-1 1,-1 0 0,1 0-1,-1-1 1,1 1 0,-1 0-1,0 0 1,1-1 0,-1 1-1,0-1 1,0 1-1,0-1 1,0 1 0,0-1-1,-1 0 1,2-1 0,-9-8-2906,-9-3-4464,1 1-2754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29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88 371 7847,'0'0'2066,"-8"6"257,0 0-1737,-37 28 3213,18-2 2540,31-33-3496,16-8-2029,194-158 2719,-78 56-2971,67-48 52,-203 159-615,0 0 0,0 0 0,0-1 0,1 1 1,-1 0-1,0 0 0,0 0 0,0 0 1,0 0-1,1 0 0,-1 0 0,0 0 0,0 0 1,0 0-1,1 0 0,-1 0 0,0 0 1,0 0-1,0 0 0,1 0 0,-1 0 0,0 0 1,0 0-1,0 0 0,0 0 0,1 0 0,-1 1 1,0-1-1,0 0 0,0 0 0,0 0 1,1 0-1,-1 0 0,0 0 0,0 1 0,0-1 1,0 0-1,0 0 0,0 0 0,0 0 0,1 0 1,-1 1-1,0-1 0,0 0 0,0 0 1,0 0-1,0 1 0,0-1 0,0 0 0,0 0 1,3 19-84,-4 19-1,-5 10 298,-22 83-1,18-92-268,1 1 1,2 0 0,-2 61-1,20-108-2410,-6 2 1385,-1 0 1,0-1-1,0 0 0,-1 1 1,0-2-1,4-8 0,8-19-7012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33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8360,'0'0'352,"-40"49"673,28-18 256,5 3 97,7 1 95,5-1-224,18-2-128,8-3-64,14-3-320,7 1-385,8-1-127,-3 0-129,6 0-32,-1-3-385,-19-2-3106,-9-5-3203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7:33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10634,'0'0'3171,"36"73"-2915,-7-31-31,14 8-161,9 7-32,4-1-1057,3-6-3267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8:03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5029,'-8'3'443,"1"-2"-245,-40 14 340,44-14-378,-1 0 0,1 0 1,0 1-1,0-1 0,0 1 0,0 0 0,0 0 1,0 0-1,0 1 0,1-1 0,-5 5 0,7-6-16,0 0-1,0-1 0,-1 1 0,1 0 1,1 0-1,-1-1 0,0 1 0,0 0 1,0-1-1,0 1 0,0 0 0,1-1 1,-1 1-1,0 0 0,1-1 0,-1 1 0,0-1 1,1 1-1,-1-1 0,1 1 0,-1-1 1,1 1-1,-1-1 0,1 1 0,-1-1 1,1 1-1,-1-1 0,1 0 0,0 1 1,-1-1-1,1 0 0,-1 0 0,1 1 1,0-1-1,1 0 0,29 11-155,-27-10 355,41 11 74,1-2 0,0-2 0,64 2 1,143-8 788,-133-3-1081,732 13 1701,-858-11-1824,0 0 0,1 0 0,-1 0 0,1 1 0,-1 0 0,-8 4 0,-8 8-1796,13 3-3574,9-15 894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8:04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6246,'0'0'6459,"15"-4"-5327,42-8-292,1 3-1,83-3 0,135 9 238,-176 3-876,465 29 210,3 0-32,-453-29 304,-115 0-685,0 0 0,-1 0 0,1 0 0,0 0 0,0 0 0,0 0 0,0 0 0,-1 0 1,1 0-1,0 0 0,0 0 0,0 0 0,-1 0 0,1 0 0,0 1 0,0-1 0,0 0 0,0 0 0,0 0 0,-1 0 0,1 0 0,0 1 0,0-1 0,0 0 0,0 0 0,0 0 0,0 0 1,0 1-1,0-1 0,0 0 0,0 0 0,0 0 0,0 0 0,0 1 0,-1-1 0,1 0 0,0 0 0,1 0 0,-1 1 0,0-1 0,0 0 0,0 0 0,0 0 0,0 1 0,0-1 0,0 0 0,0 0 1,0 0-1,0 0 0,0 1 0,0-1 0,1 0 0,-1 0 0,0 0 0,0 0 0,0 0 0,0 0 0,0 1 0,1-1 0,-1 0 0,0 0 0,0 0 0,0 0 0,0 0 0,1 0 0,-1 0 0,0 0 1,-13 10-395,9-8-154,0 0 1,0 0 0,0-1 0,0 0 0,0 0-1,0 0 1,-6 1 0,-7-2-3674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31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24 116 15323,'39'-23'1653,"1"2"0,1 2-1,81-27 1,-93 40-1201,-29 6-443,1 0 0,-1 0 0,0 0 1,0 0-1,1 0 0,-1 0 0,0 0 0,1-1 0,-1 1 0,0 0 0,0 0 1,1 0-1,-1 0 0,0 0 0,1 1 0,-1-1 0,0 0 0,1 0 0,-1 0 1,0 0-1,0 0 0,1 0 0,-1 0 0,0 0 0,0 1 0,1-1 0,-1 0 1,0 0-1,0 0 0,1 1 0,-1-1 0,0 0 0,0 0 0,0 1 0,0-1 0,1 0 1,-1 0-1,0 1 0,0-1 0,0 1 0,-7 10 205,-16 9 102,-49 33 0,9-8 16,40-28-209,-41 36 206,58-47-287,0 0 1,0 0-1,1 1 1,0 0 0,0 0-1,0 0 1,-4 10 0,8-16-38,1 0 0,-1 1 0,0-1 0,1 0 0,-1 0 0,1 1 0,0-1 0,-1 0-1,1 1 1,0-1 0,0 1 0,-1-1 0,1 0 0,0 1 0,1-1 0,-1 1 0,0-1 0,0 0 0,1 1 0,-1-1 0,0 0 0,1 1 0,-1-1 0,1 0 0,0 1 0,-1-1 0,1 0 0,0 0 0,0 0 0,0 0 0,0 0 0,0 0 0,0 0 0,0 0 0,0 0 0,0 0 0,1-1 0,-1 1 0,0 0 0,0-1 0,1 1 0,-1-1 0,0 1 0,1-1 0,-1 0 0,2 1 0,8 0-28,-1 0 1,0 0-1,1-1 1,18-2-1,-29 2 23,49-6-615,-1-2 0,-1-3 0,82-29-1,-84 24 134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1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12684,'0'0'5189,"58"-22"-3363,-24 10-609,6 1 224,7 1-544,-2 0-577,0 3-256,-2 1-64,-7 4-320,-7 1-1153,-6 1-962,1-5-2593,-14 1-3428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8:37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7918 4633 5669,'0'0'6903,"-3"4"-6455,-12 12-196,-1-1-1,0-1 1,-1-1-1,-28 17 1,4-1-212,-12 6-185,-2-1 1,-1-4-1,-1-1 1,-2-4 0,-1-1-1,0-4 1,-103 21 0,36-18 18,-1-7 0,-230 1 0,257-20 416,-153-25-1,-98-38 24,304 56-313,-282-71 1033,-587-229 0,305 82-203,-117-47-51,18-44-712,521 223-63,-514-292-8,645 348 21,2-3 0,2-2 0,1-3 0,3-2 1,2-2-1,3-2 0,2-2 0,2-2 0,-34-63 0,-43-112 704,-98-269-1,186 419-668,4 0 0,-32-172-1,34 102-39,-48-259 77,50 316-44,-3 0-1,-49-112 1,37 114 159,-37-81 289,59 144-437,0 0-1,-3 1 0,-28-37 0,39 59-195,0 0 0,0 1 0,-1 0 1,0 0-1,0 1 0,-1 0 0,1 1 0,-1 0 0,0 0 0,-19-5 0,-39-20-6307,33 7-1966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29.8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4512 308 8392,'0'0'539,"-13"-6"-176,-20-10-139,-1 2 1,-68-19-1,-165-3 1170,-43-11-1069,232 29-533,-290-65 2445,249 62-1087,-138-6 0,-4 21-792,-286 30 0,-260 71-503,742-85 140,-363 63-8,365-58 0,1 2-1,1 4 1,0 2-1,-96 52 1,123-54 6,1 1 0,1 2 0,1 1 0,1 1 0,1 2 0,1 1 0,2 1 0,-31 46 0,41-52-1,1 1 0,1 0 0,2 1 0,0 0 0,2 1 1,0 1-1,2-1 0,2 1 0,0 1 0,2-1 0,1 1 0,0 36 0,4-53-51,0 1-1,0-1 0,1 0 0,1 0 0,0-1 0,0 1 0,1 0 0,1-1 0,0 0 0,0 0 0,1-1 0,1 1 0,14 17 0,-9-15 14,0-2-1,1 1 1,1-1 0,-1-1 0,2-1-1,-1 0 1,1-1 0,30 12-1,14-1 18,-1-3-1,2-2 1,0-4-1,87 6 0,90-2 249,424-28 1,238-84-388,-779 83 95,927-133-2308,-14-76 2093,-740 131 1233,-253 77-744,-1-1 0,0-3 0,-1 0 0,-1-3 0,36-28 0,-63 43-89,-1 0-1,-1 0 1,1-1 0,-1-1-1,0 1 1,-1-1 0,-1 0-1,1-1 1,-1 0 0,7-20-1,-11 26-57,0-1 0,-1-1 0,0 1 0,0 0 1,0 0-1,-1 0 0,0-1 0,0 1 0,0 0 0,-1 0 0,0 0 0,0-1 0,-1 1 0,0 0 0,0 0 0,0 1 0,-1-1 0,1 0 1,-2 1-1,1 0 0,0-1 0,-8-6 0,-3-3-84,-1 0 0,0 2 0,-2 0 1,1 0-1,-1 2 0,-1 0 0,0 1 0,-37-14 1,-2 3-1127,-107-24 1,-4 13-2117,-17 5-1938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0:10.4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1017 121 6726,'0'0'-1959,"-11"-4"3982,-43-15-1224,-64-32-1,101 43-784,-1 0 1,1 2-1,-1 0 0,0 1 1,0 0-1,-1 2 1,1 0-1,-1 2 1,0 0-1,-21 1 1,16 2 1,0 2 1,1 0 0,-1 2 0,1 0 0,0 2 0,1 0-1,-30 16 1,19-7-2,-13 5 115,1 2-1,1 1 1,-65 52 0,98-68-108,1 0 1,0 0-1,1 1 1,0 1-1,1-1 1,0 2-1,0-1 1,1 1-1,1 0 1,0 0-1,1 1 1,0-1-1,1 1 1,0 0-1,1 1 1,0-1-1,1 1 1,0 20-1,2-24-27,-1 1 0,2 0 0,0 0 0,0-1 0,1 1 0,0 0 0,0-1 0,2 0 0,-1 0 0,1 0-1,1 0 1,-1 0 0,2-1 0,-1 0 0,1 0 0,1 0 0,0-1 0,13 13 0,-1-5-4,0-1-1,1 0 1,0-2 0,1-1-1,0 0 1,1-2 0,1 0-1,32 9 1,198 39-67,-236-55 76,51 9 96,1-2 0,1-4 0,-1-3 0,101-8 0,-129 1-39,0-2 0,-1-3 0,0 0 0,0-3 0,-1-1 0,-1-2 0,0-2 0,64-38 0,-73 36-17,-1 0 0,-1-2 0,43-42 0,-61 54-37,-1 0 0,-1 0 0,1-1 0,-1 0 0,-1-1 0,0 1 0,0-1 0,-1 0 0,-1 0 0,0-1 0,0 0 1,-1 1-1,3-24 0,-6 26 5,1 0 0,-2-1 1,1 1-1,-1 0 1,0 0-1,-1 0 0,0 0 1,-1 0-1,0 0 0,0 0 1,-1 1-1,0-1 1,-6-8-1,2 7-6,0-1 1,-1 1-1,0 1 1,0 0-1,-1 0 0,-1 1 1,1 0-1,-23-11 0,13 8-71,-2 1-1,1 1 0,-1 2 1,-1 0-1,1 1 0,-1 1 0,-28-2 1,-165-1-2097,168 8 1147,-28 0-1442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0:12.1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774 69 8776,'-12'-6'112,"-2"0"-60,-1 1-1,1 0 1,-1 1-1,-1 0 0,1 1 1,0 1-1,-25 0 0,22 3-50,-1 1 0,1 1 0,-1 1 0,1 0 0,0 2 0,0 0 0,1 1 0,0 0 0,-19 12-1,-10 8 218,-81 64-1,104-72-90,2 1-1,0 1 1,1 1 0,2 1 0,0 1 0,1 0 0,2 1 0,1 1 0,0 0 0,2 1 0,1 0 0,1 1 0,2 0 0,1 1 0,1 0 0,1 0 0,1 0 0,2 1 0,1-1 0,2 1 0,0-1 0,11 57 0,-7-70-85,0-1 0,1 1 0,0-1 0,1-1 1,1 1-1,0-1 0,1 0 0,1-1 0,0 0 1,1-1-1,0 0 0,1 0 0,0-1 0,1-1 1,0 0-1,0-1 0,1 0 0,0-1 0,1-1 1,0 0-1,0-1 0,1-1 0,-1 0 0,1-1 0,32 4 1,-32-6 23,0-1 0,0 0 0,1-1 1,-1-1-1,1-1 0,-1 0 0,0-1 1,0-1-1,0 0 0,-1-1 0,24-11 0,-27 9-36,0 0 0,0 0 0,-1-1-1,0-1 1,0 0 0,-1 0 0,0-1 0,-1-1-1,0 1 1,-1-2 0,0 1 0,0-1-1,-1 0 1,9-23 0,-7 9 58,-1 0 0,-1-1 0,-2 0 0,0-1-1,1-51 1,-12-140 9,3 181-112,-1 1 0,-2 0-1,-2 0 1,-1 0-1,-1 1 1,-3 0-1,-1 1 1,-19-36 0,-29-54-6455,42 100 2386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8:42.9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8048 4788 9833,'0'0'5002,"7"1"-4420,-5-1-555,-1 0 0,1 0 0,-1 0 0,1 1-1,-1-1 1,1 0 0,-1 1 0,1-1 0,-1 1 0,1-1-1,-1 1 1,0 0 0,1 0 0,-1 0 0,0 0 0,1 0-1,-1 0 1,0 0 0,0 0 0,0 0 0,0 0-1,0 0 1,1 3 0,-1 1 14,1 0 0,-1 1 0,0-1 0,-1 0 0,1 1 0,-1-1 0,-1 7 0,2 6 302,-1 0 1,-2-1 0,1 1-1,-7 21 1,6-32-265,-1 1 1,0-1 0,0 0 0,0 0-1,-1 0 1,-1 0 0,1-1 0,-1 0-1,0 0 1,0 0 0,-1 0 0,-6 4-1,-12 9 235,0-2 0,-2-1 0,0-1-1,0-1 1,-36 13 0,-145 40 467,96-44-403,-180 15 0,98-16-386,107-15 40,1-4 0,-1-3 0,0-5 0,-157-27 0,181 18-13,1-3 1,-103-42-1,104 34 1,-2 3 0,-103-22-1,139 39-16,-216-43-192,197 35 147,0-1 1,0-2-1,-52-28 1,-91-60 51,-133-64-52,-1 40-342,-552-142-1,745 236 378,3-6 1,-135-63-1,179 64 12,1-4 0,3-3 0,2-4 0,-71-60 1,-175-184 18,146 128 16,73 66-24,4-3 0,5-5 0,-154-230 0,-528-755-209,719 1012 181,3-3-1,-46-97 0,-69-188-44,128 276 51,-137-318 599,152 346-358,8 18-20,-26-48 0,35 79-184,-1 0 0,-1 1-1,0 0 1,-1 1 0,0 0 0,-22-19-1,17 19-65,2 3-533,1-2-1,-24-25 1,39 38 423,-1 0 0,0 0 0,0 0 0,0 0 0,0 0 0,0 0 0,0 0 0,1 0 0,-1 0 0,0 0-1,0 0 1,0 0 0,0 0 0,0 0 0,0 0 0,1 0 0,-1 0 0,0 0 0,0 0 0,0 0 0,0 0 0,0 0 0,0 0 0,0 0 0,1 0 0,-1-1-1,0 1 1,0 0 0,0 0 0,0 0 0,0 0 0,0 0 0,0 0 0,0 0 0,0 0 0,0-1 0,0 1 0,1 0 0,-1 0 0,0 0 0,0 0 0,0 0 0,0 0-1,0-1 1,0 1 0,0 0 0,0 0 0,0 0 0,0 0 0,0 0 0,0 0 0,0-1 0,0 1 0,0 0 0,0 0 0,0 0 0,-1 0 0,1 0 0,0 0 0,0 0-1,0-1 1,1 1-80,13 0-4921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8:43.5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58 632 12908,'-57'53'4869,"121"-202"-1763,78-214-1322,-127 309-1759,-10 30-3,2 1 0,17-39 0,-24 61-34,1 0 1,-1 1 0,0-1-1,1 1 1,-1-1 0,1 0-1,0 1 1,-1-1 0,1 1-1,-1-1 1,1 1 0,0 0 0,-1-1-1,1 1 1,0 0 0,-1-1-1,1 1 1,0 0 0,0 0-1,-1-1 1,1 1 0,0 0-1,0 0 1,-1 0 0,1 0 0,0 0-1,0 0 1,-1 0 0,1 1-1,0-1 1,0 0 0,-1 0-1,1 0 1,0 1 0,-1-1-1,1 0 1,0 1 0,26 17-226,-25-17 242,31 25-78,1-2 1,1-2 0,1-1-1,1-2 1,71 26 0,-72-33-1840,1-2 0,1-1-1,64 6 1,0-11-5759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8:45.6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339 7 15663,'0'0'779,"-12"-1"348,-1-2-846,0 2 1,1 0-1,-1 0 1,0 1-1,1 1 0,-1 0 1,0 0-1,1 2 1,-1-1-1,-23 10 1,23-5-81,0 1-1,0 0 1,0 1 0,1 1 0,0 0-1,-19 21 1,24-23-139,1-1 0,0 1 1,1 1-1,0-1 0,1 1 0,-1-1 0,2 1 1,-1 1-1,1-1 0,0 0 0,-2 20 0,5-27-52,0 0 0,0 1 0,0-1-1,0 1 1,1-1 0,-1 0 0,0 1 0,1-1-1,0 0 1,0 0 0,0 1 0,0-1 0,0 0-1,0 0 1,0 0 0,1 0 0,-1 0-1,1 0 1,-1-1 0,1 1 0,0 0 0,0-1-1,-1 1 1,1-1 0,0 0 0,1 1 0,-1-1-1,0 0 1,0 0 0,0-1 0,1 1-1,3 1 1,8 1-53,0-1-1,1 0 0,-1 0 0,18-1 1,-24-1-88,125-1-4711,-60-6-934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8:46.0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212 17 15054,'-9'-3'2242,"-1"-1"-1658,1 2 0,-1-1 0,0 1 0,0 1 0,-17-1 0,22 2-507,1 0-1,-1 1 0,1-1 1,-1 1-1,1 0 1,-1 0-1,1 1 0,-1-1 1,1 1-1,0 0 1,0 0-1,0 0 1,0 1-1,0-1 0,1 1 1,-1 0-1,-4 5 1,3-2-23,-1 1 0,2 0-1,-1 1 1,1-1 0,0 1 0,1 0 0,-1 0 0,2 0 0,-1 0 0,1 1 0,0-1 0,1 1 0,0-1 0,0 16 0,1-21-24,0 1 0,1 0 0,-1 0 0,1-1 0,-1 1 1,1 0-1,0-1 0,1 1 0,-1-1 0,1 1 0,-1-1 0,1 1 0,0-1 0,0 0 1,0 0-1,1 0 0,-1 0 0,1-1 0,0 1 0,0 0 0,0-1 0,0 0 0,0 0 1,0 0-1,0 0 0,1 0 0,-1-1 0,1 0 0,-1 1 0,1-1 0,0 0 0,-1-1 1,1 1-1,6 0 0,-4-1 55,0 0 0,0 0 0,0 0 0,0-1 1,-1 1-1,1-1 0,0-1 0,0 1 0,0-1 0,-1 0 1,1 0-1,-1-1 0,0 0 0,0 0 0,1 0 0,-2 0 0,1-1 1,0 0-1,-1 0 0,0 0 0,0-1 0,0 1 0,0-1 1,5-10-1,-3 5-374,-1 0 0,-1 0 0,0 0 0,0-1 0,2-13 0,-2 8-2512,-2 0-1,0 0 1,-1-18 0,-1 30-4086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8:46.4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66 12556,'0'0'9075,"-5"9"-7682,0-1-1157,0-1 0,1 1 0,0 0 0,1 0 0,0 0 0,0 1 0,1-1 0,0 1 0,0-1 0,1 1 0,0 0 0,1 0 0,0 0 0,1 9 0,-1-16-169,1-1 0,-1 1 0,0-1 1,1 0-1,-1 1 0,1-1 0,-1 0 0,1 1 0,-1-1 1,1 0-1,0 0 0,0 0 0,0 0 0,0 0 0,0 0 1,0 0-1,0 0 0,0 0 0,0 0 0,0 0 1,0-1-1,1 1 0,-1 0 0,0-1 0,0 1 0,1-1 1,-1 1-1,1-1 0,-1 0 0,0 0 0,1 1 0,-1-1 1,1 0-1,-1 0 0,0 0 0,1-1 0,-1 1 1,1 0-1,-1 0 0,0-1 0,1 1 0,-1-1 0,0 1 1,0-1-1,1 0 0,-1 1 0,0-1 0,2-1 0,4-3 191,1 1-1,-1-1 1,0-1-1,0 1 1,12-14-1,78-105 148,-58 68-8796,-34 49 512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8:46.7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240 1 14574,'0'0'8013,"-12"7"-7677,-9 6 40,2 1 1,0 0-1,1 2 0,0 0 1,1 1-1,1 1 1,-23 34-1,31-42-254,1 1 0,1 0 0,-1 0 0,2 0 0,0 1 1,0 0-1,1 0 0,0 0 0,1 1 0,1-1 0,0 1 0,1-1 0,0 1 0,0 0 1,3 15-1,-1-24-110,0 0 1,0-1 0,0 1 0,1-1 0,0 1-1,-1-1 1,1 0 0,0 1 0,1-1-1,-1 0 1,1 0 0,-1-1 0,1 1-1,0 0 1,0-1 0,0 0 0,0 1-1,0-1 1,1-1 0,-1 1 0,1 0-1,-1-1 1,7 2 0,4 1-731,-1-1-1,1 0 1,-1-1 0,1 0-1,17-1 1,18-1-5485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2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63 16111,'0'0'2717,"0"8"-1014,-3 100 848,6 146-276,3-235-2257,2-22 272,4-32 166,-9 15-435,-1-1-1,-1 1 1,0-1 0,-2 1 0,0-1 0,-2 1-1,0 0 1,-1 0 0,-13-35 0,17 54-29,0 0 1,0 0 0,0 0-1,0 0 1,-1 0-1,1 0 1,0 1-1,-1-1 1,1 0 0,-1 0-1,1 0 1,-1 0-1,1 0 1,-1 1-1,0-1 1,1 0-1,-1 1 1,0-1 0,0 0-1,0 1 1,1-1-1,-1 1 1,0-1-1,0 1 1,-1-1 0,1 1-7,0 1 0,1-1 1,-1 0-1,0 1 1,0-1-1,1 1 0,-1-1 1,1 1-1,-1 0 1,1-1-1,-1 1 1,1-1-1,-1 1 0,1 0 1,-1 0-1,1-1 1,0 1-1,-1 0 0,1 0 1,0-1-1,0 1 1,-1 1-1,1 0 25,-1-1 0,1 1 0,-1-1 0,1 0 0,0 1 0,-1-1 0,1 1 0,0-1 0,0 1 0,0 0 0,0-1 0,0 1 0,0-1 0,1 1-1,-1-1 1,1 1 0,-1-1 0,1 0 0,-1 1 0,1-1 0,0 1 0,-1-1 0,1 0 0,0 0 0,0 1 0,0-1 0,0 0 0,0 0 0,0 0 0,0 0 0,1 0 0,1 1 0,2-2 129,0 0 1,0 0 0,0 0-1,0-1 1,0 0-1,-1 0 1,1 0-1,0-1 1,0 1 0,-1-1-1,1 0 1,-1 0-1,1-1 1,-1 1-1,0-1 1,0 0 0,0 0-1,0-1 1,-1 1-1,1-1 1,3-5 0,6-6-63,-1-1 0,-1 0 0,18-34 1,0-22-256,-30 129-65,2 69 205,0-111 41,1 0 1,0 0 0,2 1 0,-1-2 0,2 1 0,6 15 0,-9-27-113,0 1 1,0 0-1,0 0 0,1-1 1,-1 1-1,1-1 1,0 0-1,0 0 0,0 0 1,1 0-1,-1 0 1,0-1-1,1 0 0,5 3 1,-5-3-702,0 0 0,1-1 0,-1 0 0,0 0 1,1 0-1,-1 0 0,0-1 0,8 0 0,17-1-9665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8:47.3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97 65 6919,'0'0'6261,"-10"0"-4216,5-1-1624,-1 1-1,0 0 0,0 1 1,0 0-1,0 0 1,1 0-1,-7 2 1,10-2-211,0 0 0,0-1 1,0 1-1,1 0 1,-1 1-1,0-1 0,0 0 1,1 0-1,-1 1 0,0-1 1,1 1-1,0-1 1,-1 1-1,1 0 0,0 0 1,0-1-1,0 1 1,0 0-1,0 0 0,0 0 1,0 0-1,1 0 1,-1 0-1,1 0 0,0 1 1,-1-1-1,1 0 1,0 2-1,0-2-131,0-1 1,0 1-1,0-1 0,0 1 0,0-1 1,0 1-1,0-1 0,1 1 1,-1-1-1,0 0 0,1 1 0,-1-1 1,1 1-1,0-1 0,-1 0 1,1 0-1,0 1 0,0-1 0,0 0 1,0 0-1,0 0 0,0 0 1,0 0-1,0 0 0,0 0 0,2 1 1,1-1 41,1 0 1,0 0-1,-1 0 1,1 0-1,0-1 0,0 0 1,6 0-1,5-1 17,0 0 0,0-1 0,0-1 0,0 0 0,-1-1 1,23-9-1,-30 10-95,0 0 0,0-1 0,-1 0 0,0 0 0,0-1 0,0 0 0,0 0 0,-1 0 0,0-1 0,0 0 0,0 0 0,-1 0 0,0-1 0,6-10 0,-10 16-44,-1 0 0,1 0 0,-1 0-1,1 0 1,-1 0 0,0 0 0,1 0-1,-1 0 1,0 0 0,0 0-1,0 0 1,0 0 0,0 0 0,0 0-1,0 0 1,0 0 0,0 0 0,0 0-1,-1 0 1,1 0 0,0 0-1,-1 0 1,1 0 0,-1 0 0,1 0-1,-1-1 1,-1 1-6,0-1 1,0 1-1,1-1 0,-1 1 0,0 0 1,0 0-1,0 0 0,0 0 1,0 0-1,-1 1 0,-3-2 0,-8 0-35,0 0 1,0 1-1,-17 1 0,25 0 31,-4 0-13,1 1 0,-1 0 0,1 1 0,-1 0 0,1 0 0,0 1 0,0 0 0,0 1 0,0 0 0,0 0 0,-13 10 0,17-10-37,-1 0 0,1 0 0,1 0 0,-1 0 0,1 1 0,0 0 0,0 0 0,0 0 0,0 0 0,1 1 0,0-1 0,0 1 0,1 0 0,0 0 0,0 0 0,0 0 0,0 0 0,0 11 0,2-14-116,0 0-1,0 0 0,1 0 1,-1 0-1,1 0 1,0 0-1,0 0 0,0-1 1,0 1-1,0 0 1,0 0-1,1-1 0,0 1 1,-1-1-1,1 1 1,0-1-1,0 0 0,0 0 1,0 0-1,1 0 1,-1 0-1,1 0 0,-1-1 1,1 1-1,-1-1 0,1 0 1,0 1-1,0-1 1,0-1-1,-1 1 0,7 1 1,8 1-1892,1 0 1,-1-1-1,35 0 0,-51-2 1912,57 1-7733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8:47.6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0 15567,'0'0'4548,"-47"63"-3011,40-39-319,3-2-802,4-1-288,0-2-64,11-3-352,7-6-1730,4-4-2178,-1-6-3555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8:48.1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1 267 12780,'0'0'14206,"11"-9"-13657,111-96-186,-104 88-325,-1-1-1,-1-1 0,-1 0 1,-1-1-1,17-30 1,-26 41-44,-15 32-40,0 0 0,2 1-1,0 0 1,2 0 0,1 1 0,0 0-1,2 0 1,0 35 0,3-58 25,0 0 0,0 0 0,0-1-1,0 1 1,0 0 0,0 0 0,1-1 0,-1 1 0,1 0 0,-1 0 0,1-1 0,0 1 0,0 0 0,0-1-1,0 1 1,0-1 0,2 3 0,7 1-2427,4-3-3282,-4-2-2202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8:48.4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 13485,'0'0'9128,"45"8"-7270,-2-8-769,11-2-704,3-4-289,1-2-160,-6 6-993,-8 1-1186,-10 1-896,-11 0-1889,-7 0-1026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8:48.8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86 16143,'0'0'8574,"9"0"-7560,-3 0-925,27 1 331,49-6 0,-73 4-434,0-1 0,0 1 0,-1-1 1,1-1-1,-1 1 0,0-2 0,1 1 1,-1-1-1,-1 0 0,1-1 0,13-9 0,-20 13 18,-1 1-1,1-1 0,0 0 1,0 1-1,-1-1 0,1 0 1,0 0-1,-1 0 0,1 1 0,0-1 1,-1 0-1,1 0 0,-1 0 1,0 0-1,1 0 0,-1 0 1,0 0-1,1 0 0,-1 0 1,0 0-1,0 0 0,0 0 0,0-2 1,-1 2 6,1 0 0,-1 1 0,0-1 0,1 0-1,-1 0 1,0 1 0,1-1 0,-1 1 0,0-1 0,0 0 0,0 1 0,0 0 0,0-1 0,0 1 0,1-1 0,-1 1-1,0 0 1,0 0 0,-2-1 0,-51-2 407,52 3-396,-7 1 8,1 0 0,-1 1 1,1 0-1,-1 0 0,1 1 1,0 0-1,0 0 1,0 1-1,0 0 0,-11 8 1,15-9-20,0 0 0,0 0 0,0 0 0,1 0 0,-1 1 0,1-1 0,-1 1 0,1 0 0,1 0 0,-1 0 0,0 0 0,1 1 0,0-1 0,0 1 0,0-1 0,1 1 0,-1 0 0,1 0 0,-1 8 0,3-11-9,-1 0 1,1-1-1,-1 1 1,1 0-1,0-1 1,0 1-1,0-1 1,0 1-1,0-1 1,0 1-1,0-1 1,0 1-1,0-1 1,1 0-1,-1 0 1,1 0-1,-1 0 1,1 0-1,-1 0 1,1 0-1,0 0 0,-1-1 1,1 1-1,0-1 1,-1 1-1,4 0 1,53 10-513,-57-11 459,27 3-2778,44-2 1,-16-5-3700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8:49.1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168 0 10474,'0'0'7153,"6"11"-5770,5 12-878,2 0-13,-1 0 0,-2 1 1,0 0-1,-1 0 1,9 50-1,-16-55-187,-2 0 0,0 0-1,-1 0 1,-1 0-1,-1-1 1,-1 1 0,0-1-1,-1 1 1,-1-1-1,-1-1 1,0 1 0,-18 28-1,13-28-320,-1 0-1,0 0 0,-2-1 1,0-1-1,0 0 1,-27 19-1,4-11-2727,7-10-3112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8:50.3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273 62 5733,'9'-4'6,"12"-7"2407,0 2 0,0 1 0,1 0 0,0 2 0,0 1-1,36-5 1,-57 10-2360,-1 0-1,1 0 0,-1 0 0,1 0 0,0 0 0,-1 0 0,1 0 0,-1 0 0,1 1 1,-1-1-1,1 0 0,-1 0 0,1 0 0,-1 1 0,1-1 0,-1 0 0,1 1 0,-1-1 1,0 0-1,1 1 0,-1-1 0,1 0 0,-1 1 0,0-1 0,1 1 0,-1-1 1,0 1-1,0-1 0,1 1 0,-1-1 0,0 1 0,0-1 0,0 1 0,0-1 0,0 1 1,1-1-1,-1 1 0,0 0 0,0-1 0,0 1 0,-1-1 0,1 1 0,0-1 0,0 1 1,0-1-1,0 1 0,0-1 0,-1 1 0,1-1 0,0 1 0,0-1 0,-1 1 1,1-1-1,0 1 0,-1-1 0,1 0 0,0 1 0,-1-1 0,1 1 0,-2-1 0,-22 30 384,-13-3 37,0-1 1,-75 39-1,-89 28 142,186-87-499,-34 16 188,48-21-138,4-1-6,163-10-196,-1-1-4893,-102 11-233,-5 0-2814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8:50.6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268 58 16848,'0'0'5376,"1"-8"-3524,0 4-1629,-1 3-192,1 0 1,-1 0-1,1 0 0,-1 0 1,1 0-1,-1-1 0,0 1 1,1 0-1,-1 0 0,0 0 0,0-1 1,0 1-1,0 0 0,0 0 1,0 0-1,-1-1 0,1 1 0,0 0 1,-1 0-1,1 0 0,0 0 1,-1 0-1,1-1 0,-1 1 0,0 0 1,1 0-1,-1 0 0,0 1 1,0-1-1,0 0 0,1 0 0,-1 0 1,0 0-1,0 1 0,0-1 1,0 0-1,0 1 0,-1-1 0,1 1 1,0 0-1,0-1 0,0 1 1,0 0-1,0-1 0,-1 1 0,1 0 1,0 0-1,0 0 0,0 0 1,-1 0-1,1 0 0,0 1 0,0-1 1,0 0-1,-3 1 0,-6 1-4,0 0 0,0 1-1,-1 0 1,2 0 0,-1 1-1,0 1 1,1-1 0,0 2 0,0-1-1,-13 12 1,6-5 83,2 1 0,-1 1 0,2 0 0,-22 29 0,32-38-35,1-1 1,-1 0 0,1 1-1,0 0 1,0-1 0,0 1-1,0 0 1,1 0 0,0 0-1,-1 8 1,2-11-46,0 0-1,0 0 1,0 0-1,0 0 1,0 0-1,1 0 1,-1 0-1,1 0 1,0-1 0,-1 1-1,1 0 1,0 0-1,0-1 1,0 1-1,0 0 1,0-1-1,0 1 1,1-1 0,-1 1-1,1-1 1,-1 0-1,1 0 1,-1 1-1,1-1 1,-1 0 0,1-1-1,0 1 1,0 0-1,3 1 1,11 3 81,1-1 1,1-1-1,-1 0 1,0-1-1,1-1 1,-1-1 0,1 0-1,-1-1 1,1-1-1,-1-1 1,0 0-1,0-1 1,0-1-1,0-1 1,-1 0-1,0-1 1,0-1 0,24-16-1,-33 18-62,0 1-1,-1-1 0,0-1 1,0 1-1,-1-1 1,0 0-1,0-1 0,-1 1 1,0-1-1,4-9 1,-7 14-63,0 0 0,1 0 1,-2 0-1,1 0 0,0 0 1,0 0-1,-1 0 0,0-1 1,0 1-1,0 0 0,0 0 1,0 0-1,-1-1 0,1 1 1,-1 0-1,0 0 0,0 0 1,0 0-1,0 0 1,-1 0-1,1 0 0,-1 0 1,0 1-1,1-1 0,-1 0 1,0 1-1,-1 0 0,1-1 1,-4-2-1,-1 1-394,0-1 1,0 1 0,0 1-1,0-1 1,0 1-1,-1 1 1,0-1-1,1 1 1,-15-1 0,-41-1-7824,25 4-1928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04.8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1 8168,'0'0'16997,"5"8"-16458,0 5-432,0 0 0,-1 0 0,-1 1-1,0 0 1,-1-1 0,0 1 0,-1 0-1,-1 0 1,-1 16 0,1-28-104,1-1 0,-1 1 0,0-1-1,1 0 1,-1 1 0,1-1 0,-1 0 0,1 1 0,0-1-1,0 0 1,0 0 0,-1 0 0,1 0 0,0 0 0,0 0-1,0 0 1,1 0 0,-1 0 0,0 0 0,0 0 0,0-1-1,1 1 1,-1-1 0,0 1 0,1-1 0,-1 1 0,0-1-1,1 0 1,-1 1 0,1-1 0,-1 0 0,1 0 0,1 0-1,64-1 10,-42 0-269,-11 0-1,-2 0 122,0 1 0,0 0-1,0 1 1,18 3 0,-29-4 132,1 1-1,-1-1 1,0 0-1,1 0 1,-1 1-1,0-1 1,0 1 0,1 0-1,-1-1 1,0 1-1,0 0 1,0-1 0,0 1-1,0 0 1,0 0-1,0 0 1,0 0-1,0 0 1,0 0 0,-1 0-1,1 0 1,0 1-1,-1-1 1,1 0 0,-1 0-1,1 0 1,-1 1-1,0-1 1,1 0-1,-1 1 1,0-1 0,0 0-1,0 1 1,0-1-1,0 0 1,0 1 0,0-1-1,-1 0 1,1 1-1,0-1 1,-1 0-1,1 0 1,-1 1 0,1-1-1,-1 0 1,0 0-1,1 0 1,-1 0 0,0 0-1,-2 2 1,-1 3 111,-1 0 1,0-1 0,0 0-1,0 1 1,-1-2 0,0 1-1,0-1 1,0 0 0,-1 0-1,1-1 1,-1 1 0,0-1-1,-13 3 1,7-2 172,0 0-1,-1-1 1,1-1-1,-1 0 1,1-1 0,-24-1-1,32-1-228,1-1-1,-1 1 1,0-1-1,1 1 1,-1-2-1,1 1 0,-1 0 1,1-1-1,0 0 1,0 0-1,0 0 1,1 0-1,-1-1 1,1 1-1,0-1 0,-4-4 1,6 6-135,0 1-1,0-1 1,-1 1 0,1-1-1,0 0 1,0 0 0,0 1-1,1-1 1,-1 0 0,0 0-1,1 0 1,-1 0 0,1 0-1,0 0 1,-1 0 0,1 0-1,0 0 1,0 0 0,0 0-1,1 0 1,-1 0 0,0 0-1,1 1 1,-1-1 0,1 0-1,0 0 1,0 0 0,-1 0 0,1 1-1,0-1 1,1 0 0,-1 1-1,0-1 1,0 1 0,1-1-1,-1 1 1,1-1 0,-1 1-1,1 0 1,2-1 0,59-25-7129,-25 15 498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05.2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80 17264,'0'0'2349,"9"-2"-358,59-12 568,-48 11-2446,-1 0 0,1-1-1,0-2 1,-1 0 0,36-16 0,-55 22-93,1 0 0,-1 0 0,0 0 0,1 0 0,-1-1 0,1 1 0,-1 0 0,1 0 0,-1 0 0,0-1 0,1 1 1,-1 0-1,1-1 0,-1 1 0,0 0 0,0-1 0,1 1 0,-1 0 0,0-1 0,1 1 0,-1 0 0,0-1 0,0 1 1,0-1-1,1 1 0,-1-1 0,0 1 0,0-1 0,0 1 0,0-1 0,0 1 0,0 0 0,0-1 0,0 1 0,0-1 1,0 0-1,-18-5 966,-26 6 221,37 1-1107,0 1 0,0 0 0,0 0 0,1 1 1,-1-1-1,1 2 0,-1-1 0,1 1 0,0 0 1,0 0-1,-9 9 0,11-9-93,0 0 1,0-1-1,1 1 1,-1 1-1,1-1 1,0 0-1,0 1 1,0 0-1,1 0 1,0 0-1,0 0 1,0 0-1,0 0 0,1 0 1,0 0-1,-1 6 1,2-9-53,1-1-1,-1 1 1,0 0 0,1-1-1,-1 1 1,1-1 0,-1 1-1,1-1 1,0 1 0,-1-1-1,1 0 1,0 1-1,0-1 1,0 0 0,0 1-1,1-1 1,-1 0 0,0 0-1,0 0 1,1 0 0,-1 0-1,0-1 1,1 1 0,-1 0-1,1 0 1,-1-1 0,1 1-1,-1-1 1,1 0 0,2 1-1,54 4-4956,-54-5 4267,30 0-5468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2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7591,'1'0'240,"-1"0"0,0-1 0,0 1 0,0 0 1,0 0-1,0 0 0,0-1 0,1 1 0,-1 0 0,0 0 0,0 0 0,0 0 0,0 0 0,1-1 0,-1 1 0,0 0 0,0 0 0,0 0 1,1 0-1,-1 0 0,0 0 0,0 0 0,0 0 0,1 0 0,-1 0 0,0 0 0,0 0 0,0 0 0,1 0 0,-1 0 0,0 0 1,0 0-1,1 0 0,-1 0 0,0 0 0,0 0 0,0 0 0,1 0 0,-1 0 0,0 1 0,0-1 0,0 0 0,0 0 0,1 0 0,-1 0 1,0 0-1,0 1 0,0-1 0,0 0 0,1 0 0,4 18 3016,-1 31-4919,-4-42 2880,5 132-874,-5-79-3670,-8-64-3922,-4-9 1275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05.5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153 0 14574,'0'0'11926,"-11"4"-11990,-1 1 81,1 1 1,-1 0 0,1 0 0,0 1 0,-13 12 0,18-15 14,1 0 0,0 1 0,0 0 0,1 0 0,-1 0 0,1 0 0,0 1 0,0 0 0,1 0 0,0 0 0,0 0 0,0 0 0,1 1 0,-2 7 0,4-13-33,-1-1 0,1 1 1,0 0-1,0 0 0,0 0 0,0-1 1,0 1-1,1 0 0,-1 0 0,0 0 1,0-1-1,0 1 0,1 0 0,-1 0 1,0-1-1,1 1 0,-1 0 0,1 0 1,-1-1-1,1 1 0,-1-1 0,1 1 1,-1 0-1,1-1 0,-1 1 0,1-1 1,0 1-1,1 0 0,27 4-54,35-14-2377,-21-6-1903,1-5-2199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06.4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208 56 10154,'0'0'10351,"-8"-6"-9059,5 3-1249,0 0 0,0 0 0,0 1 1,0 0-1,-1-1 0,1 1 0,-1 0 0,0 1 1,1-1-1,-1 1 0,0 0 0,0 0 1,0 0-1,0 0 0,0 0 0,0 1 0,0 0 1,0 0-1,0 0 0,0 0 0,0 1 1,0 0-1,0-1 0,0 1 0,0 1 0,0-1 1,0 1-1,1-1 0,-1 1 0,-4 4 1,1-2-24,1 1 1,0 0 0,0 1 0,1-1 0,-1 1-1,1 0 1,1 1 0,-1-1 0,1 1 0,0 0 0,1 0-1,-1 0 1,1 1 0,1-1 0,0 1 0,0-1-1,0 1 1,1 0 0,-1 13 0,2-20 2,1 0 0,-1 0 0,0 0 0,1 0-1,0 0 1,-1 1 0,1-1 0,-1 0 0,1 0 0,0-1 0,0 1 0,0 0 0,0 0 0,-1 0 0,1 0-1,0-1 1,0 1 0,0 0 0,1-1 0,-1 1 0,0-1 0,0 1 0,0-1 0,0 0 0,0 1-1,1-1 1,-1 0 0,0 0 0,0 0 0,0 0 0,1 0 0,-1 0 0,0 0 0,2 0 0,47-8 1412,-35 2-1285,1-1 0,-2 0 0,1-1 0,-1-1 0,0 0 1,-1-1-1,0 0 0,-1-1 0,0 0 0,-1-1 0,0-1 0,0 0 1,-2 0-1,0-1 0,9-16 0,-49 66-49,26-29-114,0 0 0,1 1-1,0 0 1,1 0 0,0 0-1,0 0 1,0 0 0,1 1-1,-1 12 1,3-20 12,0 0 0,0-1 0,0 1 1,0 0-1,0-1 0,0 1 0,0 0 0,1 0 0,-1-1 0,0 1 1,0 0-1,1-1 0,-1 1 0,1-1 0,-1 1 0,0 0 0,1-1 0,-1 1 1,1-1-1,-1 1 0,1-1 0,0 1 0,-1-1 0,1 0 0,-1 1 1,1-1-1,0 0 0,-1 1 0,1-1 0,0 0 0,29 0 206,-21-2-115,-1 0-1,1-1 0,0 0 0,11-6 1,-6 1-40,-2 0 1,1-1-1,-1 0 0,0-1 1,-1-1-1,0 0 1,-1 0-1,0-1 1,-1 0-1,14-25 1,-27 44-252,-1 3 265,0-1 1,1 1-1,0-1 1,0 1 0,1 0-1,-2 16 1,6-26-45,0 1 1,-1 0 0,1-1 0,0 1 0,0-1 0,0 1 0,0-1-1,0 0 1,0 1 0,0-1 0,1 0 0,-1 0 0,0 0-1,0 0 1,0 0 0,0 0 0,0 0 0,0 0 0,0 0-1,0 0 1,0-1 0,0 1 0,0 0 0,2-1 0,28-7 322,-21 3-297,-1-1-1,0 0 0,0-1 0,9-8 0,32-22-52,-52 59-777,-10 10 750,8-24-120,1 1 0,0-1 0,0 0 1,1 1-1,0-1 0,-1 18 0,4-25-50,-1-1 1,0 1-1,1 0 0,-1-1 0,0 1 0,1-1 0,-1 1 1,1-1-1,-1 1 0,1 0 0,-1-1 0,1 0 0,-1 1 1,1-1-1,0 1 0,-1-1 0,1 0 0,0 1 0,-1-1 1,1 0-1,0 0 0,-1 0 0,1 1 0,0-1 0,-1 0 1,1 0-1,0 0 0,-1 0 0,1 0 0,0 0 1,0 0-1,-1 0 0,1-1 0,0 1 0,-1 0 0,1 0 1,1-1-1,2 1-1446,15-2-4570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06.8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101 0 13325,'0'0'9016,"-10"6"-8861,7-5-156,-50 30 595,51-30-523,-1 1 0,1-1-1,0 1 1,-1 0 0,1 0 0,0-1 0,0 2 0,0-1-1,1 0 1,-1 0 0,0 1 0,1-1 0,-1 1 0,1-1 0,0 1-1,0-1 1,0 1 0,0 0 0,1 0 0,-1-1 0,0 5-1,6-5-57,0 0-1,0-1 0,0 0 0,0 0 1,0 0-1,0-1 0,0 1 1,0-1-1,9-1 0,-7 0-188,24 1-1302,-25-1 1167,1 1 0,0-1-1,0 1 1,0 0 0,0 1 0,0 0 0,-1 0-1,1 0 1,0 1 0,-1 0 0,1 0-1,-1 1 1,12 6 0,-18-9 355,1 1 0,-1-1-1,1 1 1,0-1 0,-1 1 0,1 0 0,-1-1-1,0 1 1,1 0 0,-1-1 0,1 1-1,-1 0 1,0 0 0,0-1 0,0 1-1,1 0 1,-1 0 0,0 0 0,0-1 0,0 1-1,0 0 1,0 0 0,0 0 0,0-1-1,-1 1 1,1 0 0,0 0 0,0 0 0,0-1-1,-1 1 1,1 0 0,-1 0 0,1-1-1,0 1 1,-1 0 0,1-1 0,-1 1 0,1-1-1,-1 1 1,0-1 0,1 1 0,-1-1-1,-1 1 1,-31 20 2836,30-20-2764,2 0-17,-62 26 2893,59-25-2972,0 0-1,-1-1 0,1 0 0,0 0 1,-1 0-1,1-1 0,0 1 1,-1-1-1,1 0 0,-1 0 0,1-1 1,-9-1-1,12 0-567,1 1-1,0 0 1,0-1 0,-1 1 0,1 0-1,0-1 1,0 1 0,0 0 0,1-1-1,-1 1 1,0-1 0,0 1 0,1 0-1,-1-1 1,1 1 0,-1 0 0,1 0-1,-1-1 1,3-1 0,14-11-9841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07.2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87 53 10730,'0'0'9444,"8"1"-8318,46-3 1,-51 2-1076,0 0 1,0-1 0,-1 1 0,1-1 0,0 0-1,0 0 1,-1 0 0,1 0 0,0 0-1,-1 0 1,1-1 0,-1 0 0,0 1 0,1-1-1,-1 0 1,0 0 0,0 0 0,0 0-1,2-5 1,-3 7 13,-1-1 0,0 0 0,0 1-1,0-1 1,0 0 0,0 1 0,0-1 0,0 0-1,0 1 1,0-1 0,0 0 0,0 0-1,0 1 1,-1-1 0,1 0 0,0 1 0,0-1-1,-1 1 1,1-1 0,0 0 0,-1 1 0,1-1-1,-1 1 1,1-1 0,-1 1 0,1-1 0,-1 1-1,1-1 1,-1 1 0,0 0 0,1-1 0,-1 1-1,1 0 1,-1-1 0,0 1 0,1 0-1,-1 0 1,0 0 0,1-1 0,-1 1 0,0 0-1,0 0 1,1 0 0,-1 0 0,0 0 0,1 1-1,-2-1 1,-44-1 282,38 1-8,1 0-312,0 1 1,0-1 0,0 2-1,0-1 1,0 1-1,1 0 1,-1 0 0,1 1-1,-1 0 1,-8 5-1,11-6-31,1 0 0,0 0 0,0 1 0,0-1 0,1 1 0,-1-1 0,1 1 0,-1 0 0,1 0-1,0 0 1,0 0 0,0 0 0,0 1 0,1-1 0,-1 1 0,1-1 0,0 1 0,0-1 0,0 1 0,1 0-1,-1 5 1,1-7 3,0-1 1,0 0-1,0 1 0,1-1 0,-1 1 0,0-1 0,1 0 0,-1 1 0,1-1 0,0 0 1,-1 1-1,1-1 0,0 0 0,0 0 0,0 0 0,0 0 0,0 0 0,0 0 1,0 0-1,0 0 0,0 0 0,2 1 0,1 0-80,0 0-1,0 0 1,1-1 0,-1 1 0,0-1-1,1 0 1,5 1 0,10-1-1955,-1 0 1,29-2-1,-43 1 1025,35-4-8935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07.9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149 248 11979,'0'0'13181,"-11"-7"-12834,6 3-326,-27-15 5,30 18-29,1 1 0,-1-1 0,1 1-1,-1 0 1,1-1 0,-1 1 0,1 0 0,-1 0 0,1 0-1,-1 0 1,0 0 0,1 0 0,-1 0 0,1 1-1,-1-1 1,1 1 0,-1-1 0,1 1 0,-1-1 0,1 1-1,0 0 1,-1 0 0,1-1 0,-2 3 0,-3 2-10,0 0 0,1 1 1,0-1-1,1 1 0,-1 0 1,1 1-1,0-1 0,0 0 1,1 1-1,0 0 0,0 0 1,1 0-1,0 0 0,0 1 1,-1 11-1,3-18 9,0-1 0,0 1 0,0 0 1,0-1-1,0 1 0,0-1 0,0 1 0,1-1 0,-1 1 0,0-1 1,0 1-1,1-1 0,-1 1 0,0-1 0,0 1 0,1-1 1,-1 1-1,1-1 0,-1 1 0,0-1 0,1 0 0,-1 1 1,1-1-1,-1 0 0,1 1 0,-1-1 0,1 0 0,-1 0 0,1 0 1,-1 1-1,2-1 0,24-1 160,25-17 489,-30 6-522,1-1 0,-1-1 0,-1-1 0,-1-1 1,0-1-1,-1 0 0,-1-2 0,0 0 0,-2 0 0,0-2 0,-1 0 1,-1 0-1,-1-2 0,16-41 0,-24 43 703,-14 31-548,-14 30-282,13-21 94,2 0 1,0 1 0,1 0 0,1 1-1,2-1 1,-1 1 0,2 1 0,1-1-1,-1 43 1,4-63-79,0 0-1,0 1 0,0-1 0,1 0 1,-1 0-1,0 0 0,0 1 1,1-1-1,-1 0 0,1 0 1,-1 0-1,1 0 0,0 0 0,-1 0 1,1 0-1,0 0 0,0 0 1,0 0-1,-1 0 0,1 0 1,0 0-1,0-1 0,0 1 0,0 0 1,0-1-1,1 1 0,0 0 1,34 2-1023,-35-3 859,-1 0 0,1 0 0,-1 0 0,1 0 0,0 0 0,-1 0-1,1 0 1,-1-1 0,1 1 0,0 0 0,-1 0 0,1-1 0,-1 1 0,1 0 0,-1-1-1,1 1 1,-1 0 0,1-1 0,-1 1 0,0-1 0,1 1 0,-1-1 0,0 1 0,1-1-1,-1 1 1,0-1 0,1 1 0,-1-1 0,0 1 0,0-1 0,0 1 0,0-1 0,1 0 0,-1 1-1,0-2 1,0-1-762,5-14-6592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08.3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82 8360,'0'0'10698,"10"0"-8584,10 1-1383,4 0 172,50-3 1,-69 2-838,0-1 1,0 0 0,0 1 0,0-2 0,0 1-1,0 0 1,0-1 0,0 0 0,-1 0-1,1-1 1,0 1 0,-1-1 0,0 0 0,0 0-1,0-1 1,6-5 0,-9 8-36,-1 1-1,1-1 1,0 0 0,-1 1 0,1-1 0,0 0 0,-1 0-1,1 0 1,-1 1 0,1-1 0,-1 0 0,0 0 0,1 0-1,-1 0 1,0 0 0,0 0 0,1 0 0,-1 0-1,0 0 1,0 0 0,0 0 0,0 0 0,0 0 0,-1 1-1,1-1 1,0 0 0,0 0 0,-1 0 0,1 0-1,0 0 1,-1 0 0,1 0 0,-1 1 0,1-1 0,-1 0-1,1 0 1,-1 0 0,0 1 0,1-1 0,-1 0 0,0 1-1,0-1 1,1 1 0,-1-1 0,0 1 0,0-1-1,0 1 1,0 0 0,0-1 0,1 1 0,-1 0 0,-2-1-1,-1 0 99,0 1-1,-1-1 0,1 1 0,0 0 0,-1 0 0,1 0 0,0 0 0,-1 1 0,1 0 1,-8 2-1,5 0-138,-1 1 0,1 1 0,0-1 0,0 1 0,1 1 0,-1-1 0,1 1 0,0 0 0,-7 9 0,10-11 2,0 0 0,0 0 0,0 0 0,1 1 1,-1-1-1,1 0 0,0 1 0,0 0 1,1-1-1,-1 1 0,1 0 0,0 0 0,0 0 1,1 0-1,-1 0 0,1 0 0,1 6 0,0-10-11,0 1 0,0 0 0,0-1-1,0 1 1,1-1 0,-1 1 0,0-1-1,1 1 1,-1-1 0,1 0 0,-1 0-1,1 0 1,0 0 0,0 0 0,-1 0-1,1 0 1,0-1 0,0 1-1,0-1 1,0 1 0,0-1 0,0 0-1,0 0 1,-1 1 0,1-1 0,4-1-1,54-3-2171,-15-12-1989,0-8-3315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08.8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 1 15855,'0'0'3027,"-6"8"-972,-3 7-1456,1 0 1,1 1-1,0 0 0,0 1 0,2-1 1,0 1-1,-4 30 0,5-14-511,2 0 0,1 0 0,2 0 0,1-1 0,8 45 1,-6-56-104,-6-32 76,-6-33 58,3-5-118,4 32 15,-1-1-1,-6-28 1,8 45 53,1 4-58,1 1-1,0-1 0,0 0 0,0-1 1,0 1-1,1 0 0,-1-1 0,1 1 0,0-1 1,-1 0-1,1 1 0,0-2 0,0 1 1,0 0-1,1 0 0,-1-1 0,0 0 0,1 0 1,-1 0-1,1 0 0,-1 0 0,1-1 0,-1 1 1,1-1-1,0 0 0,-1 0 0,1-1 1,-1 1-1,1-1 0,-1 1 0,1-1 0,-1 0 1,1 0-1,3-2 0,1-1 27,0 1 0,0-1 0,0 0 0,0-1 0,-1 0 0,0 0 0,0-1 0,0 1 0,-1-2 0,1 1 0,-1-1 0,-1 0 0,6-8 0,-13 23 401,-3 2-406,1 0 0,1 0 0,0 0 0,0 1 0,1 0 0,1-1 0,0 1 0,0 17 0,2-27-25,0 0 1,0 1-1,0-1 0,0 0 1,0 0-1,0 0 0,0 0 1,0-1-1,1 1 0,-1 0 1,0 0-1,1-1 1,-1 1-1,0-1 0,1 1 1,-1-1-1,1 1 0,-1-1 1,1 0-1,-1 0 0,1 0 1,-1 0-1,1 0 0,-1 0 1,3-1-1,39-7-2728,-24-4-1988,-1-5-2903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09.1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15022,'0'0'12332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09.8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1 11018,'0'0'9967,"-1"8"-8728,-1 1-843,0 0-56,0 0-1,0 0 1,1 0-1,1 18 1,0-26-303,0 1 1,0 0-1,0-1 1,0 1-1,1 0 1,-1-1-1,1 1 1,-1-1-1,1 1 1,0-1-1,-1 1 1,1-1-1,0 1 1,0-1-1,0 1 0,0-1 1,0 0-1,0 0 1,1 0-1,-1 1 1,0-1-1,0 0 1,1 0-1,-1-1 1,1 1-1,-1 0 1,1 0-1,-1-1 1,1 1-1,0-1 1,-1 1-1,1-1 1,0 0-1,-1 0 0,4 0 1,3 0 129,0-1 1,-1-1-1,1 1 1,0-1-1,-1-1 1,1 1-1,-1-1 1,0 0-1,0-1 1,0 0-1,0 0 1,-1-1-1,12-10 1,36-20-4,-53 35-174,-1 0 1,0 0-1,1 0 1,-1 0-1,1 0 1,-1 0-1,0 0 1,1 0-1,-1 0 1,1 0-1,-1 1 1,0-1-1,1 0 1,-1 0-1,0 0 1,1 1-1,-1-1 1,0 0-1,1 0 1,-1 1-1,0-1 1,0 0-1,1 1 1,-1-1-1,0 0 1,0 1-1,0-1 1,1 0-1,-1 1 1,0-1-1,0 0 1,0 1-1,0-1 1,0 1-1,0-1 1,0 0-1,0 1 0,0-1 1,0 1-1,0-1 1,0 0-1,0 1 1,0-1-1,0 1 1,1 28 119,-1-20-75,0-8-25,0 1-1,0-1 1,1 0-1,-1 1 1,1-1 0,-1 0-1,1 1 1,-1-1-1,1 0 1,-1 0 0,1 0-1,0 1 1,0-1-1,0 0 1,0 0-1,0 0 1,0 0 0,0 0-1,0-1 1,0 1-1,0 0 1,0 0 0,1-1-1,-1 1 1,0-1-1,0 1 1,1-1 0,-1 1-1,0-1 1,1 0-1,-1 0 1,0 1-1,1-1 1,-1 0 0,1 0-1,-1-1 1,0 1-1,1 0 1,-1 0 0,0-1-1,1 1 1,-1-1-1,0 1 1,1-1-1,0 0 1,6-2 73,0 0 1,0-1-1,-1 0 1,0 0-1,1-1 1,5-5-1,-2 0-46,0 0 1,-1-1-1,0 0 1,11-19-1,-40 84-603,16-48 561,1-3-58,0-1 0,0 1 0,1 0 0,-1 0 0,1 0 0,0 0 0,0 0 0,0 0 0,0 0 0,1 1 0,-1-1 0,1 0 0,0 0 0,0 6 0,2-9-663,0 0 0,-1 1 0,1-1 0,0 0 0,0 0 0,0-1 0,-1 1 0,1 0 0,0-1 0,0 1 0,-1-1 0,1 1-1,0-1 1,1-1 0,12-7-9406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10.7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91 1 12460,'0'0'10821,"-5"12"-10501,-11 41 520,2 1 0,2 0 0,3 0 0,3 1 0,-1 92-1,20-170-497,-10 9-303,0-1-1,-2 1 1,1-24-1,-1 32-40,-1 1 0,-1 0 1,1 0-1,0 0 0,-1-1 0,0 1 0,-1 0 0,1 0 0,-1 0 1,0 1-1,0-1 0,0 0 0,-4-5 0,6 10-7,0 0 0,0-1 0,-1 1 0,1 0 0,0 0 0,0-1 0,-1 1 0,1 0 0,0 0 0,0 0 0,-1 0 0,1-1 0,0 1 0,0 0 0,-1 0 0,1 0 0,0 0 0,-1 0-1,1 0 1,0 0 0,0 0 0,-1-1 0,1 1 0,0 0 0,-1 0 0,1 0 0,0 1 0,-1-1 0,1 0 0,0 0 0,-1 0 0,1 0 0,0 0 0,0 0 0,-1 0 0,1 0 0,0 1 0,0-1 0,-1 0 0,1 0 0,0 1 0,-8 15-132,3 17-11,5-30 145,1-1 0,-1 0 1,1 0-1,0 0 1,0 0-1,0 1 1,0-1-1,0 0 0,0 0 1,0-1-1,1 1 1,-1 0-1,1 0 0,0-1 1,-1 1-1,1-1 1,0 1-1,0-1 1,0 0-1,0 0 0,0 1 1,0-2-1,0 1 1,0 0-1,1 0 1,-1-1-1,0 1 0,0-1 1,1 1-1,-1-1 1,3 0-1,0 1 30,1-1 0,-1 1-1,1-1 1,0 0 0,-1 0 0,1-1-1,-1 0 1,1 0 0,-1 0 0,1 0-1,-1-1 1,7-3 0,2-5 1,0-1-1,-1-1 1,0 0-1,-1-1 1,0 0-1,-1 0 1,16-27-1,-7 6-162,-1-1 0,19-50-1,-31 54 80,-12 22-109,-9 14-66,4 5 217,0 0 1,0 0-1,1 1 0,1 0 0,0 1 1,-12 21-1,2 2 334,-15 43-1,30-71-251,0 0-29,1-1 0,0 1 0,0 0 0,0 0 0,-1 11 0,3-17-35,0 1 0,0-1 1,0 0-1,0 0 0,0 1 0,0-1 0,1 0 0,-1 1 0,1-1 0,-1 0 0,0 0 0,1 0 1,0 0-1,-1 1 0,1-1 0,0 0 0,0 0 0,-1 0 0,1 0 0,0-1 0,0 1 0,0 0 0,0 0 1,0 0-1,0-1 0,0 1 0,1-1 0,-1 1 0,0-1 0,0 1 0,0-1 0,1 1 0,-1-1 0,0 0 1,0 0-1,3 0 0,36 7-2112,-4-1-2544,2-3-4874,-14-3 1730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3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1 249 9257,'0'0'11851,"9"-4"-10335,4-2-1237,-1-1 1,1 0-1,-1-1 1,-1-1-1,1 0 0,-1 0 1,-1-1-1,0 0 0,0-1 1,-1 0-1,13-22 1,-17 24-233,0-1 1,0 1-1,-1-1 1,-1 0-1,1-1 1,-2 1-1,0 0 1,0-1-1,1-14 1,26 99-774,-24-62 734,1 0 0,0 0 1,1-1-1,12 18 1,13 0-1626,-28-27 1010,0 0 1,0 0-1,0 0 0,0-1 0,0 0 0,0 1 0,1-2 1,5 2-1,19-1-6200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11.1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0 18193,'0'0'6812,"-5"8"-6316,0-2-390,3-4-85,0 0 1,0 0 0,1 1 0,-1-1 0,1 1 0,-1-1-1,1 1 1,0-1 0,0 1 0,0-1 0,0 1-1,0 0 1,1 0 0,-1 4 0,2-6-18,0 0 1,0 0-1,0 0 0,0 0 1,0-1-1,0 1 1,0 0-1,0 0 0,0-1 1,1 1-1,-1-1 1,0 1-1,1-1 0,-1 1 1,0-1-1,1 0 1,-1 0-1,0 0 0,1 0 1,-1 0-1,0 0 1,1 0-1,1 0 0,38-2-558,-26-2 57,-11 3 168,-1 0 0,1 1 0,0-1 0,-1 1 0,1-1 0,0 1 0,7 1-1,-10-1 287,0 0 0,0 1 0,0-1-1,0 1 1,0 0 0,-1-1-1,1 1 1,0 0 0,0-1-1,0 1 1,0 0 0,-1 0-1,1 0 1,0 0 0,-1 0-1,1 0 1,-1 0 0,1 0-1,-1 0 1,1 0 0,-1 0-1,0 0 1,0 0 0,1 0-1,-1 0 1,0 0 0,0 0-1,0 1 1,0-1 0,0 0-1,-1 2 1,-1 22 801,-1 0-1,-1 0 0,-1-1 1,-2 0-1,0 0 0,-15 33 1,-10 32 1286,32-87-2025,0 0 0,0-1 0,-1 1-1,1 0 1,-1-1 0,1 1 0,-1-1 0,1 1 0,-1-1 0,0 1 0,0-1 0,0 1 0,0-1 0,0 0-1,0 0 1,0 1 0,0-1 0,-1 0 0,1 0 0,0 0 0,-1 0 0,1 0 0,-1-1 0,1 1 0,-1 0-1,1-1 1,-1 1 0,1-1 0,-1 1 0,0-1 0,1 0 0,-1 0 0,-3 1 0,1-3 63,-1 1 1,1-1-1,0 0 1,0 0 0,0 0-1,0 0 1,0-1-1,1 1 1,-1-1-1,1 0 1,-5-5-1,4 5-32,1-1 1,-1 1-1,1-1 0,0 0 0,0 0 0,0 0 0,1 0 0,0 0 0,-1-1 1,1 1-1,1-1 0,-1 1 0,1-1 0,0 0 0,-1-8 0,2 9-68,0 0-1,1 0 0,-1 0 0,1 0 1,0 0-1,1 0 0,-1 1 0,0-1 1,1 0-1,0 1 0,0-1 0,0 1 1,0 0-1,1-1 0,-1 1 0,1 0 1,0 0-1,0 1 0,4-4 0,53-37-1747,-18 15-1989,-3-5-4566,-17 8-3087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11.7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21877,'0'0'5605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12.9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40 165 14862,'0'0'8595,"11"3"-7132,-5-1-1356,0 0 0,1-1 0,-1 0 0,0-1 0,0 1 0,1-1 0,-1-1 0,0 1 0,0-1 0,1 0 0,-1 0 0,0-1 0,0 0 0,0 0 0,0 0 0,-1-1 0,1 0 0,-1 0 0,1 0 0,9-8 0,-4 2-26,1 0 1,-1-1-1,15-15 0,-23 21-38,0 1 0,-1-1-1,1 1 1,-1-1 0,1 0 0,-1 0-1,0 0 1,-1 0 0,1-1 0,-1 1-1,0 0 1,0-1 0,0 1-1,0-1 1,-1-6 0,0 10-37,0 1 1,0-1-1,0 0 0,0 1 0,-1-1 1,1 1-1,0-1 0,0 0 1,-1 1-1,1-1 0,0 1 0,-1-1 1,1 1-1,-1-1 0,1 1 0,-1-1 1,1 1-1,-1 0 0,1-1 1,-1 1-1,1 0 0,-1-1 0,1 1 1,-1 0-1,0-1 0,1 1 1,-1 0-1,0 0 0,-27-1-56,-25 14-125,39-6 157,1 0 0,1 1 0,-1 0 0,2 1 0,-1 1 0,1 0 0,0 0 0,-12 17 0,16-18 7,0 0 0,0 1 0,1 0 1,0 0-1,1 1 0,1-1 0,-1 1 0,2 0 0,-1 0 0,2 0 0,-3 16 0,5-25 9,0 0 0,-1 0 0,1 0 0,1 1 0,-1-1 0,0 0-1,1 0 1,-1 0 0,1 0 0,-1 0 0,1 0 0,0 0 0,0 0 0,0 0 0,0 0 0,0 0 0,0 0 0,1-1 0,-1 1 0,1 0 0,-1-1 0,1 1 0,2 1 0,1 0 10,0-1 0,0 1 0,0-1 0,0 0 0,0-1 0,0 1-1,0-1 1,0 0 0,9 0 0,9 0-71,-1-2-1,1 0 0,36-7 0,12-10-2588,-25 2-2100,6-4-5209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14.5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156 77 5317,'0'0'14793,"2"-9"-12396,5-30-673,-6 38-1660,-1 0 1,0 0-1,0 0 1,0 0-1,0 0 1,0 0-1,0 0 1,0 0-1,0 1 1,0-1-1,0 0 1,0 0-1,-1 0 1,1 0-1,0 0 1,-1 0-1,1 0 1,0 1-1,-1-1 1,1 0-1,-1 0 1,1 1-1,-1-1 1,0 0-1,1 1 1,-1-1-1,0 0 1,1 1-1,-1-1 1,0 1-1,0-1 1,0 1-1,1-1 1,-1 1-1,0 0 1,0 0-1,0-1 0,0 1 1,0 0-1,0 0 1,0 0-1,0 0 1,0 0-1,1 0 1,-1 0-1,0 0 1,0 0-1,0 0 1,0 1-1,-1-1 1,-3 1-47,0 0 1,0 0 0,0 1-1,1 0 1,-1 0 0,0 0-1,-5 4 1,2-1-16,0 2 1,1-1-1,0 1 0,1 0 1,-1 1-1,1-1 0,1 1 1,-1 0-1,1 1 1,1-1-1,0 1 0,0 0 1,0 0-1,1 1 0,1-1 1,0 1-1,0-1 1,-1 20-1,3-28-2,0 1-1,0-1 1,1 1-1,-1-1 1,0 1 0,1-1-1,-1 1 1,0-1-1,1 0 1,0 1 0,-1-1-1,1 0 1,0 0 0,0 1-1,0-1 1,0 0-1,0 0 1,0 0 0,0 0-1,0 0 1,0 0 0,0 0-1,0-1 1,1 1-1,1 1 1,0-1 13,0-1-1,0 1 1,1 0-1,-1-1 1,0 0 0,0 0-1,1 0 1,-1 0-1,0 0 1,0-1 0,4 0-1,2-2 28,0 0 0,0 0 0,0 0 0,0-1 0,-1 0 0,0-1 0,9-6 0,-4 0 12,-1 0 0,0-1 1,15-19-1,-23 26-22,-1 0 1,1 0 0,-1-1-1,0 1 1,0-1 0,-1 0 0,0 1-1,0-1 1,0 0 0,-1 0-1,1-1 1,-1-7 0,-3 15-44,-1 0 1,0 1 0,0-1 0,1 1-1,-1 0 1,1 0 0,0 0-1,-4 3 1,0 3 68,0-1 0,1 1-1,0 0 1,1 1 0,0-1-1,0 1 1,1 0 0,0 0-1,0 0 1,1 1 0,0-1-1,0 15 1,2-24-41,0 0 1,0 1-1,0-1 0,0 1 1,0-1-1,0 0 0,0 1 1,0-1-1,0 1 0,0-1 1,0 0-1,0 1 0,1-1 0,-1 0 1,0 1-1,0-1 0,1 0 1,-1 1-1,0-1 0,0 0 1,1 0-1,-1 1 0,0-1 1,1 0-1,-1 0 0,0 1 1,1-1-1,-1 0 0,0 0 1,1 0-1,-1 0 0,0 1 1,1-1-1,-1 0 0,1 0 1,-1 0-1,1 0 0,20-5 356,16-15-67,47-57-70,-84 77-244,1-1 0,-1 1 0,0 0 0,0 0 0,0 0 1,1 0-1,-1 0 0,0 0 0,0-1 0,0 1 0,1 0 0,-1 0 0,0 0 0,0 0 0,1 0 0,-1 0 1,0 0-1,0 0 0,1 0 0,-1 0 0,0 0 0,0 0 0,0 0 0,1 0 0,-1 0 0,0 0 0,0 1 0,1-1 1,-1 0-1,0 0 0,0 0 0,0 0 0,1 0 0,-1 0 0,0 1 0,0-1 0,0 0 0,0 0 0,0 0 1,1 0-1,-1 1 0,0-1 0,5 16-142,-1 27 162,-3-33-27,-1-8 14,0-1 0,0 1 0,0-1 0,0 0 0,1 1 1,-1-1-1,0 0 0,1 1 0,-1-1 0,1 0 0,-1 0 0,1 1 0,0-1 0,-1 0 1,1 0-1,0 0 0,0 0 0,0 0 0,0 0 0,0 0 0,0 0 0,0 0 1,0 0-1,0-1 0,0 1 0,0 0 0,1-1 0,1 1 0,0 0 13,0-1 0,0 0 0,0 0-1,0 0 1,0-1 0,0 1 0,0-1-1,0 0 1,0 0 0,0 0 0,0 0-1,3-2 1,37-21-46,-35 19-150,1-1-1,-1 2 1,1-1-1,0 1 1,0 0-1,0 1 1,0 0-1,1 1 1,13-3-1,-22 6 191,-1 0 0,1-1 0,0 1 0,-1 0 0,1-1 0,-1 1 0,1 0 0,-1 0 0,1 0 0,-1 0 0,1 0 0,-1-1 0,0 1 0,0 0 0,0 0 0,1 0 0,-1 0 0,0 0 0,0 0 0,0 0 0,0 0 0,-1 2 0,1 29 872,0-26-603,0-6-157,16-10-5043,-12 5 2789,10-7-4920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14.9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86 165 20115,'0'0'4815,"-9"-2"-3838,6 2-941,1-1-39,0 0 1,0 1 0,0-1-1,0 1 1,0-1 0,0 1-1,0 0 1,0-1 0,0 1 0,0 1-1,0-1 1,-1 0 0,1 0-1,0 1 1,0-1 0,0 1 0,0-1-1,0 1 1,0 0 0,1 0-1,-1 0 1,0 0 0,0 0-1,0 1 1,1-1 0,-1 0 0,1 1-1,-1-1 1,1 1 0,0-1-1,-1 1 1,1 0 0,0 0 0,0 0-1,0-1 1,0 1 0,1 0-1,-1 0 1,0 0 0,0 4-1,0 1 10,-1-1-13,1 1 0,0-1 1,1 1-1,-1 0 1,1-1-1,1 10 1,-1-15 16,1 0 0,-1 1 1,1-1-1,-1 0 0,1 0 1,-1 0-1,1 1 0,0-1 1,-1 0-1,1 0 1,0 0-1,0 0 0,0 0 1,0-1-1,0 1 0,0 0 1,0 0-1,0-1 0,0 1 1,0 0-1,0-1 1,1 1-1,-1-1 0,0 1 1,0-1-1,1 0 0,-1 0 1,0 0-1,0 1 1,1-1-1,-1 0 0,0 0 1,1-1-1,-1 1 0,0 0 1,0 0-1,1-1 0,-1 1 1,2-1-1,2-1 43,0 0 0,0 0 0,0-1 0,0 1 0,0-1 0,-1 0 0,1 0 0,-1-1-1,0 1 1,0-1 0,0 0 0,-1 0 0,1 0 0,2-5 0,39-67-62,-38 63 74,-1-1 1,0 0-1,-2 0 1,1-1-1,-2 1 1,0-1-1,0 0 0,0-20 1,-3 35-56,0 0 0,0 0 0,0-1 1,0 1-1,0 0 0,0 0 0,-1-1 0,1 1 1,0 0-1,0 0 0,0-1 0,0 1 0,0 0 1,0 0-1,0 0 0,-1-1 0,1 1 0,0 0 1,0 0-1,0 0 0,-1 0 0,1-1 0,0 1 0,0 0 1,0 0-1,-1 0 0,1 0 0,0 0 0,0 0 1,-1 0-1,1 0 0,0 0 0,0 0 0,-1 0 1,1 0-1,0 0 0,0 0 0,-1 0 0,1 0 1,0 0-1,0 0 0,-1 0 0,1 0 0,0 0 1,0 0-1,-1 0 0,1 0 0,0 0 0,0 0 0,0 1 1,-1-1-1,1 0 0,0 0 0,0 0 0,0 0 1,0 1-1,-1-1 0,1 0 0,0 0 0,0 1 1,0-1-1,0 0 0,0 0 0,0 0 0,-1 1 1,-13 14 60,8-2-20,0 0 0,1 0 0,1 0-1,0 1 1,0-1 0,2 1-1,-1 0 1,2 0 0,0 0 0,1 19-1,0-27-116,1 1-1,0 0 1,0-1 0,1 1-1,0-1 1,0 1-1,0-1 1,1 0-1,0 0 1,5 9-1,-5-12-168,-1 1 1,1-1-1,0 0 0,0-1 1,0 1-1,1 0 0,-1-1 1,0 0-1,1 0 0,0 0 1,-1 0-1,1 0 0,0-1 1,0 0-1,0 1 0,0-1 1,0-1-1,6 1 0,18 0-5494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15.6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0 328 13261,'0'0'9806,"12"-8"-7713,17-13-1582,0-1 1,-1-1-1,-2-2 0,0-1 1,-2-1-1,-1 0 1,-1-2-1,-1-1 1,30-59-1,-50 155-741,-6-14 237,1-23-4,2 0 1,0 0 0,5 45 0,-3-72-88,1 1 1,0-1-1,0 1 0,0-1 1,0 1-1,0-1 1,0 0-1,0 1 0,1-1 1,-1 0-1,1 0 1,0 0-1,0 0 0,-1 0 1,1-1-1,0 1 0,3 1 1,7 8-4044,-2 2-5007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15.9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96 11499,'0'0'5445,"72"-3"-2915,-28-6-832,11 0 32,3-3-513,5 2-609,-4-2-479,-4 2-129,-12-1-2018,-13 2-2050,-8-1-4516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16.3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1 154 12268,'0'0'8541,"11"4"-6774,0-2-1407,-1 1-1,1-1 1,0-1-1,0 0 1,0 0 0,0-1-1,0 0 1,0-1 0,0-1-1,16-3 1,-7-2-217,0-1-1,-1 0 1,26-15 0,-40 20-70,-1 0-1,1 0 1,0 0 0,-1 0 0,0-1-1,0 1 1,0-1 0,0 0 0,-1-1 0,1 1-1,-1 0 1,0-1 0,0 0 0,-1 0 0,1 0-1,-1 0 1,0 0 0,1-6 0,-3 10-42,0 0 1,0 0 0,0 0-1,0 0 1,0 0-1,0 0 1,0 0 0,0 0-1,-1 0 1,1 1 0,0-1-1,0 0 1,-1 0 0,1 0-1,-1 0 1,1 1 0,-1-1-1,1 0 1,-1 0-1,1 1 1,-1-1 0,0 0-1,1 1 1,-1-1 0,0 1-1,0-1 1,0 1 0,0-1-1,-34-6 58,25 8-137,-1-1 1,1 2-1,0-1 1,-18 6-1,15-1 32,0 0 0,0 1 0,1 0 0,0 1 0,1 0-1,-1 1 1,-10 11 0,15-13 16,0 0-1,0 0 1,1 0 0,0 1-1,1 0 1,0 0 0,0 0-1,0 1 1,1 0 0,0 0-1,-3 12 1,7-19 5,0 0 1,-1-1-1,1 1 1,0 0 0,0 0-1,0 0 1,0 0-1,1 0 1,-1 0-1,0 0 1,1-1-1,-1 1 1,1 0-1,0 0 1,0 0-1,-1-1 1,1 1-1,0 0 1,1-1 0,-1 1-1,0-1 1,0 1-1,1-1 1,-1 0-1,0 0 1,1 1-1,-1-1 1,1 0-1,0 0 1,-1 0-1,1-1 1,0 1-1,0 0 1,0-1-1,-1 1 1,1-1 0,3 1-1,8 1 7,1 0 1,0 0-1,-1-2 0,18 0 1,-14-1-93,-10 1-40,72-3-2254,-27-11-2008,-8-5-1655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17.4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107 152 14446,'0'0'2898,"5"-9"-26,13-30-298,-13 10-382,-6 28-2115,1 1 1,0-1-1,0 1 0,0-1 1,0 0-1,-1 1 0,1-1 0,0 0 1,0 1-1,-1-1 0,1 1 1,-1-1-1,1 1 0,0-1 0,-1 1 1,1-1-1,-1 1 0,1-1 1,-1 1-1,1 0 0,-1-1 1,0 1-1,1 0 0,-1-1 0,1 1 1,-1 0-1,0 0 0,1 0 1,-1-1-1,0 1 0,1 0 1,-1 0-1,-1 0 0,-2 0-75,0 1 0,-1-1 0,1 1-1,0 0 1,-1 0 0,1 1 0,0-1-1,0 1 1,0 0 0,0 0 0,0 0 0,0 1-1,1-1 1,-1 1 0,1 0 0,0 0 0,0 0-1,0 0 1,0 1 0,-4 5 0,3-3-17,0 1-1,0-1 1,0 1 0,1 0 0,0 0 0,0 0 0,1 0 0,0 0-1,0 0 1,1 1 0,-1 12 0,2-20 12,0 1 0,0 0 0,0 0 1,0 0-1,0 0 0,0 0 0,0 0 0,0 0 0,0 0 1,1 0-1,-1 0 0,0-1 0,1 1 0,-1 0 0,0 0 1,1 0-1,-1 0 0,1-1 0,0 1 0,-1 0 0,1-1 1,-1 1-1,1 0 0,0-1 0,0 1 0,-1-1 0,1 1 1,1 0-1,0-1 20,0 1 0,0-1 0,-1 0 0,1 0 0,0 0 1,0 0-1,0-1 0,0 1 0,-1 0 0,1-1 0,0 1 1,0-1-1,2-1 0,4-1 109,-1-1 0,1 0-1,-1-1 1,0 0 0,9-8 0,-7 3 112,-1 1 0,1-2 0,-2 1 0,1-1 0,-2 0-1,9-18 1,-18 41-312,1 0 0,0 0 1,1 1-1,0-1 0,1 0 0,1 14 0,0-25 72,1 0 1,-1 0 0,0 0 0,0 0 0,1 0 0,-1 0 0,1 0-1,-1 0 1,1-1 0,-1 1 0,1-1 0,-1 1 0,1-1-1,0 0 1,-1 1 0,1-1 0,-1 0 0,1 0 0,0 0-1,2-1 1,38-1 86,-40 2-81,45-9-37,15-1-319,-61 10 355,-1 1-1,1-1 1,0 1 0,-1 0-1,1-1 1,0 1-1,-1 0 1,1-1-1,-1 1 1,1 0-1,-1-1 1,1 1 0,-1 0-1,0 0 1,1 0-1,-1 0 1,0-1-1,0 1 1,1 0-1,-1 0 1,0 0 0,0 0-1,0 0 1,0-1-1,0 1 1,-1 2-1,3 4 1095,6-25-432,0-4-578,-5 9-57,2 0 1,0 1 0,0 0 0,12-20 0,-15 31-57,0 1 1,0-1 0,0 1 0,0-1 0,0 1 0,0 0 0,0 0-1,0 0 1,0 0 0,0 0 0,0 0 0,0 0 0,0 1 0,0-1-1,0 1 1,0-1 0,-1 1 0,1 0 0,0 0 0,3 2 0,2-1 13,9 3-42,0-1 0,0-1-1,0-1 1,0 0-1,1-1 1,26-2 0,-36 1 69,0-1 0,0 1 0,-1-1 1,1 0-1,0-1 0,0 0 0,0 0 1,-1 0-1,1-1 0,-1 0 1,0 0-1,0-1 0,0 0 0,0 0 1,-1 0-1,0-1 0,1 0 0,4-5 1,-9 8-3,0 0 0,1 0-1,-1 0 1,0 0 0,0 0 0,0 0 0,0 0 0,0 0 0,-1 0 0,1 0 0,-1 0 0,1-1 0,-1 1 0,0 0 0,0 0 0,0-1 0,0-3 0,-1 5-13,1 0 0,-1 0 0,1 0 1,-1 0-1,0 0 0,0 0 0,1 0 1,-1 0-1,0 0 0,0 0 1,0 0-1,0 0 0,0 0 0,0 1 1,0-1-1,0 0 0,0 1 0,-1-1 1,1 1-1,0 0 0,0-1 0,-3 1 1,0-1-20,0 0 0,-1 1 0,1 0 1,-1 0-1,1 0 0,0 1 0,-1 0 1,1-1-1,0 2 0,-1-1 0,1 0 0,0 1 1,0 0-1,0 0 0,0 0 0,-6 4 1,2 1 7,1 0 0,0 0 0,0 0 0,0 1 1,1 0-1,0 0 0,0 1 0,-8 17 0,13-23 7,0-1-1,0 0 0,0 1 0,1-1 0,-1 1 1,1-1-1,-1 1 0,1 0 0,0-1 1,0 1-1,0-1 0,0 1 0,0-1 0,1 1 1,-1-1-1,1 1 0,0-1 0,-1 1 1,1-1-1,0 1 0,1-1 0,-1 0 1,0 0-1,1 1 0,-1-1 0,1 0 0,0 0 1,-1-1-1,1 1 0,0 0 0,0 0 1,0-1-1,1 0 0,-1 1 0,0-1 0,0 0 1,1 0-1,-1 0 0,4 1 0,3 1-357,0 0 0,0-1-1,1 0 1,-1-1 0,13 1 0,26-1-5182,-46-1 5046,45 0-10291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18.2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 13837,'-4'18'10002,"6"82"-8633,-2-98-1323,0 1 0,0-1 0,0 0 0,0 1 0,1-1-1,0 0 1,-1 1 0,1-1 0,0 0 0,0 0 0,0 0 0,0 0 0,0 0 0,1 0 0,-1 0 0,1 0 0,-1 0 0,1 0 0,0-1 0,-1 1 0,4 1 0,-3-2 33,0-1 1,0 1 0,0-1 0,0 0-1,1 0 1,-1 0 0,0 0 0,0 0 0,0 0-1,0-1 1,0 1 0,0-1 0,1 0-1,-1 1 1,0-1 0,-1 0 0,1 0 0,0 0-1,0 0 1,0-1 0,-1 1 0,1 0 0,2-3-1,38-35 830,-35 30-896,1 1 1,0 0-1,0 1 1,1 0-1,0 0 1,0 1-1,1 0 1,0 0-1,0 1 1,17-6-1,-25 11-19,-1 0 1,1 0-1,0 0 0,-1 0 0,1 0 0,-1 0 0,1 1 1,0-1-1,-1 1 0,1-1 0,-1 1 0,1-1 0,-1 1 0,1 0 1,-1 0-1,0 0 0,1 0 0,-1 0 0,0 0 0,0 0 0,0 0 1,0 0-1,0 1 0,0-1 0,0 0 0,0 1 0,0-1 1,0 1-1,-1-1 0,1 1 0,-1-1 0,1 1 0,-1-1 0,0 1 1,1 0-1,-1 2 0,3 11 44,-1 1 0,-1 0 0,0 16 0,0-5-11,3-17-405,0-11-418,9-24-2135,8-39-8883,-13 34 406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4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1 204 3683,'0'0'16112,"0"-9"-15189,0 4-821,1 0 0,0-1-1,0 1 1,1 0-1,-1-1 1,1 1 0,0 0-1,0 0 1,5-7 0,-6 10-81,1 0-1,-1 0 1,1-1 0,0 1 0,-1 0 0,1 0 0,0 0 0,0 1-1,1-1 1,-1 0 0,0 1 0,0-1 0,1 1 0,-1 0 0,1 0-1,-1 0 1,1 0 0,0 0 0,-1 1 0,1-1 0,0 1 0,-1-1-1,1 1 1,0 0 0,5 1 0,-7 0-30,0-1 0,0 1-1,0 0 1,0 0 0,0 0 0,-1 0-1,1 1 1,0-1 0,0 0 0,-1 0-1,1 0 1,-1 1 0,1-1-1,-1 0 1,0 1 0,1-1 0,-1 0-1,0 1 1,0-1 0,0 0 0,0 1-1,0-1 1,0 2 0,-1 46 111,0-38-78,-9 119-264,10-129 236,0 0-1,0-1 1,0 1 0,0 0-1,0 0 1,0-1 0,0 1 0,0 0-1,0-1 1,0 1 0,0 0 0,1-1-1,-1 1 1,0 0 0,0-1 0,1 1-1,-1-1 1,0 1 0,1-1 0,-1 1-1,1-1 1,-1 1 0,1-1 0,-1 1-1,1-1 1,-1 1 0,1-1 0,0 0-1,-1 1 1,1-1 0,-1 0 0,1 1-1,0-1 1,-1 0 0,2 0 0,1 0 40,-1 0 1,1 0-1,0 0 1,-1-1-1,1 0 1,-1 1-1,1-1 1,-1 0 0,5-2-1,49-33 1044,-42 24-901,0 0 0,0-1 0,-1-1 0,-1 0 0,-1-1 0,0 0 0,0-1 0,-2 0 0,0-1 0,9-23 1,-23 63-325,2-1 1,0 1 0,1-1 0,1 36 0,1-57 162,0 0 0,0-1 1,0 1-1,0 0 0,0 0 0,1-1 1,-1 1-1,0 0 0,0-1 0,0 1 0,1 0 1,-1-1-1,0 1 0,1-1 0,-1 1 1,0 0-1,1-1 0,-1 1 0,1-1 1,-1 1-1,1-1 0,-1 1 0,1-1 1,-1 1-1,1-1 0,0 0 0,-1 1 1,1-1-1,-1 0 0,1 0 0,0 1 1,-1-1-1,1 0 0,0 0 0,0 0 1,-1 0-1,1 0 0,0 0 0,-1 0 0,1 0 1,0 0-1,-1 0 0,1 0 0,0 0 1,-1 0-1,1-1 0,0 1 0,-1 0 1,2-1-1,1 0 178,1 0 0,0-1 1,-1 0-1,1 1 0,-1-1 1,0 0-1,6-5 0,0-2-88,0 0 0,0-1 0,-1 0 1,-1-1-1,1 1 0,-2-1 0,0-1 0,0 1 0,-1-1 0,0 0 0,-1 0 0,0 0 1,-1-1-1,-1 0 0,2-25 0,-3 37-93,-1 0 0,0-1 1,0 1-1,0 0 0,0 0 0,-1 0 1,1 0-1,0-1 0,-1 1 0,1 0 1,0 0-1,-1 0 0,1 0 0,-1 0 1,0 0-1,0-2 0,0 3-17,1 0 1,-1-1-1,1 1 0,-1 0 0,1 0 1,-1 0-1,1-1 0,-1 1 0,1 0 1,-1 0-1,1 0 0,-1 0 1,1 0-1,-1 0 0,1 0 0,-1 0 1,1 0-1,-1 0 0,1 0 0,-1 0 1,1 1-1,-1-1 0,1 0 0,-1 0 1,0 1-1,-1 0-15,0 0-1,0 1 1,0-1 0,0 1 0,0-1 0,0 1 0,1 0-1,-1 0 1,1 0 0,-1 0 0,1 0 0,0 0-1,-2 3 1,1 0 6,0-1 0,0 1 0,1 0 0,0 0 0,0 0-1,0 0 1,0 0 0,1 0 0,-1 0 0,1 0 0,2 7 0,-2-11 10,1 0 0,-1 0 0,1 0 0,0-1 0,-1 1 0,1 0 1,0-1-1,-1 1 0,1-1 0,0 1 0,0-1 0,0 1 0,0-1 1,0 1-1,0-1 0,-1 0 0,1 0 0,0 1 0,0-1 0,0 0 1,0 0-1,0 0 0,0 0 0,0 0 0,0 0 0,0 0 0,0 0 1,0-1-1,0 1 0,0 0 0,0-1 0,1 1 0,32-14 318,-24 6-258,-1 0-1,1 0 1,-1-1 0,-1 0 0,1-1-1,-2 0 1,1 0 0,-2 0-1,1-1 1,7-19 0,-22 77-251,1-23 266,1 2 1,2-1 0,0 0 0,0 32-1,4-57-77,1 1-1,-1-1 0,1 1 1,0-1-1,0 1 0,-1-1 0,1 1 1,0-1-1,0 1 0,0-1 1,-1 0-1,1 0 0,0 1 1,0-1-1,0 0 0,0 0 1,0 0-1,0 0 0,0 0 0,-1 0 1,1 0-1,0 0 0,2-1 1,24-2-1243,13-16-6772,-20 8-1453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18.6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1 168 11755,'0'0'5632,"8"0"-2984,-1-1-2263,-1 0-1,1 0 1,-1-1 0,0 0-1,1 0 1,-1-1 0,0 0-1,0 0 1,-1 0 0,1 0-1,-1-1 1,1 0 0,-1 0-1,0-1 1,-1 1 0,1-1-1,5-8 1,-5 8-166,0-1 0,0 1-1,-1-1 1,0 1 0,0-1 0,0-1 0,-1 1 0,0 0 0,0-1 0,-1 0-1,0 1 1,0-1 0,2-11 0,-5 17-205,1 1 1,0 0-1,0-1 0,0 1 1,-1-1-1,1 1 0,0 0 1,-1-1-1,1 1 0,0 0 0,-1-1 1,1 1-1,0 0 0,-1-1 1,1 1-1,-1 0 0,1 0 1,-1-1-1,1 1 0,0 0 1,-1 0-1,1 0 0,-1 0 0,1 0 1,-1 0-1,1 0 0,-1 0 1,1 0-1,-1 0 0,1 0 1,-1 0-1,1 0 0,-1 0 1,1 0-1,-1 0 0,1 0 0,-1 1 1,1-1-1,0 0 0,-1 0 1,1 1-1,-1-1 0,1 0 1,0 1-1,-1-1 0,1 0 1,0 1-1,-1-1 0,-23 16-181,15-6 132,0 0 1,1 1 0,0 0-1,1 1 1,-8 17-1,12-24 15,0 1 0,0 0-1,1 0 1,0 0 0,1 0-1,-1 1 1,1-1 0,0 0-1,1 1 1,0-1 0,0 1-1,0-1 1,2 11 0,-1-15-97,0-1 1,0 1 0,1-1 0,-1 1-1,0-1 1,1 0 0,-1 0-1,0 1 1,1-1 0,0 0-1,-1 0 1,1 0 0,0-1 0,-1 1-1,1 0 1,0-1 0,0 1-1,0-1 1,-1 1 0,1-1-1,0 0 1,0 0 0,0 0 0,3 0-1,50-5-3846,-43 1 2167,1-1 0,-1 0-1,-1-1 1,16-10 0,-26 15 1499,34-21-7022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18.9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121 0 11211,'0'0'9966,"-7"2"-8380,1 0-1471,1 1-1,0-1 1,0 1 0,0 0-1,0 0 1,0 0 0,1 1-1,-1 0 1,1 0 0,0 0-1,0 0 1,1 1 0,-1-1-1,1 1 1,0 0 0,0 0-1,0 0 1,1 1 0,0-1-1,0 0 1,0 1 0,1 0-1,0-1 1,-1 10 0,2-15-110,0 1 1,0-1 0,0 1-1,0-1 1,0 0 0,0 1-1,0-1 1,0 1 0,0-1-1,0 0 1,0 1 0,1-1-1,-1 1 1,0-1 0,0 0-1,0 1 1,1-1 0,-1 0-1,0 1 1,0-1 0,1 0 0,-1 1-1,0-1 1,1 0 0,-1 0-1,0 1 1,1-1 0,-1 0-1,1 0 1,-1 0 0,0 0-1,1 1 1,-1-1 0,1 0-1,0 0 1,18-4 193,17-17 81,-22 6-267,-10 10-115,0 0 1,0 1 0,1-1 0,0 1 0,-1 0 0,1 0 0,1 1 0,5-4 0,-10 7 27,-1 0 0,1 0-1,-1 0 1,1 1 0,-1-1-1,1 0 1,-1 0 0,1 0 0,-1 1-1,1-1 1,-1 0 0,1 0 0,-1 1-1,0-1 1,1 0 0,-1 1-1,0-1 1,1 1 0,-1-1 0,0 0-1,1 1 1,-1-1 0,0 1 0,0-1-1,0 1 1,1-1 0,-1 1 0,0-1-1,0 1 1,0-1 0,0 1-1,0-1 1,0 1 0,0-1 0,0 2-1,3 26 203,-3-22-289,3 46 786,-3-1 0,-1 0-1,-3 1 1,-17 80-1,21-129-579,-1 0-1,1-1 0,0 1 0,-1-1 0,0 1 0,0-1 0,0 1 0,0-1 0,0 1 1,0-1-1,-1 0 0,1 0 0,-1 0 0,1 1 0,-1-1 0,0-1 0,0 1 1,0 0-1,0 0 0,0-1 0,0 1 0,0-1 0,-1 0 0,1 0 0,-1 0 0,1 0 1,-1 0-1,1 0 0,-1 0 0,1-1 0,-1 1 0,0-1 0,1 0 0,-1 0 0,1 0 1,-1 0-1,0-1 0,1 1 0,-4-1 0,2-1-27,0 1 1,0-1-1,1 0 1,-1 0-1,1 0 0,-1-1 1,1 1-1,0-1 1,0 0-1,0 0 0,0 0 1,0 0-1,1 0 1,-1 0-1,1-1 0,0 0 1,0 1-1,0-1 1,1 0-1,-1 0 0,1 0 1,0 0-1,0 0 0,0-7 1,0 5-223,1 0 0,0 0 0,0 0 0,1 0-1,-1 0 1,1 0 0,1 0 0,-1 0 0,1 0 0,0 1 0,1-1 0,-1 1 0,1-1 0,5-6 0,0 2-1060,0 0 0,1 1 0,0 0 0,1 0 0,19-13 0,15-7-5371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19.3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134 32 17328,'0'0'7522,"-8"-4"-6070,3 1-1361,4 2-84,-1-1-1,0 1 1,0 0 0,1 0 0,-1 0-1,0 0 1,0 0 0,0 0-1,-1 1 1,1-1 0,0 1 0,0-1-1,0 1 1,0 0 0,0 0-1,-1 0 1,1 0 0,0 0 0,0 1-1,0-1 1,0 0 0,0 1-1,0 0 1,0-1 0,0 1-1,0 0 1,0 0 0,0 0 0,0 1-1,0-1 1,1 0 0,-1 1-1,0-1 1,-2 3 0,-32 54-48,34-54 37,0-1 1,0 1-1,1 0 0,-1 0 1,1 0-1,0 0 0,0 0 1,0 0-1,1 0 0,-1 0 1,1 0-1,0 0 0,0 0 0,2 7 1,-2-11 8,1 1 1,0 0-1,-1-1 0,1 1 1,0-1-1,0 1 1,-1-1-1,1 1 0,0-1 1,0 1-1,0-1 1,-1 0-1,1 1 0,0-1 1,0 0-1,0 0 1,0 0-1,0 0 0,0 0 1,0 0-1,0 0 1,-1 0-1,1 0 0,0 0 1,0 0-1,0-1 1,0 1-1,0 0 0,0-1 1,-1 1-1,1 0 1,0-1-1,0 1 0,-1-1 1,2 0-1,28-17 185,-17 5-593,-1 0 0,0-1 0,0-1 0,-2 0 0,0 0 0,0-1 0,8-22 0,-16 49-2238,-3 57 2565,0-63 22,0 1 1,0 0-1,1 0 1,0-1-1,0 1 1,1 0-1,0 0 1,1 5-1,-2-10 7,0 0-1,1-1 1,-1 1-1,0 0 0,1-1 1,-1 1-1,0 0 1,1-1-1,-1 1 1,1-1-1,-1 1 0,1 0 1,-1-1-1,1 1 1,-1-1-1,1 0 1,-1 1-1,1-1 0,0 1 1,-1-1-1,1 0 1,0 0-1,-1 1 1,1-1-1,0 0 0,0 0 1,1 0-89,0 0 0,0-1 0,0 1 0,0-1 0,0 0 0,0 1 0,-1-1 0,1 0 0,0 0-1,-1 0 1,1 0 0,0-1 0,-1 1 0,3-3 0,2-3-938,0 0 0,0 0 1,-1-1-1,0 0 0,6-12 0,8-17-4878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19.7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0 10090,'0'0'8792,"-5"12"-8541,-10 30 405,1 1 1,3 0 0,1 1-1,3 1 1,1-1 0,0 60-1,11-86-546,5-21 178,9-25-40,-15 9-292,0 0-1,-2 0 1,0 0-1,-1 0 1,-1-22-1,0 29 131,2 16-85,-1 0 0,1 0 0,0 0 0,0-1 0,0 1 1,1-1-1,0 0 0,-1 1 0,1-1 0,0 0 1,0-1-1,1 1 0,-1-1 0,0 1 0,1-1 1,0 0-1,6 3 0,-7-4 42,0-1 1,0 1-1,0-1 1,0 1-1,0-1 0,0 0 1,0 0-1,0 0 1,0-1-1,0 1 1,0-1-1,0 1 1,0-1-1,0 0 0,0 0 1,-1-1-1,1 1 1,0 0-1,-1-1 1,1 0-1,-1 1 0,1-1 1,-1 0-1,0 0 1,4-5-1,-1 0 212,0 0-1,-1-1 0,1 0 1,-1 0-1,5-16 1,-5 14-7,-21 48-280,8-19 125,1 1 0,0 0 0,1 0-1,-7 42 1,14-61-89,0-1 0,0 1 0,-1 0 0,1-1 0,0 1 0,0 0-1,0-1 1,0 1 0,0-1 0,0 1 0,0 0 0,0-1 0,1 1 0,-1 0-1,0-1 1,0 1 0,0-1 0,1 1 0,-1 0 0,0-1 0,1 1 0,-1-1-1,0 1 1,1-1 0,-1 1 0,1-1 0,-1 1 0,1-1 0,-1 0 0,1 1-1,-1-1 1,1 0 0,-1 1 0,1-1 0,-1 0 0,1 0 0,0 1-1,-1-1 1,1 0 0,0 0 0,-1 0 0,1 0 0,-1 0 0,1 0 0,0 0-1,-1 0 1,1 0 0,0 0 0,-1 0 0,1 0 0,-1-1 0,1 1 0,0 0-1,-1 0 1,2-1 0,1 0-170,0 0-1,0-1 1,0 1 0,1-1-1,-1 0 1,-1 0 0,1 0-1,0 0 1,3-3 0,11-23-5490,-11 8-1938,-5 5-3627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20.6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1 166 9993,'0'0'17895,"5"-10"-17516,-3 6-353,28-45 352,-28 47-377,0-1-1,0 1 1,0 0-1,1 0 1,-1 0 0,1 0-1,-1 0 1,1 0-1,-1 1 1,1-1 0,0 1-1,0 0 1,0-1-1,0 1 1,0 1 0,0-1-1,0 0 1,0 1 0,6 0-1,-8 0-10,1 1 0,-1 0 0,0 0 0,0-1 0,0 1 1,0 0-1,0 0 0,0 0 0,0 1 0,0-1 0,0 0 0,-1 0 0,1 0 0,0 1 0,-1-1 0,1 0 0,-1 0 0,1 1 0,-1-1 0,0 1 0,1-1 1,-1 0-1,0 1 0,0-1 0,0 1 0,0-1 0,0 1 0,-1 1 0,-1 44 77,2-46-65,-5 23 30,3-19-27,1 0-1,0 0 1,0 0-1,0 1 1,1-1-1,-1 0 1,1 0-1,0 1 0,1-1 1,-1 0-1,3 8 1,-1-12 27,0-1 0,0 1 0,0-1 1,-1 0-1,1 0 0,0 1 1,0-1-1,0-1 0,0 1 0,0 0 1,0 0-1,0-1 0,-1 1 0,1-1 1,0 1-1,0-1 0,-1 0 1,1 0-1,0 0 0,-1 0 0,3-2 1,4-5-2,0-1 0,0-1 1,-2 0-1,1 0 0,-1 0 1,0 0-1,7-19 0,-11 23 24,1 0 0,-1 0 0,0 0 1,0 0-1,0-1 0,-1 1 0,0 0 0,0-1 0,-1 1 0,0 0 0,0-1 0,-2-10 0,4 21-53,0 0 0,1-1-1,-1 1 1,1-1 0,0 1 0,0-1 0,0 0-1,0 0 1,0 0 0,1 0 0,0-1 0,-1 1 0,1-1-1,0 0 1,0 0 0,0-1 0,0 1 0,0-1 0,1 0-1,-1 0 1,0 0 0,1 0 0,-1-1 0,1 0-1,-1 0 1,0 0 0,1 0 0,-1-1 0,0 0 0,1 0-1,-1 0 1,0 0 0,0-1 0,0 1 0,0-1-1,0 0 1,0 0 0,0-1 0,0 1 0,-1-1 0,0 0-1,1 0 1,4-6 0,-5 6 19,-1 0 0,0 0-1,0 0 1,0-1 0,0 1 0,0 0-1,-1-1 1,1 0 0,-1 1 0,0-1-1,0 0 1,-1 0 0,1 1 0,-1-1-1,0 0 1,0 0 0,0-4 0,0 7-24,-1 1 0,1-1 0,0 1 0,-1 0 0,1-1-1,-1 1 1,1-1 0,0 1 0,-1 0 0,1-1 0,-1 1 0,1 0 0,-1 0 0,1-1 0,-1 1 0,0 0 0,1 0 0,-1 0 0,1-1 0,-1 1 0,1 0 0,-1 0 0,1 0 0,-1 0 0,0 0 0,1 0 0,-1 1 0,1-1 0,-1 0 0,1 0 0,-1 0 0,0 0 0,1 1-1,-1-1 1,1 0 0,-1 0 0,1 1 0,-1-1 0,1 0 0,0 1 0,-1-1 0,1 1 0,-1 0 0,-22 15-168,18-9 165,-1-1-1,1 1 0,1 1 1,-1-1-1,1 1 0,1-1 1,-1 1-1,1 0 0,1 0 1,0 1-1,0-1 0,0 0 1,1 1-1,0-1 0,1 14 1,0-20-25,1-1 0,0 1 1,0 0-1,0-1 0,0 1 1,1 0-1,-1-1 0,0 1 1,0-1-1,1 0 0,-1 0 1,1 1-1,-1-1 0,1 0 1,0 0-1,0 0 0,-1-1 1,1 1-1,0 0 0,0-1 1,0 1-1,0-1 0,-1 1 1,1-1-1,0 0 0,0 0 1,0 0-1,0 0 1,0 0-1,2-1 0,32-5-3592,-34 6 2921,-1-1-1,1 0 1,0 0 0,0 0 0,0 0 0,0 0 0,-1 0 0,1 0 0,0-1 0,-1 1 0,3-3 0,5-15-9265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21.0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20563,'0'0'7111,"59"33"-17425,-35-20-5733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21.5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1 20115,'0'0'5846,"-3"8"-5633,-3 25 187,1 1 1,2-1-1,2 1 1,0 0-1,7 46 0,-6-75-383,1 0 0,0 0 0,0 0 0,1-1 0,0 1 0,-1 0 0,2-1 0,-1 1 0,0-1 0,1 0 0,0 0 0,0 0 0,0 0 0,0 0 0,1 0 0,0-1 0,-1 0 0,1 0 0,6 4 0,-7-6-11,0 0 1,-1 0-1,1 0 0,0 0 0,0 0 0,0 0 0,0-1 1,-1 0-1,1 1 0,0-1 0,0 0 0,0 0 1,0-1-1,0 1 0,0-1 0,0 1 0,0-1 0,-1 0 1,1 0-1,0 0 0,-1-1 0,1 1 0,-1-1 0,1 1 1,-1-1-1,1 0 0,-1 0 0,0 0 0,0 0 1,0 0-1,0 0 0,-1 0 0,4-5 0,1-2 14,0-1-1,-1 1 1,0-1 0,-1 0-1,0 0 1,-1 0-1,0-1 1,0 1-1,-1-1 1,0 0 0,0-14-1,-24 57 51,8 12-127,14-41 55,-1 0-1,0 0 1,1 0 0,-1 0 0,1 0 0,0 1-1,0-1 1,0 0 0,1 0 0,-1 0 0,1 0-1,1 6 1,0-8 8,-1 0-1,0 0 0,0 0 1,1-1-1,-1 1 1,0 0-1,1-1 0,-1 1 1,1-1-1,-1 1 1,1-1-1,-1 0 1,1 1-1,-1-1 0,1 0 1,0 0-1,-1 0 1,1 0-1,-1-1 1,1 1-1,-1 0 0,1-1 1,-1 1-1,1-1 1,1 0-1,36-15-354,-24 6-289,-13 8 559,0 0 1,0 0-1,0 0 0,0 1 1,0-1-1,1 1 1,-1 0-1,0-1 1,1 1-1,-1 0 1,1 1-1,0-1 0,-1 0 1,1 1-1,3-1 1,-5 41 19,-1 330 2280,0-368-2172,0 0 0,0 0 0,0 0-1,0 0 1,0-1 0,0 1 0,0 0 0,-1 0 0,1 0 0,-1 0 0,0-1 0,1 1 0,-1 0-1,0 0 1,0-1 0,0 1 0,0-1 0,0 1 0,0-1 0,-1 1 0,1-1 0,0 0 0,-1 1-1,1-1 1,-1 0 0,1 0 0,-1 0 0,0 0 0,1 0 0,-1-1 0,0 1 0,0 0 0,0-1 0,1 0-1,-1 1 1,0-1 0,0 0 0,0 0 0,0 0 0,0 0 0,0 0 0,1 0 0,-1 0 0,0-1-1,0 1 1,0-1 0,0 0 0,1 1 0,-1-1 0,0 0 0,1 0 0,-1 0 0,0 0 0,1 0-1,-3-3 1,-2 0-43,1-1 0,0 0 0,0-1 0,0 1-1,1-1 1,0 0 0,0 0 0,0 0 0,1-1 0,0 1-1,0-1 1,0 0 0,1 0 0,0 0 0,1 0-1,-1 0 1,1-14 0,0 12-63,1 1-1,0 0 1,0-1 0,1 1 0,1 0-1,-1-1 1,1 1 0,0 0 0,1 0-1,0 0 1,1 1 0,-1-1 0,1 1-1,1 0 1,5-8 0,2 2-952,1 1 0,0 0 0,1 1 0,0 1 0,27-15 0,1 0-5626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22.1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220 30 13293,'0'-1'379,"0"0"-1,0 0 1,0 0 0,0-1 0,0 1 0,0 0 0,0 0 0,-1 0 0,1 0 0,0 0 0,-1 0 0,1 0 0,-1 0 0,1 0 0,-1 0 0,1 0 0,-1 0-1,0 0 1,1 0 0,-1 0 0,0 1 0,0-1 0,0 0 0,0 0 0,1 1 0,-1-1 0,-2 0 0,1 0-162,-1 1 0,1-1-1,-1 1 1,1 0 0,-1 0 0,1 0 0,-1 0 0,1 0-1,-1 0 1,1 1 0,-5 1 0,-3 1-233,1 0 0,1 1 0,-1 0 0,0 0 0,-13 11 0,12-7 37,0 2 1,0-1-1,1 1 0,1 0 0,0 1 1,-13 21-1,17-25-23,0 1 1,1-1-1,0 1 1,0 0-1,0 0 0,1 0 1,0 0-1,1 0 1,0 0-1,0 0 0,1 1 1,0 7-1,1-14-38,-1 0 0,1-1-1,-1 1 1,1-1 0,0 1 0,0 0-1,0-1 1,0 1 0,0-1 0,0 0-1,0 1 1,0-1 0,0 0 0,1 0 0,-1 0-1,1 0 1,-1 0 0,1 0 0,-1 0-1,1 0 1,-1-1 0,1 1 0,0 0-1,-1-1 1,1 0 0,0 1 0,0-1-1,-1 0 1,1 0 0,2 0 0,58-2-3085,-14-9-1103,3-9-3107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23.4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213 181 10858,'0'0'11675,"-9"-2"-9470,4 0-2160,0 0 1,0 1-1,0 0 0,0 0 0,-1 1 1,1-1-1,0 1 0,0 0 0,0 0 1,0 1-1,-1 0 0,1-1 0,0 2 1,0-1-1,0 1 0,1-1 0,-1 2 1,0-1-1,1 0 0,-1 1 1,1 0-1,-5 3 0,-3 6-78,0 0 0,1 1-1,-12 18 1,19-27 37,1 1-1,0 0 0,0 0 1,1 0-1,0 0 0,-1 0 1,2 0-1,-1 1 1,1-1-1,-1 1 0,2-1 1,-1 1-1,0 9 1,3-14 42,0 0 0,0-1 0,0 1 0,1 0 0,-1-1 1,0 1-1,0-1 0,0 0 0,1 0 0,-1 0 0,0 0 1,0 0-1,0 0 0,1 0 0,-1-1 0,4-1 0,4-1 7,0-1-1,0-1 1,0 0-1,0-1 1,-1 0-1,0 0 1,0-1-1,-1 0 1,0 0-1,0-1 1,0 0-1,-1-1 1,-1 1-1,1-1 1,-1-1-1,-1 1 1,6-14-1,-11 22-33,0 0-1,0 1 0,0-1 0,0 0 0,0 1 1,-1-1-1,1 1 0,0-1 0,0 1 1,-1-1-1,1 0 0,0 1 0,-1-1 1,1 1-1,-1 0 0,1-1 0,-1 1 1,1-1-1,-1 1 0,1 0 0,-1-1 1,1 1-1,-1 0 0,1-1 0,-1 1 1,0 0-1,1 0 0,-1 0 0,1-1 0,-1 1 1,0 0-1,1 0 0,-1 0 0,0 0 1,1 0-1,-1 0 0,1 0 0,-1 1 1,0-1-1,1 0 0,-1 0 0,0 1 1,-1-1-19,1 0 1,0 0 0,-1 0 0,1 0 0,-1 0 0,1 1 0,0-1 0,0 0-1,-1 1 1,1-1 0,0 1 0,0 0 0,-1-1 0,1 1 0,0 0 0,0 0-1,0 0 1,0 0 0,0 0 0,0 0 0,0 0 0,0 0 0,1 0-1,-2 2 1,-1 7-62,1-3 51,0 0 0,0-1-1,1 1 1,0 0 0,0 9 0,1-16 106,8-9 422,-1 1-545,1 1 1,0 1 0,0-1 0,1 1 0,0 0-1,0 1 1,0 0 0,1 1 0,0 0 0,0 0-1,0 1 1,0 0 0,0 1 0,0 0 0,1 1 0,-1 0-1,1 1 1,-1 0 0,1 0 0,19 4 0,-28-4 6,0 1 0,1 0 1,-1-1-1,0 1 0,0 0 1,1 0-1,-1 0 0,0 1 0,0-1 1,0 0-1,-1 1 0,1-1 1,0 1-1,0 0 0,-1 0 1,1-1-1,-1 1 0,0 0 0,1 0 1,-1 1-1,0-1 0,0 0 1,0 0-1,-1 0 0,1 1 1,0-1-1,-1 0 0,0 1 1,1-1-1,-1 0 0,0 1 0,0-1 1,0 0-1,-1 1 0,0 3 1,0 4 177,-1-1 1,-1 1 0,0 0-1,0-1 1,-1 0 0,0 0-1,-6 10 1,10-19-101,0 1-1,0-1 1,0 1-1,0-1 1,0 1-1,0-1 1,0 1-1,-1-1 1,1 1 0,0-1-1,0 0 1,-1 1-1,1-1 1,0 1-1,0-1 1,-1 0-1,1 1 1,0-1-1,-1 0 1,1 1-1,-1-1 1,1 0-1,0 0 1,-1 1 0,1-1-1,-1 0 1,1 0-1,-1 0 1,1 0-1,0 1 1,-1-1-1,1 0 1,-1 0-1,0 0 1,0-18 416,12-32-592,-8 38 129,0 0-26,1 1 1,0 0-1,1 0 0,6-11 0,-10 20-1,0 0 1,1-1-1,0 1 0,0 0 1,-1 0-1,1 0 1,0 0-1,0 0 1,1 0-1,-1 1 0,0-1 1,1 1-1,-1 0 1,1-1-1,-1 1 1,1 0-1,0 1 1,-1-1-1,1 0 0,0 1 1,-1-1-1,5 1 1,-6 2 2,0-1 0,0 1 0,0 0 0,0 0 0,-1-1 0,1 1 0,0 0 0,-1 0 0,0 0 0,1 0 0,-1 0-1,0 0 1,0 0 0,0 0 0,-1 0 0,1 0 0,-1 2 0,1 1 2,-16 123 81,42-160 383,-17 12-525,-1 0-1,-1-1 1,-1 0-1,-1 0 1,-1-1 0,3-41-1,-7 64 64,0 4-55,-1-1 0,1 1 0,1-1 0,-1 1 0,1-1 0,0 1 0,0 0 0,2 6 0,-2-10 61,0 1 0,1-1 0,-1 1-1,1-1 1,-1 0 0,0 0 0,1 0 0,0 0-1,-1 0 1,1 0 0,0 0 0,-1 0 0,1-1-1,0 1 1,0-1 0,0 1 0,0-1-1,0 1 1,-1-1 0,1 0 0,0 0 0,0 0-1,3-1 1,2 1 6,0 0 0,-1-1-1,0 0 1,1 0 0,-1-1-1,1 1 1,-1-2 0,0 1-1,0 0 1,0-1 0,-1 0-1,1-1 1,0 1 0,-1-1-1,0 0 1,0 0 0,0-1-1,-1 1 1,1-1 0,-1 0-1,0-1 1,-1 1 0,1-1-1,-1 1 1,5-13 0,-4 10 14,-1 0 0,1-1 0,-1 1 0,-1-1 1,0 1-1,0-1 0,0 0 0,-1-14 0,-1 23-16,0-1 0,0 1 0,0 0 0,0 0 0,0 0 0,0-1 0,0 1 0,0 0-1,0 0 1,0 0 0,0 0 0,0-1 0,0 1 0,0 0 0,0 0 0,0 0 0,0 0-1,0-1 1,0 1 0,0 0 0,0 0 0,0 0 0,-1 0 0,1 0 0,0-1 0,0 1-1,0 0 1,0 0 0,0 0 0,-1 0 0,1 0 0,0 0 0,0 0 0,0 0 0,0 0 0,0-1-1,-1 1 1,1 0 0,0 0 0,0 0 0,0 0 0,-1 0 0,1 0 0,0 0 0,0 0-1,0 0 1,-1 0 0,-10 7-59,-8 11-76,10-7 142,1 0 0,0 1 0,1 1 0,0-1 0,1 1 0,0 0 0,1 0 0,1 1 0,0 0 0,1-1 0,0 1 0,1 1 0,0 25 0,2-39-5,0 0-1,0 0 1,0 0 0,0 0 0,0 0-1,0 0 1,1 1 0,-1-1-1,0 0 1,1 0 0,-1 0 0,1 0-1,-1 0 1,1-1 0,0 1 0,-1 0-1,1 0 1,0 0 0,-1 0-1,1-1 1,0 1 0,0 0 0,0-1-1,0 1 1,0-1 0,0 1-1,1 0 1,0 0 2,1-1-1,0 1 0,0-1 1,-1 0-1,1 0 0,0 0 1,-1 0-1,1 0 0,0-1 1,4 0-1,2-2-543,-1 1 1,0-1-1,-1-1 1,1 1-1,0-1 0,9-7 1,9-11-5633,-2-5-4474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23.9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4 16784,'-2'-3'5935,"-3"8"-3738,-4 11-1569,0 31-263,2 1 0,2 0 0,2 0-1,2 0 1,9 77 0,2-98-3714,-10-26 3077,0 0 1,1-1-1,-1 1 0,1-1 0,-1 1 1,1-1-1,-1 1 0,1-1 0,-1 1 1,1-1-1,-1 1 0,1-1 0,0 0 1,-1 1-1,1-1 0,0 0 0,-1 0 1,1 0-1,0 1 0,-1-1 0,1 0 1,0 0-1,0 0 0,-1 0 0,1 0 1,0 0-1,-1 0 0,1 0 0,0 0 0,-1-1 1,1 1-1,0 0 0,-1 0 0,2-1 1,8-9-5922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4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20 16848,'0'0'1383,"0"12"-27,-11 260 1686,11-270-3032,0 0-1,0 0 0,0 0 0,0 0 0,0 0 0,0 0 1,1 0-1,-1 0 0,1 0 0,-1 0 0,1 0 0,0-1 0,0 1 1,0 0-1,0 0 0,0-1 0,0 1 0,0-1 0,2 2 1,-2-2 1,1 0 1,-1 0-1,0-1 1,1 1-1,-1-1 1,1 1-1,-1-1 1,1 0-1,-1 0 1,1 1-1,-1-1 1,1 0 0,-1 0-1,1-1 1,-1 1-1,1 0 1,-1 0-1,0-1 1,3 0-1,2-1 26,0-1 0,0 0 1,0 0-1,-1 0 0,1-1 0,-1 0 0,0 0 0,0 0 0,0 0 0,4-7 1,4-6-12,-2 0 0,0-1 0,-1-1 1,-1 0-1,-1 0 0,0-1 1,-2 1-1,0-2 0,-1 1 1,-1-1-1,-1 1 0,-1-1 1,-1-28-1,-15 70 1346,6 3-1071,0 1 0,2 0 0,1 0 0,1 0 0,1 1 0,1-1 0,1 1 1,1 0-1,5 26 0,-4-47-333,0 0 1,1 0-1,0 1 1,0-1-1,0 0 1,1-1 0,5 9-1,10 6-2951,5-10-6829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24.3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122 8 11147,'0'0'9555,"-11"6"-7670,0 0-1622,0 1 0,0 0 0,0 1 0,-17 17 0,24-22-248,1 0-1,-1 1 1,1 0-1,0 0 1,0 0-1,0 0 1,1 1-1,0-1 1,0 1-1,0-1 1,0 1-1,0 0 1,1 0-1,0 0 1,0 0-1,1 0 1,-1 0-1,1 9 1,0-13-14,1 0 0,-1 0 1,1 0-1,-1 0 1,1 0-1,0 0 1,-1 0-1,1 0 0,0 0 1,0 0-1,0 0 1,-1 0-1,1-1 1,0 1-1,0 0 1,0-1-1,0 1 0,0-1 1,1 1-1,-1-1 1,0 1-1,0-1 1,0 0-1,0 1 1,0-1-1,1 0 0,-1 0 1,0 0-1,0 0 1,0 0-1,1 0 1,-1 0-1,0-1 0,0 1 1,0 0-1,0-1 1,0 1-1,1 0 1,0-2-1,4 1 44,0-1 0,-1 0 1,1 0-1,-1-1 0,0 1 0,9-7 0,-3 0 42,-1-1-1,-1-1 1,1 0 0,10-17-1,-16 22 109,0 0-1,-1 0 1,0-1-1,0 1 1,0-1 0,-1 0-1,0 0 1,0 0-1,-1 0 1,1-12-1,-20 41-503,13-14 296,1 0 0,0 1 1,1-1-1,0 1 1,1 0-1,-1 0 0,2 0 1,-1 0-1,1 1 1,1 16-1,0-25 11,0 0-1,0 0 1,0 0 0,0-1-1,0 1 1,1 0 0,-1 0-1,0-1 1,1 1 0,-1 0-1,0 0 1,1-1 0,-1 1-1,1 0 1,-1-1 0,1 1-1,-1-1 1,1 1 0,0 0-1,-1-1 1,1 0 0,0 1-1,-1-1 1,1 1 0,0-1-1,0 0 1,1 1-1,24-3-321,-19-1-50,0 1 0,0-1 1,0-1-1,-1 1 1,9-6-1,-5 0-1388,0 0 1,0-1-1,12-14 0,0-10-4889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24.8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1 13164,'0'0'10474,"-2"8"-9801,2-6-670,-9 24 790,2 1 1,1 0-1,-5 52 0,9-56-661,2 0-1,0 0 0,1 0 1,2 0-1,0-1 0,2 1 1,0-1-1,1 0 0,14 31 1,-17-85 599,-6-20-774,-15-30-234,20 85 240,0 0-1,0-1 1,0 1 0,1 0 0,-1-1 0,1 0 0,-1 1 0,1-1 0,0 0-1,0 0 1,0-1 0,0 1 0,0 0 0,0-1 0,0 0 0,1 0 0,-1 0 0,0 0-1,1 0 1,4-1 0,11 4-287,0-2 1,29 0-1,-34-2 282,1 0 0,-1-1 0,1-1 0,-1 0 0,0-1 0,21-8 0,-31 10 108,0 0-1,0-1 1,-1 0 0,1 0 0,-1 0 0,1 0-1,-1-1 1,0 0 0,0 1 0,0-1-1,0 0 1,0 0 0,-1-1 0,1 1 0,-1 0-1,0-1 1,0 0 0,0 1 0,0-1-1,-1 0 1,1 0 0,-1 0 0,0 0 0,-1 0-1,1 0 1,-1 0 0,1-6 0,-1 9-52,-1 1 0,1-1-1,0 0 1,0 1 0,-1-1 0,1 0 0,0 1 0,-1-1 0,1 1 0,0-1 0,-1 1 0,1-1 0,-1 1-1,1-1 1,-1 1 0,0-1 0,1 1 0,-1-1 0,1 1 0,-1 0 0,0-1 0,1 1 0,-1 0 0,0 0-1,1 0 1,-1-1 0,0 1 0,1 0 0,-1 0 0,0 0 0,1 0 0,-1 0 0,0 0 0,1 0-1,-1 0 1,0 0 0,-1 1 0,-29 9-115,22-4 83,1 1 1,0 0-1,1 0 0,-1 0 1,1 1-1,1 1 0,-12 17 1,15-20 14,0 0 0,0 0 0,0 0 0,0 0 0,1 1 0,0-1 1,1 1-1,-1 0 0,1-1 0,1 1 0,-1 0 0,1 0 0,1 9 0,0-15-36,-1 1-1,1-1 0,0 0 1,0 1-1,0-1 1,0 0-1,0 0 0,0 1 1,0-1-1,1 0 1,-1 0-1,0 0 0,0 0 1,1-1-1,-1 1 0,1 0 1,-1-1-1,1 1 1,-1-1-1,1 1 0,-1-1 1,1 1-1,0-1 1,-1 0-1,1 0 0,-1 0 1,1 0-1,0 0 0,1-1 1,51-5-2232,-39 1 762,-2-1 1,1 0-1,-1-1 0,0-1 0,0 0 1,-1-1-1,13-10 0,11-14-5810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25.2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135 229 8712,'0'0'14190,"-9"-1"-12749,6 1-1391,1 0 1,-1 0-1,0 0 0,0 0 1,0 0-1,0 0 0,0 1 1,1-1-1,-1 1 0,0 0 1,1 0-1,-1 0 0,0 0 1,1 0-1,-1 1 1,-3 2-1,1 0 66,1 1 1,-1 0 0,1 1-1,0-1 1,0 1-1,1-1 1,-6 13-1,3-6 153,0 0-1,1 1 1,1-1-1,0 1 1,0 0 0,1 0-1,1 0 1,0 0-1,1 20 1,1-31-258,0-1 0,0 0 0,1 1 0,-1-1 0,0 1 0,1-1 0,0 1 0,-1-1 0,1 0 0,0 0 0,-1 1 0,1-1 0,0 0 0,0 0 0,0 0 0,0 0 0,0 0 0,0 0 0,0 0 0,1 0 0,-1 0 0,0 0 0,1-1 0,-1 1 0,0-1 0,1 1 0,-1-1 0,0 1 0,1-1 0,-1 0 0,1 0 0,-1 1 0,1-1 0,-1 0 0,1 0 0,-1-1 0,1 1 0,1 0 0,3-1 26,-1 0-1,0 0 1,0 0 0,0-1-1,0 1 1,0-1-1,0 0 1,-1-1-1,9-4 1,1-6-13,-1 1-1,-1-1 1,0-1-1,0 0 1,-1-1-1,-1 0 1,-1-1-1,0 0 1,-1 0-1,11-33 1,-7 11-8,-2 0 1,-1 0 0,7-76 0,-16 112-10,0 0 0,1 1 0,-1-1 0,0 0 0,0 0 0,0 1 0,0-1 0,0 0 0,0 0 0,-1 1 0,1-1 0,-1 0 0,1 0 0,-1 1 0,-1-3 1,2 4-6,-1 0 0,0 0 1,1 0-1,-1 0 1,1 0-1,-1 0 1,1 0-1,-1 0 1,0 0-1,1 0 1,-1 1-1,1-1 1,-1 0-1,1 0 1,-1 1-1,1-1 1,-1 0-1,1 1 1,-1-1-1,1 1 1,-1-1-1,1 1 1,0-1-1,-1 1 1,1-1-1,0 1 1,0-1-1,-1 1 1,-29 51-39,20-29 4,1 0 1,2 1-1,0 0 0,1 1 0,1-1 0,-2 39 1,7-49-458,0 0 1,1 0 0,0 0 0,5 19-1,-5-30 30,0 0-1,0 1 1,1-1 0,-1 0-1,1 0 1,-1 0-1,1 0 1,0 0-1,0 0 1,0-1-1,1 1 1,-1-1 0,1 1-1,-1-1 1,7 4-1,12 4-4942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25.5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1 14125,'0'0'12396,"0"51"-11595,-4-8 288,-3 9-128,0 8-225,2 0-191,5-1-385,0-5-128,0-4 32,9-7-512,10-8-1954,1-13-2371,0-8-4260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25.9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 18802,'0'0'10858,"27"-1"-31966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19:26.2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1327 14350,'0'0'2653,"13"0"-2264,25-3-279,0-2 0,0-1 0,40-12 0,128-43 809,-115 32-655,861-273 2995,845-243 1170,-698 270-5946,-958 234-1472,-32 0-1944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0:25.9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111 221 5029,'-9'-3'3625,"-92"-25"-1271,101 28-2346,0 0 1,0 0 0,0 0-1,1 0 1,-1 0-1,0 0 1,0 0-1,0 0 1,0 0 0,0 0-1,0 0 1,0-1-1,0 1 1,0 0 0,0 0-1,1 0 1,-1 0-1,0 0 1,0 0-1,0 0 1,0 0 0,0-1-1,0 1 1,0 0-1,0 0 1,0 0 0,0 0-1,0 0 1,0 0-1,0 0 1,0-1-1,0 1 1,0 0 0,0 0-1,0 0 1,0 0-1,0 0 1,0 0 0,0 0-1,0-1 1,0 1-1,0 0 1,0 0-1,0 0 1,-1 0 0,1 0-1,0 0 1,0 0-1,0 0 1,0 0 0,0 0-1,0-1 1,0 1-1,0 0 1,0 0-1,-1 0 1,1 0 0,0 0-1,0 0 1,0 0-1,0 0 1,0 0 0,0 0-1,17-6 59,24-3-128,190-45 113,-153 32-112,2 3 0,157-14 0,-139 32 225,0 4 1,0 5-1,144 29 1,352 38 1746,6-46-1166,-129-9-703,-399-16-43,807 31 0,35-65 40,-100 0 21,1607-43 286,-711 1-347,-1065 52 2,435-6-105,939 32-116,-617 42 14,-272-3-70,174 24 312,-16-52-288,-724-23 2258,-557 11-2268,-4-3-77,0 0 1,0 0-1,0 0 1,0 0-1,1-1 1,-1 1-1,1-1 1,3 2-1,14-2-2737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0:29.4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3434 135 5285,'-180'-53'4607,"96"35"-4287,-1 3 1,0 4-1,-90 0 0,30 12-515,0 6 1,0 7-1,-175 39 0,-725 129 451,939-167 287,0 4-1,2 5 1,-113 42 0,178-51-491,2 0 1,0 3 0,0 1-1,2 2 1,1 1 0,0 2-1,2 1 1,1 1 0,1 2-1,1 1 1,-32 43 0,54-63-55,1 1 0,0 0 1,0 0-1,1 0 1,0 1-1,1-1 0,0 1 1,1 0-1,0 1 0,0-1 1,2 0-1,-1 1 1,1-1-1,1 1 0,0 0 1,3 19-1,0-17-1,1-1 0,0 0 0,1 0 0,0 0 0,1-1 0,0 1 0,1-1 0,0-1 0,1 1 0,1-1 0,-1-1 0,2 1 0,15 12 0,10 6 3,1-3 0,1-1-1,1-2 1,2-1-1,0-2 1,78 26-1,267 59 164,-384-105-163,212 43 21,244 17-1,220-32 41,684-79 158,-987 15-186,-298 24-21,-1-4 0,136-46 0,-189 54-7,0-2-1,-1 0 1,0-1 0,-1-1-1,0 0 1,-1-2 0,26-24-1,-36 29 32,0-1-1,0 0 0,-1-1 0,-1 0 1,1 0-1,-2-1 0,0 0 0,0 0 1,-1 0-1,0-1 0,-1 0 0,-1 0 1,0 0-1,2-21 0,-5 7 158,0-1 1,-1 1-1,-2 0 0,-1-1 1,-1 1-1,-2 1 0,0-1 0,-2 1 1,0 0-1,-2 1 0,-1 1 1,-1-1-1,-30-40 0,7 17-67,-2 1-1,-1 3 1,-3 1-1,-2 2 1,-67-49-1,52 48-653,-3 4 1,-1 2-1,-2 3 0,-1 3 0,-2 3 0,0 3 0,-117-26 1,-35 5-2287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4:37.2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3012 161 4933,'-9'5'-865,"-6"2"1454,-1 0-1,1-1 1,-28 8 0,35-13-529,0 1-1,0-1 1,0 0-1,0 0 1,1-1-1,-1 0 1,0-1-1,0 0 1,0 0-1,0-1 1,-14-4-1,-39-19 140,27 9-53,0 2-1,-2 1 1,0 2-1,0 1 1,-1 2-1,-62-6 1,32 12 438,1 4 1,0 2-1,-75 14 1,1 9 484,-315 66 1022,9 38-1685,213-35-342,-385 221 0,573-294-62,-37 24-22,76-43 43,-1 1-1,2-1 1,-1 1 0,0 1-1,1-1 1,0 1-1,0 0 1,1 0 0,-7 12-1,8-11-34,1-1 0,0 1 0,1 0 0,-1 0 0,1 0 0,0 0 0,1 0 0,0 0-1,0 0 1,1 0 0,-1 0 0,2 0 0,-1 0 0,1 0 0,0-1 0,0 1 0,1 0 0,-1-1 0,7 9 0,1 3-37,0-1 0,2 0 0,0-1 1,1-1-1,22 21 0,20 10 3,2-3-1,2-2 0,110 58 1,19 11 45,-166-95 7,248 149 59,-229-143-54,0-2 1,1-3-1,1 0 1,87 17 0,-40-20 66,128 3 1,92-17 87,-209-1-169,648-44 46,-312 12-27,-308 27-16,333-29 7,-371 23-8,0-3 1,174-55-1,-221 54 88,-1-2 0,0-2-1,-2-1 1,0-2 0,-2-2 0,-1-2 0,-1-2 0,-1-1 0,-2-1-1,-1-2 1,-2-1 0,-1-2 0,-2-1 0,-2-1 0,-1-1 0,-2-2-1,-2 0 1,-2-1 0,-2-1 0,-1-1 0,-3 0 0,-1-1 0,-3 0-1,-2-1 1,3-75 0,-9 102-72,-1-1 0,-1 1 0,-1 0 0,-1 0 0,-1 0 0,0 0 0,-2 0 0,0 1 0,-1 0 1,-1 0-1,-1 1 0,0 0 0,-1 0 0,-1 1 0,-1 1 0,-1-1 0,0 2 0,-1 0 0,0 1 0,-1 0 0,-19-13 0,-1 4 20,0 1 0,-1 2 0,-2 2-1,1 1 1,-2 2 0,0 1 0,-1 2 0,-75-12 0,1 10 59,-226 0 0,-153 53-420,2 42-3797,390-63 2267,-147 27-5569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5:21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7207,'1470'108'4105,"2303"-3"-3272,-1498-89 1763,-1488-14-1605,-516-1-777,534-2 143,-776 1-402,-21 1-164,0-1 0,-1 1 0,1-2 0,0 1 0,-1-1 0,1 0-1,-1-1 1,11-3 0,-18 5 116,1 0 1,-1 0-1,0-1 0,1 1 0,-1 0 0,0-1 1,1 1-1,-1 0 0,0-1 0,0 1 0,1 0 0,-1-1 1,0 1-1,0 0 0,0-1 0,0 1 0,1-1 1,-1 1-1,0 0 0,0-1 0,0 1 0,0-1 1,0 1-1,0-1 0,0 1 0,0 0 0,0-1 0,0 1 1,0-1-1,-1 1 0,1 0 0,0-1 0,0 1 1,0-1-1,0 1 0,-1 0 0,1-1 0,0 1 0,0 0 1,-1-1-1,1 1 0,0 0 0,-1-1 0,-19-8-4113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5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19442,'0'0'1954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5:22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1066 405 3267,'-32'-29'1724,"-1"1"0,-68-44 0,33 25 177,48 32-1755,-1 0-1,0 2 0,-1 1 0,0 0 1,-1 2-1,-26-9 0,41 17-102,-1 0 0,1 0 0,-1 1 0,1 0 0,-1 1 1,0 0-1,0 0 0,1 1 0,-1 0 0,1 0 0,-1 1 0,1 0 0,-1 1 0,1 0 0,0 0 0,0 1 1,0 0-1,1 0 0,-1 1 0,1 0 0,-8 7 0,-11 12 30,1 1 0,1 0 0,1 2 0,2 1 0,-19 31 0,-82 160 71,79-133-91,-45 123 0,76-173-24,2 1 1,0 0 0,3 0 0,1 1 0,2 0 0,1 56 0,3-82-44,1 0 0,1-1 1,0 1-1,1 0 0,0-1 0,0 1 1,2-1-1,-1 0 0,1 0 0,1-1 1,0 1-1,0-1 0,13 15 1,-7-13 1,0 0 0,0-1 0,1 0 0,1-1 0,-1-1 0,2 0 0,-1-1 0,30 12 0,-7-8 13,0-1 0,0-2 0,1-1-1,0-2 1,0-2 0,0-1-1,69-5 1,-65-3 18,1-1-1,-1-2 1,0-2-1,-1-1 1,0-3-1,-1-1 1,-1-2 0,44-26-1,-40 18-10,-2-2 0,-1-1 1,-2-3-1,0-1 0,-3-1 0,61-73 0,-74 76 5,-1-2-1,-2 0 0,-1-1 1,-1-1-1,-2-1 0,-2 0 0,15-56 1,-19 48 9,-1-1 1,-1 0-1,-3 0 1,-2 0 0,-2-1-1,-5-46 1,2 67 3,-1 0 0,-1 0 0,-1 0 0,-1 1 0,-1 0 0,-1 1 0,-1-1 0,-15-23 0,16 32-8,0 1 1,-1 0 0,-1 0 0,0 1 0,-1 0 0,0 1 0,0 0 0,-1 1 0,-1 1 0,0 0 0,0 0 0,-28-11 0,14 11-10,0 0 1,-1 2-1,0 1 0,0 2 0,0 0 1,-1 2-1,-41 3 0,22 2-924,0 3-1,0 1 1,-75 23 0,60-10-2384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5:26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498 43 3587,'-12'0'3262,"-13"0"-2903,0 1 0,0 1 0,1 2 0,-1 0 0,1 2 0,0 0 0,-25 11 0,33-9-176,1 0 0,0 0 1,0 2-1,1-1 0,0 2 0,1 0 0,0 1 0,1 0 0,0 1 0,-15 21 1,15-15-65,1 0 0,1 1 0,0-1 0,2 2 0,0-1 0,2 1 0,0 1 0,-3 21 0,0 12 123,3 0 1,2 1 0,7 105 0,1-123-173,1-1 0,1 0 0,3 0 1,1-1-1,1 0 0,28 58 1,-28-73-128,1-1 1,0-1 0,2 0 0,0 0 0,1-1 0,1-1 0,0-1 0,2 0 0,0-1 0,0-1 0,1-1 0,1 0 0,0-1 0,1-2 0,0 0 0,1-1 0,0-1 0,0-1-1,1-1 1,0-1 0,37 3 0,-51-8 85,-1 0 0,1 0 0,-1-1 0,1 0 0,-1-1 0,0 0-1,1 0 1,-1-1 0,0 0 0,0 0 0,-1-1 0,1 0 0,-1 0-1,1-1 1,-2 0 0,1 0 0,0-1 0,-1 0 0,0 0 0,0 0 0,-1-1-1,0 0 1,0 0 0,0 0 0,-1-1 0,4-8 0,8-20 492,-1-2 0,-1 1 0,-2-2 1,-2 0-1,7-51 0,9-202 1231,-25 274-1702,3-64 194,-10-117 1,4 175-281,-1 1 0,-1 1 0,-1-1 1,-1 1-1,-1 0 0,-1 0 1,-1 0-1,-1 1 0,-24-38 1,27 50-154,-1 0 0,0 0 0,0 1 0,-1 0 0,0 1 0,0-1 0,-1 2 0,0-1 0,0 2 0,0-1 0,-1 1 0,0 1 0,0 0 0,-15-4 0,15 6-408,0 0 1,-1 1 0,1 0 0,0 1-1,0 0 1,0 0 0,-1 1-1,1 1 1,-14 3 0,-7 7-3846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0:28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603 256 13581,'-7'-13'133,"-87"-166"-634,90 173 332,1 0 0,-1-1 1,0 1-1,0 1 0,0-1 1,-8-6-1,11 10 128,-1 1 1,1 0-1,-1-1 1,1 1-1,-1 0 1,0 0-1,0 0 0,0 0 1,0 0-1,0 1 1,0-1-1,0 0 0,0 1 1,0 0-1,0-1 1,0 1-1,0 0 1,0 0-1,0 0 0,0 0 1,0 0-1,0 1 1,0-1-1,0 1 0,0-1 1,0 1-1,-3 1 1,-2 2-17,0 1 0,1 0 0,-1 0 1,1 0-1,0 0 0,0 1 1,1 0-1,0 1 0,-5 7 0,-39 70 117,41-70-43,-53 104 395,-82 225 1,123-281-118,2 1 0,4 1-1,2 0 1,2 0 0,0 115 0,11-153-245,1-1-1,1 1 1,2-1-1,0 0 1,2 0 0,0-1-1,2 0 1,1 0 0,1-1-1,1 0 1,0-1-1,2 0 1,1-1 0,0-1-1,2 0 1,20 19 0,-20-23-53,1-1 1,0-1 0,1-1 0,1 0-1,-1-1 1,2-1 0,0-1 0,0-1-1,1-1 1,0-1 0,0-1-1,1-1 1,-1-1 0,1-1 0,0 0-1,1-2 1,-1-1 0,26-3 0,-18-2 0,0-2 1,-1-1-1,0-2 1,-1 0-1,0-2 1,-1-1-1,0-2 1,-1 0-1,-1-2 1,0-1-1,42-38 1,-10 2 48,-3-3 0,-2-3 0,67-98 1,-67 82 124,-4-2 0,71-154 0,-103 191-200,-1 0-1,-2-2 1,-2 0-1,-2 0 1,-2-1-1,-2-1 0,1-85 1,-7 116-76,-1-1 0,-1 0 1,0 1-1,-1-1 0,-1 1 1,0 0-1,-1 0 0,0 1 0,-1-1 1,-1 1-1,-11-17 0,12 21 100,-2 0 0,1 1-1,-1 0 1,-1 0 0,1 0 0,-1 1-1,-1 0 1,1 1 0,-1 0-1,0 1 1,-1 0 0,1 0-1,-1 1 1,0 1 0,-11-3 0,-4 1-1,0 2 1,-1 0-1,1 2 1,0 1-1,-1 1 1,1 2-1,0 0 1,0 2-1,0 0 1,-41 16-1,-7 8-112,1 2 0,-83 50 0,-183 129-3321,322-202 673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0:29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1716 281 12300,'-11'-19'50,"-1"-1"0,-1 1 0,0 1 0,-2 1 0,1-1 0,-2 2 0,-1 0 0,0 2 0,0-1 0,-2 2 1,0 0-1,0 2 0,-1 0 0,0 1 0,-1 1 0,0 1 0,-1 0 0,1 2 0,-1 1 0,-27-4 0,-9 5-9,0 3-1,1 1 0,-1 4 1,1 2-1,0 2 1,0 3-1,1 2 0,0 3 1,2 2-1,0 3 0,1 2 1,1 2-1,1 2 1,1 3-1,-87 69 0,111-76 4,0 2-1,2 1 1,1 0 0,1 2-1,1 0 1,-21 40 0,19-25 71,2 2 1,2 0 0,-25 91 0,23-38 36,5 1 0,3 1 0,2 181 1,11-249-164,1 0 0,2 0 1,1 0-1,1-1 0,2 0 0,18 53 1,-18-68 5,0 0 0,1-1 0,1 0 0,0-1 0,1 0 0,0 0 0,1-1 0,1 0 0,0-1 0,0 0 0,2-1 0,-1-1 0,1 0 0,20 11 0,-12-11 36,-1 0 0,1-1 0,1-1 0,0-1 0,0-1 0,0-1 0,1-1 0,-1-1 0,1-2 0,0 0 0,0-1 0,-1-1 0,1-2 0,0 0 1,36-11-1,-22 3 59,-2-2 1,1-2 0,-2-2 0,0 0-1,-1-3 1,-1-1 0,-1-1 0,52-48-1,-32 20 183,-3-2 1,-2-2-1,-2-2 0,-3-2 0,-2-2 0,33-68 0,-37 56-222,-4-2-1,-2 0 1,-4-2 0,-4-1-1,16-96 1,-31 133-221,-2 1 1,-2-1 0,-3-76-1,-1 104 24,0-1 0,-1 0-1,-1 1 1,0-1-1,0 1 1,-2 0 0,1 0-1,-1 0 1,-1 1 0,0 0-1,-1 0 1,0 0 0,-1 1-1,0 0 1,0 0-1,-13-10 1,8 10-662,-1 0 0,-28-15 0,-43-14-2971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5:43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0 320 10250,'0'0'363,"10"2"-561,208 32 335,-56-11-114,4 1 134,2-7 0,0-8 0,1-7 0,235-27 0,852-58 950,-541 46-303,-395 17-677,346-25-111,-3-33 1517,-550 59-1220,457-65 678,4 44-773,-150 54-1136,-416-14 456,16 1-3571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5:57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203 202 7495,'-14'1'801,"-14"0"-634,-114-1-153,124-6 1207,36 9-301,28 14-894,0-1 0,0-3-1,2-1 1,0-3 0,79 6 0,-4-18 168,0-5-1,136-27 1,-71 9-183,104-13 1,275-32 461,4 38-221,252 80 869,-571-25-779,0-12-1,417-35 1,-310 2-163,-110 10 1687,-248 13-1925,1 0 0,0 0 0,-1 0 1,1 0-1,0-1 0,-1 1 0,1 0 0,-1-1 0,1 0 1,0 1-1,-1-1 0,1 0 0,-1 0 0,0 0 1,1 0-1,-1 0 0,0 0 0,1 0 0,-1 0 1,0 0-1,0-1 0,0 1 0,0-1 0,0 1 1,1-3-1,3-28-5133,-5 1-3611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02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3153 303 96,'0'0'8856,"-5"-9"-8909,2 3 1,-1-1 0,1 1 0,0-1 0,0 0 0,1 0 1,0 0-1,0-1 0,1 1 0,0 0 0,0-12 0,1 17 72,-1-1 0,1 1 0,-1-1 0,0 1 0,1-1 0,-1 1 0,0 0 0,0-1 0,-1 1 0,1 0 0,0 0 0,-1 0 0,1 0 0,-1 0 0,0 0 0,1 0 0,-1 1 0,0-1 0,0 1 0,0-1 0,-1 1 0,1 0 0,0-1 0,0 1 0,-1 0 0,1 1 0,0-1 0,-1 0 0,1 1 0,-1-1 0,-3 1 0,-13-3 203,-1 1-1,0 0 1,-22 2 0,8 0 120,-29-7 200,0-3 1,-97-29 0,46 10-184,96 25-360,-52-13 3,0 3-1,-1 3 1,-96-3 0,-217 37 34,176-12 126,126-10-102,0 4 1,-83 16-1,-380 102 110,493-110-118,1 2 1,0 3-1,1 2 0,1 1 1,1 3-1,-88 60 0,123-74-53,1 1-1,0 0 1,0 1-1,2 0 1,-1 1 0,2 0-1,-1 0 1,2 1-1,0 1 1,1-1-1,-7 20 1,-5 21-13,-22 101 0,34-126 12,-6 33 2,2 0 0,3 1 0,3 1 0,3-1 0,6 73 0,-1-116 2,0 0 1,1 0 0,1-1 0,2 0-1,-1 0 1,2-1 0,1 0 0,0 0-1,1-1 1,14 19 0,-5-13-4,1 0 0,1-1-1,1-1 1,1-1 0,1-1 0,28 18-1,25 8-3,3-3-1,1-4 1,143 49-1,-87-41 0,1-6-1,2-6 1,2-6 0,1-7-1,282 9 1,-299-35 18,0-4-1,246-50 0,-241 27-36,186-69 0,-231 65 20,-2-3 0,-2-4 0,81-55 0,-107 60-66,-2-2-1,-1-2 1,-3-3-1,66-71 1,-100 96 65,-1 0 0,0-1 1,-2 0-1,0-1 0,-2-1 1,0 0-1,-1 0 1,-1-1-1,-1 0 0,-2-1 1,0 0-1,-1 0 0,-2 0 1,0 0-1,-1-37 0,-4 45 117,-1 0-1,0 0 0,-1 0 0,-1 1 0,0 0 1,-1-1-1,-1 2 0,0-1 0,-1 1 1,0 0-1,-1 1 0,-1 0 0,0 0 1,-1 1-1,-13-12 0,-20-16 383,-2 2 0,-86-54 0,-152-80 703,-12-7-1293,111 41-5756,138 98-15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14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5 609,'-38'2'3734,"24"-1"-1568,0-1 1,0 0 0,0-1 0,-19-3 0,60 6 3056,34-4-4253,-3 0-794,637 5 1559,-1007 13 21,275-16-1934,-109-2 939,50-7-5460,89 7 1352,3-3-2120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48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95 6983,'0'0'7468,"9"-2"-6689,21-6-61,2 0 308,1 1 0,53-5 0,90 13 55,66-2-715,-233 0 311,-12-1-248,-28 0-99,-47 0-266,-86-1 153,34 0 283,-135 14 0,251-7-354,25-2-180,27 0 2,87-4 126,-1-5 1,201-37-1,-303 37-56,-22 7-37,0 0 0,0 0 1,-1 0-1,1 0 1,0 0-1,0 0 1,0 0-1,0 0 0,0 0 1,0 0-1,0 0 1,0 0-1,0 0 1,0 0-1,0 0 0,0 0 1,-1 0-1,1 0 1,0 0-1,0 0 0,0 0 1,0 0-1,0-1 1,0 1-1,0 0 1,0 0-1,0 0 0,0 0 1,0 0-1,0 0 1,0 0-1,0 0 1,0 0-1,0 0 0,0 0 1,0-1-1,0 1 1,0 0-1,0 0 0,0 0 1,0 0-1,0 0 1,0 0-1,0 0 1,0 0-1,0 0 0,0 0 1,0 0-1,0-1 1,0 1-1,0 0 0,1 0 1,-1 0-1,0 0 1,0 0-1,0 0 1,0 0-1,0 0 0,-38 0 129,-25 10 37,-68 20 0,-32 5 679,163-35-888,0 0 0,0 0 0,0 0 1,0 0-1,0 0 0,0 0 1,0 0-1,-1 0 0,1 0 0,0-1 1,0 1-1,0 0 0,0 0 0,0 0 1,0 0-1,0 0 0,0 0 1,0 0-1,0 0 0,0 0 0,0 0 1,0 0-1,0 0 0,0 0 0,0 0 1,0 0-1,0 0 0,-1 0 0,1 0 1,0 0-1,0 0 0,12-6-1587,11-6-1919,6-10-4353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01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596 46 2723,'0'0'6395,"-8"-5"-4447,-2-1-1487,1 1 0,-2 0 0,1 0 0,-1 1 0,1 0 0,-1 1 0,-19-3-1,24 5-316,0 0-1,-1 0 0,1 1 1,-1 0-1,0 1 0,1-1 1,-1 1-1,1 0 0,0 1 0,-1-1 1,1 1-1,0 1 0,0-1 1,0 1-1,0 0 0,-10 7 1,-2 7 20,0 0 0,1 1 1,1 0-1,1 1 0,0 1 1,-13 26-1,-63 135 864,65-109-827,2 2-1,4 1 1,-13 90 0,28-138-193,-10 46 49,4 1 1,2 1-1,2 108 1,7-177-48,1 0 1,-1 1 0,1-1 0,0 0-1,1 0 1,0 0 0,0-1 0,0 1-1,0 0 1,1-1 0,0 1 0,0-1-1,1 0 1,-1 0 0,1 0 0,0 0-1,0-1 1,1 0 0,6 6 0,-4-7 28,-1 1 0,0-1 0,1 0 0,-1-1 0,1 1 1,0-1-1,0-1 0,0 1 0,0-1 0,0-1 0,0 1 1,0-1-1,0 0 0,0-1 0,0 0 0,13-2 0,-3-2 139,0-1-1,0 0 0,-1-1 0,0-1 1,0-1-1,0 0 0,17-14 0,96-85 1027,-84 66-1008,-1-2 1,-3-1 0,-1-2 0,50-80 0,-74 100-84,-1-1 1,0 0 0,-3-1 0,0-1 0,-2 0 0,-1 0 0,-2-1 0,0 0 0,-2-1 0,1-50-1,-6 39 100,-2 1-1,-12-68 0,11 92-128,-2 1-1,0 0 1,-1 0-1,0 0 1,-2 1-1,0 0 0,0 0 1,-22-27-1,27 39-75,0-1 0,-1 1 0,1 0-1,-1 0 1,0 1 0,0-1-1,-1 1 1,1 0 0,-1 0 0,0 1-1,1-1 1,-1 1 0,0 0-1,0 0 1,-1 0 0,1 1-1,0 0 1,-1 0 0,1 0 0,0 1-1,-1 0 1,1 0 0,-1 0-1,1 1 1,0-1 0,-1 1 0,-9 4-1,-6 3-962,1 1-1,0 1 0,0 1 1,1 1-1,-25 20 0,-2 0-5361,23-18-2529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6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3619,'0'0'18023,"1"10"-17479,1 2-346,0 0 0,1 1-1,0-1 1,1 0-1,6 12 1,-9-21-179,0-1-1,0 1 1,1-1 0,-1 1 0,0-1-1,1 0 1,0 1 0,0-1 0,-1 0-1,1 0 1,1-1 0,-1 1 0,0 0-1,0-1 1,1 1 0,-1-1 0,0 1-1,1-1 1,0 0 0,-1 0 0,1-1-1,0 1 1,-1 0 0,1-1 0,0 1-1,0-1 1,-1 0 0,1 0 0,0 0-1,0-1 1,-1 1 0,1-1 0,0 1-1,3-2 1,2-2 26,-1 0 1,1 0-1,-1-1 1,0 0-1,-1 0 1,1-1-1,10-11 0,-13 11-49,1 2 0,-1-1-1,1 0 1,0 1 0,0 0 0,0 0-1,0 1 1,1-1 0,-1 1-1,1 0 1,0 1 0,0-1 0,0 1-1,9-2 1,-14 5 5,0-1 1,1 0-1,-1 1 1,0-1-1,0 1 1,0-1-1,0 1 1,0-1-1,0 1 1,0 0-1,-1 0 0,1-1 1,0 1-1,0 0 1,0 0-1,-1 0 1,1 0-1,-1 0 1,1 0-1,0 0 1,-1 0-1,0 0 0,1 0 1,-1 0-1,0 0 1,1 0-1,-1 1 1,0-1-1,0 0 1,0 0-1,0 2 1,1 46 969,-1-40-676,0-6-232,4 30 478,-4-32-532,0-1 0,1 1-1,-1-1 1,0 1 0,1-1 0,-1 1 0,1-1 0,-1 0-1,1 1 1,-1-1 0,1 1 0,-1-1 0,1 0 0,-1 0 0,1 1-1,-1-1 1,1 0 0,0 0 0,-1 0 0,1 1 0,-1-1 0,1 0-1,0 0 1,-1 0 0,1 0 0,0 0 0,-1 0 0,1 0 0,-1 0-1,1-1 1,0 1 0,-1 0 0,1 0 0,-1 0 0,1-1 0,0 1-1,-1 0 1,1-1 0,-1 1 0,1 0 0,-1-1 0,1 1 0,-1-1-1,0 1 1,1-1 0,-1 1 0,0-1 0,1 1 0,0-2 0,8-7 76,0-1 0,-1 0 0,1 0 1,-2-1-1,0 0 0,7-14 0,14-20-62,-28 44-29,0 1 0,0-1-1,0 1 1,1-1 0,-1 1 0,0-1 0,1 1 0,-1 0 0,0-1-1,1 1 1,-1-1 0,0 1 0,1 0 0,-1-1 0,1 1 0,-1 0-1,1-1 1,-1 1 0,1 0 0,-1 0 0,1 0 0,-1-1 0,1 1-1,-1 0 1,1 0 0,0 0 0,-1 0 0,1 0 0,0 0 0,7 14-386,-4 30-309,-3-39 670,2 56-4308,-2-33-165,-1-23 2166,0-7 136,0-22-8043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8:53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0 369 7495,'0'0'4132,"87"-16"-2915,-30-8 0,12-7-288,5-8-480,10-4-321,1-4-64,-4-1-32,-7 5-288,-13 3-1506,-14 2-2594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8:57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73 6598,'0'0'4367,"9"4"-3662,6 2-350,1-2 0,-1 0 1,1-1-1,0 0 0,0-1 1,0-1-1,0-1 0,25-2 0,-11 1 248,32-6 1047,-61 7-961,-15 0 1099,-60 1-594,25 1-352,-62-6 0,72-6-587,39 10-255,0 0 1,0 0 0,-1 0 0,1 0 0,0 0 0,0 0 0,0 0 0,0 0 0,0 0-1,0 0 1,0 0 0,-1-1 0,1 1 0,0 0 0,0 0 0,0 0 0,0 0 0,0 0 0,0 0-1,0 0 1,0-1 0,0 1 0,0 0 0,0 0 0,0 0 0,0 0 0,0 0 0,0-1-1,0 1 1,0 0 0,0 0 0,0 0 0,0 0 0,0 0 0,0-1 0,0 1 0,0 0 0,0 0-1,0 0 1,0 0 0,0 0 0,0 0 0,0 0 0,1-1 0,-1 1 0,0 0 0,0 0-1,0 0 1,0 0 0,0 0 0,0 0 0,0 0 0,1 0 0,-1 0 0,0 0 0,0 0 0,0-1-1,0 1 1,0 0 0,0 0 0,1 0 0,25-5-44,268-52-162,-248 46-146,-88 18 364,-74 2-1,-11 2-21,88 0-1000,25 2-1766,14-13 2527,0 1 1,-1 0 0,1 0-1,0-1 1,0 1-1,0 0 1,0 0-1,0-1 1,1 1 0,-1 0-1,0 0 1,0-1-1,0 1 1,1 0-1,-1 0 1,0-1 0,1 1-1,-1 0 1,0-1-1,1 1 1,-1-1-1,1 1 1,-1-1 0,1 1-1,0 0 1,16 11-6069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9:15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7335,'0'0'11163,"11"6"-10315,-10-5-837,6 3 109,1 1 0,0-1 0,0-1 0,0 1-1,1-1 1,-1-1 0,1 0 0,-1 0 0,1-1 0,11 1 0,144-3 352,319-45 0,-369 27-167,208-7-1,-368 28 271,-22 0-7145,42-2-87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9:26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210 240 5157,'0'0'-107,"2"-11"3278,0 3-2801,8-59 1079,-10 62-1176,1 0 0,-1 0 0,0 0 0,0-1-1,0 1 1,-1 0 0,0 0 0,0 0 0,0 0-1,-1 0 1,-2-6 0,3 10-199,0-1 1,0 1-1,0-1 1,-1 1-1,1 0 0,0 0 1,-1 0-1,1 0 1,0 0-1,-1 0 0,0 0 1,1 0-1,-1 1 1,1-1-1,-1 0 1,0 1-1,1-1 0,-1 1 1,0 0-1,0 0 1,1 0-1,-1 0 0,0 0 1,0 0-1,1 0 1,-1 0-1,0 1 0,0-1 1,1 1-1,-1-1 1,0 1-1,1-1 1,-1 1-1,1 0 0,-1 0 1,1 0-1,-1 0 1,1 0-1,0 0 0,-1 1 1,0 0-1,-5 5 65,-1-1 1,1 1-1,1 1 0,0-1 0,0 1 1,-5 9-1,-5 15-13,1 0-1,1 1 1,2 0 0,2 1 0,1 1 0,1-1 0,2 2-1,2-1 1,1 0 0,2 1 0,1-1 0,2 1 0,7 43-1,-5-56-107,2-1 0,0 0 0,1 0-1,1 0 1,15 29 0,-20-45-20,0 1 1,1-1-1,0 0 1,0 0-1,0 0 1,1-1-1,0 1 1,0-1-1,0 0 1,1 0-1,-1-1 1,1 0-1,0 0 1,1 0-1,-1-1 1,1 1-1,-1-2 1,1 1-1,0-1 1,13 3-1,-13-5 75,0-1 0,0 1 0,0-2 0,0 1 0,0-1 0,0 1 0,-1-2 0,1 1 0,-1-1 0,0 0 0,1-1 0,-1 1-1,-1-1 1,1 0 0,0-1 0,-1 1 0,0-1 0,7-8 0,8-11 452,0-1-1,27-47 0,-45 68-467,19-30 241,-2 0 0,-1-2-1,-2 0 1,-2 0-1,-1-2 1,-2 1 0,-1-1-1,-3-1 1,0 0 0,-3 0-1,-1-78 1,-4 105-266,0 1 0,-1 0 0,0-1 0,-1 1 0,0 0 0,-1 0-1,0 0 1,-1 1 0,0-1 0,0 1 0,-1 0 0,-1 1 0,-10-13 0,12 16-178,-1 1 0,0 0 0,0 0 0,-1 0 0,1 1-1,-1 0 1,0 0 0,0 1 0,0 0 0,-1 0 0,1 1 0,-1-1 0,0 2-1,1-1 1,-1 1 0,0 0 0,0 1 0,0 0 0,0 0 0,-9 2 0,14-2-201,0 1 1,-1-1 0,1 1-1,0 0 1,0 0 0,0 1 0,0-1-1,0 1 1,-4 2 0,-10 12-5614,8-3-2133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20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3097 448,'0'0'3385,"-5"9"-1490,3-6-1624,-25 47 2195,-2-13 4844,28-37-6803,5-92 53,3-1-1,4 1 1,27-108-1,102-260 166,-69 287-770,6 4 1,8 3 0,203-296-1,403-400-156,-498 652 133,-150 169 32,2 1 0,84-58 0,-124 95-146,40-23 83,-42 24-246,0 1 1,-1 0-1,1 0 0,0 0 1,0 0-1,0 1 0,0-1 1,0 1-1,0 0 1,0-1-1,0 2 0,0-1 1,-1 0-1,6 1 0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21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11339,'0'0'1954,"2"-9"-769,6-28-710,-8 37-469,0-1 0,0 1 0,0-1 0,0 1 0,0-1 0,0 0 0,0 1 1,0-1-1,0 1 0,0-1 0,1 1 0,-1-1 0,0 0 0,0 1 0,1-1 0,-1 1 0,0-1 0,1 1 0,-1-1 1,0 1-1,1 0 0,-1-1 0,1 1 0,-1 0 0,1-1 0,-1 1 0,1 0 0,-1-1 0,1 1 0,-1 0 1,1 0-1,-1-1 0,1 1 0,-1 0 0,1 0 0,0 0 0,-1 0 0,1 0 0,-1 0 0,1 0 0,0 0 0,-1 0 1,1 0-1,-1 0 0,2 1 0,11 16 392,-8 14 251,-2 1-1,-1-1 1,-1 1 0,-5 43-1,2-32-325,-3 50 242,-2 91 268,7-182-809,0-1 0,0 0-1,0 1 1,0-1-1,0 0 1,0 1 0,0-1-1,0 0 1,0 1-1,1-1 1,-1 0 0,0 0-1,1 1 1,-1-1-1,1 0 1,0 0 0,-1 0-1,1 1 1,0-1-1,0 0 1,0 0 0,-1 0-1,1 0 1,0 0-1,0-1 1,0 1-1,1 0 1,-1 0 0,0-1-1,0 1 1,0-1-1,1 1 1,-1-1 0,0 1-1,0-1 1,1 0-1,-1 1 1,2-1 0,0-1 95,0 1 1,0-1 0,0 0-1,0 0 1,0 0 0,0 0-1,0 0 1,-1-1 0,1 1-1,0-1 1,-1 0 0,1 0-1,-1 0 1,1 0 0,2-4-1,29-36 667,-3-2 1,39-69-1,-39 60-364,-29 51-411,-1-1-1,1 1 0,-1-1 0,1 1 1,0-1-1,0 1 0,0 0 0,0 0 0,1 0 1,-1 0-1,4-2 0,-6 4-14,0 0 0,1 0-1,-1 0 1,0 0 0,1 0 0,-1 0-1,0 0 1,1 0 0,-1 0-1,1 0 1,-1 0 0,0 0 0,1 0-1,-1 0 1,0 0 0,1 0 0,-1 1-1,0-1 1,1 0 0,-1 0-1,0 0 1,0 0 0,1 1 0,-1-1-1,0 0 1,0 0 0,1 1 0,-1-1-1,0 0 1,0 1 0,1-1 0,4 23-137,-2 44 282,-3-43-110,2 0 0,7 46 1,-1-55-7,1-22-672,3-24-3707,-7 10-472,0-1-2696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22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80 15791,'0'0'1991,"-2"-10"-576,-7-33-454,9 42-918,-1 0 1,1-1 0,0 1-1,0 0 1,-1 0 0,1 0-1,-1-1 1,1 1 0,-1 0 0,0 0-1,1 0 1,-1 0 0,0 0-1,0 0 1,0 0 0,0 0-1,0 0 1,0 1 0,0-1-1,0 0 1,0 0 0,0 1-1,0-1 1,0 1 0,0-1-1,-1 1 1,1-1 0,0 1-1,0 0 1,0 0 0,-1 0-1,1-1 1,0 1 0,-1 0-1,1 1 1,0-1 0,0 0 0,-1 0-1,1 0 1,0 1 0,-3 0-1,1 1-43,0-1-1,-1 1 0,1 0 0,0 0 1,0 0-1,0 0 0,0 1 0,1-1 1,-1 1-1,1 0 0,-4 4 0,-9 19 9,0 0-1,2 2 0,1-1 0,1 1 0,-13 54 0,24-81-3,-1 0 0,1 0 0,0 0 0,0-1 0,-1 1 0,1 0 0,0 0 0,0 0 0,0 0 0,0 0 0,0-1 0,0 1 0,0 0 0,0 0 0,1 0 0,-1 0 0,0 0 0,0-1 0,1 1 0,-1 0 0,0 0 0,1 0 0,-1-1 0,1 1 0,-1 0 0,1-1 0,-1 1 0,1 0 0,0-1 0,0 1 0,1 0 36,-1-1 0,1 0 0,-1 0-1,1 0 1,0 0 0,-1 0 0,1 0 0,-1 0 0,1-1 0,-1 1 0,1-1 0,0 1 0,-1-1 0,3-1 0,50-32 1324,98-105 393,-152 138-1759,1 1 1,-1 0-1,0-1 0,1 1 1,-1 0-1,0-1 1,1 1-1,-1 0 1,1 0-1,-1-1 0,0 1 1,1 0-1,-1 0 1,1 0-1,-1-1 0,1 1 1,-1 0-1,1 0 1,-1 0-1,0 0 0,1 0 1,-1 0-1,1 0 1,-1 0-1,1 0 1,-1 0-1,1 0 0,-1 0 1,1 1-1,-1-1 1,1 0-1,-1 0 0,0 0 1,1 1-1,0-1 1,6 20 46,-8 38 183,0-46-161,1 74-30,0-85-38,0 0 0,1 0 1,-1 0-1,0 0 0,1 0 0,0 0 0,-1 0 1,1 0-1,-1 0 0,1 0 0,0 0 0,0 0 0,0-1 1,-1 1-1,1 0 0,0 0 0,0-1 0,0 1 1,0-1-1,0 1 0,0-1 0,0 1 0,0-1 1,1 0-1,-1 1 0,0-1 0,0 0 0,0 0 0,0 0 1,0 0-1,0 0 0,1 0 0,-1 0 0,0 0 1,0 0-1,0-1 0,2 0 0,3 0 52,1 0-1,-1-1 1,0 1-1,1-2 1,8-4-1,5-5 81,0-1 1,-1-1-1,19-19 0,-18 16-75,0 0 1,24-14-1,-44 31-59,1-1-1,-1 1 0,1 0 1,-1-1-1,1 1 1,0-1-1,-1 1 0,1 0 1,-1 0-1,1-1 0,0 1 1,-1 0-1,1 0 0,-1 0 1,1 0-1,0 0 0,-1 0 1,1 0-1,0 0 1,-1 0-1,1 0 0,0 0 1,-1 0-1,1 0 0,0 1 1,-1-1-1,1 0 0,-1 0 1,1 1-1,0-1 1,-1 0-1,1 1 0,-1-1 1,1 1-1,-1-1 0,1 1 1,-1-1-1,0 1 0,1-1 1,-1 1-1,0-1 0,1 1 1,-1-1-1,0 1 1,1 0-1,-1-1 0,0 1 1,0-1-1,0 1 0,0 0 1,0-1-1,1 1 0,-1 0 1,0-1-1,-1 2 0,1 47 220,-1-33-169,1-12-52,0 0 0,0 0-1,0-1 1,0 1 0,1 0-1,0 0 1,-1 0 0,1 0 0,1 0-1,-1-1 1,4 8 0,-4-10 9,1 0 1,-1 1-1,1-1 0,0 0 1,-1 0-1,1-1 0,0 1 1,-1 0-1,1 0 0,0-1 1,0 1-1,0-1 0,0 0 1,0 0-1,-1 1 1,1-1-1,0 0 0,0 0 1,0-1-1,0 1 0,0 0 1,0-1-1,0 1 0,-1-1 1,1 1-1,0-1 0,3-2 1,7-2 48,-1-1 0,0-1 0,0 0 0,0 0 0,-1-1 0,0-1 0,0 1 0,12-16 0,41-32 14,-63 56-75,0 0 0,0 0 0,1 0 0,-1 0-1,0 0 1,0 0 0,1 0 0,-1 0 0,0 0 0,0 0-1,1 0 1,-1 0 0,0 0 0,0 0 0,1 0-1,-1 0 1,0 0 0,0 0 0,1 1 0,-1-1 0,0 0-1,0 0 1,0 0 0,1 0 0,-1 1 0,0-1 0,0 0-1,0 0 1,0 0 0,1 1 0,-1-1 0,0 0-1,0 0 1,0 1 0,0-1 0,0 0 0,0 0 0,0 1-1,0-1 1,0 0 0,0 0 0,0 1 0,0-1 0,0 0-1,0 0 1,0 1 0,0-1 0,3 27 39,-5 26-321,1-45-396,-2 15-1004,6-15-2382,6-7-4438,1-4 113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22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7847,'0'0'13095,"10"-5"-12032,51-27 227,-1-2 0,67-52 0,-112 70 93,-37 23-904,-37 23-494,50-25 30,-16 9 96,-41 31-1,61-41-100,0 0 1,0 0-1,1 0 0,0 0 0,0 1 1,0-1-1,0 1 0,1 0 0,0 1 1,0-1-1,0 0 0,0 1 0,1-1 1,-3 13-1,5-16-12,0 0 0,0 0 0,0 0 0,1 0 0,-1 0-1,0 0 1,1 0 0,0 0 0,-1 0 0,1 0 0,0 0 0,0 0 0,0-1 0,0 1 0,0 0 0,1-1 0,-1 1 0,0 0-1,1-1 1,-1 0 0,1 1 0,0-1 0,-1 0 0,1 0 0,0 0 0,0 0 0,0 0 0,-1 0 0,1-1 0,0 1 0,0-1-1,0 1 1,0-1 0,0 0 0,1 1 0,1-1 0,13 2 24,-1-1 0,1 0-1,22-3 1,-29 2-37,3-1-371,1-1 0,-1 0 1,0-1-1,26-8 0,19-16-5181,-11-3-4762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23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12332,'0'0'10692,"1"11"-10467,2 34-65,-3-44-139,0 0 0,0 0 0,1 0 0,-1 1 0,0-1 0,0 0-1,1 0 1,-1 0 0,0 0 0,1 0 0,-1 0 0,1 0 0,-1 0 0,1 0 0,0 0 0,-1 0 0,1 0 0,0 0 0,0 0 0,0-1 0,0 1 0,-1 0 0,1-1 0,0 1 0,0 0 0,0-1-1,1 1 1,-1-1 0,0 0 0,0 1 0,0-1 0,0 0 0,0 1 0,0-1 0,0 0 0,1 0 0,-1 0 0,0 0 0,0 0 0,0-1 0,0 1 0,1 0 0,-1 0 0,0-1 0,0 1 0,0-1-1,0 1 1,1-1 0,5-2 226,-1 0-1,0-1 0,0 1 0,0-1 0,8-8 1,-3 1 50,0-1 1,16-25 0,-20 26-103,0 1 1,1-1-1,1 2 1,-1-1-1,12-8 0,-19 20-214,0-1 0,0 1 0,-1 0-1,1 0 1,0-1 0,-1 1-1,1 0 1,-1 0 0,1 0-1,-1 0 1,0 0 0,0 3 0,0 2 21,1-1 0,-1 0 0,1 0 0,0 0 1,1 1-1,0-1 0,-1 0 0,6 9 1,-6-13-2,0-1 1,0 1 0,0-1-1,0 0 1,1 1 0,-1-1 0,0 0-1,1 0 1,-1 0 0,1 0-1,-1 0 1,1 0 0,0 0 0,-1 0-1,1-1 1,0 1 0,0-1-1,-1 1 1,1-1 0,0 0 0,0 0-1,0 1 1,-1-1 0,1 0 0,0-1-1,0 1 1,0 0 0,-1-1-1,1 1 1,0-1 0,0 1 0,-1-1-1,1 0 1,2-1 0,2-1 22,1-1 1,-1 0-1,0 0 1,-1 0-1,1-1 1,-1 0 0,0 0-1,0 0 1,0-1-1,-1 0 1,5-7-1,24-27-441,-33 68-3528,-9 16-1975,0-23 143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24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15855,'0'0'5445,"-6"48"-6662,17-27-1538,2 0-2722,-1-6-5061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7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17360,'0'0'4164,"-16"58"-4003,23-48-194,7 1-1056,-5-6-2786,8-1-5670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24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2755,'0'0'17499,"-1"13"-17238,-19 371 2044,18-255 1070,2-148-2774,0-28-36,-9-71-1,16 125-679,-1 1 1,1-1-1,0 0 1,0 0-1,1-1 1,0 0-1,0 0 0,1-1 1,0 0-1,-1 0 1,2-1-1,-1-1 0,0 1 1,14 2-1,-13-6 144,-1 0 0,1 0-1,0-1 1,0 0 0,-1-1 0,1 0-1,-1 0 1,0-1 0,1 0-1,-1-1 1,10-6 0,-15 8 19,0 0 1,-1 0-1,1 0 1,-1-1-1,0 1 1,1-1-1,-1 0 1,-1 0-1,1 0 1,0 0-1,-1-1 1,0 1-1,1-1 1,-1 1-1,-1-1 1,1 0-1,0 0 1,-1 0-1,0 0 1,0 0-1,0 0 1,-1 0-1,1 0 1,-1 0-1,0 0 1,0-1-1,0 1 1,-2-7-1,2 10-49,0 0 0,-1 0 0,1 0 0,0 0 0,-1 1 0,1-1 0,-1 0 0,1 0 0,-1 0 0,1 1 0,-1-1 0,1 0 0,-1 1 0,0-1 0,1 0 0,-1 1 0,0-1 0,1 1 0,-1-1 0,0 1 0,0 0 0,0-1 0,0 1 0,1 0 0,-1-1 0,0 1 0,0 0 0,0 0 0,0 0 0,0 0 0,0 0 0,0 0 0,0 0 0,1 0 0,-1 0 0,0 0 0,0 0 0,0 1 0,0-1 0,0 0 0,0 1 0,1-1 0,-1 1 0,-1 0 0,-2 0-35,1 1 1,-1 0 0,0 0 0,1 1-1,-1-1 1,1 1 0,0-1-1,-4 5 1,2 1 5,-1 0 0,2 0 1,-1 0-1,1 1 0,0 0 0,1-1 0,-3 12 0,5-18 25,0 0 0,1 1 0,-1-1 0,1 0 0,-1 0 0,1 0 0,0 1 0,0-1 0,0 0-1,0 0 1,0 0 0,0 1 0,1-1 0,-1 0 0,1 0 0,-1 0 0,1 0 0,0 0 0,0 0 0,0 0 0,0 0-1,0 0 1,1 0 0,-1 0 0,1-1 0,-1 1 0,1 0 0,-1-1 0,1 1 0,0-1 0,0 0 0,0 0 0,-1 0 0,1 0-1,3 2 1,15 1-88,-1-1-1,0 0 0,1-1 0,0-1 0,33-3 0,36 3-143,-88-3 387,0 1 1,0 0 0,0-1 0,0 1-1,0-1 1,0 1 0,-1-1-1,1 1 1,-1-1 0,1 1 0,-1-1-1,0 0 1,1 1 0,-1-1 0,0 0-1,0 1 1,0-1 0,0 0 0,0 1-1,-1-3 1,-1-40 853,-3 27-946,0 0 1,-12-28-1,9 26-511,8 19-438,23 9-4031,-15-5 3571,0-1 1,1 0-1,-1-1 0,1 0 1,0 0-1,9 0 1,11-2-5030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25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63 5221,'0'0'17990,"1"-8"-17755,5-43 1639,-8 50-1826,-1 0 0,0 1 0,0-1 0,1 1 0,-1 0 0,0 0 0,0 0 0,0 0 0,0 0 0,1 1 0,-1-1 0,0 1 1,0 0-1,1-1 0,-4 3 0,-2 3-9,1 0 0,0 1 1,0-1-1,0 2 1,1-1-1,0 1 0,0 0 1,1 0-1,0 0 0,0 1 1,1 0-1,0 0 0,1 0 1,0 0-1,-3 17 1,6-25-45,0 0 0,0 0 0,0 0 0,0 0 0,0 0 0,0 1 0,0-1 0,1 0 1,-1 0-1,0 0 0,1 0 0,-1 0 0,1 0 0,-1 0 0,1 0 0,0 0 0,-1 0 0,1 0 1,0 0-1,-1 0 0,1-1 0,0 1 0,0 0 0,0 0 0,0-1 0,0 1 0,2 0 0,1 1 27,0-1-1,0 1 1,0-1-1,0 0 1,0-1-1,1 1 1,-1-1-1,5 0 1,40-4-3022,-14-6-6719,-19 2 3254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25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12 8008,'0'0'14269,"-8"-2"-13687,3 0-528,0 0 0,0 1 1,1 0-1,-1 0 0,-1 0 0,1 0 0,0 1 0,0 0 1,0 0-1,0 0 0,0 1 0,0 0 0,0 0 1,0 0-1,0 0 0,0 1 0,1 0 0,-1 0 0,-8 5 1,0 0 154,-32 21 934,43-27-1097,0 0 0,0 0 1,1 1-1,-1-1 0,0 1 0,1-1 1,-1 1-1,1 0 0,0 0 1,-1-1-1,1 1 0,0 0 0,0 0 1,0 0-1,1 0 0,-1 1 1,0-1-1,0 2 0,3-3-38,1 0 1,-1 0-1,0 0 0,1 0 1,-1 0-1,0-1 0,1 1 1,-1-1-1,1 0 0,-1 0 1,1 0-1,-1 0 0,1 0 1,3-1-1,0 1 17,185-1 65,-190 1-91,-1 0 0,1 0 0,-1 0 0,1 0 0,-1 0 0,1 0 0,-1 0 0,1 0 0,-1 0 0,1 0 0,-1 0 0,1 0-1,-1 0 1,1 1 0,-1-1 0,1 0 0,-1 0 0,1 1 0,-1-1 0,1 0 0,-1 1 0,0-1 0,1 0 0,-1 1 0,1-1 0,-1 1 0,0-1 0,0 1-1,1-1 1,-1 1 0,0-1 0,0 1 0,0-1 0,1 1 0,-1 0 0,-6 22 65,-24 17 700,23-34-636,0-1-1,-1 0 1,1 0-1,-1-1 0,0 1 1,0-2-1,0 1 1,-1-1-1,1-1 0,-1 1 1,1-1-1,-1-1 1,0 0-1,-14 0 1,23-1-255,0 0-1,-1 0 1,1 0 0,0 0 0,-1 0 0,1 0 0,0 0 0,-1-1 0,1 1 0,0 0 0,-1 0 0,1 0 0,0-1 0,-1 1 0,1 0 0,0 0 0,0-1 0,0 1 0,-1 0 0,1-1 0,0 1 0,0 0 0,0-1 0,-1 1 0,1 0 0,0-1-1,0 1 1,0 0 0,0-1 0,0 1 0,0 0 0,0-1 0,0 1 0,0 0 0,0-1 0,0 1 0,0-1 0,0 1 0,0 0 0,0-1 0,0 1 0,1-1 0,-1-3-1292,0-7-4608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27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69 123 96,'-1'-122'23003,"39"492"-20120,-36-341-2829,-2-14 172,0 1-1,2 0 1,0-1 0,1 1-1,0-1 1,9 21-1,-14-52 1490,-3-24-1300,-4 23-421,-2 1-1,1 0 0,-2 1 1,0 0-1,-1 1 0,0 0 1,-29-22-1,104 25-991,44 2-3232,18-2-7385,-76 5 2770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28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9577,'0'0'14424,"-6"9"-14194,1-3-189,1 0 1,1 1-1,-1-1 1,1 1-1,0 0 1,0 0-1,1 0 1,0 1-1,1-1 1,-1 0-1,1 1 1,0 9-1,1 2 34,0 33-10,0-49-60,1 0 0,-1 0 0,1-1 0,-1 1 0,1 0 0,0 0 0,0-1-1,0 1 1,1-1 0,-1 1 0,1-1 0,-1 1 0,1-1 0,3 4 0,-5-6 41,1 1 0,-1-1 0,0 0 0,1 0 0,-1 1 0,1-1 1,-1 0-1,0 0 0,1 0 0,-1 0 0,1 1 0,-1-1 0,1 0 0,-1 0 0,0 0 1,1 0-1,-1 0 0,1 0 0,-1 0 0,1 0 0,-1 0 0,1 0 0,-1-1 1,0 1-1,1 0 0,-1 0 0,1 0 0,-1 0 0,0-1 0,1 1 0,-1 0 1,1 0-1,-1-1 0,0 1 0,1 0 0,-1-1 0,0 1 0,0 0 0,1-1 1,-1 1-1,0-1 0,0 1 0,0 0 0,1-1 0,-1 1 0,0-1 0,0 1 1,0 0-1,0-1 0,0 1 0,0-1 0,0 1 0,0-1 0,0 1 0,0-1 1,0 0-1,3-31 672,-3 30-670,1-16 126,-1-47 110,0 61-296,0 0 0,-1 1 0,1-1 1,-1 0-1,0 0 0,-1 1 1,1-1-1,0 1 0,-1-1 0,0 1 1,0 0-1,0 0 0,-5-6 0,7 8-19,0 1-1,-1-1 0,1 1 0,0 0 0,0-1 0,-1 1 0,1-1 0,0 1 0,-1 0 0,1-1 0,-1 1 0,1 0 0,0 0 0,-1-1 0,1 1 0,-1 0 0,1 0 0,-1 0 0,1-1 0,-1 1 1,1 0-1,-1 0 0,1 0 0,-1 0 0,1 0 0,0 0 0,-1 0 0,1 0 0,-1 0 0,1 0 0,-1 0 0,1 0 0,-1 0 0,1 1 0,-1-1 0,1 0 0,-1 0 0,1 1 0,-1-1 0,1 0 1,0 0-1,-1 1 0,1-1 0,0 0 0,-1 1 0,1-1 0,0 1 0,-1-1 0,1 0 0,0 1 0,0-1 0,-1 1 0,1-1 0,0 1 0,0-1 0,0 1 0,0-1 0,-1 1 0,1 0-116,0 0 1,1 0-1,-1 0 0,0 0 0,0 0 0,0 0 0,1 0 0,-1 0 0,0 0 0,1 0 0,-1 0 0,1 0 0,-1 0 0,1 0 0,-1 0 0,1-1 1,0 1-1,0 0 0,-1 0 0,1-1 0,0 1 0,0-1 0,0 1 0,-1 0 0,1-1 0,0 0 0,0 1 0,0-1 0,0 0 0,0 1 1,0-1-1,0 0 0,0 0 0,2 0 0,20 2-3828,-1-1 1,28-3 0,-8-2-969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28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60 322 4965,'0'0'18059,"-8"8"-17994,5-5-59,-1 0 6,-1 1 1,1 0-1,0 0 1,1 1-1,-1-1 1,1 1-1,0 0 1,0 0-1,0 0 1,1 0-1,0 0 1,0 0-1,0 1 1,1-1-1,0 1 1,-2 11-1,3-17-6,0 1-1,0-1 1,0 1-1,0-1 1,0 1-1,0-1 1,0 1-1,0-1 1,1 1-1,-1-1 1,0 1-1,0-1 0,0 1 1,0-1-1,1 1 1,-1-1-1,0 1 1,1-1-1,-1 0 1,0 1-1,1-1 1,-1 1-1,0-1 1,1 0-1,-1 1 1,1-1-1,-1 0 0,1 0 1,-1 1-1,0-1 1,1 0-1,-1 0 1,2 0-1,19-4 423,19-20 378,8-36-358,-45 55-420,0 0 0,0 0-1,0-1 1,-1 1 0,1-1 0,-1 0-1,0 0 1,-1 1 0,0-1-1,1-10 1,-21 115-1854,19-94 1721,-1 1 0,1 0 0,0 0-1,1-1 1,0 1 0,-1 0-1,3 6 1,-2-11 88,-1 0-1,1 0 1,-1 0 0,1 1-1,0-1 1,0 0 0,0 0-1,-1 0 1,1 0 0,0 0-1,0 0 1,0-1 0,0 1-1,1 0 1,-1 0 0,0-1-1,0 1 1,0-1 0,0 1-1,1-1 1,-1 1-1,0-1 1,1 0 0,-1 0-1,0 0 1,1 0 0,-1 1-1,0-2 1,1 1 0,-1 0-1,0 0 1,0 0 0,1-1-1,-1 1 1,0 0 0,2-2-1,2 0 33,0 0 0,-1-1 0,0 1 0,0-1 0,0 0 0,0 0 0,0-1 0,0 1 0,-1-1 0,1 0 0,-1 0 0,0 0 1,0 0-1,-1 0 0,4-9 0,30-74 114,-35 83-125,18-57-57,-3-2-1,13-107 1,-39 202 48,-11 52-1,18-63 308,1 0 0,1 0 0,1 1 0,1-1 1,4 29-1,-2-37-232,0 0 1,1-1 0,0 0 0,1 0-1,0 0 1,1 0 0,0-1-1,1 0 1,15 20 0,-21-30-57,-1 0 0,1 0 0,0 0 0,-1 0 0,1-1 0,0 1 0,0 0 0,-1 0-1,1 0 1,0-1 0,0 1 0,0 0 0,0-1 0,0 1 0,0-1 0,0 1 0,0-1 0,0 0 0,0 1 0,2-1 0,-3 0 33,1-1 0,-1 1-1,1-1 1,-1 0 0,0 1 0,1-1-1,-1 0 1,0 1 0,0-1 0,1 0 0,-1 0-1,0 1 1,0-1 0,0 0 0,0 1 0,0-1-1,0 0 1,0 0 0,0 1 0,0-1-1,-1-1 1,-12-49 1087,9 41-1072,1 2-103,0 1 0,-1-1 1,1 1-1,-2 0 1,1-1-1,-1 2 1,0-1-1,0 1 0,0-1 1,-11-7-1,16 14 29,0 0 0,1 0 0,-1 0 0,0 0 0,0 1-1,0-1 1,0 0 0,1 0 0,-1 0 0,0 1 0,0-1 0,0 0 0,0 0 0,0 1-1,0-1 1,0 0 0,0 0 0,0 1 0,0-1 0,0 0 0,0 0 0,0 1-1,0-1 1,0 0 0,0 0 0,0 1 0,0-1 0,0 0 0,0 0 0,0 0 0,0 1-1,0-1 1,-1 0 0,1 0 0,0 0 0,0 1 0,0-1 0,0 0 0,-1 0-1,1 0 1,0 0 0,0 1 0,0-1 0,-1 0 0,1 0 0,0 0 0,0 0-1,0 0 1,-1 0 0,1 0 0,0 0 0,0 1 0,-1-1 0,1 0 0,0 0 0,0 0-1,-1 0 1,1 0 0,0 0 0,0 0 0,-1-1 0,1 1 0,0 0 0,0 0-1,0 0 1,-1 0 0,11 20-57,-4-16 73,-1 0-1,1-1 0,0 0 0,0 0 1,1 0-1,-1 0 0,1-1 0,-1 0 1,1-1-1,0 0 0,-1 0 0,1 0 1,0-1-1,0 0 0,0 0 0,7-1 1,2 0 10,1-1 1,-1-1 0,0 0 0,0-1 0,26-11-1,-26 7 0,1 0-1,-1-2 0,0 0 0,18-16 0,-28 23 67,-1-2-1,-1 1 1,1 0 0,-1-1-1,1 0 1,-1 0 0,-1-1-1,1 1 1,-1-1-1,0 1 1,0-1 0,-1 0-1,1 0 1,-1 0 0,2-12-1,-4 18-63,-1-1-1,1 0 0,0 0 0,0 0 0,0 1 1,-1-1-1,1 0 0,0 1 0,-1-1 1,1 0-1,0 0 0,-1 1 0,1-1 0,-1 1 1,1-1-1,-1 0 0,1 1 0,-1-1 0,0 1 1,1-1-1,-1 1 0,0 0 0,1-1 1,-1 1-1,0 0 0,0-1 0,1 1 0,-1 0 1,0 0-1,0 0 0,1-1 0,-1 1 0,0 0 1,0 0-1,0 0 0,1 0 0,-1 1 0,0-1 1,0 0-1,1 0 0,-1 0 0,0 1 1,0-1-1,-1 1 0,-2 0-43,-1 0-1,0 0 1,1 1-1,-1 0 1,1 0 0,-9 5-1,3 0 5,0 1 0,1 1 0,0 0 0,1 0 0,-1 0 0,-6 12 0,12-16 18,-1 0 0,1 1 0,0-1 0,1 1 0,-1 0 1,1 0-1,0 0 0,1 0 0,-1 0 0,1 1 0,1-1 0,-1 0 0,1 13 0,1-17 8,0 1-1,-1-1 0,1 0 1,0 1-1,1-1 0,-1 0 0,0 0 1,1 0-1,-1 0 0,1 0 1,-1 0-1,1 0 0,0 0 1,0 0-1,0-1 0,0 1 0,0-1 1,0 0-1,1 1 0,-1-1 1,0 0-1,1 0 0,-1-1 1,1 1-1,-1 0 0,1-1 0,2 1 1,11 2-72,1-1 0,-1-1 1,17 0-1,-21-1-93,-10 0 145,17 0-1229,-1 0-1,1-1 1,19-4-1,5-8-4645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30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3096 5765,'0'0'9118,"6"-12"-7863,16-25-226,0 2 1,53-61-1,77-69-465,-84 94-410,57-63 56,430-448 47,40 40-393,149 6 1802,34 54 675,-615 383-2504,-104 63 186,264-143-19,-286 162-24,0 2 1,1 2 0,0 2-1,1 1 1,0 2 0,0 1-1,48-1 1,-78 8 173,44-1-950,-43 1-1138,-33 2-1539,-16 1-2308,-11 1-4362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30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8488,'0'0'12470,"-8"7"-12299,3-3-153,0 1 0,0 0 0,0 0 0,0 1-1,1-1 1,0 1 0,0 0 0,1 0-1,0 1 1,0-1 0,-3 11 0,-88 288 1984,92-299-1979,0 2 39,0 0 1,0 0 0,1 0 0,0 14-1,1-21-54,0 1 0,0-1 0,0 0 1,0 1-1,0-1 0,1 1 0,-1-1 0,0 0 0,1 1 0,0-1 0,-1 0 0,1 1 0,0-1 0,-1 0 0,1 0 1,0 0-1,0 1 0,0-1 0,0 0 0,0 0 0,0-1 0,0 1 0,1 0 0,-1 0 0,0 0 0,0-1 0,1 1 1,-1-1-1,0 1 0,1-1 0,-1 1 0,3-1 0,12 2 52,0-1 1,0 0-1,0-1 1,0-1-1,0-1 1,0 0-1,16-5 0,112-38 20,-92 27-61,9-2-1925,108-53 0,-102 32-2829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33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1089,'2'22'13315,"1"2"-7556,30 96-4910,-33-119-819,1 1 0,-1-1 1,0 1-1,1-1 0,0 1 0,-1-1 1,1 1-1,0-1 0,-1 1 0,1-1 1,0 0-1,0 0 0,0 1 0,0-1 0,1 0 1,-1 0-1,0 0 0,0 0 0,1 0 1,-1 0-1,0-1 0,1 1 0,-1 0 1,1-1-1,1 1 0,-1-1 86,1 0 0,-1 0 1,1-1-1,-1 1 0,0-1 0,0 1 0,1-1 0,-1 0 1,0 0-1,0 0 0,0 0 0,0 0 0,0-1 1,0 1-1,2-2 0,9-10 623,1 1 0,-2-2 0,17-22-1,-22 27-786,21-30 363,-19 25-58,0 0 1,2 1-1,21-22 1,-31 34-262,-1 1 0,1-1-1,0 0 1,0 1 0,-1-1 0,1 1-1,0 0 1,0-1 0,-1 1 0,1-1-1,0 1 1,0 0 0,0 0 0,0-1-1,0 1 1,-1 0 0,1 0 0,0 0-1,0 0 1,0 0 0,0 0 0,0 0-1,0 0 1,-1 1 0,1-1 0,0 0-1,0 0 1,0 1 0,0-1 0,-1 0-1,1 1 1,0-1 0,0 1 0,-1-1-1,1 1 1,0 0 0,-1-1 0,1 1-1,0 0 1,-1-1 0,1 1 0,-1 0-1,1 0 1,-1-1 0,0 1 0,1 0-1,-1 0 1,0 0 0,1 0 0,-1 0-1,14 55-61,-11-43 146,-2-6-43,0 0-32,1 0-1,0 0 0,0-1 1,0 1-1,1 0 0,4 7 1,-7-14-2,0 1 0,1-1 0,-1 1 0,1-1 1,-1 1-1,1-1 0,-1 1 0,1-1 0,-1 1 0,1-1 1,-1 0-1,1 1 0,-1-1 0,1 0 0,0 0 0,-1 1 1,1-1-1,0 0 0,-1 0 0,1 0 0,0 0 0,-1 0 1,1 0-1,0 0 0,-1 0 0,1 0 0,1 0 0,0-1 25,0 0-1,0 0 1,0 0-1,0-1 0,-1 1 1,1-1-1,0 1 1,-1-1-1,1 0 0,-1 1 1,1-1-1,1-3 1,77-131 933,-80 134-980,1 1 1,-1 0-1,1 0 1,0-1-1,0 1 0,-1 0 1,1 0-1,0 0 1,0 0-1,0 0 1,0 0-1,1 0 1,-1 0-1,0 0 1,0 0-1,0 1 1,1-1-1,-1 0 1,0 1-1,1-1 1,-1 1-1,0 0 1,1-1-1,-1 1 1,1 0-1,-1 0 1,3 0-1,-2 1 0,-1 0-1,1 0 1,-1 1-1,1-1 1,-1 0-1,1 1 1,-1-1-1,0 1 1,1-1-1,-1 1 1,0 0 0,0-1-1,-1 1 1,1 0-1,0 0 1,1 3-1,2 9-979,-1-1 0,0 0 0,-1 1-1,1 19 1,-3-28-803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33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18738,'0'0'3043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7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44 6086,'0'0'19869,"-3"-8"-18673,2 6-1126,1-1 1,-1 1-1,0 0 0,0 0 1,-1 0-1,1 0 0,0 0 1,-1 0-1,1 0 0,-1 0 1,1 1-1,-1-1 0,0 1 1,0-1-1,0 1 0,0-1 1,-4-1-1,4 3-61,0 0 1,0-1-1,0 1 0,0 0 0,-1 0 1,1 0-1,0 1 0,0-1 0,0 0 1,0 1-1,0 0 0,0-1 0,0 1 1,0 0-1,0 0 0,0 0 0,0 0 1,1 0-1,-1 0 0,0 1 1,1-1-1,-1 1 0,1-1 0,-1 1 1,1-1-1,-1 3 0,-6 5-14,0 1 0,1 0 0,0 1 0,1-1 0,-8 18 0,12-22 26,-1 0 1,1 0-1,1 0 0,-1 1 0,1-1 0,0 0 1,0 1-1,1-1 0,-1 0 0,2 1 0,-1-1 1,2 10-1,-1-15-18,-1 0 0,1 0 0,0 0 0,0 0 0,-1 1 1,1-1-1,0 0 0,0 0 0,0-1 0,0 1 0,0 0 0,0 0 1,1 0-1,-1-1 0,0 1 0,0 0 0,0-1 0,1 1 0,-1-1 1,0 0-1,1 1 0,-1-1 0,0 0 0,1 0 0,1 0 0,40 0-25,-35-1-37,0 1-321,1-1-1,-1-1 1,0 0 0,0 0 0,0 0 0,9-5 0,-5 1-1902,-1 0 1,0 0-1,15-12 1,-2-3-6037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34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17360,'0'0'6577,"0"15"-6326,4 36 10,1 1 0,3-1 0,2-1-1,3 0 1,1 0 0,39 87 0,-53-135-224,1-1 1,-1 0 0,1 1-1,-1-1 1,1 0-1,-1 1 1,1-1-1,0 0 1,0 0-1,0 1 1,-1-1-1,1 0 1,0 0 0,0 0-1,1 0 1,-1 0-1,0-1 1,0 1-1,0 0 1,3 1-1,-3-3 37,-1 0-1,1 0 0,0 0 0,-1 1 0,1-1 0,-1 0 0,1 0 0,-1 0 1,1 0-1,-1 0 0,1 0 0,-1 0 0,0 0 0,0 0 0,0 0 1,1-1-1,-1 1 0,0 0 0,-1-2 0,-1-66 1055,0 55-1103,0 0 0,-1 0 1,0 1-1,-1-1 0,0 1 0,-10-19 0,23 62-1226,-7-28 1176,0 1-1,0-1 1,1 1 0,-1-1-1,0 0 1,1 0-1,0 0 1,-1 0 0,1 0-1,0 0 1,0-1-1,0 0 1,0 1 0,1-1-1,-1 0 1,0-1-1,0 1 1,1 0 0,-1-1-1,0 0 1,1 0-1,-1 0 1,0 0 0,1 0-1,-1-1 1,6-1-1,-5 0 44,1 1 0,0-1 0,-1 0 0,1-1 0,-1 1 0,0-1 0,0 0 0,0 0 0,0 0 0,0 0 0,-1-1 0,0 1 0,1-1-1,-1 0 1,-1 0 0,1 0 0,2-6 0,0 1 89,-2-1 0,1 1-1,-2-1 1,1 1 0,-1-1 0,0 0 0,-1 0-1,0 1 1,-1-1 0,-1-11 0,1 21-110,0 0 0,0 0 1,0-1-1,0 1 1,0 0-1,0 0 1,0-1-1,0 1 1,0 0-1,0 0 0,0-1 1,0 1-1,0 0 1,0 0-1,0-1 1,0 1-1,-1 0 0,1 0 1,0-1-1,0 1 1,0 0-1,0 0 1,-1 0-1,1 0 0,0-1 1,0 1-1,0 0 1,-1 0-1,1 0 1,0 0-1,0 0 0,-1 0 1,1-1-1,0 1 1,0 0-1,-1 0 1,1 0-1,0 0 1,0 0-1,-1 0 0,1 0 1,0 0-1,0 0 1,-1 0-1,1 0 1,0 0-1,0 1 0,-1-1 1,1 0-1,0 0 1,0 0-1,-1 0 1,1 0-1,0 0 0,0 1 1,-1-1-1,1 0 1,0 0-1,-12 12-326,5-1 296,1 1 0,1-1 0,0 1 0,0 0 1,1 0-1,1 1 0,0-1 0,1 1 0,0 0 0,1 0 0,0 13 0,1-25 31,1 1 1,-1-1-1,0 0 0,1 0 1,-1 0-1,1 0 1,-1 0-1,1 0 0,0 0 1,-1 0-1,1 0 0,0 0 1,0-1-1,0 1 0,0 0 1,0 0-1,0-1 0,0 1 1,0 0-1,0-1 0,0 1 1,0-1-1,0 1 0,0-1 1,0 0-1,0 0 0,0 1 1,1-1-1,-1 0 0,0 0 1,0 0-1,0 0 1,0 0-1,1 0 0,-1-1 1,0 1-1,0 0 0,2-1 1,49-12 183,-33 4-261,0 2 0,1 0 1,28-5-1,-43 11 80,0 0 1,1 0-1,-1 1 1,0 0-1,0 0 0,1 0 1,-1 1-1,0-1 0,0 1 1,1 0-1,-1 1 1,0-1-1,0 1 0,0 0 1,-1 1-1,1-1 1,0 1-1,6 5 0,-7-10 1899,-3-11-1115,-6-12-309,-10-14-37,10 29-434,1 0 1,0 0-1,0 0 0,1-1 0,0 1 0,-1-19 0,4 29-155,3-1 17,1 1-1,-1-1 1,0 1-1,1 0 1,-1 1-1,1-1 1,-1 0-1,6 3 1,8-1-262,-12-2 212,3 0-291,0 0-1,0 0 0,0-1 0,0 0 0,12-3 0,-16 2-151,-1 1 0,1-1-1,-1 0 1,0 1-1,1-2 1,-1 1-1,0 0 1,5-6 0,10-12-6667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35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10 166 4164,'-1'0'303,"1"0"1,-1 0 0,1 0-1,-1 0 1,1 1-1,-1-1 1,1 0-1,0 1 1,-1-1-1,1 0 1,-1 1-1,1-1 1,0 1-1,-1-1 1,1 0-1,0 1 1,-1-1-1,1 1 1,0-1 0,0 1-1,0-1 1,-1 1-1,1-1 1,0 1-1,0-1 1,0 1-1,0-1 1,0 1-1,0-1 1,0 1-1,0-1 1,0 1-1,0-1 1,0 1-1,1 0 1,17 7 2645,28-6-1605,-41-3-1091,0-1 1,0 1 0,0-1 0,-1 0 0,1 0-1,0 0 1,-1-1 0,1 0 0,-1 1 0,0-2-1,0 1 1,0 0 0,0-1 0,-1 0-1,0 0 1,1 0 0,-1 0 0,4-7 0,-3 3-49,0 0 0,0 0 0,0 0 0,-1 0 0,0-1 1,-1 0-1,0 1 0,-1-1 0,1 0 0,-1-9 0,-1 18-193,1-1 0,-1 0-1,0 0 1,0 0-1,0 0 1,0 0 0,0 0-1,0 0 1,0 1-1,0-1 1,0 0-1,0 0 1,0 0 0,-1 0-1,1 0 1,0 0-1,-1 1 1,1-1 0,0 0-1,-1 0 1,1 1-1,-1-1 1,1 0 0,-1 0-1,0 1 1,1-1-1,-1 1 1,0-1 0,1 0-1,-1 1 1,0-1-1,0 1 1,0 0-1,1-1 1,-1 1 0,0 0-1,0-1 1,0 1-1,0 0 1,0 0 0,1 0-1,-1 0 1,0 0-1,0 0 1,0 0 0,0 0-1,0 0 1,0 0-1,0 0 1,1 1 0,-1-1-1,0 0 1,0 0-1,-1 2 1,-2-1-34,1 1-1,-1 0 1,1 0-1,-1 1 1,1-1-1,0 1 1,0 0-1,0 0 1,0 0 0,1 0-1,-3 4 1,-1 3-10,1 1 0,1 0 0,0 0 0,1 1 0,0-1 0,0 1 0,1 0-1,1 0 1,0 0 0,0 0 0,2 0 0,1 16 0,-1-26 31,-1 0 0,1-1-1,0 1 1,0 0-1,0-1 1,0 1 0,0-1-1,0 1 1,0-1 0,1 0-1,-1 1 1,0-1-1,1 0 1,-1 0 0,1 0-1,-1 0 1,1 0 0,0 0-1,-1-1 1,1 1-1,0 0 1,-1-1 0,1 0-1,0 1 1,0-1 0,0 0-1,-1 0 1,1 0 0,0 0-1,0 0 1,2 0-1,7-1-16,0 1 1,0-2-1,-1 1 0,13-4 0,58-27-2646,-29 5-2322,-10 2-2530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36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18 14894,'-8'-3'3892,"3"1"-3707,1 0 0,-1 0 0,1 0 0,-1 0 0,0 1 0,0 0 0,0 0 0,0 0 0,1 1 0,-1 0 0,0 0 0,0 0 0,0 0 0,0 1 0,0 0 0,0 0 0,0 0 0,0 1 0,1-1 0,-1 1 0,1 0 0,-1 1 0,1-1 0,0 1 0,-7 4 0,5-1-198,0 0 0,0 0 1,1 1-1,-1-1 1,1 1-1,1 1 1,0-1-1,0 0 0,0 1 1,1 0-1,0 0 1,0 0-1,-1 9 0,4-17 5,0 1-1,0-1 0,0 1 0,0-1 1,0 1-1,1-1 0,-1 0 0,0 1 0,0-1 1,1 1-1,-1-1 0,0 0 0,1 1 0,-1-1 1,0 0-1,1 1 0,-1-1 0,0 0 0,1 1 1,-1-1-1,1 0 0,-1 0 0,0 0 1,1 0-1,-1 1 0,1-1 0,-1 0 0,1 0 1,-1 0-1,1 0 0,0 0 0,24 0 31,25-8 185,-50 8-208,27-6 30,-5 0-44,1 0-1,0 2 0,1 1 1,-1 1-1,1 0 1,42 4-1,-65-1 10,0-1 1,0 1-1,0-1 1,0 1-1,0 0 0,0-1 1,0 1-1,0 0 0,0 0 1,-1 0-1,1-1 0,0 1 1,0 0-1,-1 0 1,1 0-1,-1 0 0,1 0 1,-1 1-1,1-1 0,-1 0 1,0 0-1,1 0 1,-1 0-1,0 0 0,0 1 1,0-1-1,0 0 0,0 0 1,0 0-1,0 0 0,0 1 1,0-1-1,-1 1 1,0 3 51,1 0 1,-1-1-1,-1 1 1,1 0 0,-1-1-1,1 0 1,-4 6 0,-2 0 74,1-1 0,-1-1 0,-1 0 0,0 0 0,0 0 0,0-1 0,-1 0 0,0-1 0,0 1 0,-1-2 0,0 0 0,0 0 0,0 0 0,0-1 0,-1-1 0,1 0 0,-14 2 0,23-5-190,0 0 1,0 0 0,1 0 0,-1 0-1,0 0 1,0 0 0,1-1-1,-1 1 1,0 0 0,0 0 0,1-1-1,-1 1 1,0 0 0,1-1 0,-1 1-1,1 0 1,-1-1 0,0 1 0,1-1-1,-1 1 1,1-1 0,-1 0-1,1 1 1,-1-1 0,1 1 0,0-1-1,-1 0 1,1 1 0,0-1 0,-1-1-1,1-29-2768,18-31-4429,1 16 374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36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11979,'0'0'8584,"0"13"-7890,-2 8-546,1 0-1,2 0 0,0 0 0,1 0 0,1 0 0,1 0 0,0-1 0,15 38 0,-8-39-169,1 0 0,1-1 0,0 0 1,1-1-1,21 19 0,22 27-5201,-73-80-4867,-15-10 8686,0-1 2664,13 12-26,-135-139 11065,153 155-12252,0-1 0,0 1-1,-1 0 1,1 0 0,0 0 0,0 0-1,0 0 1,0-1 0,-1 1 0,1 0-1,0 0 1,0 0 0,0 0 0,0-1-1,0 1 1,0 0 0,-1 0 0,1-1-1,0 1 1,0 0 0,0 0 0,0 0-1,0-1 1,0 1 0,0 0 0,0 0-1,0-1 1,0 1 0,0 0 0,0 0-1,0-1 1,0 1 0,0 0 0,0 0-1,1 0 1,-1-1 0,0 1 0,0 0 0,0 0-1,0 0 1,0-1 0,0 1 0,1 0-1,12-2 222,23 8-1080,-34-5 895,26 4-2515,1-2-1,50 1 1,-27-4-3392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36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16047,'0'0'1196,"-1"9"-54,-2 4-939,2-1-1,0 1 1,0-1-1,1 1 0,0-1 1,2 1-1,-1-1 1,1 0-1,1 1 1,0-1-1,8 18 0,-4-14-161,-4-9-13,1 1-1,-1 0 1,1-1 0,1 0 0,-1 0 0,1 0 0,1 0 0,-1-1 0,1 0-1,10 9 1,-16-15 53,1 0-1,-1 0 0,1 0 0,-1-1 0,0 1 1,1 0-1,-1 0 0,1 0 0,-1 0 1,1 0-1,-1 0 0,1-1 0,-1 1 0,0 0 1,1 0-1,-1-1 0,1 1 0,-1 0 0,0-1 1,1 1-1,-1 0 0,0-1 0,0 1 1,1 0-1,-1-1 0,0 1 0,0-1 0,1 1 1,-1 0-1,0-1 0,0 1 0,0-1 0,0 1 1,0-1-1,0 1 0,0-1 0,0 1 1,0-1-1,0 1 0,0-1 0,0 1 0,0 0 1,0-1-1,0 0 0,0-32 645,0 26-378,-1-5-84,0-1 0,0 1 0,-1 0 1,-1 0-1,-4-14 0,6 23-254,0 0 1,0 0-1,0 0 1,0 0-1,0 0 1,-1 0-1,0 0 0,1 0 1,-1 0-1,0 1 1,0-1-1,0 1 1,-1 0-1,1-1 1,-1 1-1,1 0 1,-1 0-1,0 1 0,0-1 1,0 0-1,0 1 1,0 0-1,0 0 1,-5-2-1,9 3-27,-1 1-1,0-1 0,0 0 1,0 0-1,0 0 0,0 0 1,0 0-1,1 1 0,-1-1 1,0 0-1,0 0 0,0 0 1,0 1-1,0-1 0,0 0 1,0 0-1,0 0 1,0 0-1,0 1 0,0-1 1,0 0-1,0 0 0,0 0 1,0 1-1,0-1 0,0 0 1,0 0-1,0 0 0,0 0 1,0 1-1,0-1 1,-1 0-1,1 0 0,0 0 1,0 0-1,0 0 0,0 1 1,0-1-1,0 0 0,-1 0 1,1 0-1,0 0 0,0 0 1,0 0-1,0 1 0,0-1 1,-1 0-1,1 0 1,0 0-1,0 0 0,0 0 1,-1 0-1,1 0 0,0 0 1,16 10-847,-2-7-406,0-1-1,1 0 0,16 0 1,-18-2-999,-1-1 0,0 1 0,1-2 0,11-3-1,0-4-4209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37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4 11563,'0'0'7180,"-9"-1"-5376,5 0-1736,0 1-1,0-1 1,0 1-1,1 0 1,-1 0-1,0 0 1,0 1-1,0-1 1,0 1-1,0 0 1,1 0-1,-1 0 1,0 1-1,1-1 1,-1 1-1,1 0 1,0 0-1,-1 0 1,1 0-1,0 1 1,0-1-1,0 1 1,1 0-1,-1 0 1,1 0-1,-1 0 1,-1 4-1,1-2-15,0 0 0,0 0 1,1 1-1,-1-1 0,1 0 0,1 1 0,-1 0 0,1-1 0,0 1 0,0 0 1,1 0-1,0-1 0,0 8 0,0-11-6,1 0-1,-1 0 1,1 0 0,-1 0 0,1 0-1,0 0 1,0 0 0,0-1 0,0 1-1,0 0 1,0-1 0,1 1 0,-1-1-1,0 1 1,1-1 0,-1 0 0,1 1-1,-1-1 1,1 0 0,0 0 0,0 0-1,-1 0 1,1-1 0,0 1 0,0 0-1,0-1 1,0 1 0,0-1-1,0 0 1,0 0 0,0 1 0,0-1-1,0 0 1,0-1 0,0 1 0,0 0-1,0-1 1,-1 1 0,1-1 0,2 0-1,2-1 58,0 0 0,-1 0 0,1-1 0,-1 0-1,0 0 1,0 0 0,0-1 0,0 1 0,-1-1 0,1-1-1,-1 1 1,0 0 0,0-1 0,0 0 0,-1 0 0,0 0-1,4-8 1,-1 2-121,-1 1-1,0-1 1,-1 0-1,0 0 1,4-23 0,-10 56-90,0-12-18,0 0-1,1 1 0,1-1 0,-1 0 1,2 0-1,0 0 0,3 18 1,-4-27 38,1 0 0,0 1 0,0-1 1,0 0-1,0 1 0,0-1 0,0 0 1,1 0-1,-1 0 0,0 0 0,1 0 1,-1 0-1,0 0 0,1 0 0,-1-1 1,1 1-1,-1-1 0,1 1 0,0-1 1,-1 1-1,1-1 0,-1 0 1,1 0-1,0 0 0,-1 0 0,1 0 1,0 0-1,-1 0 0,1 0 0,-1-1 1,1 1-1,2-2 0,1 1-426,0-1-1,0 0 1,0 0-1,0 0 1,-1 0 0,1-1-1,-1 0 1,1 0-1,4-5 1,14-20-4942,-4-5-2162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37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13613,'-1'9'1137,"-2"18"-557,1 0 1,2-1-1,0 1 1,2 0-1,1 0 1,1-1-1,1 1 0,2-1 1,0 0-1,14 29 1,-16-42-552,-3-8-10,-1-1 0,1 0 0,-1 0 0,1 0 0,1 0-1,-1 0 1,0 0 0,1 0 0,0-1 0,0 1 0,4 3 0,-3-61 4043,-4 39-4052,-1 0-1,0 1 0,-1-1 0,-1 0 0,0 1 0,-9-25 0,14 43-52,-1 0 0,1-1 0,0 1-1,1-1 1,-1 1 0,0-1-1,1 0 1,0 0 0,0 0-1,0 0 1,0-1 0,0 1-1,0-1 1,1 0 0,-1 0-1,1 0 1,6 3 0,-4-3 45,1-1 0,-1 1 0,1-1 0,-1 0 0,1-1 0,0 1 0,0-1 0,-1-1 0,1 1 0,8-3 0,-6 2 45,-1-1 0,0 0 0,0-1-1,0 0 1,-1 0 0,1 0 0,-1-1 0,1-1 0,-1 1 0,-1-1 0,1 0 0,-1 0 0,1-1-1,-2 0 1,1 0 0,-1 0 0,1-1 0,4-9 0,-9 15-9,0 0 0,-1-1-1,1 1 1,0 0 0,-1-1 0,1 1 0,-1-1-1,1 1 1,-1 0 0,0-1 0,1 1 0,-1-1 0,0 0-1,0 1 1,0-1 0,0 1 0,-1-1 0,1 1-1,0-1 1,0 1 0,-1-1 0,1 1 0,-1 0 0,-1-2-1,1 2-30,0 0 0,0 0 0,-1 0 0,1 0 0,0 1 0,-1-1 0,1 1 0,-1-1 0,1 1 0,-1 0 0,1-1 0,-1 1 0,1 0 0,-1 0 0,1 0 0,-1 0 0,1 0 0,-1 0 0,-1 1 0,-4 0-37,0 1-1,0-1 1,1 1-1,-1 1 0,1-1 1,-1 1-1,1 0 1,0 1-1,-9 6 0,11-6 45,-1 1-1,1-1 1,0 1-1,0 0 1,0 1-1,1-1 0,-1 1 1,1-1-1,1 1 1,-1 0-1,1 0 1,0 1-1,1-1 0,-2 8 1,3-11-7,0 0 1,0 0 0,0 0-1,0 0 1,1 0-1,-1-1 1,1 1-1,0 0 1,0 0-1,0 0 1,0 0-1,0-1 1,1 1 0,-1 0-1,1-1 1,0 0-1,0 1 1,0-1-1,0 0 1,0 0-1,0 0 1,1 0-1,-1 0 1,1 0 0,-1-1-1,1 1 1,-1-1-1,1 0 1,0 0-1,0 0 1,5 1-1,4 1-587,0 0 0,0-1 0,0-1 0,0 0 0,1 0 0,-1-1 0,0-1 0,18-3-1,19-10-7810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38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131 114 12748,'0'0'7346,"-9"-5"-5355,-29-15-683,36 20-1287,0 0 1,0-1-1,0 1 1,0 0-1,0 0 1,0 0-1,0 0 1,0 0-1,0 1 1,0-1-1,0 1 1,0-1-1,0 1 1,0 0-1,0-1 1,1 1-1,-1 0 1,0 0-1,0 0 1,1 1-1,-1-1 1,1 0-1,-1 1 1,1-1-1,0 1 1,-1-1-1,1 1 1,0 0 0,0-1-1,0 1 1,0 0-1,0 0 1,0 2-1,-4 6-60,1 1-1,0-1 1,0 1-1,-2 12 1,5-16 23,0-1 1,0 1 0,0 0-1,1 0 1,0 0 0,1 12-1,-1-18 34,0 0 1,1 1-1,-1-1 0,0 0 0,1 0 0,-1 0 0,1 1 0,0-1 0,-1 0 0,1 0 0,0 0 0,-1 0 1,1 0-1,0 0 0,0 0 0,0-1 0,0 1 0,0 0 0,0 0 0,0-1 0,0 1 0,1 0 0,-1-1 1,0 0-1,0 1 0,0-1 0,1 1 0,-1-1 0,0 0 0,0 0 0,1 0 0,-1 0 0,0 0 0,0 0 1,1 0-1,-1 0 0,0 0 0,0-1 0,1 1 0,-1 0 0,0-1 0,0 1 0,2-2 0,4-1 196,0 0-1,-1-1 0,0 1 0,0-2 1,0 1-1,0 0 0,0-1 1,-1 0-1,0-1 0,0 1 0,8-13 1,2-3 209,23-48 0,-33 58-347,0 0-1,-1 0 0,0-1 1,-1 1-1,0-1 1,-1 0-1,1-19 0,-5 70-603,0-20 296,1 1 1,1-1 0,3 35 0,-2-51 92,-1 0 0,1 0 1,-1 0-1,1 1 0,0-1 0,0 0 1,0 0-1,1 0 0,-1-1 0,1 1 1,-1 0-1,1 0 0,0-1 0,0 1 1,0-1-1,1 0 0,-1 1 0,0-1 1,1 0-1,-1-1 0,1 1 0,0 0 1,0-1-1,0 1 0,0-1 0,0 0 1,0 0-1,6 1 0,0-1-853,0 0 0,0 0 0,1-1 0,-1-1-1,0 1 1,16-5 0,17-14-6754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39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4 112 6919,'0'-10'3416,"-1"-12"-2900,-1-50 8879,2 64-7105,0 11-673,4 41-1705,-1-5 228,-1-1 69,1 1 1,3-1-1,9 38 0,-14-74-186,-1 0 0,0-1 0,1 1-1,0-1 1,-1 1 0,1-1-1,0 1 1,0-1 0,-1 1 0,1-1-1,0 0 1,1 0 0,-1 1-1,0-1 1,0 0 0,0 0 0,1 0-1,-1 0 1,1 0 0,-1-1-1,0 1 1,1 0 0,-1-1 0,1 1-1,0-1 1,-1 1 0,1-1-1,-1 0 1,1 1 0,0-1 0,-1 0-1,1 0 1,0 0 0,-1-1-1,1 1 1,0 0 0,-1-1 0,1 1-1,2-2 1,7-2 149,0 0 0,0-2 0,-1 1-1,16-12 1,-3 3-221,-18 11 27,0 0-1,1 1 0,-1 0 0,1 0 1,0 0-1,-1 1 0,1-1 0,0 2 1,7-2-1,-11 2 5,-1 1 1,1-1-1,0 0 1,-1 0-1,1 1 1,-1-1-1,1 1 1,-1-1-1,1 1 0,-1 0 1,1-1-1,-1 1 1,0 0-1,1 0 1,-1 0-1,0 0 0,0 0 1,1 1-1,-1-1 1,0 0-1,0 0 1,0 1-1,-1-1 1,1 1-1,0-1 0,0 1 1,-1-1-1,1 1 1,-1-1-1,1 1 1,-1 0-1,0-1 1,0 1-1,0-1 0,0 4 1,0 2 47,0 0 0,0-1 0,-1 1 0,0-1 0,0 1 0,-1-1 0,1 1 0,-2-1 0,1 0 0,-1 0 0,0 0 0,0 0 0,0 0 1,-1 0-1,0-1 0,0 0 0,0 0 0,-1 0 0,0 0 0,0-1 0,0 0 0,0 0 0,-1 0 0,1-1 0,-1 1 0,0-1 0,0-1 0,0 1 0,-1-1 0,1 0 0,0-1 0,-1 1 0,0-1 0,-8 0 1,9 0-9,0-1 0,0 1 1,0-1-1,0-1 1,0 1-1,0-1 1,0 0-1,0 0 1,1-1-1,-10-3 1,12 4-209,1-1 0,0 1 0,0-1-1,0 1 1,-1-1 0,2 0 0,-1 1 0,0-1 0,0 0 0,1 0 0,-1 0-1,1-1 1,-1 1 0,1 0 0,0-1 0,0 1 0,0 0 0,0-1 0,1 1-1,-1-1 1,1 0 0,-1 1 0,1-1 0,0 1 0,0-1 0,0-4 0,0 6-214,1-1 0,-1 0 0,0 0 0,0 1 0,1-1 0,-1 1 0,1-1 0,0 0 0,-1 1 0,1-1 1,0 1-1,0-1 0,0 1 0,0-1 0,0 1 0,0 0 0,0 0 0,0-1 0,1 1 0,-1 0 0,0 0 1,3-1-1,20-13-7037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39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7 16784,'0'0'9395,"-1"11"-9379,0 140 59,1-152-57,0 1 0,1-1 0,-1 1-1,0 0 1,0-1 0,1 1 0,-1 0 0,0 0-1,0-1 1,1 1 0,-1 0 0,0 0 0,1-1-1,-1 1 1,1 0 0,-1 0 0,0 0 0,1 0-1,-1-1 1,0 1 0,1 0 0,-1 0 0,1 0-1,-1 0 1,0 0 0,1 0 0,-1 0 0,1 0-1,-1 0 1,1 0 0,-1 0 0,0 1 0,1-1-1,-1 0 1,0 0 0,1 0 0,-1 0 0,1 1-1,-1-1 1,0 0 0,1 0 0,-1 1 0,0-1-1,0 0 1,1 0 0,-1 1 0,0-1 0,0 0-1,1 1 1,-1-1 0,0 1 0,0-1 0,0 0 0,0 1-1,1-1 1,-1 0 0,0 1 0,0-1 0,0 1-1,0-1 1,0 0 0,0 1 0,0-1 0,0 1-1,0-1 1,0 1 0,0-1 0,-1 1 0,19-29 915,-14 17-984,-2 1 0,0-1 0,0 1 0,0-1 0,-2 0 0,1 0 1,-1 0-1,-1 0 0,0 0 0,-4-18 0,5 29 6,0-1 1,0 1-1,-1 0 1,1-1-1,0 1 0,0-1 1,0 1-1,0-1 1,0 1-1,0-1 1,-1 1-1,1 0 1,0-1-1,0 1 1,0-1-1,-1 1 1,1 0-1,0-1 0,-1 1 1,1 0-1,0 0 1,-1-1-1,1 1 1,-1 0-1,1 0 1,0-1-1,-1 1 1,1 0-1,-1 0 1,1 0-1,0 0 0,-1-1 1,1 1-1,-1 0 1,1 0-1,-1 0 1,1 0-1,-1 0 1,1 0-1,-1 0 1,1 0-1,0 1 1,-1-1-1,1 0 1,-1 0-1,1 0 0,-1 0 1,1 1-1,0-1 1,-1 0-1,1 0 1,0 1-1,-1-1 1,1 0-1,0 0 1,-1 1-1,1-1 1,0 1-1,-1-1 0,1 0 1,0 1-1,0 0 1,-1-1-92,1 1 0,0 0-1,-1-1 1,1 1 0,0 0 0,0-1 0,0 1 0,0 0 0,-1 0 0,1-1 0,0 1-1,0 0 1,1 0 0,-1-1 0,0 1 0,0 0 0,0-1 0,0 1 0,1 0-1,-1 0 1,0-1 0,1 1 0,-1-1 0,0 1 0,1 0 0,-1-1 0,1 1 0,-1-1-1,1 1 1,-1-1 0,1 1 0,-1-1 0,1 1 0,0-1 0,-1 1 0,1-1 0,0 0-1,-1 0 1,1 1 0,1-1 0,40 3-7065,-17-3 2316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31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16732,'7'-1'307,"1"0"0,-1 1 0,0-1 0,0 2 0,1-1 0,-1 1 0,0 0 1,0 1-1,0 0 0,0 0 0,0 0 0,0 1 0,0 0 0,-1 0 0,10 7 1,-13-8-250,0 0-1,0 0 1,-1 1 0,1-1 0,-1 1 0,1 0 0,-1-1 0,0 1 0,0 0 0,0 0 0,0 1 0,0-1 0,-1 0-1,0 1 1,1-1 0,-1 1 0,-1-1 0,1 1 0,0-1 0,-1 1 0,0-1 0,1 1 0,-2 0 0,1-1 0,0 1 0,-1 0-1,1-1 1,-1 1 0,0-1 0,0 1 0,-1-1 0,-1 4 0,-6 10 280,-1-1 0,0 0 0,-20 23 0,19-26-191,1 0-1,1 0 0,0 1 0,0 0 1,-7 18-1,16-31-149,-1 0 0,1 0 0,-1 0 1,1 0-1,-1 0 0,1 0 0,-1 0 0,1 1 0,0-1 0,0 0 1,0 0-1,0 0 0,0 0 0,0 0 0,0 0 0,0 1 1,0-1-1,0 0 0,1 0 0,-1 0 0,0 0 0,1 0 1,-1 0-1,1 0 0,-1 0 0,1 0 0,-1 0 0,1 0 1,0 0-1,0 0 0,-1-1 0,1 1 0,0 0 0,0 0 1,0-1-1,0 1 0,0 0 0,0-1 0,0 1 0,0-1 1,0 0-1,0 1 0,0-1 0,0 0 0,2 1 0,2-1 41,1 1-1,-1-1 1,1 0-1,-1 0 1,1-1-1,-1 0 1,1 0-1,5-1 1,0-2-9,0-1 0,-1 0 1,1 0-1,-1-1 0,11-8 1,19-12 22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8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10442,'0'0'10842,"-7"8"-9176,2-1-1359,-1 1 0,1 0 0,0 0 0,0 1 1,1-1-1,1 1 0,-1 0 0,1 0 0,1 1 0,-1-1 1,2 0-1,-2 14 0,2-10-16,0 39 11,1-50-298,0 0-1,0 0 1,0 0 0,0-1 0,1 1-1,-1 0 1,0 0 0,1 0-1,-1 0 1,1 0 0,0-1-1,0 1 1,0 0 0,0 0 0,0-1-1,0 1 1,0-1 0,0 1-1,3 1 1,-4-3 8,1 0-1,0 0 0,0 1 1,0-1-1,-1 0 1,1 0-1,0 0 1,0 0-1,-1-1 1,1 1-1,0 0 0,0 0 1,0 0-1,-1-1 1,1 1-1,0 0 1,0-1-1,-1 1 1,1-1-1,0 1 1,-1 0-1,1-1 0,-1 0 1,1 1-1,-1-1 1,1 1-1,-1-1 1,1 0-1,-1 1 1,1-1-1,-1 0 0,0 1 1,1-1-1,-1 0 1,0 0-1,0 1 1,1-1-1,-1 0 1,0 0-1,0 0 0,9-42 110,-7 34-129,5-45-462,-6 52 434,-1 0 1,0 0 0,1 0 0,-1 0-1,0 0 1,0 0 0,-1 0 0,1 0-1,0 0 1,-1 0 0,1 0 0,-1 0-1,0 0 1,1 1 0,-1-1 0,0 0-1,0 0 1,0 0 0,0 1 0,-1-1-1,1 1 1,-3-3 0,3 5 2,0 0 0,1 0 0,-1 0 0,0 0 0,0 0 0,1 1 0,-1-1 0,1 0 0,-1 1 1,1-1-1,0 0 0,-1 1 0,1-1 0,0 0 0,0 1 0,0-1 0,0 0 0,0 3 0,0-3 36,0 1 0,0-1 0,0 1 0,0-1 0,0 1 0,0-1 0,0 1 0,1-1 0,-1 0 0,0 1 0,1-1 0,-1 1 0,1-1 0,-1 0 0,1 1 0,0-1 0,0 0 0,0 0 0,-1 0 0,1 0 0,0 1 0,0-1 0,0-1 0,1 1 0,-1 0 0,1 1 0,4 0 27,1-1 0,-1 0 0,0 0 0,0-1-1,1 1 1,-1-1 0,0-1 0,1 1 0,-1-1 0,0 0-1,1-1 1,-1 1 0,0-1 0,0 0 0,-1-1-1,11-5 1,-8 3-10,0 0-1,0 0 1,0 0-1,0-1 0,-1-1 1,0 1-1,-1-1 1,0 0-1,0-1 1,8-13-1,-9 9 45,-14 15-163,-13 17-48,16-10 221,-1-1 0,1 1 0,1 0 0,0 1 0,0-1 0,1 1 0,0 0 0,1 0 0,0 0 0,1 1 0,0-1-1,0 18 1,2-27-71,1 0 0,-1-1 0,0 1 0,1 0 0,-1-1 0,1 1 0,0-1 0,0 1 0,-1-1 0,1 1 0,0-1 0,0 1 0,0-1 0,0 0 0,1 1 0,-1-1 0,0 0 0,0 0 0,1 0 0,-1 0 0,1 0 0,-1 0 0,1-1 0,-1 1 0,1 0 0,-1-1 0,1 1 0,0-1 0,-1 1 0,1-1 0,0 0 0,0 0 0,-1 0 0,1 0 0,0 0 0,-1 0-1,3-1 1,3 1-307,0 0 0,0-1-1,0 0 1,0-1-1,0 1 1,0-1 0,0 0-1,6-4 1,46-34-7640,-35 16 1378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39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15 13741,'0'0'3801,"-9"-3"-721,4 1-2970,-1 0 0,0 0 0,0 0 0,-1 1 0,1 0-1,0 0 1,0 1 0,0-1 0,-1 1 0,1 1 0,0-1 0,-1 1 0,1 0 0,0 1-1,0-1 1,0 1 0,0 0 0,0 1 0,1-1 0,-1 1 0,1 0 0,-1 1-1,-7 6 1,9-6-84,-1 1 0,1-1 0,1 1-1,-1 0 1,1 0 0,-1 0 0,1 1-1,1-1 1,-1 1 0,1 0 0,0-1-1,0 1 1,1 0 0,0 0 0,-1 7-1,2-10 6,0-1-1,0 1 0,0-1 1,0 1-1,1 0 0,-1-1 1,1 1-1,0-1 0,0 0 1,0 1-1,0-1 0,0 0 1,0 1-1,1-1 0,-1 0 0,1 0 1,-1 0-1,1 0 0,0 0 1,0-1-1,0 1 0,0 0 1,0-1-1,0 0 0,0 1 1,1-1-1,-1 0 0,0 0 1,1 0-1,-1 0 0,1-1 1,-1 1-1,1-1 0,-1 1 0,1-1 1,-1 0-1,4 0 0,3 0 74,0 0 0,0 0 0,-1-1 0,1 0 0,-1-1 0,1 0 0,-1 0-1,1-1 1,-1 0 0,0 0 0,0-1 0,12-7 0,-16 8-157,0 1 1,0-1 0,-1 0 0,1-1-1,-1 1 1,1 0 0,-1-1-1,0 0 1,0 0 0,-1 0-1,1 0 1,-1 0 0,0-1 0,0 1-1,0-1 1,-1 1 0,0-1-1,0 0 1,0 1 0,0-1-1,-1 0 1,1 0 0,-1 0 0,-1-7-1,0 10-169,1 0 0,-1 0-1,1 0 1,-1 0 0,0 0-1,0 0 1,0 1 0,0-1-1,0 0 1,0 1 0,-1-1-1,1 1 1,-1-1 0,1 1-1,-1-1 1,1 1 0,-1 0-1,0 0 1,1 0 0,-1 0-1,-3-1 1,-1-1-1180,0 1 0,0 1 0,0-1 0,0 1 0,-12-2 0,-6 3-4011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40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61 15695,'0'0'10207,"-9"-2"-10047,6 1-167,0 0 0,0 1 1,0-1-1,0 1 0,0 0 0,0 0 0,0 0 1,0 0-1,-1 1 0,1-1 0,1 1 0,-1 0 1,0 0-1,0 0 0,0 0 0,0 0 0,1 0 1,-1 1-1,0 0 0,1-1 0,-1 1 1,1 0-1,0 0 0,0 0 0,0 1 0,0-1 1,0 0-1,0 1 0,0-1 0,1 1 0,-1 0 1,0 3-1,-2 1 0,0 0 0,1 1 0,0-1 1,0 1-1,0-1 0,1 1 0,1 0 0,-1 0 1,1 0-1,1 14 0,-1-21 12,1-1 0,1 1 0,-1 0-1,0 0 1,0-1 0,0 1 0,0 0 0,0-1-1,1 1 1,-1 0 0,0-1 0,0 1 0,1 0 0,-1-1-1,1 1 1,-1-1 0,1 1 0,-1-1 0,1 1 0,-1-1-1,1 1 1,-1-1 0,1 1 0,-1-1 0,1 1 0,0-1-1,-1 0 1,1 0 0,1 1 0,23-4 328,-18 1-230,-1-1 1,0 0 0,0 0-1,0-1 1,10-7 0,-4-1-2,-1 0 0,0-1 0,-1 0 0,13-21 0,-18 26 15,-1 0-1,0 0 1,0-1-1,-1 1 1,0-1 0,-1 0-1,0 0 1,0 0-1,1-16 1,-20 66-816,15-31 633,-1-3-148,1 0 1,0 0-1,0 0 0,1 0 0,-1 0 0,2 1 0,-1-1 0,1 1 0,0-1 1,1 0-1,1 8 0,-1-13-130,1-1 0,-1 1 0,1-1 0,0 0 0,-1 0 1,1 0-1,0 0 0,0 0 0,0-1 0,0 1 0,0 0 0,0-1 0,0 1 1,0-1-1,0 0 0,0 0 0,0 0 0,0 0 0,0 0 0,0 0 0,0 0 0,0-1 1,2 0-1,16-4-5561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6:40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120 140 15439,'0'0'6961,"-8"0"-5611,4 1-1294,0 0 0,1 0 0,-1 0 0,0 0 0,1 0 0,-1 1 0,1-1 0,0 1 0,-1 0 0,1 0 0,0 0 0,0 1 0,0-1 0,1 1-1,-4 3 1,0 2 81,0 0-1,1 0 1,0 0-1,0 1 1,-6 18-1,7-21-69,2 1 1,-1-1-1,1 1 0,0 0 1,0 0-1,1 0 1,0 0-1,1 0 0,-1 0 1,1 0-1,0 0 0,3 14 1,-2-20-48,-1 0 0,1 0 1,0 0-1,0-1 0,0 1 1,0 0-1,0 0 1,0 0-1,0-1 0,0 1 1,1-1-1,-1 1 0,0-1 1,0 1-1,0-1 0,1 0 1,-1 1-1,0-1 1,1 0-1,-1 0 0,0 0 1,0 0-1,1 0 0,-1 0 1,0 0-1,1-1 0,1 0 1,1 1 112,0-1 0,0 0 0,1-1-1,-1 1 1,0-1 0,0 0 0,5-3 0,0-2-58,-1 0-1,0-1 1,-1 0 0,0 0-1,0 0 1,-1-1 0,0 0-1,0-1 1,-1 1 0,0-1-1,-1 0 1,6-20-1,-1-5 3,-1-2 0,4-45 0,-6 31-376,-14 93-106,3-18 537,0 1 0,2-1-1,0 45 1,3-64-292,0 0-1,0 1 0,1-1 1,0 1-1,0-1 1,0 0-1,1 0 1,0 1-1,0-1 0,0-1 1,1 1-1,-1 0 1,1 0-1,0-1 1,1 0-1,-1 1 0,1-1 1,0-1-1,0 1 1,0 0-1,0-1 1,9 5-1,17 2-3944,5-8-4634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06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1482 4036,'-8'4'3294,"6"-3"-2898,-51 20-28,34-17 3000,32-6-3214,-1 0 0,1-1 0,-1-1 0,1 0 0,-1-1 1,0 0-1,13-8 0,7-3 187,340-160 2647,134-58-2084,1902-589 212,-1759 674-988,-438 104 16,-135 24 118,-79 17-3044,-9-1-2252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08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5157,'0'0'16367,"14"-2"-15571,27-7-603,0-2 1,0-2-1,50-24 1,-39 16-180,14-7-617,-25 3-4712,-33 17 585,-7 1-1164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09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13997,'0'0'6006,"11"4"-4346,50 10-119,-37-10-1282,-1 1 1,0 1-1,29 11 1,-50-15-261,0-1 1,0 0 0,0 1-1,0-1 1,0 1 0,-1 0 0,1 0-1,0 0 1,-1 0 0,1 0-1,-1 0 1,0 0 0,0 0 0,0 1-1,0-1 1,0 0 0,0 1 0,-1-1-1,1 0 1,-1 1 0,0-1-1,1 1 1,-1-1 0,0 1 0,-1-1-1,1 1 1,0-1 0,-1 0-1,1 1 1,-3 4 0,0 6-70,-2 0 0,0 0 0,-13 23 0,18-35 24,-56 95-2041,49-86 216,-1-1-1,0 1 0,-16 14 1,7-14-6794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10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3 159 4324,'0'0'18482,"0"10"-18082,16 253 2034,-14-241-2106,-2-22-309,0 0 0,0 0 0,0 0 0,0 0 0,0 0-1,0 0 1,0 0 0,0 0 0,0 0 0,0 0 0,0 0 0,1 0 0,-1 0 0,0-1 0,0 1 0,0 0-1,0 0 1,0 0 0,0 0 0,0 0 0,0 0 0,0 0 0,0 0 0,0 0 0,0 0 0,1 0-1,-1 0 1,0 0 0,0 0 0,0 1 0,0-1 0,0 0 0,0 0 0,0 0 0,0 0 0,0 0 0,0 0-1,0 0 1,0 0 0,0 0 0,1 0 0,-1 0 0,0 0 0,0 0 0,0 0 0,0 0 0,0 0 0,0 0-1,0 1 1,0-1 0,0 0 0,0 0 0,0 0 0,0 0 0,4-37 1507,-7-43-859,-22-122 0,28 210-749,-1 1-1,2-1 0,-1 1 1,1-1-1,1 0 0,-1-1 1,1 1-1,0-1 0,1 0 1,0 0-1,0 0 0,1-1 1,-1 0-1,10 6 0,-13-9 97,0-1-1,1 1 0,-1-1 1,0 0-1,1 0 1,-1-1-1,1 1 0,-1-1 1,1 0-1,0 1 0,0-2 1,0 1-1,-1 0 1,1-1-1,0 0 0,0 0 1,0 0-1,0 0 1,0 0-1,0-1 0,0 0 1,-1 0-1,1 0 1,0 0-1,-1-1 0,1 1 1,0-1-1,-1 0 0,0 0 1,1 0-1,-1 0 1,0-1-1,0 1 0,0-1 1,-1 0-1,1 0 1,2-4-1,2-4 67,0 0-1,-1 0 1,0 0 0,-1-1 0,0 1-1,-1-2 1,0 1 0,-1 0 0,0 0-1,-1-1 1,-1 0 0,0 1 0,-1-1-1,0 0 1,-3-21 0,3 33-84,0 0 0,0 0 0,0 0 0,-1 0 0,1 0 0,0 0 0,0 0 0,-1 0 0,1 0 0,-1 1 0,1-1 0,0 0 0,-1 0 0,0 0 0,1 1 0,-1-1 0,1 0 0,-1 1 0,0-1 0,0 0 0,1 1 0,-1-1 0,0 1 0,0-1 0,0 1 0,0-1 0,1 1 0,-1 0 0,0 0 0,0-1 0,0 1 0,-2 0 0,2 0-15,0 1 0,-1-1 0,1 1 1,0-1-1,0 1 0,-1 0 0,1 0 0,0 0 0,0-1 0,0 1 0,0 0 1,0 0-1,0 0 0,0 0 0,0 1 0,1-1 0,-1 0 0,0 0 0,1 0 1,-1 1-1,1-1 0,-1 2 0,-6 19-29,0 1 0,2 0 0,1 0 0,1 0 0,1 0 0,2 46 0,-1-66 46,1-1 1,0 0-1,0 0 1,1 1-1,-1-1 1,0 0-1,1 0 1,-1 0-1,1 1 1,0-1-1,0 0 1,0 0-1,0 0 1,0 0-1,0 0 1,0 0-1,1-1 1,-1 1-1,1 0 1,-1-1-1,1 1 1,0-1-1,-1 1 1,1-1-1,0 0 1,0 0-1,0 0 1,0 0-1,0 0 1,0 0-1,0-1 1,1 1-1,-1 0 1,0-1-1,0 0 1,0 0-1,5 0 1,-2 0 31,1-1 0,0 0 0,0 0 0,0-1 0,-1 1 0,1-1 0,0-1 0,-1 1 0,0-1 0,0 0 0,0 0 0,0 0 0,6-6 0,0-2 14,0 1 0,0-2 0,-1 0 0,-1 0 0,0-1 1,-1 0-1,0 0 0,-1-1 0,-1 0 0,9-27 0,-17 64-292,0 1-1,3 42 1,-1-24 171,0-39 74,0 0-1,0 0 1,1 1-1,-1-1 1,1 0-1,-1 0 1,1 1-1,0-1 1,0 0-1,1 0 1,-1 0-1,0 0 1,1 0 0,0-1-1,0 1 1,4 5-1,-4-7-41,-1 0 0,1 0-1,0 0 1,0 0 0,0 0-1,0-1 1,0 1 0,0-1 0,0 1-1,0-1 1,0 1 0,0-1 0,0 0-1,0 0 1,0 0 0,0 0 0,0-1-1,0 1 1,0 0 0,0-1-1,0 0 1,0 1 0,0-1 0,0 0-1,0 0 1,-1 0 0,1 0 0,2-2-1,0 0-564,0 0 0,0-1 1,-1 0-1,0 1 0,1-1 0,-1 0 0,-1-1 0,1 1 0,0 0 0,-1-1 0,0 0 0,0 1 0,-1-1 1,1 0-1,1-9 0,1-23-7227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10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15631,'0'0'3331,"-28"58"-3395,46-46-513,3-3-2466,6-5-1473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10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8648,'0'0'7784,"-10"3"-5105,-3 1-2074,0 1-1,0 1 0,-19 11 0,29-16-539,-1 1 0,1 0 0,0 0 1,-1 1-1,1-1 0,0 1 0,1-1 0,-1 1 0,0 0 1,1 0-1,0 0 0,-1 1 0,1-1 0,0 0 0,1 1 0,-1-1 1,1 1-1,-1 0 0,1-1 0,-1 8 0,3-10-74,-1 0-1,1 0 0,0-1 1,-1 1-1,1 0 0,0-1 1,-1 1-1,1-1 0,0 1 1,0-1-1,0 1 0,-1-1 1,1 1-1,0-1 0,0 0 1,0 1-1,0-1 0,0 0 1,0 0-1,0 0 0,0 0 1,0 0-1,0 0 0,0 0 0,1 0 1,37-1 63,-30 1-92,-5 0 25,76 4-1030,-76-3 936,1-1 0,-1 1-1,0 0 1,0 0 0,0 0 0,1 1 0,-1-1 0,0 1 0,0 0 0,-1 0-1,1 0 1,0 1 0,-1-1 0,0 1 0,5 5 0,-6-7 140,-1 1 0,0 0 0,0-1 0,0 1-1,-1 0 1,1 0 0,0 0 0,0 0 0,-1 0 0,0 0 0,1 0 0,-1 0 0,0 0 0,0 0 0,0 0 0,0 0 0,0 0 0,0 0 0,-1 0 0,1 0-1,-1 0 1,-1 3 0,0-1 104,0 0 0,0-1 0,-1 1 0,0-1 0,1 0 0,-1 1 0,0-1 0,-1-1 0,1 1 0,-5 3 0,-1 0 38,1-1-1,-1-1 0,0 0 0,0 0 1,0 0-1,0-1 0,-1 0 1,-18 2-1,6-7-1723,21 1 1288,0 1 0,1-1-1,-1 1 1,0-1 0,0 1-1,1-1 1,-1 0 0,0 1 0,1-1-1,-1 0 1,1 0 0,-1 1-1,1-1 1,-1 0 0,1 0-1,0 0 1,-1 0 0,1 1-1,0-1 1,-1-1 0,0-18-8259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14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62 198 6054,'0'0'4564,"1"-9"-1697,-1 6-2418,4-33 2056,-2 5 4710,-17 55-5287,2 16-1640,2 2 0,1-1 0,3 1 1,1 1-1,-1 80 0,7-121-275,0 1 0,0 0 0,0 0 0,1-1-1,-1 1 1,1 0 0,-1 0 0,1-1 0,0 1 0,0-1-1,0 1 1,0-1 0,1 1 0,-1-1 0,1 1 0,-1-1-1,1 0 1,0 0 0,0 0 0,0 0 0,0 0 0,2 1 0,-1-2 39,0 1 1,0-1-1,0 0 1,0-1-1,0 1 1,0 0-1,0-1 1,0 0-1,0 1 1,0-1-1,0 0 1,0-1 0,0 1-1,0 0 1,0-1-1,0 0 1,0 0-1,0 0 1,0 0-1,3-2 1,4-3 137,0 1 1,-1-1 0,0-1-1,-1 0 1,0 0 0,0-1-1,11-12 1,-1-3 47,26-40 1,-22 25-131,-1-2 0,-3 0 0,27-81 0,-39 95 43,-6 24-101,-2 5-21,-13 41-211,7-7 165,1 1 0,2 0 0,2 0 1,1 0-1,5 53 0,-3-90 17,0 0 1,0 1 0,0-1-1,0 0 1,0 1 0,1-1-1,-1 0 1,0 0 0,0 1-1,1-1 1,-1 0 0,1 0-1,-1 0 1,1 0 0,0 0-1,-1 1 1,1-1 0,0 0-1,0 0 1,0-1 0,0 1-1,0 0 1,0 0 0,0 0-1,0-1 1,0 1 0,0 0-1,0-1 1,0 1-1,0-1 1,1 1 0,-1-1-1,0 0 1,0 1 0,1-1-1,-1 0 1,0 0 0,1 0-1,-1 0 1,0 0 0,0 0-1,1 0 1,-1-1 0,0 1-1,0 0 1,1-1 0,1 0-1,3-2 41,-1 1 0,1-1 0,-1 0 0,0-1 0,0 1 0,0-1 0,-1 0 0,7-7 0,3-6 23,-2 0 0,0-1 0,-1-1 0,0 0 0,-2 0 0,0-1 1,-1 0-1,-1-1 0,-1 0 0,-1 0 0,-1 0 0,-1 0 0,-1-1 0,0-24 0,-2 45-61,0 0 0,0 1 0,0-1 0,0 0 0,-1 1 0,1-1 0,0 0 0,0 1 0,-1-1 0,1 0 0,0 1 0,-1-1 0,1 1 0,-1-1 0,1 1 0,0-1 0,-1 1 0,1-1 0,-1 1 0,0-1 0,1 1 0,-1-1 0,1 1 0,-1 0 0,0 0 0,1-1 0,-1 1 0,0 0 0,1 0 0,-1 0 0,0-1 0,1 1 0,-1 0 0,0 0 0,0 0 0,1 0 0,-1 0 0,0 0 0,1 1 0,-1-1 0,0 0 0,1 0 0,-1 0 0,0 1 0,0-1 0,-1 1-14,1-1 0,0 0 1,0 1-1,-1-1 0,1 1 0,0 0 0,0-1 0,0 1 0,0 0 1,0 0-1,0-1 0,0 1 0,0 0 0,0 0 0,0 0 0,0 0 1,0 0-1,1 1 0,-1-1 0,0 0 0,1 0 0,-1 0 0,1 1 1,-1-1-1,0 3 0,1-4-37,5 2-2,-1 0 38,1 0-1,-1 1 1,0-1-1,0 1 1,0 0-1,0 0 1,0 0-1,-1 1 1,0-1-1,1 1 1,3 6 0,3 2-8,8 7 27,-12-12 4,0 0 1,0-1 0,1 0-1,0 0 1,13 8 0,-18-12-8,1-1 0,0 0 1,-1 0-1,1 0 0,0 0 1,0-1-1,0 1 0,-1-1 1,1 0-1,0 1 0,0-1 1,0-1-1,0 1 0,0 0 0,0-1 1,-1 1-1,1-1 0,0 0 1,0 0-1,-1 0 0,1 0 1,4-3-1,4-3 30,0-1-1,-1 0 1,0 0 0,0-1-1,-1 0 1,0-1 0,0 0-1,9-15 1,-12 16-13,-1 1-1,0-1 1,0-1-1,-1 1 1,0-1 0,0 0-1,-1 0 1,-1 0-1,1 0 1,-2 0-1,2-12 1,-4 21-27,1 0 0,0 0 0,0 0 0,-1 0 0,1 1 0,0-1 0,-1 0 0,1 0 0,-1 0 0,1 0 0,-1 1 0,0-1-1,1 0 1,-1 1 0,0-1 0,1 0 0,-1 1 0,0-1 0,0 1 0,0-1 0,1 1 0,-1-1 0,0 1 0,0 0 0,0-1 0,0 1 0,0 0 0,0 0 0,0 0 0,0-1 0,0 1 0,0 0 0,0 0 0,0 0 0,0 1 0,1-1 0,-1 0 0,0 0-1,-2 1 1,0-1-24,0 1 1,-1 0-1,1-1 0,0 1 0,-1 0 0,1 1 0,0-1 0,0 0 0,0 1 0,-5 3 0,2 3 0,0 0-1,0 0 1,0 1 0,1 0 0,1 0-1,-1 0 1,2 1 0,-1-1 0,1 1-1,-2 12 1,2-8 22,0 0 0,2 0 0,-1 0-1,2 1 1,0-1 0,3 25 0,-2-35-3,0 1 1,1-1-1,-1 0 0,1 0 1,0 0-1,0 0 0,0-1 1,1 1-1,-1 0 0,1-1 1,0 0-1,0 0 0,0 0 0,0 0 1,1 0-1,-1 0 0,1-1 1,0 0-1,0 0 0,-1 0 1,1 0-1,1 0 0,-1-1 1,0 0-1,0 0 0,0 0 1,1 0-1,-1 0 0,5-1 1,2 1-593,-1-1 1,0 0 0,0-1-1,0 0 1,0 0 0,0-1-1,0 0 1,0-1 0,-1 0-1,1-1 1,15-8 0,23-20-6872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8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12 10602,'0'0'9262,"-8"-2"-6769,5 1-2363,-1 0 0,0 1-1,0-1 1,0 1 0,0-1-1,0 1 1,1 0 0,-1 1-1,0-1 1,0 1 0,0-1 0,0 1-1,0 0 1,1 1 0,-1-1-1,1 0 1,-1 1 0,1 0 0,-1 0-1,1 0 1,0 1 0,0-1-1,0 1 1,0-1 0,0 1-1,-2 4 1,0-1-27,1 1-1,0 0 1,1 0-1,-1 0 1,2 0-1,-1 0 1,1 1-1,-2 9 1,3-16-83,1 1 1,-1-1-1,1 1 0,0 0 1,0 0-1,0-1 1,0 1-1,0 0 1,0 0-1,0-1 1,0 1-1,1 0 1,-1-1-1,1 1 1,-1 0-1,1-1 1,0 1-1,-1-1 0,1 1 1,0-1-1,0 1 1,0-1-1,0 0 1,1 1-1,-1-1 1,0 0-1,0 0 1,1 0-1,-1 0 1,1 0-1,-1 0 1,1 0-1,-1-1 1,1 1-1,-1 0 0,1-1 1,0 1-1,-1-1 1,1 0-1,3 1 1,2-1 0,0 0 0,0 0-1,0-1 1,-1 1 0,1-1 0,0-1 0,0 0 0,-1 0 0,1 0-1,-1 0 1,0-1 0,0 0 0,0-1 0,0 1 0,0-1 0,-1 0-1,1-1 1,6-6 0,0-2-66,0-1 1,-2 0-1,1-1 0,-2 0 1,16-31-1,-33 63 504,2-8-424,1 0 0,1 0 1,0 1-1,0-1 0,1 1 0,0 0 1,1 0-1,0 1 0,0 10 0,2-20-106,1 0 0,-1-1 0,1 1 0,-1-1-1,1 1 1,-1-1 0,1 1 0,0-1 0,-1 1 0,1-1-1,0 0 1,-1 1 0,1-1 0,0 0 0,0 0-1,-1 1 1,1-1 0,0 0 0,0 0 0,-1 0 0,1 0-1,0 0 1,0 0 0,-1 0 0,1 0 0,0 0-1,1-1 1,25-3-4326,-9-9-1155,3-5-3411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14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78 10250,'6'-8'6413,"-10"5"-1911,-17 9-2274,13 1-2140,0 0 0,0 0 0,1 1 0,0 0 0,0 0 0,1 0 0,0 1 0,0 0 1,1 0-1,1 1 0,-1 0 0,1-1 0,1 1 0,0 1 0,0-1 0,1 0 0,-1 13 0,3-23-75,0 1-1,0 0 0,1-1 1,-1 1-1,0 0 1,0-1-1,0 1 0,1-1 1,-1 1-1,0 0 1,1-1-1,-1 1 0,0-1 1,1 1-1,-1-1 0,1 1 1,-1-1-1,1 1 1,-1-1-1,1 0 0,-1 1 1,1-1-1,-1 1 1,1-1-1,0 0 0,-1 0 1,1 0-1,0 1 0,-1-1 1,1 0-1,0 0 1,-1 0-1,1 0 0,0 0 1,-1 0-1,1 0 1,0 0-1,-1 0 0,1 0 1,-1 0-1,1-1 0,0 1 1,-1 0-1,1 0 1,0-1-1,-1 1 0,1 0 1,0-1-1,33-17 1196,-16 1-849,-1 0 0,-1-1 0,0 0-1,-1-2 1,-1 0 0,-1 0 0,-1-1-1,-1-1 1,16-43 0,-55 139-898,24-58 465,0-5-241,1-1 1,0 1-1,1 1 1,0-1-1,1 0 0,0 0 1,1 1-1,0-1 1,1 0-1,2 15 1,-2-25 140,0 1 0,0-1 0,0 1 0,0-1 0,0 0 0,0 1 0,0-1 0,0 0 0,0 0 0,1 0 0,-1 0 0,0 0 0,1 0 0,-1 0 0,1 0-1,-1-1 1,1 1 0,0-1 0,-1 1 0,1-1 0,-1 1 0,1-1 0,0 0 0,-1 0 0,1 0 0,0 0 0,0 0 0,-1 0 0,1 0 0,0-1 0,-1 1 0,3-1 0,2-1-316,-1 1 0,1-1 0,-1 0 0,0 0 0,0-1-1,0 1 1,0-1 0,8-6 0,-2-3-1048,0 1 1,-1-1 0,0-1-1,12-18 1,5-16-4880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15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71 3555,'2'-10'5451,"1"-3"-4080,3-34 3600,-12 70-263,-16 19-4261,15-29 185,-7 21 171,11-25-368,0-1 0,-1 1 0,0-1 0,0 0 0,-1 0 0,-7 9 1,11-17-25,3-2-407,0 0 0,0 0-1,0 0 1,0 0 0,1 0 0,-1 0 0,0 0 0,1 1 0,-1-1 0,1 1 0,0-1 0,-1 1 0,1 0-1,6-1 1,8-2-382,0 0 0,0 2 0,1 0-1,0 0 1,-1 2 0,32 3 0,-47-3 382,-1-1 0,1 1 0,0 0 0,-1 1 0,1-1 0,-1 0 1,1 0-1,0 1 0,-1-1 0,1 1 0,-1 0 0,1-1 1,-1 1-1,1 0 0,-1 0 0,1 0 0,-1 0 0,0 0 0,0 0 1,0 0-1,1 0 0,-1 0 0,0 1 0,0-1 0,0 1 0,-1-1 1,1 0-1,0 1 0,-1-1 0,1 1 0,0 0 0,-1-1 1,0 1-1,1-1 0,-1 1 0,0 0 0,0-1 0,0 4 0,-1-2 146,1 1-1,-1 0 1,-1 0-1,1 0 0,0-1 1,-1 1-1,0 0 0,0-1 1,0 0-1,0 1 0,0-1 1,-1 0-1,1 0 1,-1 0-1,-3 2 0,-3 2 89,0 0 0,0-1 0,-1 0 0,0-1 0,0 0 0,0 0 0,-1-1 0,1 0 0,-1-1 0,0-1 0,0 1 0,0-2 0,-12 1-1,22-2-324,0 0 0,0 0 0,0 0 0,1 0 0,-1 0 0,0 0 0,0 0 0,0 0 0,0 0 0,0-1 0,1 1 0,-1 0 0,0-1 0,0 1 0,0-1 0,1 1 0,-1-1 0,0 1 0,1-1 0,-1 1 0,0-1 0,1 0 0,-1 1 0,1-1 0,-1 0 0,1 0 0,-1 1 0,1-1 0,-1 0 0,1 0 0,0 0 0,0 1 0,-1-1 0,1 0 0,0 0 0,0 0 0,0 0 0,0 0 0,0 0 0,0 1 0,0-1 0,0 0 0,0 0 0,0 0 0,1 0 0,-1 0 0,0 1 0,1-1 0,-1 0 0,0 0 0,1 0-1,0 0 1,25-44-6223,-3 15-21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15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4676,'0'0'15936,"-11"1"-14175,5 0-1688,0 0-1,0 0 1,0 1 0,0-1-1,0 1 1,0 0 0,0 1-1,1 0 1,-1 0 0,1 0-1,0 0 1,-1 1 0,2 0-1,-1 0 1,0 0 0,1 1-1,-6 6 1,4-4-56,0 0 1,0 0-1,1 1 0,0-1 1,0 1-1,1 1 1,0-1-1,0 1 0,1-1 1,0 1-1,-3 17 0,6-25-18,1 0 1,-1 0-1,1-1 0,0 1 0,-1 0 0,1-1 1,0 1-1,0 0 0,-1-1 0,1 1 0,0-1 1,0 1-1,0-1 0,0 1 0,0-1 0,-1 0 1,1 1-1,0-1 0,0 0 0,0 0 0,0 0 1,0 0-1,0 0 0,0 0 0,0 0 0,0 0 1,0 0-1,0 0 0,1-1 0,34-3 249,47-15-82,-64 12-438,2 2 0,-1 1-1,0 0 1,1 2 0,40-1-1,-60 4 269,0-1 0,0 0 0,0 1 0,0-1-1,0 1 1,0-1 0,0 1 0,0 0 0,0-1-1,-1 1 1,1 0 0,0 0 0,0 0 0,-1-1-1,1 1 1,0 0 0,-1 0 0,1 0 0,-1 0-1,1 0 1,-1 0 0,0 0 0,1 0 0,-1 0-1,0 0 1,0 1 0,1-1 0,-1 0-1,0 0 1,0 0 0,0 0 0,-1 0 0,1 0-1,0 0 1,0 0 0,-1 0 0,1 1 0,-1 0-1,0 3 175,0 1 0,0-1 0,-1 0 0,0 1 0,0-1 0,-5 9-1,-2-1 400,-1-1-1,0 0 1,-1 0-1,-14 11 1,20-18-510,0-2 1,0 1 0,0 0-1,0-1 1,0 0 0,-1 0 0,1-1-1,-1 1 1,0-1 0,0-1-1,0 1 1,0-1 0,-9 1 0,15-2-235,-1 0 1,0 0 0,1-1 0,-1 1 0,1 0-1,-1 0 1,1-1 0,-1 1 0,1-1 0,-1 1 0,1 0-1,-1-1 1,1 1 0,0-1 0,-1 1 0,1-1-1,0 1 1,-1-1 0,1 1 0,0-1 0,0 1 0,-1-1-1,1 0 1,0 1 0,0-1 0,0 1 0,0-1-1,0 0 1,0 1 0,0-1 0,0 1 0,0-1 0,0 0-1,0 1 1,1-2 0,3-25-6239,9 1-1654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16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20 18546,'0'0'1676,"-8"13"-171,1-2-1235,0 1 0,1 0 0,0 0-1,1 1 1,0-1 0,1 1 0,0 0 0,1 1-1,1-1 1,0 0 0,1 1 0,1 21 0,0-34-269,0 1 0,0-1 0,0 1 1,1-1-1,-1 0 0,1 1 0,-1-1 1,1 0-1,-1 0 0,1 1 0,0-1 0,-1 0 1,1 0-1,0 0 0,0 0 0,0 0 1,0 0-1,0 0 0,0 0 0,0 0 1,0 0-1,1-1 0,-1 1 0,0 0 1,0-1-1,1 1 0,-1-1 0,0 1 1,1-1-1,-1 0 0,0 0 0,1 1 1,-1-1-1,1 0 0,-1 0 0,0 0 1,1 0-1,-1-1 0,1 1 0,-1 0 1,0-1-1,1 1 0,1-2 0,3 1 48,-1-1 0,0 0 0,0-1 0,0 1 0,0-1 0,0 0 0,0 0 0,-1 0 0,7-7 0,-2-2 6,0 0-1,-1 0 1,0-1 0,-1 0-1,-1-1 1,0 0-1,-1 1 1,0-2 0,-1 1-1,-1 0 1,0-1-1,1-20 1,-21 58 111,13-14-195,-25 54 383,27-58-252,0-1 0,1 1 0,0 0 0,0 0 0,0-1-1,1 1 1,-1 0 0,1 0 0,0 0 0,0 0 0,2 7 0,-1-11-95,-1-1 0,1 1-1,-1 0 1,1-1 0,0 1 0,-1 0 0,1-1 0,0 1 0,0-1 0,-1 1 0,1-1 0,0 1 0,0-1 0,0 0-1,-1 1 1,1-1 0,0 0 0,0 0 0,0 1 0,0-1 0,0 0 0,0 0 0,0 0 0,0 0 0,0 0 0,-1-1-1,1 1 1,0 0 0,0 0 0,0 0 0,0-1 0,0 1 0,0-1 0,-1 1 0,1 0 0,1-2 0,32-15 367,-18 4-342,0-1 1,-1-1 0,21-27-1,7-6-109,-43 47 68,0 1 0,0 0-1,0 0 1,0 0 0,1-1 0,-1 1-1,0 0 1,0 0 0,0 0 0,0-1 0,0 1-1,1 0 1,-1 0 0,0 0 0,0 0-1,0 0 1,1-1 0,-1 1 0,0 0 0,0 0-1,0 0 1,1 0 0,-1 0 0,0 0-1,0 0 1,1 0 0,-1 0 0,0 0 0,0 0-1,0 0 1,1 0 0,-1 0 0,0 0-1,0 0 1,1 0 0,-1 0 0,0 0 0,0 0-1,0 0 1,1 0 0,-1 1 0,0-1-1,0 0 1,0 0 0,1 0 0,-1 0 0,0 1-1,2 15-109,-7 36 291,2-33-166,3-18 11,-1-1 0,1 1 0,0-1 1,0 1-1,0 0 0,-1-1 0,1 1 0,0-1 1,0 1-1,0 0 0,0-1 0,0 1 1,0-1-1,0 1 0,0 0 0,0-1 0,1 1 1,-1-1-1,0 1 0,0-1 0,0 1 1,1 0-1,-1-1 0,0 1 0,1-1 1,-1 1-1,0-1 0,1 1 0,-1-1 0,1 0 1,-1 1-1,0-1 0,1 1 0,-1-1 1,1 0-1,-1 0 0,1 1 0,0-1 0,-1 0 1,1 0-1,-1 1 0,1-1 0,-1 0 1,1 0-1,0 0 0,-1 0 0,1 0 0,-1 0 1,1 0-1,0 0 0,-1 0 0,1 0 1,-1 0-1,1 0 0,0-1 0,-1 1 1,1 0-1,-1 0 0,1-1 0,-1 1 0,2-1 1,44-32 737,-8 6-902,-38 26 133,1 1-1,0-1 1,0 1 0,-1 0 0,1 0 0,0 0-1,0-1 1,0 1 0,0 0 0,-1 0 0,1 0-1,0 0 1,0 0 0,0 0 0,0 1 0,0-1 0,-1 0-1,1 0 1,0 1 0,0-1 0,-1 0 0,1 1-1,0-1 1,0 1 0,-1-1 0,1 1 0,0-1-1,-1 1 1,1-1 0,-1 1 0,1 0 0,0-1-1,-1 1 1,0 0 0,1-1 0,-1 1 0,1 0-1,-1 0 1,0-1 0,1 2 0,1 43 41,-2-42-26,-1 1 1,1-1-1,0 0 1,0 1-1,0-1 1,0 0-1,1 1 1,-1-1-1,1 0 1,0 0-1,0 0 1,0 1 0,3 3-1,-3-6 32,0-1-1,0 0 1,0 1 0,0-1-1,0 0 1,0 0-1,0 1 1,0-1 0,0 0-1,0 0 1,0 0 0,0 0-1,0-1 1,0 1-1,0 0 1,0 0 0,0-1-1,0 1 1,0 0-1,0-1 1,0 1 0,0-1-1,0 1 1,0-1 0,0 0-1,-1 1 1,1-1-1,0 0 1,0 0 0,-1 1-1,1-1 1,1-2 0,26-33 765,-24 30-799,11-14 32,-7 7-69,0 1-1,1 0 1,1 1-1,-1 0 1,2 0-1,-1 1 1,2 1-1,17-13 1,-28 22 25,-1 0 1,0 0 0,1-1-1,-1 1 1,0 0 0,1 0-1,-1 0 1,0 0-1,1 0 1,-1 0 0,1 0-1,-1 0 1,0 0 0,1 0-1,-1 0 1,0 0 0,1 0-1,-1 0 1,1 0-1,-1 1 1,0-1 0,1 0-1,-1 0 1,0 0 0,1 0-1,-1 1 1,0-1-1,1 0 1,-1 0 0,0 1-1,0-1 1,1 0 0,-1 1-1,0-1 1,0 0-1,1 1 1,4 20-89,-5 35 243,0-42-206,0-13-400,0-11-12215,0-4-4452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17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22 169 11371,'-5'15'3837,"1"-6"-2625,1 1 0,0-1 1,1 1-1,0 0 0,0 12 0,2-20-1142,0 0 0,0 0 1,0-1-1,0 1 1,1 0-1,-1 0 0,0-1 1,1 1-1,-1-1 1,1 1-1,0 0 0,0-1 1,-1 1-1,1-1 1,0 1-1,0-1 0,1 0 1,-1 1-1,0-1 0,0 0 1,1 0-1,-1 0 1,0 0-1,1 0 0,-1 0 1,1 0-1,-1-1 1,1 1-1,0 0 0,-1-1 1,1 1-1,0-1 1,-1 0-1,1 1 0,0-1 1,2 0-1,3 0 75,0-1 0,0 0 0,0 0 0,0 0-1,0-1 1,0 0 0,0 0 0,-1-1 0,1 1 0,-1-2 0,0 1-1,0-1 1,0 0 0,0 0 0,0 0 0,-1-1 0,0 0 0,0 0-1,0 0 1,-1-1 0,0 1 0,0-1 0,3-7 0,0 2-41,0 0 1,-2 0 0,1 0-1,-1-1 1,-1 0-1,0 0 1,-1 0 0,0 0-1,-1 0 1,0-1-1,-1 1 1,-1-18 0,0 29-103,0-1 1,0 1 0,0-1-1,0 1 1,0-1-1,-1 1 1,1-1 0,-1 1-1,1-1 1,-1 1 0,1-1-1,-1 1 1,0-1-1,0 1 1,0 0 0,0 0-1,0-1 1,0 1 0,0 0-1,0 0 1,0 0-1,0 0 1,-1 0 0,1 0-1,0 1 1,-1-1 0,1 0-1,0 1 1,-1-1-1,1 1 1,-1-1 0,1 1-1,-1 0 1,0-1 0,1 1-1,-1 0 1,1 0-1,-3 0 1,0 1-34,1 0 1,-1 0-1,0 0 0,1 0 1,-1 0-1,1 1 0,-1-1 1,1 1-1,-1 0 0,1 0 1,0 0-1,0 1 0,0-1 1,-3 5-1,-6 7-25,0 0 0,2 2 0,0-1 0,-12 26 1,17-31 33,1-1 0,0 1 0,1 0 1,0 0-1,1 0 0,0 1 1,1-1-1,0 1 0,0 14 1,1-23-7,1 0 1,-1-1 0,0 1-1,1-1 1,-1 1 0,1 0-1,0-1 1,-1 1 0,1-1-1,0 1 1,0-1 0,0 0-1,0 1 1,0-1 0,0 0-1,0 0 1,0 0 0,1 0 0,-1 0-1,3 2 1,0-1-35,0 0 0,1 0 0,-1-1 0,0 1 0,1-1 0,-1 0 0,8 1 0,3-1-707,-1 0-1,1-2 1,-1 1-1,16-4 1,13-9-6353,-2-5-7793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18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25 162 6662,'0'0'12951,"-1"11"-12321,-4 52 443,2 1 0,4-1 0,2 1 0,13 68 0,-13-129 791,0-14-973,1-15-293,-3-13-346,-7-61 0,4 85-239,-1-1 1,0 1-1,-1 0 0,-1 0 1,0 1-1,-14-27 1,32 80-1504,-10-35 1460,0 1 0,0-1 0,0 0 0,1 0 0,-1 0 0,1-1 0,0 1-1,0-1 1,0 0 0,1 0 0,-1 0 0,1-1 0,-1 1 0,1-1 0,0 0 0,0-1 0,0 1-1,0-1 1,0 0 0,0 0 0,1 0 0,-1-1 0,0 0 0,8-1 0,-6 0 97,1-1-1,-1 0 1,1 0 0,-1-1 0,0 0 0,0 0 0,0 0 0,0-1 0,-1 0-1,0-1 1,1 0 0,-2 0 0,1 0 0,0 0 0,-1-1 0,5-7 0,0-1 43,-1 0 0,-1-1 0,0 0 0,-1 0 1,0-1-1,-1 0 0,-1 0 0,-1 0 0,0-1 1,-1 1-1,-1-1 0,-1 0 0,-1-32 0,0 48-111,1 0-1,-1 0 1,0 0-1,0 0 0,0 0 1,0 0-1,0 0 1,0 0-1,0 0 1,0 1-1,0-1 0,0 0 1,0 0-1,-1 0 1,1 0-1,0 0 0,-1 0 1,1 0-1,-1 0 1,1 1-1,-1-1 1,1 0-1,-1 0 0,0 1 1,1-1-1,-1 0 1,0 1-1,1-1 0,-1 1 1,0-1-1,0 0 1,0 1-1,0 0 1,1-1-1,-1 1 0,-1-1 1,0 2-15,1-1 0,-1 1 0,1 0 0,-1-1 0,1 1 0,-1 0 0,1 0 0,-1 0 0,1 0 0,0 0 0,0 0 0,0 1 0,-1-1-1,1 0 1,0 1 0,0-1 0,1 0 0,-1 1 0,0-1 0,-1 4 0,-11 26 40,1 0-1,2 1 0,1 0 1,1 1-1,2 0 0,2 0 1,-2 43-1,6-73-14,0-1-1,0 1 1,0-1 0,0 1-1,0-1 1,1 1 0,-1-1-1,1 1 1,-1-1 0,1 1-1,0-1 1,0 0 0,0 1-1,1-1 1,-1 0 0,0 0-1,1 0 1,2 3 0,-2-4-1,0 0 0,0 0 1,0-1-1,0 1 0,0 0 0,0-1 1,0 1-1,1-1 0,-1 0 1,0 0-1,0 0 0,0 0 1,1 0-1,-1 0 0,0-1 0,0 1 1,0-1-1,0 1 0,0-1 1,0 0-1,3-1 0,8-5 32,0-1 0,0 0 0,-1-1 0,0 0-1,0-1 1,-1 0 0,0-1 0,9-13 0,15-12-458,-35 35 348,1 0 0,-1 1-1,1-1 1,0 0 0,-1 1-1,1-1 1,0 1 0,-1-1-1,1 1 1,0-1 0,0 1 0,-1 0-1,1-1 1,0 1 0,0 0-1,0 0 1,0-1 0,-1 1-1,1 0 1,2 0 0,4 12-879,-6 34 151,-1-34 722,-4 58-2382,2-35-1735,0 1-6121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18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108 338 13164,'0'0'3524,"-8"10"-690,-82 93 2142,81-84-4766,9-19-212,0 0 0,0 0 0,0 1 0,0-1 1,0 0-1,0 1 0,0-1 0,1 0 0,-1 1 1,0-1-1,0 0 0,0 0 0,1 1 0,-1-1 0,0 0 1,0 0-1,0 0 0,1 1 0,-1-1 0,0 0 1,0 0-1,1 0 0,-1 0 0,0 1 0,1-1 0,-1 0 1,0 0-1,1 0 0,-1 0 0,0 0 0,1 0 1,-1 0-1,1 0 0,1 0 13,1 0 0,0-1 1,0 1-1,0-1 0,-1 1 0,1-1 1,0 0-1,0 0 0,-1 0 0,1-1 1,2-1-1,8-5-46,0-2 1,0 0-1,-1 0 1,0-1-1,-1 0 1,0-1-1,-1-1 1,-1 0-1,0 0 1,0 0-1,-1-1 1,8-21-1,-15 18 30,-10 22-51,-14 22-96,-5 29-22,27-52 167,-1 0 0,1 0 0,0 0-1,0 0 1,0 1 0,1-1 0,-1 0 0,1 1 0,0-1-1,0 0 1,1 0 0,0 7 0,0-11 5,-1 1 0,0-1 0,0 1 0,1-1 0,-1 0 0,0 1 0,1-1 0,-1 0 0,1 1 0,-1-1 0,1 0 0,-1 1 0,0-1 0,1 0 0,-1 0 0,1 0 0,-1 1 0,1-1 0,-1 0 0,1 0 0,-1 0 0,1 0 0,-1 0 0,1 0 0,-1 0 0,1 0 0,-1 0 0,1 0-1,-1 0 1,1 0 0,-1-1 0,1 1 0,-1 0 0,1 0 0,-1 0 0,1-1 0,-1 1 0,1 0 0,-1-1 0,0 1 0,1 0 0,-1-1 0,0 1 0,1 0 0,0-1 0,18-17 458,4-16-178,0-2 0,-3 0 0,-1-1 1,-1-1-1,-2-1 0,-2 0 0,-2-1 0,12-68 1,-40 248-1037,11-112 968,0 1 1,2 1 0,2-1 0,0 0 0,6 49 0,-4-75-196,0 1 0,1-1 1,-1 1-1,1 0 1,-1-1-1,1 0 0,0 1 1,0-1-1,1 0 0,-1 0 1,1 0-1,-1-1 1,1 1-1,0 0 0,0-1 1,0 0-1,0 0 0,0 0 1,1 0-1,-1 0 1,1-1-1,-1 1 0,1-1 1,0 0-1,-1 0 0,1 0 1,0-1-1,0 0 0,0 1 1,-1-1-1,1 0 1,5-1-1,-8 0-11,-1 0 1,1 0-1,-1 1 1,0-1-1,1 0 1,-1 0-1,0 0 1,0 0-1,1 0 1,-1 1-1,0-1 1,0 0-1,0 0 1,0 0-1,0 0 1,0 0-1,0 0 1,-1 0-1,1 1 1,0-1-1,0 0 1,-1-1-1,-6-22 5,-3 10-45,-1 0-1,0 1 1,0 1-1,-1 0 1,-1 0 0,0 1-1,-1 1 1,-26-16-1,-15-13 7,54 39 57,0 0-1,0-1 1,1 1-1,-1-1 1,0 0-1,0 1 1,0-1-1,1 1 1,-1-1-1,0 0 1,1 0-1,-1 0 1,1 1-1,-1-1 1,1 0-1,-1 0 0,1 0 1,-1 0-1,1 0 1,0 0-1,0 0 1,-1 0-1,1 0 1,0 0-1,0 0 1,0 0-1,0 0 1,0 0-1,0 0 1,1-1-1,0 1-13,0-1 0,1 0-1,-1 1 1,0 0 0,1-1-1,-1 1 1,1 0 0,0 0-1,-1 0 1,1 0 0,0 0 0,0 0-1,0 1 1,2-2 0,15-3-300,0 0 0,29-2 1,-37 5-31,65-13-5459,-38 6-1324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20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14862,'0'0'8403,"-4"8"-7960,-4 8-304,1 1-1,0 0 1,1 0 0,1 1 0,0 0 0,2 0-1,0 0 1,-1 29 0,5-46-97,-1 0 0,0 1 0,1-1 0,-1 0 0,1 0 0,-1 1 0,1-1 0,0 0 0,-1 0 0,1 0 0,0 0 0,0 0 0,0 0 1,0 0-1,0 0 0,0 0 0,0-1 0,0 1 0,0 0 0,0 0 0,0-1 0,1 1 0,-1-1 0,0 1 0,0-1 0,1 0 0,-1 1 0,0-1 0,1 0 0,-1 0 0,0 0 0,1 0 0,-1 0 0,0 0 0,1 0 0,-1-1 0,0 1 0,2-1 0,2 1 94,1-1 0,-1 0 0,1-1 0,-1 1-1,1-1 1,-1 0 0,0 0 0,6-4-1,-3 0-227,0 1 0,-1-2-1,0 1 1,0-1 0,-1 0-1,0 0 1,0-1 0,8-13 0,-11 14-804,0 1 1,0-1 0,-1 0 0,0 1 0,0-1 0,-1 0 0,2-11 0,-2-17-7785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20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16560,'0'0'8840,"52"16"-9769,-18-13-2370,0-3-2434,-5 0-4197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21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0 18674,'0'0'1510,"-5"8"-218,-179 302 1997,184-310-3308,0 1 1,0-1-1,0 0 1,0 1 0,0-1-1,0 1 1,-1-1-1,1 0 1,0 1-1,0-1 1,0 0-1,-1 1 1,1-1-1,0 0 1,0 1 0,-1-1-1,1 0 1,0 0-1,-1 1 1,1-1-1,0 0 1,-1 0-1,1 0 1,-1 1-1,1-1 1,0 0 0,-1 0-1,1 0 1,-1 0-1,1 0 1,0 0-1,-1 0 1,1 0-1,-1 0 1,-1-17-629,13-48-406,-6 33 730,-1-26 132,-4 36 116,2 0 0,0 0 0,7-24-1,-9 46 72,0 0-1,0 0 0,0 0 0,0 1 0,0-1 0,0 0 0,0 0 0,0 0 0,1 0 0,-1 1 0,0-1 0,0 0 1,0 0-1,0 0 0,0 0 0,0 0 0,1 1 0,-1-1 0,0 0 0,0 0 0,0 0 0,0 0 0,1 0 1,-1 0-1,0 0 0,0 0 0,0 0 0,1 0 0,-1 0 0,0 0 0,0 0 0,0 0 0,1 0 0,-1 0 0,0 0 1,0 0-1,0 0 0,1 0 0,-1 0 0,0 0 0,0 0 0,0 0 0,0 0 0,1 0 0,-1 0 0,0-1 0,0 1 1,0 0-1,0 0 0,1 0 0,-1 0 0,0 0 0,0-1 0,0 1 0,0 0 0,0 0 0,0 0 0,0 0 1,0-1-1,1 1 0,-1 0 0,6 17-128,2 33 85,-5-26 96,2-1 0,0 0 1,9 23-1,-11-37-4,1-1 1,0 0-1,0-1 1,1 1-1,0-1 0,1 0 1,-1 0-1,1 0 0,0-1 1,1 0-1,14 10 1,-21-16 30,0 0 0,0 0 0,0-1 0,0 1 1,0 0-1,0 0 0,0 0 0,0 0 0,0 0 0,0 0 0,0-1 1,0 1-1,0 0 0,0 0 0,0 0 0,0 0 0,0 0 1,0 0-1,0-1 0,0 1 0,1 0 0,-1 0 0,0 0 1,0 0-1,0 0 0,0 0 0,0 0 0,0 0 0,0 0 1,1 0-1,-1 0 0,0-1 0,0 1 0,-21-27 545,-34-34-480,-64-41 1018,118 100-1062,43 3-341,-4 3 246,44 2-985,-26-4-2405,-10-2-2105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8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 19058,'0'0'7324,"-9"-1"-6299,3 0-912,1 1-1,-1 1 0,1-1 0,-1 1 1,0 0-1,1 0 0,0 0 0,-1 1 1,1 0-1,-7 3 0,10-4-93,-1 1 0,0-1-1,1 1 1,-1 0 0,1 0-1,-1 0 1,1 0 0,0 0 0,0 1-1,0-1 1,0 1 0,0-1-1,1 1 1,-1 0 0,1-1 0,0 1-1,0 0 1,0 0 0,0 0 0,0 0-1,0 0 1,1 0 0,0 0-1,-1 5 1,2-7-20,-1-1-1,0 1 1,1-1 0,-1 1-1,1-1 1,-1 1 0,1-1-1,-1 1 1,1-1 0,-1 1-1,1-1 1,-1 1-1,1-1 1,-1 0 0,1 0-1,0 1 1,-1-1 0,1 0-1,0 0 1,-1 1 0,1-1-1,0 0 1,-1 0-1,1 0 1,0 0 0,-1 0-1,1 0 1,1 0 0,27 0-109,-21-1-72,99 0-2903,-106 2 3111,0 0 1,-1 1 0,1-1-1,0 0 1,0 1-1,-1-1 1,1 1 0,-1-1-1,1 1 1,-1-1 0,0 1-1,1-1 1,-1 1-1,0-1 1,0 1 0,0 0-1,0-1 1,0 1 0,-1 1-1,-3 36 1043,2-35-908,0 0 0,0 0 0,-1 0 0,1-1 0,-1 1-1,0-1 1,0 0 0,0 1 0,-5 3 0,6-6-197,0 1-1,0-1 1,0 1-1,0-1 1,0 0 0,0 1-1,0-1 1,0 0-1,0 0 1,-1-1 0,1 1-1,0 0 1,-1-1-1,1 0 1,-1 1 0,1-1-1,0 0 1,-1 0-1,-2-1 1,5 1-237,-1-1 0,1 0 0,-1 1 0,1-1-1,-1 1 1,1-1 0,0 0 0,-1 0 0,1 1 0,0-1 0,0 0 0,0 1 0,-1-1 0,1 0-1,0 0 1,0 1 0,0-1 0,0 0 0,0 0 0,0 0 0,0 1 0,1-1 0,-1-1 0,0-2-2371,0-8-4963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21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7911,'5'0'11275,"-5"3"-10026,4 17-736,-2 4 512,7 8-64,-6 1-481,6 3-416,-1-5 0,2-5-32,-2-8-64,-3-5-256,0-9-257,-1-4-127,-4-4 223,0-14-864,-14-10-1345,-1-7-3268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22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13581,'0'0'10666,"49"0"-10826,-15 0-1378,4 0-1184,7 0-1122,-6 0-1697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22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9449,'0'0'10015,"-10"6"-8633,-24 13-428,11-9-486,1 2 0,1 1 0,1 1 0,-22 18 0,42-32-469,-1 0 0,1 1 1,-1-1-1,1 0 0,0 1 0,-1-1 0,1 1 0,-1-1 1,1 0-1,0 1 0,-1-1 0,1 1 0,0-1 0,0 1 0,-1-1 1,1 1-1,0 0 0,0-1 0,0 1 0,0-1 0,0 1 1,0-1-1,0 1 0,0 0 0,0-1 0,0 1 0,0-1 0,0 1 1,0 0-1,16 5-13,34-7-74,-43 0 44,39-4-548,-16 0-54,50 1 0,-74 4 564,0 0 0,-1 0 0,1 1-1,0-1 1,0 2 0,0-1 0,-1 0-1,1 1 1,-1 0 0,1 1 0,-1-1-1,0 1 1,0 0 0,8 6 0,-11-7 107,0 0 0,0 0 0,-1 0 0,1 1 0,0-1 0,-1 0 0,0 1 1,1-1-1,-1 1 0,0-1 0,0 1 0,-1-1 0,1 1 0,0 0 0,-1-1 0,0 1 1,1 0-1,-1 0 0,-1 5 0,0-3 85,0 0 0,0 0 0,-1-1-1,1 1 1,-1 0 0,-1 0 0,1-1 0,-1 1 0,1-1 0,-5 5 0,2-2 18,0-1 0,-1-1-1,1 1 1,-1-1 0,0 0 0,0 0 0,-1-1 0,1 1 0,-1-2 0,0 1 0,0-1 0,0 0 0,-15 4 0,20-6-293,1-1 0,-1 1 0,1-1 0,-1 1 0,1-1 0,-1 0-1,1 0 1,-1 0 0,0 0 0,1 0 0,-1 0 0,1 0 0,-1 0 0,1 0 0,-1-1 0,1 1 0,-1-1 0,1 1 0,0-1 0,-1 0 0,1 1 0,0-1 0,-1 0 0,1 0 0,0 0 0,0 0 0,0 0 0,-1 0 0,1 0 0,1-1 0,-1 1 0,0 0 0,0-1 0,-1-1 0,-1-21-7779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23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34 243 9161,'0'0'12769,"10"0"-11808,-4 0-843,0 0-1,0-1 1,0 1 0,0-1 0,0 0-1,-1-1 1,1 1 0,0-1 0,-1 0-1,0-1 1,1 1 0,-1-1-1,0 0 1,0-1 0,0 1 0,-1-1-1,1 0 1,6-7 0,3-5 93,-1 0 1,17-25-1,-26 35-127,-1-1 0,1 1 0,-1-1 0,-1 0 0,1 1 0,-1-1 0,0-1 0,-1 1 1,1 0-1,-1-11 0,-1 16-52,0 1 0,0-1 0,0 1 0,0-1 0,0 1 0,-1-1 0,1 1 0,-1-1 0,1 1 1,-1 0-1,1-1 0,-1 1 0,0 0 0,1-1 0,-1 1 0,0 0 0,0 0 0,0 0 0,0 0 1,0 0-1,0 0 0,-1 0 0,1 0 0,0 0 0,0 0 0,-1 1 0,1-1 0,0 1 0,-1-1 0,1 1 1,-1-1-1,1 1 0,-1 0 0,1-1 0,0 1 0,-1 0 0,1 0 0,-1 0 0,1 0 0,-3 1 1,-2-1-28,0 1 0,1 0 0,-1 1 0,0-1 0,1 1 0,-1 0 0,1 0 0,0 1 0,-8 4 0,1 2-29,1 0 0,0 1 0,0 1 0,1-1 0,0 2 0,1-1 0,-15 26 0,19-28 6,0 1 0,1-1 0,0 1 1,0 0-1,1 0 0,0 0 0,1 0 1,0 1-1,0-1 0,1 1 0,1 20 0,1-29 12,-1 0-1,1 0 0,0 0 0,0 0 0,0 0 0,0 0 0,0 0 0,0 0 0,1 0 0,-1 0 0,1 0 0,-1-1 0,1 1 1,0-1-1,-1 1 0,1-1 0,0 0 0,0 1 0,0-1 0,0 0 0,0 0 0,0-1 0,0 1 0,1 0 0,-1-1 0,0 1 0,0-1 1,1 0-1,-1 1 0,0-1 0,0 0 0,5-1 0,5 1-270,0-1 0,0 0 1,0-1-1,21-5 0,-15 1-1418,-1-1 0,-1-1 0,23-13 1,5-5-5871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23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14350,'0'0'10538,"-16"46"-10314,7-7 32,-4 5-256,-3 3 64,3-3-32,-3-5-32,5-6 32,0-8-32,4-10-224,2-10-737,-1-5-1313,1-4-1089,-1-18-3492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23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 12236,'0'0'7719,"63"35"-6854,-38-22-609,2-2-160,2-5 0,3-3-1153,-3-3-2114,2 0-3651</inkml:trace>
  <inkml:trace contextRef="#ctx0" brushRef="#br0" timeOffset="1">388 17 14830,'0'0'5872,"-10"3"-4404,5-2-1390,1 1 0,-1 0 0,0 0 0,1 0 0,-1 1 0,1 0 0,-1-1 0,1 2 1,0-1-1,1 0 0,-1 1 0,0-1 0,1 1 0,0 0 0,0 1 0,0-1 0,0 0 0,1 1 0,0-1 0,0 1 0,0 0 0,0 0 0,1 0 0,0 0 0,-1 6 0,0 0 12,0-1-1,1 1 1,0 0 0,1 0-1,1 18 1,0-27-70,-1 0-1,0-1 1,1 1 0,-1 0-1,1-1 1,0 1-1,-1 0 1,1-1 0,0 1-1,0-1 1,0 1-1,0-1 1,0 0 0,0 1-1,0-1 1,1 0-1,2 2 1,-2-2 9,0 0-1,0-1 1,0 1-1,0-1 1,0 0 0,0 0-1,0 1 1,0-1-1,0 0 1,0-1-1,0 1 1,0 0 0,0-1-1,0 1 1,0-1-1,0 1 1,0-1-1,-1 0 1,4-2 0,-1 1 60,1-1 1,-1 0-1,0 0 1,-1-1-1,1 1 1,0-1-1,-1 0 1,0 0-1,0 0 1,0 0-1,0-1 1,-1 1-1,0-1 1,0 1-1,0-1 1,0 0-1,1-9 1,1-2 266,-1-1 1,0 0 0,0-35-1,-3 51-384,0-1 1,0 0-1,0 1 0,0-1 0,0 0 0,0 1 1,0-1-1,0 0 0,-1 1 0,1-1 0,-1 1 1,1-1-1,-1 0 0,0 1 0,0-1 0,0 1 1,1 0-1,-1-1 0,0 1 0,-1 0 0,1-1 1,0 1-1,0 0 0,0 0 0,-1 0 0,1 0 1,-1 0-1,1 0 0,-1 1 0,1-1 0,-1 0 1,1 1-1,-1-1 0,1 1 0,-1 0 1,0-1-1,-2 1 0,2 0-287,0 0-1,0 1 1,0-1 0,0 0 0,0 1-1,0 0 1,0-1 0,1 1 0,-1 0-1,0 0 1,0 0 0,1 0-1,-3 2 1,2-1-431,0 0 0,0 0-1,0 0 1,1 0 0,-1 0-1,1 0 1,0 1 0,-1-1 0,1 0-1,0 1 1,0-1 0,0 4-1,-2 7-7111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24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79 16720,'0'0'1890,"-9"6"234,2-1-1963,-1 1-1,2 0 1,-1 0-1,1 0 1,-1 1-1,2 0 0,-1 0 1,1 1-1,0 0 1,1 0-1,0 0 1,0 0-1,1 0 1,0 1-1,0 0 0,1-1 1,-2 13-1,3-18-148,1-1-1,0 0 0,-1 0 0,1 0 0,0 1 0,0-1 0,0 0 1,0 1-1,0-1 0,1 0 0,-1 0 0,1 1 0,-1-1 1,1 0-1,0 0 0,0 0 0,0 0 0,0 0 0,0 0 1,2 2-1,0-2-19,0-1 0,0 0 0,0 1 0,0-1 0,0 0 1,0 0-1,0-1 0,0 1 0,0-1 0,0 1 0,4-1 0,22 4-393,-22-2 136,0 0 1,-1 0 0,1 1-1,-1 0 1,0 0 0,0 1-1,0 0 1,0 0 0,-1 0-1,1 1 1,-1-1-1,0 1 1,-1 1 0,1-1-1,-1 1 1,0-1 0,-1 1-1,1 0 1,-1 1 0,0-1-1,4 14 1,-2-5 332,-1 0 1,0 1-1,-1-1 1,0 1-1,-2 0 1,0 0-1,-1 0 1,-2 26-1,1-35 270,-1 0-1,0-1 1,-1 1-1,1 0 1,-1-1-1,0 1 1,-1-1-1,0 0 1,0 0-1,0 0 1,0-1-1,-7 6 1,9-8-231,0-1 1,0 0-1,-1 1 1,1-1-1,-1 0 1,0-1-1,0 1 1,1 0-1,-1-1 1,0 1 0,0-1-1,-1 0 1,1 0-1,0 0 1,0-1-1,0 1 1,-1-1-1,1 0 1,0 0-1,0 0 1,-1 0-1,1 0 1,0-1-1,0 1 1,-1-1-1,1 0 1,0 0-1,-5-2 1,5 0-102,0 0 1,0 0-1,1 0 0,-1 0 1,1 0-1,0 0 0,0-1 1,0 1-1,0-1 0,0 0 1,1 1-1,-1-1 1,1 0-1,0 0 0,1 0 1,-1 0-1,1 0 0,-1 0 1,1 0-1,1-4 0,-2-6-86,2 1 0,-1-1 0,2 0 0,5-24 0,-1 23 63,0 0-1,0 1 1,1-1-1,1 1 1,15-20-1,58-66 38,-31 41 22,-38 43-25,55-77 33,-61 84 54,-1 0-1,0-1 1,0 0-1,-1 0 1,-1 0-1,0-1 1,0 1-1,1-14 1,-4 23-88,1 0 1,-1 0 0,0 0 0,0 0-1,0 0 1,0 0 0,0 0 0,-1 0 0,1 0-1,0 0 1,0 0 0,-1 0 0,1 0 0,0 0-1,-1 0 1,1 0 0,-1 0 0,0 0-1,1 0 1,-1 1 0,1-1 0,-1 0 0,0 0-1,0 1 1,0-1 0,1 0 0,-1 1-1,0-1 1,0 1 0,0-1 0,0 1 0,0 0-1,0-1 1,0 1 0,0 0 0,0 0-1,0-1 1,0 1 0,0 0 0,0 0 0,0 0-1,0 0 1,0 0 0,0 1 0,0-1-1,0 0 1,0 0 0,-1 1 0,-3 0-31,0 0 1,1 1 0,-1-1-1,1 1 1,-1 0 0,1 0-1,0 0 1,0 1 0,-5 3-1,1 2 31,0-1-1,1 1 1,1 0 0,-1 1-1,1-1 1,1 1 0,0 1-1,0-1 1,0 1-1,1-1 1,1 1 0,0 0-1,0 1 1,1-1-1,0 0 1,1 1 0,0 13-1,1-22-95,1 0 0,-1 0 0,1 0 0,0 0 0,-1 0 0,1 0 0,0 0-1,0 0 1,0 0 0,1 0 0,-1-1 0,0 1 0,1 0 0,-1-1 0,1 1 0,0-1 0,-1 0-1,1 1 1,0-1 0,0 0 0,0 0 0,0 0 0,0 0 0,0-1 0,0 1 0,0-1 0,0 1-1,0-1 1,0 1 0,4-1 0,-1 0-528,0 1 1,0-1-1,0-1 0,-1 1 0,1-1 0,0 1 1,0-1-1,0-1 0,-1 1 0,1-1 0,-1 0 1,8-4-1,11-14-5442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24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17 7239,'0'0'16202,"-1"11"-15802,-1 0-256,0-2-32,1 0 0,0 0 0,1-1 1,0 1-1,0 0 0,2 13 0,-1-21-94,-1 0 0,1 0 1,-1-1-1,1 1 0,-1 0 0,1 0 0,0-1 1,-1 1-1,1 0 0,0-1 0,0 1 0,-1-1 1,1 1-1,0-1 0,0 1 0,0-1 0,0 1 1,0-1-1,0 0 0,0 1 0,0-1 0,0 0 1,0 0-1,0 0 0,0 0 0,0 0 0,0 0 1,0 0-1,0 0 0,0 0 0,0-1 0,0 1 1,-1 0-1,1-1 0,0 1 0,0 0 0,0-1 1,0 1-1,0-1 0,1 0 0,35-22 629,-7-4-514,24-21-24,-50 45-91,0 1 0,-1-1 0,1 1 0,0 0 0,1 0 0,-1 0 0,0 0 0,0 1 0,1-1 0,-1 1 0,1 1 0,4-2 0,-8 3 4,-1 0 0,1 0 0,0 0 0,0 0 0,0 0 0,-1 0 0,1 0 1,0 0-1,-1 0 0,1 1 0,-1-1 0,1 0 0,-1 0 0,0 0 1,0 1-1,1-1 0,-1 0 0,0 0 0,0 1 0,0-1 0,0 0 0,-1 3 1,1 44 858,-1-36-553,1 51 1109,0-62-1427,3-3-359,0-1 0,0 1 0,-1-1 0,1 0 1,-1 0-1,0 0 0,0-1 0,3-5 0,-1 2-792,25-42-8223,-15 23 2141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25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116 227 11435,'0'0'7570,"-11"7"-5328,7-4-2102,-8 4 633,0 2 0,0 0 0,-17 17-1,26-22-682,-1 0 0,1 1 0,-1-1 0,1 1 0,1-1 0,-1 1 0,1 0 0,0 0 0,0 0 0,0 1 0,0-1 0,1 0 0,0 1 0,0-1 0,1 8 0,0-12-83,0 0 1,0-1 0,0 1-1,0 0 1,1 0-1,-1-1 1,0 1-1,0 0 1,1 0 0,-1-1-1,1 1 1,-1-1-1,1 1 1,-1 0 0,1-1-1,-1 1 1,1-1-1,-1 1 1,1-1-1,0 1 1,-1-1 0,1 0-1,0 1 1,-1-1-1,1 0 1,0 1-1,0-1 1,-1 0 0,1 0-1,0 0 1,0 0-1,-1 1 1,1-1-1,0 0 1,0 0 0,0-1-1,-1 1 1,1 0-1,0 0 1,0 0-1,1-1 1,1 0 82,1 1 1,-1-1-1,1 0 1,-1 0-1,0-1 0,1 1 1,-1-1-1,4-2 1,-1-2-53,-1 1 1,1-1-1,-1 0 1,-1 0 0,1 0-1,-1 0 1,0-1-1,-1 0 1,1 0 0,-1 0-1,-1 0 1,1-1-1,1-8 1,0-6 38,-1 0 0,-1 0 0,-1-29 0,0 51-77,-1 0 0,0 0 0,0 0 0,0-1 0,0 1 0,0 0-1,0 0 1,0 0 0,0 0 0,0-1 0,1 1 0,-1 0 0,0 0-1,0 0 1,0-1 0,0 1 0,0 0 0,0 0 0,0 0 0,0 0-1,0-1 1,0 1 0,-1 0 0,1 0 0,0 0 0,0-1 0,0 1-1,0 0 1,0 0 0,0 0 0,0 0 0,0 0 0,0-1 0,-1 1-1,1 0 1,0 0 0,0 0 0,0 0 0,0 0 0,0 0 0,-1-1-1,1 1 1,0 0 0,0 0 0,0 0 0,0 0 0,-1 0 0,1 0 0,0 0-1,0 0 1,0 0 0,0 0 0,-1 0 0,1 0 0,0 0 0,-1 0-1,-8 12-15,-6 20 8,14-28 39,-1 1 0,1-1 0,0 1 0,1-1 0,-1 1-1,1-1 1,0 1 0,0-1 0,0 1 0,1-1 0,1 10-1,-1-13-4,-1 1-1,1-1 0,0 0 0,0 1 1,0-1-1,0 0 0,0 0 0,0 0 1,0 0-1,0 1 0,0-1 0,0-1 1,0 1-1,1 0 0,-1 0 0,0 0 1,1-1-1,-1 1 0,1-1 0,-1 1 1,1-1-1,-1 1 0,1-1 0,-1 0 1,1 0-1,-1 0 0,1 0 0,-1 0 0,1 0 1,-1 0-1,1 0 0,-1-1 0,1 1 1,-1 0-1,1-1 0,-1 0 0,3-1 1,3-1 27,-1 0 0,1 0 1,-1-1-1,0 0 0,0-1 0,0 1 1,-1-1-1,0 0 0,0 0 1,0-1-1,5-6 0,44-72-359,-46 71 165,-15 30 156,1 1 0,0 0 0,2 0 0,0 0 0,-2 23 1,6-40 7,0 0 1,-1 0 0,1 0-1,0-1 1,0 1 0,0 0 0,0 0-1,0 0 1,0 0 0,0 0-1,0-1 1,0 1 0,0 0 0,1 0-1,-1 0 1,0-1 0,0 1-1,1 0 1,-1 0 0,1-1 0,-1 1-1,0 0 1,1 0 0,0-1-1,-1 1 1,1-1 0,0 2-1,0-3 24,0 1-1,0 0 1,0-1-1,0 1 1,0 0-1,0-1 1,0 0-1,0 1 1,0-1-1,0 1 0,0-1 1,0 0-1,0 0 1,-1 0-1,1 1 1,1-3-1,29-45 615,-17 23-668,-2-1 0,-1 0 1,16-56-1,-29 90-349,-5 25 268,0 0 0,-1 43 1,8-76 69,0 1 0,0-1 1,0 1-1,0-1 1,0 1-1,0-1 1,0 0-1,0 1 1,1-1-1,-1 1 0,0-1 1,0 0-1,1 1 1,-1-1-1,0 0 1,0 1-1,1-1 0,-1 0 1,0 1-1,1-1 1,-1 0-1,1 1 1,-1-1-1,0 0 0,1 0 1,-1 0-1,1 0 1,-1 1-1,0-1 1,1 0-1,-1 0 0,2 0 1,20-1-961,20-14-2472,-28 4 949,-1 0 0,0-1-1,-1 0 1,18-22 0,-4-15 1248,-18 21 4460,-6-1 3539,-2 29-6703,1-1 0,-1 1-1,0-1 1,0 1 0,0 0 0,0-1 0,0 1 0,0 0-1,0-1 1,0 1 0,0-1 0,-1 1 0,1 0 0,0-1 0,0 1-1,0 0 1,0-1 0,0 1 0,-1 0 0,1-1 0,0 1-1,0 0 1,-1-1 0,1 1 0,0 0 0,0 0 0,-1-1-1,1 1 1,0 0 0,-1 0 0,1 0 0,0-1 0,-1 1-1,1 0 1,0 0 0,-1 0 0,0 0 0,-15 7 1519,-10 18 74,24-24-1677,1 0 0,0 0 0,0 1 0,0-1 1,1 1-1,-1-1 0,0 0 0,1 1 0,-1 0 0,0-1 1,1 1-1,0-1 0,-1 1 0,1-1 0,0 1 0,0 0 0,0-1 1,0 1-1,0 0 0,0-1 0,1 1 0,-1 0 0,0-1 0,1 1 1,-1-1-1,1 1 0,0-1 0,-1 1 0,1-1 0,0 1 1,0-1-1,0 0 0,0 0 0,0 1 0,0-1 0,1 0 0,-1 0 1,0 0-1,0 0 0,1 0 0,1 1 0,8 3-515,0 0 0,1 0 1,-1-1-1,23 4 0,3 3-143,-36-11 729,0 0 0,0 1 0,0-1 0,1 1 0,-1-1 0,0 1 0,0-1 0,0 1 0,0 0 0,0-1 0,0 1 0,0 0 0,0 0 0,0 0 0,0 0 0,0 0 0,-1 0 0,1 0 0,0 0 1,-1 0-1,1 0 0,-1 0 0,1 1 0,-1-1 0,0 0 0,1 0 0,-1 1 0,0 1 0,0-1 120,-1 1 0,0-1 0,0 0 0,0 0 0,0 0 0,0 0 0,0 0 0,-1 0 0,1 0 0,-1-1 0,1 1 0,-1 0 0,0-1 0,-2 3-1,-5 3 278,-1-1 0,0 0-1,0 0 1,0-1-1,-16 5 1,23-9-521,1 0 0,-1 0 1,1-1-1,-1 1 0,0-1 1,1 1-1,-1-1 0,0 0 0,1 0 1,-4-1-1,5 1-133,0-1-1,0 1 1,0-1-1,1 1 1,-1-1 0,0 0-1,0 1 1,1-1-1,-1 0 1,0 1 0,1-1-1,-1 0 1,1 0-1,-1 0 1,1 1 0,-1-1-1,1 0 1,0 0-1,-1 0 1,1 0 0,0 0-1,0 0 1,0 0-1,-1 0 1,1 0-1,0 0 1,0 1 0,1-1-1,-1-2 1,0-23-5459,2-7-2166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26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14862,'0'0'4292,"-3"8"-2450,-8 28 92,2 1-1,-8 56 1,13-54-1309,2 0 0,4 61 0,-2-95-611,1-1-1,-1 1 0,1 0 0,1-1 0,-1 0 1,1 1-1,0-1 0,0 0 0,0 0 0,5 7 1,-6-10-5,-1 0 1,1 0 0,0 0 0,0 0-1,0-1 1,0 1 0,0 0 0,0-1-1,0 1 1,0-1 0,0 1 0,0-1-1,0 1 1,0-1 0,1 0 0,-1 1-1,0-1 1,0 0 0,0 0 0,1 0-1,-1 0 1,0 0 0,0 0 0,0-1-1,0 1 1,1 0 0,-1 0 0,0-1-1,0 1 1,0-1 0,0 1-1,0-1 1,0 0 0,0 1 0,0-1-1,0 0 1,0 1 0,0-1 0,-1 0-1,1 0 1,0 0 0,0 0 0,-1 0-1,1 0 1,-1 0 0,2-2 0,8-12-151,0-1 1,-1 0 0,0-1-1,-2 0 1,0 0 0,9-32-1,-18 57 195,1 0 1,0 0-1,1-1 0,0 1 0,1 11 0,-1-17-45,0 0 1,1 0-1,-1 0 1,0 0 0,1 0-1,-1 0 1,1 0-1,-1 0 1,1 0 0,0 0-1,0 0 1,0-1-1,0 1 1,0 0-1,0 0 1,0-1 0,1 1-1,-1-1 1,1 1-1,-1-1 1,1 0 0,0 1-1,-1-1 1,1 0-1,0 0 1,0 0-1,3 1 1,-1-2 25,0 0-1,0 0 1,-1 0-1,1-1 1,0 0-1,0 1 1,-1-1-1,1 0 1,-1-1 0,1 1-1,-1-1 1,1 0-1,-1 1 1,0-1-1,0-1 1,0 1-1,0 0 1,0-1 0,0 0-1,-1 1 1,1-1-1,3-6 1,3-3-14,-1-1 1,-1 0-1,0 0 1,8-23-1,-27 67-91,1 1 0,1 0-1,2 0 1,2 1 0,-5 44-1,10-59 105,1 0-1,1-1 1,0 1-1,2 0 1,0-1-1,0 1 1,2-1-1,0 0 1,1-1-1,16 32 1,-18-40-252,0-1 0,-1 1 0,0 0 0,0 0 0,-1 1 0,3 12 0,-5-19 237,0-1-1,0 0 1,0 1-1,0-1 1,0 0-1,0 1 1,0-1-1,0 0 1,0 1-1,-1-1 1,1 0-1,-1 0 1,1 1-1,-1-1 1,1 0-1,-1 0 1,0 0-1,1 0 1,-1 1-1,0-1 1,0 0-1,0-1 1,0 1-1,0 0 1,0 0-1,0 0 1,0 0-1,0-1 1,-1 1-1,1-1 1,0 1-1,0-1 1,-1 1-1,1-1 1,0 0-1,0 1 1,-1-1-1,1 0 1,0 0-1,-1 0 1,1 0-1,0 0 1,-1 0-1,1-1 1,0 1-1,-1 0 1,1-1-1,-2 0 1,0 0 64,0 0 0,0 0 0,1 0 0,-1-1 0,0 1 0,1-1 0,-1 1 0,1-1 0,0 0 0,-1 0 1,1 0-1,0 0 0,0-1 0,0 1 0,1 0 0,-1-1 0,1 0 0,-1 1 0,1-1 0,0 0 1,0 1-1,-1-5 0,-3-7-6,2 1 1,-1-1-1,-1-18 0,3 13-84,0 0 0,1-1-1,1 1 1,3-31-1,-2 44-74,0 0 0,0 1 0,1-1 0,0 0-1,0 0 1,0 1 0,1 0 0,-1-1-1,1 1 1,1 0 0,-1 0 0,1 0-1,0 1 1,0-1 0,0 1 0,0 0-1,1 0 1,0 1 0,7-5 0,-10 7 25,40-23-3033,-13 4-2411,-3 0-2822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9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10250,'0'0'13372,"3"8"-12784,-1-5-541,-1-1 0,0 1 1,1-1-1,0 1 0,0-1 1,-1 1-1,1-1 1,0 0-1,1 0 0,-1 0 1,0 0-1,1 0 1,-1 0-1,1-1 0,4 3 1,-1-2-2,0-1 1,-1 0-1,1 0 0,0 0 1,0-1-1,0 1 1,0-1-1,0-1 1,8 0-1,-8-1-6,0 1-1,0-1 1,0 0-1,0 0 1,0 0 0,0-1-1,0 0 1,8-6-1,-12 8 61,1-1-1,-1 0 0,1 0 1,-1 0-1,0 0 1,0 0-1,0 0 0,0-1 1,0 1-1,0-1 0,-1 1 1,1-1-1,-1 0 0,0 0 1,0 1-1,0-1 1,0 0-1,0 0 0,0-4 1,-1 6-84,0 0 0,-1 0 0,1 1 0,0-1 0,-1 1 1,1-1-1,0 0 0,-1 1 0,1-1 0,-1 1 0,1-1 0,-1 1 1,1-1-1,-1 1 0,1-1 0,-1 1 0,0-1 0,1 1 1,-1 0-1,0-1 0,1 1 0,-1 0 0,0 0 0,1 0 1,-1-1-1,0 1 0,0 0 0,1 0 0,-1 0 0,0 0 0,1 0 1,-1 0-1,0 0 0,0 1 0,1-1 0,-1 0 0,0 0 1,1 1-1,-1-1 0,0 0 0,0 1 0,-32 12-203,25-8 184,0 2 0,1-1 0,0 1 0,1 0 0,-1 0-1,2 1 1,-8 10 0,11-15 22,0 1-1,-1-1 0,2 0 0,-1 1 0,0 0 1,1-1-1,-1 1 0,1 0 0,0 0 0,1 0 1,-1 0-1,1 0 0,-1 0 0,1 0 0,0 0 0,1 0 1,-1 0-1,1 0 0,0-1 0,2 8 0,-1-8-21,0-1-1,1 1 0,-1-1 1,1 0-1,0 0 0,0 0 1,0-1-1,0 1 0,0 0 1,0-1-1,0 0 0,0 0 1,0 0-1,1 0 0,-1-1 1,0 1-1,1-1 0,-1 0 1,6 0-1,68-3-3606,-40-6-2273,1-7-4591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29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107 141 12043,'2'-8'1400,"0"0"-1,0 0 1,0 0-1,-1 0 0,-1 0 1,1-9-1,-1 16-1232,0 0 1,0 0-1,0 0 0,0 0 1,-1 0-1,1 0 1,0-1-1,0 1 0,-1 0 1,1 0-1,-1 0 0,1 0 1,-1 0-1,1 0 0,-1 0 1,0 1-1,0-1 0,1 0 1,-1 0-1,-1-1 0,0 2-144,1 0 0,-1-1 0,1 1-1,-1 0 1,1 0 0,0 0 0,-1 0-1,1 0 1,-1 0 0,1 1 0,-1-1-1,1 0 1,0 1 0,-1-1 0,1 1-1,0 0 1,-1-1 0,1 1 0,0 0-1,0 0 1,-2 1 0,-2 2-30,0 0-1,0 1 1,1-1 0,0 1-1,-1 0 1,2 1 0,-1-1 0,0 1-1,1-1 1,0 1 0,1 0 0,-3 8-1,-1 2 29,1 1 0,1 0 0,-3 23 0,7-39-20,0 1 1,0-1-1,-1 0 0,1 1 1,0-1-1,0 0 0,0 1 1,1-1-1,-1 1 0,0-1 1,0 0-1,1 0 0,-1 1 0,1-1 1,-1 0-1,2 2 0,-2-3 6,1 0-1,-1 1 0,0-1 1,1 0-1,-1 1 0,1-1 0,-1 0 1,1 0-1,-1 1 0,1-1 1,-1 0-1,1 0 0,0 0 0,-1 0 1,1 0-1,-1 0 0,1 0 0,-1 0 1,1 0-1,-1 0 0,1 0 1,0 0-1,-1 0 0,1 0 0,0-1 1,3-1 30,-1 1 1,1-1-1,-1 0 1,0-1-1,0 1 1,0 0-1,0-1 1,0 0-1,3-4 1,9-11 42,-2-1 0,0 0 0,-1-1 0,13-30 0,-20 119-288,-3 31 413,-3 94-148,-1-167 134,-2-1 0,0 1 1,-2-1-1,-1-1 0,-12 33 0,10-43 3,9-27-56,9-29-187,28-47-18,9-16-170,-5-2-1,50-202 1,-90 301-87,-4 11 125,-9 30 63,-10 53 154,18 25 116,4-111-187,0-1 1,1 1 0,-1 0 0,1-1 0,-1 1 0,1-1-1,-1 1 1,1-1 0,0 1 0,-1-1 0,1 1-1,0-1 1,-1 1 0,1-1 0,0 0 0,-1 0 0,1 1-1,0-1 1,0 0 0,-1 0 0,1 0 0,0 0 0,0 0-1,-1 0 1,1 0 0,0 0 0,0 0 0,0 0-1,-1 0 1,1 0 0,0 0 0,0-1 0,-1 1 0,1 0-1,0-1 1,-1 1 0,2-1 0,31-14-5952,-17-3-327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29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9 14638,'0'0'9128,"-43"-9"-8263,34 11-224,9 8-353,0 0-320,0-2-32,0-2-993,9-2-1153,-2-4-769,0 0-2498,4 0-3780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30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18 127 10602,'0'0'3059,"-2"10"160,1-1-2349,-4 14-100,1 0 0,1 0 0,0 41 0,3-58-639,1-1 0,-1 0 0,1 1 0,0-1 0,1 0 0,-1 0 0,1 0 1,0 0-1,0 0 0,5 7 0,-5-10 5,-1 0 0,1 0 1,0 0-1,0 0 0,0-1 1,0 1-1,0-1 1,0 1-1,1-1 0,-1 0 1,0 0-1,1 0 0,-1 0 1,1 0-1,-1-1 0,1 1 1,-1-1-1,1 1 0,-1-1 1,1 0-1,0 0 0,-1 0 1,4-1-1,-2 0-28,0-1 1,0 1-1,1-1 0,-1 0 0,0 0 0,-1-1 1,1 1-1,0-1 0,-1 0 0,1 1 0,-1-2 1,0 1-1,0 0 0,0-1 0,-1 1 0,1-1 1,-1 0-1,0 0 0,0 0 0,3-6 0,1-4 6,-1 0 0,0 0-1,0-1 1,4-28-1,-9 38 39,1 1 0,-1 0-1,0 0 1,0 0-1,0 0 1,-1-1 0,-1-6-1,1 10-147,1 0 0,0 0-1,-1 1 1,1-1-1,-1 0 1,1 0-1,-1 1 1,1-1-1,-1 0 1,1 1-1,-1-1 1,0 0-1,1 1 1,-1-1-1,0 1 1,1-1-1,-1 1 1,0-1-1,0 1 1,0 0 0,1-1-1,-1 1 1,0 0-1,0 0 1,0-1-1,0 1 1,0 0-1,0 0 1,1 0-1,-1 0 1,0 0-1,0 0 1,0 1-1,0-1 1,0 0-1,1 0 1,-1 1 0,0-1-1,0 0 1,0 1-1,0-1 1,1 1-1,-1-1 1,-1 1-1,1 0-15,0 0 0,0-1-1,0 1 1,0 0 0,0 0 0,0 0-1,1 0 1,-1 0 0,0 0 0,0 0-1,1 0 1,-1 0 0,0 0 0,1 1 0,-1-1-1,1 0 1,0 0 0,-1 0 0,1 1-1,0-1 1,0 0 0,-1 0 0,1 1-1,0-1 1,1 0 0,-1 1 0,0-1-1,0 0 1,0 0 0,1 1 0,-1-1-1,1 0 1,0 2 0,0 0-1,0-1 1,0 0-1,0 0 1,0 0-1,0-1 1,0 1-1,1 0 0,-1 0 1,1-1-1,-1 1 1,1-1-1,0 1 1,0-1-1,-1 0 1,1 1-1,0-1 1,0 0-1,0 0 0,4 1 1,6-1 14,-1 0 0,1 0 0,-1-1 0,1-1 0,-1 0 0,1 0 0,-1-2 0,1 1 0,-1-1 0,0-1 0,0 0 0,-1 0 0,1-1 0,18-12 0,-22 13 36,-1-1 0,1 1 1,-1-1-1,-1-1 0,1 1 1,-1-1-1,0 0 0,0 0 1,0 0-1,-1 0 0,0-1 1,0 0-1,-1 0 1,0 0-1,0-1 0,-1 1 1,0 0-1,0-1 0,0 0 1,-1 1-1,-1-1 0,1 0 1,-1-8-1,0 16-37,0-1 0,0 0 0,0 1 0,-1-1 0,1 0 0,0 1-1,0-1 1,0 0 0,0 1 0,-1-1 0,1 0 0,0 1 0,-1-1 0,1 1 0,0-1 0,-1 1 0,1-1 0,-1 1-1,1-1 1,-1 1 0,1-1 0,-1 1 0,1 0 0,-1-1 0,1 1 0,-1 0 0,0-1 0,1 1 0,-1 0-1,1 0 1,-1 0 0,0-1 0,1 1 0,-1 0 0,0 0 0,1 0 0,-1 0 0,0 0 0,1 0 0,-1 0-1,0 0 1,1 1 0,-1-1 0,0 0 0,1 0 0,-1 1 0,1-1 0,-1 0 0,0 0 0,1 1 0,-1-1 0,1 1-1,-1-1 1,1 0 0,-1 2 0,-30 23-143,25-15 136,-1 1 0,2-1-1,-1 1 1,2 0 0,-1 0-1,1 1 1,-4 19 0,8-28-37,-1 0 1,0 1 0,1-1 0,0 0 0,0 0 0,0 0-1,0 1 1,0-1 0,1 0 0,-1 0 0,1 0 0,0 0 0,0 0-1,0 0 1,0 0 0,1 0 0,-1 0 0,1 0 0,-1 0-1,1-1 1,0 1 0,0-1 0,1 0 0,-1 1 0,0-1 0,1 0-1,-1 0 1,1 0 0,0-1 0,-1 1 0,1-1 0,0 1-1,4 0 1,4 1-857,0 0-1,1-1 1,-1-1-1,1 0 1,-1-1-1,1 0 1,19-2-1,9-8-5858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30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13933,'4'14'7981,"13"31"-4844,-14-37-3056,0 0-1,1-1 0,0 0 0,0 1 1,1-1-1,-1-1 0,12 13 1,-14-18-9,1 0 1,-1 0-1,1 0 0,-1 0 1,1-1-1,-1 1 1,1-1-1,0 1 1,-1-1-1,1 0 1,0 0-1,-1 0 1,1 0-1,-1-1 0,1 1 1,0-1-1,-1 0 1,1 1-1,-1-1 1,0 0-1,1 0 1,-1-1-1,0 1 1,1 0-1,-1-1 0,0 0 1,0 1-1,0-1 1,0 0-1,2-4 1,8-5 170,-1-2 0,-1 1 0,14-22 1,-10 7-110,-12 22-44,0 0-1,1-1 1,-1 1-1,1 0 0,1 1 1,-1-1-1,1 0 1,6-6-1,-9 12-99,0 0 0,0 0 0,-1 0 0,1 1 0,0-1 0,-1 0-1,1 0 1,-1 0 0,0 1 0,1-1 0,-1 0 0,0 1 0,0-1 0,0 0 0,0 1 0,0-1-1,0 0 1,0 1 0,0-1 0,-1 2 0,1 3 9,3 31-201,3 61-159,-4-34-5482,-4-51-94,-7-5-4120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31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45 218 6983,'8'-14'2525,"0"-1"-1968,38-73 4296,-41 77-3639,0 0 1,-1 0-1,0 0 1,-1 0-1,-1 0 1,3-24-1,-8 35 1453,-11 13-2232,-1 11-206,0 0 0,1 1 1,1 0-1,2 1 0,1 1 0,1 0 0,1 0 0,1 1 0,1 0 1,2 0-1,1 0 0,1 56 0,2-79-241,0 0 0,1-1 0,0 1 1,0 0-1,0-1 0,0 1 0,1-1 0,0 1 1,0-1-1,0 0 0,0 1 0,1-1 0,-1 0 1,1-1-1,0 1 0,1 0 0,-1-1 0,0 0 1,1 0-1,0 0 0,0 0 0,0 0 0,0-1 0,0 0 1,0 1-1,1-2 0,-1 1 0,1 0 0,-1-1 1,1 0-1,0 0 0,9 0 0,-2 0-480,0 0-1,0-2 1,0 1-1,0-1 1,0-1-1,0 0 1,0-1-1,0 0 1,0-1 0,-1-1-1,22-10 1,20-22-4676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34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72 103 5285,'0'-9'5968,"1"3"-5293,2-44 4042,-3 49-4509,0-1 0,0 1 0,0-1 0,0 1 0,0-1 0,0 1 0,0-1 0,-1 1 0,1-1 0,-1 1 0,1-1 0,-1 1 1,1 0-1,-1-1 0,0 1 0,0 0 0,1 0 0,-1-1 0,0 1 0,0 0 0,0 0 0,0 0 0,-1 0 0,1 0 0,0 0 0,0 1 0,-1-1 0,1 0 0,-3-1 0,3 3-178,0-1 1,-1 0-1,1 1 0,0-1 1,-1 0-1,1 1 1,0-1-1,0 1 0,0 0 1,-1-1-1,1 1 1,0 0-1,0 0 1,0 0-1,0 0 0,0 0 1,1 0-1,-1 0 1,0 0-1,0 0 1,1 0-1,-1 0 0,0 1 1,1-1-1,-1 0 1,1 0-1,0 1 1,-1-1-1,1 3 0,-8 44 221,6 4 185,2 0-1,3 0 0,2 0 0,2 0 0,3-1 0,2 0 0,23 63 0,-36-138 2158,-7-23-2367,-70-168 19,77 213-309,13 11-325,-6-4 368,1 0 1,-1-1 0,1 0-1,0 0 1,0-1 0,0 1-1,1-1 1,-1-1 0,1 0-1,-1 0 1,1 0 0,0-1-1,0 0 1,0-1 0,0 1-1,0-2 1,11-1 0,-13 1 35,0-1 0,0 0 0,0 0 0,0-1 1,0 1-1,-1-1 0,1-1 0,-1 1 1,0-1-1,0 0 0,0 0 0,0 0 0,-1-1 1,0 0-1,0 0 0,0 0 0,-1 0 0,1 0 1,-1-1-1,0 0 0,-1 1 0,3-9 1,-1 1 138,-1 0 1,-1 0 0,0 0 0,0 0 0,-1 0-1,-1-18 1,-11 102-641,9-42 464,-1 51-1,3-74 23,0 0 0,1 0 1,0-1-1,0 1 0,0 0 0,1 0 1,-1 0-1,2-1 0,-1 1 0,4 5 1,-5-9-5,-1-1-1,1 1 1,0-1 0,0 0 0,0 1 0,0-1 0,0 0 0,0 0-1,1 0 1,-1 0 0,0 0 0,1 0 0,-1 0 0,0 0-1,1 0 1,-1-1 0,1 1 0,-1 0 0,1-1 0,-1 0 0,1 1-1,0-1 1,-1 0 0,1 0 0,0 0 0,-1 0 0,1 0 0,-1 0-1,1 0 1,0 0 0,-1-1 0,1 1 0,-1-1 0,1 1 0,-1-1-1,1 0 1,-1 1 0,1-1 0,-1 0 0,0 0 0,1 0-1,-1 0 1,0 0 0,0 0 0,0 0 0,0-1 0,0 1 0,2-3-1,2-2-556,0-1 0,0-1 0,0 1 0,-1-1 0,0 0 0,-1 0-1,5-15 1,-5 4-2272,0 1 0,-2 0 0,-1-34 0,0 23-1177,0-24-3976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34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15 4228,'0'0'14574,"-50"-15"-11916,48 28-1120,2 4-577,0 1-97,0-2-159,7-1-449,7-1-160,6-6-63,2-5-578,1-3-1345,10 0-1345,-3-4-1730,-1-8-1441</inkml:trace>
  <inkml:trace contextRef="#ctx0" brushRef="#br0" timeOffset="1">336 59 12011,'0'0'8520,"12"59"-6662,-12-28-160,-5 6-385,-6 5-352,-7-3-545,2 0-256,-2-7-95,2-6-65,5-9 32,2-10-481,-2-7-704,2-5-1345,-2-18-930,-1-8-2337,-5-5-2819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35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8808,'0'0'14382,"57"55"-13261,-28-41-480,0-1-417,3-5-128,-1-2-64,5-4-1089,-2-2-993,-9 0-1089,4 0-1730,-11 0-2113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35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14414,'0'0'8893,"10"0"-8321,2-2-442,0 0 0,1 0 0,-1-1 0,-1 0 0,22-9 0,-30 11-66,0-1 1,0 1-1,0 0 0,0-1 1,-1 1-1,1-1 0,0 0 1,-1 0-1,1 0 0,-1 0 1,0 0-1,1-1 1,-1 1-1,0-1 0,-1 1 1,1-1-1,0 0 0,-1 1 1,1-1-1,-1 0 0,0 0 1,0 0-1,0-1 0,-1 1 1,1 0-1,-1 0 0,1 0 1,-1 0-1,0-1 0,0 1 1,-1 0-1,1 0 0,-1-4 1,0 6-52,1 0 0,-1 0 0,0 0 0,1 0 0,-1 0 0,0 1 0,1-1 0,-1 0 0,0 0 0,0 1 0,0-1 0,0 0 0,0 1 0,0-1 0,0 1 0,0-1 0,0 1 0,0 0 0,0-1 0,0 1 0,0 0 0,0 0 0,0 0 0,0 0 0,0 0 0,-1 0 0,1 0 0,0 0 1,0 0-1,0 0 0,0 0 0,0 1 0,0-1 0,0 0 0,0 1 0,0-1 0,0 1 0,-1 0 0,-4 2-31,1-1 0,0 0 1,0 1-1,0 0 0,1 0 1,-7 5-1,3 1 1,1-1 1,0 1-1,0 0 0,1 1 1,0 0-1,1 0 0,0 0 1,1 0-1,0 1 0,0 0 1,1-1-1,1 1 0,0 1 1,0-1-1,0 14 0,2-23-49,1-1 0,-1 1 0,0-1-1,0 1 1,1-1 0,-1 1 0,1-1 0,-1 0-1,1 1 1,-1-1 0,1 0 0,0 1 0,0-1-1,0 0 1,0 0 0,0 1 0,0-1 0,0 0-1,0 0 1,0 0 0,0-1 0,1 1 0,-1 0-1,0 0 1,1-1 0,-1 1 0,1 0 0,-1-1-1,0 0 1,1 1 0,-1-1 0,1 0 0,-1 0-1,1 1 1,-1-1 0,1 0 0,-1-1 0,1 1-1,-1 0 1,3-1 0,4 0-705,-1 0 1,0 0 0,0-1-1,0 0 1,0 0-1,0-1 1,10-5-1,19-18-5517,-2-7-2307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35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106 241 10250,'0'-8'3406,"0"-27"21,0 35-3352,0-1 1,0 1-1,0-1 0,0 1 1,1-1-1,-1 0 0,0 1 1,0-1-1,0 0 0,0 1 1,0-1-1,0 1 0,-1-1 1,1 0-1,0 1 0,0-1 1,0 1-1,-1-1 0,1 1 1,0-1-1,0 0 1,-1 1-1,1-1 0,0 1 1,-1 0-1,1-1 0,-1 1 1,1-1-1,-1 1 0,1-1 1,-1 1-1,1 0 0,-1-1 1,1 1-1,-1 0 0,1 0 1,-1-1-1,0 1 0,1 0 1,-1 0-1,1 0 1,-1 0-1,0 0 0,1 0 1,-1 0-1,1 0 0,-1 0 1,0 0-1,1 0 0,-1 0 1,0 0-1,1 1 0,-1-1 1,1 0-1,-1 0 0,1 1 1,-1-1-1,1 0 0,-2 1 1,-25 24 645,18-11-563,1 0-1,1 0 1,0 1-1,-7 21 1,12-28-56,-1-1 0,2 0 0,-1 1 0,1-1 0,0 1 0,0-1 0,1 1 0,0-1 1,1 1-1,-1 0 0,4 11 0,-4-18-86,1 0 1,0 0 0,-1 0-1,1 0 1,0 0 0,-1 0-1,1 0 1,0 0 0,0 0-1,0 0 1,0-1 0,0 1-1,0 0 1,0-1 0,0 1-1,0-1 1,0 1 0,0-1-1,0 1 1,0-1-1,0 0 1,1 0 0,-1 1-1,0-1 1,0 0 0,0 0-1,0 0 1,1 0 0,-1 0-1,0-1 1,3 1 0,-1-1 67,1 0 1,-1 0-1,0 0 0,1 0 1,-1 0-1,0-1 1,1 1-1,-1-1 1,5-4-1,6-8 58,-1 0-1,0-1 1,-1-1-1,-1 0 1,-1 0 0,0-1-1,12-31 1,-5 8 349,-3-2-1,13-55 1,-23 82-394,-2 11-82,-1 0-1,0 0 1,0 0-1,0 0 1,0 0-1,0 0 1,-1 0-1,0-1 0,0 1 1,-1-6-1,-14 28-350,7 2 424,0-1 0,2 1-1,0 1 1,2-1 0,0 1 0,1-1 0,1 1-1,1 42 1,1-60-61,0 0 1,1 0-1,-1 0 0,0 0 0,1 0 1,0-1-1,0 1 0,0 0 1,0 0-1,0 0 0,0-1 0,1 1 1,-1 0-1,1-1 0,0 1 0,0-1 1,0 0-1,0 0 0,0 0 1,0 0-1,0 0 0,4 2 0,27 8-1375,6-12-5218,-27-2-1116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49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5926,'0'0'16271,"67"11"-14734,-20-11-287,12 0-706,6-4-480,-2-5-96,-6 1-2018,-8-1-1345,-15 3-2787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36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1 120 11275,'0'0'11248,"1"9"-9738,5 20-469,1 0 0,1-1 0,20 45 0,-28-72-1023,1 0 0,-1-1 1,0 1-1,0-1 0,1 1 0,-1-1 0,0 1 0,0-1 0,1 0 0,-1 1 0,1-1 0,-1 1 0,0-1 0,1 0 0,-1 1 1,1-1-1,-1 0 0,1 1 0,-1-1 0,1 0 0,-1 0 0,1 0 0,-1 1 0,1-1 0,-1 0 0,1 0 0,0 0 0,-1 0 1,1 0-1,-1 0 0,1 0 0,-1 0 0,1 0 0,0 0 0,-1 0 0,1-1 0,-1 1 0,1 0 0,-1 0 0,1 0 0,-1-1 1,1 1-1,-1 0 0,1-1 0,-1 1 0,0 0 0,1-1 0,-1 1 0,1-1 0,-1 1 0,0-1 0,1 1 0,-1 0 0,0-1 1,0 1-1,1-1 0,-1 0 0,0 0 0,17-34 912,-16 33-919,21-73 369,-19 57-367,2 1 1,0 0 0,1 0-1,13-26 1,-19 43-17,0 0 0,0 0 0,0 0 1,0 0-1,0 0 0,0-1 0,0 1 0,0 0 0,0 0 0,0 0 0,0 0 1,0 0-1,0 0 0,0 0 0,0-1 0,1 1 0,-1 0 0,0 0 1,0 0-1,0 0 0,0 0 0,0 0 0,0 0 0,0 0 0,1 0 0,-1 0 1,0 0-1,0 0 0,0 0 0,0-1 0,0 1 0,1 0 0,-1 0 1,0 0-1,0 0 0,0 0 0,0 1 0,0-1 0,0 0 0,1 0 0,-1 0 1,0 0-1,0 0 0,0 0 0,0 0 0,0 0 0,0 0 0,1 0 1,-1 0-1,0 0 0,0 0 0,0 0 0,0 1 0,0-1 0,0 0 0,0 0 1,0 0-1,0 0 0,0 0 0,1 0 0,-1 1 0,4 13-83,-1 17 35,-1 6 57,-2-21-1,1 1 1,0-1-1,5 19 0,-6-34-5,0-1 1,0 0 0,0 0 0,0 1-1,0-1 1,0 0 0,0 0 0,0 1-1,0-1 1,0 0 0,0 0 0,1 1-1,-1-1 1,0 0 0,0 0 0,0 0-1,0 1 1,1-1 0,-1 0 0,0 0-1,0 0 1,0 1 0,1-1 0,-1 0-1,0 0 1,0 0 0,1 0 0,-1 0-1,0 0 1,0 0 0,1 0 0,-1 1-1,0-1 1,0 0 0,1 0 0,-1 0-1,0 0 1,0 0 0,1 0-1,-1-1 1,1 1 0,10-9 76,6-15 82,74-168-53,-91 192-120,0-1-1,1 1 1,-1-1-1,0 1 0,0-1 1,0 1-1,0-1 0,0 1 1,1-1-1,-1 1 1,0-1-1,0 1 0,1 0 1,-1-1-1,0 1 0,1-1 1,-1 1-1,1 0 1,-1-1-1,0 1 0,1 0 1,-1 0-1,1-1 0,-1 1 1,1 0-1,-1 0 1,1 0-1,-1 0 0,1-1 1,4 14-300,-3 24 78,-2-36 237,0 22-250,3 54-2230,-3-76 2376,0-1 0,0 1 0,0-1 0,0 1-1,1-1 1,-1 1 0,0-1 0,0 1 0,0-1 0,0 1 0,0-1 0,1 1 0,-1-1 0,0 1-1,0-1 1,1 1 0,-1-1 0,0 1 0,1-1 0,-1 0 0,1 1 0,-1-1 0,0 0 0,1 1-1,-1-1 1,1 0 0,-1 0 0,1 1 0,-1-1 0,1 0 0,0 0 0,13-9-3330,9-25-2460,-10 4 613,2-4-1340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37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17 167 3203,'0'0'17900,"-2"10"-16827,0-2-914,-2 6 311,1 0 0,1 0 0,0 1 0,1-1 0,0 0-1,2 1 1,2 21 0,-3-35-456,0-1 1,0 1-1,1-1 1,-1 1-1,0 0 0,0-1 1,1 1-1,-1-1 1,1 1-1,-1-1 0,1 0 1,-1 1-1,0-1 0,1 1 1,-1-1-1,1 0 1,0 1-1,-1-1 0,1 0 1,-1 0-1,1 1 1,-1-1-1,1 0 0,0 0 1,-1 0-1,1 0 1,0 0-1,-1 0 0,1 0 1,-1 0-1,1 0 0,0 0 1,-1 0-1,1 0 1,-1 0-1,1-1 0,0 1 1,-1 0-1,1 0 1,-1-1-1,1 1 0,-1 0 1,1-1-1,-1 1 1,2-1-1,22-20 723,-14 10-717,-1-1-1,-1-1 1,0 0 0,-1 0 0,0 0 0,-1-1 0,0 0 0,-1 0 0,-1 0 0,4-27 0,-8 40-186,-13 46-304,10-35 566,-1 1-1,2-1 1,-1 1-1,2 0 1,-1 0-1,1 0 1,1 1-1,1 13 1,-1-25-88,0 1 1,1-1-1,-1 0 1,0 1-1,0-1 1,1 0-1,-1 1 1,0-1 0,1 0-1,-1 1 1,0-1-1,1 0 1,-1 0-1,0 1 1,1-1-1,-1 0 1,1 0-1,-1 0 1,0 1-1,1-1 1,-1 0-1,1 0 1,-1 0-1,0 0 1,1 0 0,-1 0-1,1 0 1,-1 0-1,1 0 1,-1 0-1,1 0 1,-1 0-1,0 0 1,1-1-1,-1 1 1,1 0-1,-1 0 1,0 0-1,1-1 1,-1 1-1,1 0 1,-1-1 0,19-10 360,-7-1-170,0-1-1,-1 0 0,13-21 0,-17 23-237,1 0-1,-1 1 0,2 0 0,0 0 1,0 1-1,0 0 0,18-12 1,-27 20 36,0 1 0,0 0 1,1 0-1,-1 0 0,0 0 1,1 0-1,-1 0 0,0-1 1,0 1-1,1 0 1,-1 0-1,0 0 0,1 0 1,-1 0-1,0 0 0,0 0 1,1 0-1,-1 0 0,0 0 1,1 0-1,-1 1 0,0-1 1,0 0-1,1 0 1,-1 0-1,0 0 0,1 0 1,-1 0-1,0 1 0,0-1 1,1 0-1,-1 0 0,0 0 1,0 1-1,0-1 1,1 0-1,-1 0 0,0 1 1,0-1-1,5 18-127,-5 28-76,0-37 188,6 34 248,-6-42-221,0 0 0,0-1 1,1 1-1,-1 0 0,0-1 0,1 1 1,-1-1-1,1 1 0,-1 0 0,1-1 0,-1 1 1,1-1-1,-1 1 0,1-1 0,-1 0 1,1 1-1,0-1 0,-1 1 0,1-1 0,0 0 1,0 1-1,1-1 1,-1 0 1,0 0-1,1-1 0,-1 1 1,0 0-1,0 0 1,1-1-1,-1 1 0,0-1 1,0 1-1,0-1 0,0 0 1,1 1-1,-1-1 1,0 0-1,0 0 0,1-1 1,7-7 94,0 0 0,-1-1 0,0 0 0,-1 0 0,11-20 0,-11 18-150,0 0 0,1 0 0,1 1 0,14-16 0,-22 27 30,-1 0-1,0-1 1,0 1-1,1 0 1,-1-1-1,0 1 1,1 0-1,-1-1 1,0 1-1,1 0 1,-1 0-1,1 0 1,-1-1-1,0 1 1,1 0-1,-1 0 1,1 0-1,-1 0 1,1 0-1,-1-1 1,1 1-1,-1 0 1,0 0-1,1 0 1,-1 0-1,1 0 1,-1 1-1,1-1 1,-1 0-1,1 0 1,-1 0-1,0 0 1,1 0-1,-1 1 1,1-1-1,-1 0 1,7 20-167,-5 37 251,-2-46-109,-1-7 59,1 0 0,1 0 0,-1 0 0,1 0 0,-1 0 0,1 0 0,2 6 0,-3-9-11,1-1 0,-1 0 0,0 1 0,0-1 0,0 0 0,0 0 0,1 0 0,-1 1 0,0-1 0,0 0 0,0 0 0,1 1 0,-1-1 0,0 0 0,0 0 0,1 0 0,-1 0 0,0 0 0,0 1 0,1-1 0,-1 0 0,0 0 0,1 0 0,-1 0 0,0 0 0,0 0 0,1 0 0,-1 0 0,0 0 0,1 0 0,-1 0 0,0 0 0,0 0 0,1 0 0,0-1 0,14-15 305,25-59-8,-25 46-809,2 0 0,26-36 1,-47 108-656,-5-13 852,-2 7-1232,8-14-9737,3-33 2244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37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15503,'0'0'5397,"-5"12"-3865,-6 14-957,1 1 0,1 1 1,2-1-1,0 1 0,2 0 0,1 1 0,0 38 1,4-66-563,1 0 0,-1 0 0,1 0 0,-1 0 0,1-1 0,-1 1 0,1 0 0,0 0 0,-1-1 0,1 1 0,0 0 0,0-1 0,0 1 0,-1-1 0,1 1 0,0-1 0,0 1 0,0-1 0,0 1 0,0-1 0,0 0 0,0 0 0,0 0 0,0 1 0,0-1 1,0 0-1,0 0 0,0 0 0,0-1 0,0 1 0,0 0 0,0 0 0,0 0 0,0-1 0,0 1 0,0 0 0,1-2 0,49-13-73,-42 12-295,-3 1 155,1 1 0,-1-1 0,0 1 0,1 0 0,-1 1 0,1-1 0,11 2 0,-17-1 214,1 0 0,-1 1 1,1-1-1,0 0 0,-1 1 0,1 0 0,-1-1 0,1 1 0,-1 0 0,1 0 1,-1-1-1,0 1 0,1 0 0,-1 1 0,0-1 0,0 0 0,0 0 0,0 0 1,0 1-1,0-1 0,0 0 0,0 1 0,0-1 0,-1 1 0,1-1 1,0 1-1,-1 0 0,1-1 0,-1 1 0,0-1 0,0 1 0,0 0 0,1-1 1,-2 4-1,1-1 103,-1 0 0,0 1 1,0-1-1,0 0 0,0 0 0,-1 0 1,1 0-1,-1 0 0,0 0 1,-1 0-1,1 0 0,-1-1 0,1 1 1,-1-1-1,0 0 0,0 0 1,-1 0-1,1 0 0,-1 0 1,1-1-1,-1 1 0,0-1 0,0 0 1,0-1-1,0 1 0,0 0 1,0-1-1,0 0 0,-1 0 1,1 0-1,0-1 0,-1 0 0,1 0 1,-1 0-1,1 0 0,-7-1 1,10 0-333,0 0-1,1 0 1,-1 0 0,0 0 0,1 0 0,-1 0 0,0 0 0,1 0-1,-1 0 1,1 0 0,0 0 0,-1-1 0,1 1 0,0 0-1,0 0 1,-1 0 0,1-1 0,0 1 0,0 0 0,0 0 0,1-2-1,4-27-7654,11 13 695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38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53 256 10378,'0'0'7826,"8"-4"-5242,-6 3-2426,48-28 2900,-49 28-2966,1 0 0,-1 0-1,1 0 1,-1-1-1,1 1 1,-1 0 0,0 0-1,0-1 1,1 1-1,-1-1 1,0 1 0,-1-1-1,1 0 1,0 1-1,0-1 1,-1 0 0,1 0-1,-1 1 1,1-1 0,-1 0-1,0 0 1,1 0-1,-1 0 1,0 1 0,0-1-1,-1 0 1,1 0-1,0 0 1,-1 0 0,1 1-1,-1-1 1,1 0-1,-2-2 1,1 2-39,-1 1 1,1-1-1,0 1 1,-1-1-1,1 1 0,-1-1 1,0 1-1,1 0 1,-1 0-1,0 0 1,0 0-1,0 0 0,0 0 1,0 0-1,0 1 1,0-1-1,0 1 1,0-1-1,0 1 0,0 0 1,0 0-1,0 0 1,0 0-1,-1 0 0,1 0 1,0 1-1,0-1 1,0 1-1,0-1 1,0 1-1,-2 1 0,-1 0-58,0 0 0,1 0-1,-1 0 1,1 1-1,0 0 1,0-1-1,0 2 1,0-1 0,0 0-1,1 1 1,-1 0-1,-2 4 1,5-7-1,0 0 0,0 1 0,0-1 0,0 1 0,0-1 0,0 1 0,0-1 0,0 1 0,1-1 0,-1 1 0,1 0 0,-1-1 0,1 1 0,0 0 0,0-1 0,0 1 0,0 0 0,0-1 0,0 1 0,0 0-1,0 0 1,1-1 0,-1 1 0,1 2 0,1-3 4,-1 1 0,1-1-1,-1 0 1,1 0 0,-1 0-1,1-1 1,0 1-1,-1 0 1,1-1 0,0 1-1,0-1 1,0 1 0,-1-1-1,1 0 1,0 0-1,0 0 1,0 0 0,2 0-1,13-2-43,0 0 1,-1-2-1,26-7 0,-38 10 55,8-3-104,0 0-1,0 2 1,21-3-1,-31 4 97,0 1 0,-1 0-1,1 0 1,0 0 0,0 0 0,0 0 0,0 0-1,0 0 1,0 1 0,-1-1 0,1 1 0,0-1 0,0 1-1,0 0 1,-1 0 0,1 0 0,0 0 0,-1 0-1,1 0 1,-1 0 0,1 0 0,-1 1 0,0-1-1,1 0 1,-1 1 0,0-1 0,0 1 0,0 0-1,0-1 1,0 1 0,0 2 0,-8-50 4132,1-96-3798,6 141-362,0 0 0,1 0 0,-1 0 1,0 0-1,0 0 0,1 0 0,-1 0 0,1 0 0,-1 0 0,1 0 0,-1 1 0,1-1 0,0 0 1,-1 0-1,1 0 0,0 1 0,0-1 0,-1 0 0,1 1 0,0-1 0,0 1 0,0-1 1,0 1-1,0-1 0,0 1 0,0-1 0,0 1 0,0 0 0,0 0 0,0-1 0,1 1 0,43-3-2085,-22 2-173,-1-4-1774,-9-3-1785,-2-2-5121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7:38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15086,'0'0'7527,"67"65"-4420,-37-31-929,3 5-416,-5 10-769,-4 9-320,-10 9-385,-10 7-192,-4 4 0,-9 3-96,-16 1-96,-10-7-769,-4-6-1281,-8-14-2915,2-12-7270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0:48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77 2274,'0'0'3908,"-5"-49"-3844,8 35-577,-1 6-1056,2 2-2563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0:48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321 101 6086,'0'0'1105,"-10"0"144,0 0-1023,-79 5 2429,81-4-2514,0 0 0,0 1 0,0 0 0,0 1 0,0 0 1,0 0-1,1 1 0,-1-1 0,-12 10 0,9-2 14,1-1-1,0 1 1,1 0 0,0 1-1,1 0 1,0 1-1,1 0 1,1 0 0,-1 0-1,2 1 1,0 0 0,1 0-1,0 0 1,-2 22 0,0 9 151,2 1 0,2-1 0,6 64 1,-2-80-261,2 0 0,1 0 0,1-1 1,1 0-1,2 0 0,1-1 0,1 0 1,1 0-1,17 26 0,-22-43-44,0 1-1,1-1 1,0 0 0,1-1 0,0 1-1,1-2 1,0 0 0,0 0 0,23 13-1,-24-17 4,0 0 0,1-1-1,-1 0 1,1 0 0,0-1-1,0 0 1,0-1 0,0 0-1,0 0 1,1-1 0,-1-1 0,0 0-1,0 0 1,11-3 0,-10 0 106,-1 0 1,1 0 0,-1-1 0,-1-1 0,1 1 0,-1-2 0,1 1 0,-2-1 0,1 0 0,-1-1-1,0 0 1,-1-1 0,7-9 0,9-13 414,-1-1 0,24-50 0,-22 35-193,-3-1 1,-2-1 0,18-67-1,-30 86-303,-1-1 0,-1 0 0,-1 0-1,-2 0 1,-2 0 0,-6-61 0,5 80-125,-1 0 1,-1 1 0,0-1 0,0 1-1,-1 0 1,-1 0 0,0 0 0,0 0-1,-1 1 1,-1 0 0,1 0 0,-2 1-1,1 0 1,-1 0 0,-1 0 0,1 1-1,-1 1 1,-1-1 0,0 2 0,0-1-1,0 1 1,0 1 0,-1 0 0,0 0-1,0 1 1,-1 0 0,1 1 0,-1 1-1,1 0 1,-1 0 0,-17 0 0,27 2-75,0 0 0,0 0 0,1 0 0,-1 0 0,0 0 0,1 1 0,-1-1 0,0 0 0,0 1 0,1-1 0,-1 1 0,1 0 0,-1 0 0,1-1 0,-1 1 0,1 0 0,-1 0 0,1 0 0,0 0 0,-1 1 0,1-1 0,-1 2 0,-6 13-3776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0:50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36 6150,'0'0'5466,"-10"-5"-3795,3 1-1436,-1 0 105,1 0 0,0 1 0,-1 0-1,0 0 1,0 0 0,0 1-1,0 1 1,0-1 0,0 1-1,-14 0 1,20 2-304,0 0 0,0 0 1,0 0-1,0 0 0,0 0 0,0 0 1,1 0-1,-1 1 0,0-1 0,0 1 0,1-1 1,-1 1-1,1 0 0,0-1 0,-1 1 1,1 0-1,0 0 0,0 0 0,-1 2 1,-19 49 308,16-37-214,-18 46 70,4 0-1,2 1 1,3 1-1,3 0 1,3 1 0,-1 85-1,9-141-169,0-1 0,1 1 0,-1 0 0,2-1 0,-1 0 0,1 1 0,1-1 0,-1 0 0,1 0 0,1 0 0,0-1 0,0 1 0,0-1 0,1 0 0,0 0 0,8 9 0,-7-11-1,0 0 0,0-1-1,0 0 1,1 0-1,0 0 1,-1-1-1,1 1 1,1-2 0,-1 1-1,0-1 1,1 0-1,-1-1 1,1 0-1,-1 0 1,1 0-1,0-1 1,-1 0 0,13-2-1,-5-1 70,0-1 0,0 0 0,-1-1-1,0-1 1,1 0 0,-2 0 0,1-2 0,-1 0-1,0 0 1,-1-1 0,0-1 0,-1 0 0,0 0-1,0-1 1,15-22 0,-7 10 181,-2-1-1,-1-1 1,-2-1-1,0 0 1,-1-1-1,-2 0 1,11-37-1,-19 49-194,0 0 0,0 0 0,-2 0 0,0-1 0,0 1 0,-2-1 0,0 1 0,0 0 0,-2-1 0,0 1 0,0 0 0,-7-14 0,7 19-64,-2 0 0,1 0 1,-1 0-1,-1 1 0,0 0 1,0 0-1,0 1 1,-1 0-1,-1 0 0,1 0 1,-1 1-1,-1 0 1,1 1-1,-1 0 0,0 0 1,0 1-1,-20-8 1,22 10-22,1 1 0,-1 1 0,0-1 0,0 1 0,0 0 0,0 1 0,0-1 0,0 1 0,-1 1 0,1-1 0,0 1 0,0 1 1,1-1-1,-9 4 0,12-4-63,-1 1 1,0-1-1,1 1 1,-1 0-1,1 0 1,0 1-1,0-1 1,-1 1-1,2 0 0,-1-1 1,0 1-1,1 0 1,-1 1-1,1-1 1,0 0-1,0 1 1,0-1-1,0 1 1,1 0-1,0-1 1,-1 1-1,1 0 1,1 0-1,-1 0 1,0 0-1,1 5 1,0-2-572,0 0 1,1 0-1,-1 0 1,2-1-1,-1 1 1,1 0-1,0 0 0,5 11 1,17 28-5900,-19-37 4909,10 18-4830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0:50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54 108 7847,'0'0'10154,"-11"-48"-10122,9 44-96,-3-1-256,-2 0 95,-2-2 65,3 2-64,-1-2-449,2 1-384,3-3-960,2-2-1699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1:19.3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1794 257 4612,'0'0'4597,"-1"-9"-4549,-3-22-78,3 13 268,-1 0 1,-1 0-1,0 1 0,-11-29 0,12 40-199,0 1 1,-1 0 0,1 0-1,-1 0 1,-1 0 0,1 1-1,-1-1 1,1 1 0,-1 0-1,-1 0 1,1 0 0,0 1-1,-1-1 1,0 1-1,0 0 1,0 1 0,0-1-1,0 1 1,-11-4 0,-20 0 110,0 0 1,0 3 0,0 1 0,-62 4-1,58-1-28,-351 39 2105,233-18-1491,105-14-657,2 3 0,-1 1 0,1 3 1,1 2-1,1 3 0,1 1 0,0 2 0,2 3 1,1 1-1,1 3 0,-79 68 0,105-80-43,1 1 0,0 0 0,1 1 0,1 0 0,1 2 0,1 0 0,1 0 0,1 1 0,1 0 0,1 1 0,1 0-1,1 1 1,1 0 0,1 0 0,2 0 0,0 0 0,2 1 0,0-1 0,2 1 0,1-1 0,1 0 0,1 0 0,1 0 0,1 0 0,2-1 0,0 0 0,1 0 0,2-1 0,26 44-1,31 26-186,5-3 0,165 158 0,-209-220 191,2 0 0,1-2 1,66 41-1,-79-57-12,2 1 0,-1-2-1,1-1 1,1-1 0,-1 0 0,1-2-1,1 0 1,38 2 0,-13-6 61,1-3 1,0-2-1,0-2 1,-1-2-1,0-2 1,-1-2-1,0-2 1,-1-2-1,-1-3 1,0-1-1,71-45 1,-60 30-84,-3-3-1,-1-2 1,-2-2 0,-2-3 0,-2-1 0,-1-3 0,-3-1-1,45-72 1,-54 69-61,51-110 0,-73 137 57,-2-2 0,0 1 0,-2-1 0,0 0 0,-2-1 0,1-41 0,-5 46 9,-1 0 0,-1 0 0,-1 0 0,-1 0 0,-11-40 0,9 50 13,0 1 0,-1 1 0,0-1 0,-1 1-1,0 0 1,-1 0 0,0 1 0,-1 0 0,0 1 0,-1 0 0,-15-12-1,-3 1 41,-1 1 0,-1 2 0,0 1-1,-2 1 1,0 2 0,0 1 0,-1 1-1,-1 2 1,0 2 0,-50-7 0,-37 2 299,-197 4 1,268 9-351,-346 8-7684,365-9 2562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50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11307,'0'0'9993,"49"0"-8808,-6-14-384,11-2-513,6 1-160,6-1-128,-2 2-96,-9 2-993,-6 2-1409,-9-1-1506,-13 2-2306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1:43.7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30 133 3267,'-24'10'6143,"18"-7"-2549,24-2-2078,55-4-178,103-19 0,-15 1-741,-141 20-529,370-39 2394,-294 27-2402,-15 0 57,0 4 0,0 3 1,145 9-1,-71 7 319,162-9 0,-133-3-219,283 21-58,3 0-62,-137-15 228,404-12 530,-47-7-710,-322 14-93,227 17 48,-86 2-13,-301-22 89,0-9 0,248-48 1,-484 66 670,4-3-6536,21-14-11709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2:06.8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0 5381,'0'0'5589,"-6"5"-5380,-16 15 15,22-19-194,0 0 0,0 1 0,0-1 1,0 0-1,1 0 0,-1 0 0,0 0 0,1 0 1,-1 0-1,0 0 0,1 0 0,-1 0 0,1 0 1,0 0-1,-1 0 0,1 0 0,0 0 0,0-1 1,-1 1-1,2 1 0,16 17 307,-3-6-65,2-1-1,-1 0 0,2-1 0,-1-1 0,2-1 1,-1 0-1,1-1 0,0-1 0,28 6 0,-31-10-31,-1-1 1,0-1-1,0-1 0,22-1 0,45 3 775,-44 1-881,-1-2 0,1-2 0,-1-1 0,1-2 1,-1-1-1,43-13 0,-54 13-43,22-2 109,-1 2 0,1 3 0,67 4 0,-65 1-131,0-3 1,94-11 0,-111 4-69,0 1 0,1 2 1,0 1-1,0 2 0,0 1 0,-1 1 0,1 2 0,57 13 1,-36-4 47,0-2 1,0-3 0,98-1 0,-82-4 34,-39 1 310,47 10 1,1 0-821,-80-13 386,0 1-187,1-1 0,-1 0 0,1 0 0,0 0 1,-1 0-1,1 0 0,-1 0 0,1 0 1,-1 0-1,1 0 0,-1 0 0,1 0 0,0-1 1,-1 1-1,1 0 0,-1 0 0,1 0 1,-1-1-1,1 1 0,-1 0 0,0-1 0,1 1 1,-1 0-1,1-1 0,0 0 0,3-13-5666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2:11.8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0 107 7239,'0'0'6144,"4"2"-5749,14 2-111,0-1 0,1-1 0,-1-1 0,1 0 0,-1-1 0,23-3 1,32 1 193,243 34 111,-294-29-564,155 31 354,-116-20 53,2-2 1,77 4-1,27-14-144,323-40 0,-307 13 4,61-10-8,309-5 0,-517 39 126,0 2 0,0 2 0,0 1 1,-1 2-1,45 13 0,-78-18-467,1-1 0,-1 1 0,1 0 0,0-1 0,0 0 0,-1 0 0,1 0 0,0 0 0,-1 0 0,1 0 0,0-1 0,0 1 0,-1-1 0,1 0 0,-1 0-1,1 0 1,-1 0 0,1 0 0,-1 0 0,4-3 0,2-3-915,-1 0 0,0 0-1,0 0 1,8-13-1,-10 15 296,39-54-8612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2:13.2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380 175 4869,'0'0'240,"5"-9"897,-2 3-1178,4-7 469,-1 0 1,0-1 0,-1 0-1,4-16 1,-8 27-336,0 1 1,-1 0 0,1 0-1,-1-1 1,1 1-1,-1 0 1,0-1 0,0 1-1,0 0 1,0-1-1,0 1 1,0 0 0,-1-1-1,1 1 1,-1 0-1,0 0 1,1-1 0,-1 1-1,0 0 1,0 0-1,-1 0 1,1 0 0,0 0-1,-1 0 1,1 1-1,-1-1 1,0 0 0,1 1-1,-1-1 1,0 1-1,0-1 1,0 1 0,0 0-1,0 0 1,0 0-1,0 0 1,-5-1 0,1 1-40,0 1 1,0-1-1,-1 1 1,1 0-1,0 1 1,-1 0-1,1 0 1,0 0-1,0 0 1,0 1-1,0 0 1,0 1-1,0-1 1,1 1-1,-1 0 1,1 1-1,0-1 1,0 1-1,0 0 1,-8 8-1,-8 10 17,0 1 0,-34 51-1,39-52 68,-2 3-112,1 0-1,2 1 1,0 1-1,2 1 1,1-1-1,1 2 1,2 0-1,0 0 0,2 1 1,2 0-1,0 0 1,0 47-1,9 240 7,1-240-55,3-1 0,21 84 0,-25-143 15,1-1 0,1 0 0,0 0 0,1 0 0,1-1 0,0 0-1,1-1 1,1 0 0,11 13 0,-18-22 17,1-1 0,0 0-1,0 0 1,0-1 0,0 1-1,0-1 1,1 0 0,0 0 0,-1-1-1,1 1 1,0-1 0,0 0-1,0 0 1,1-1 0,-1 1-1,0-1 1,1-1 0,-1 1-1,1-1 1,-1 1 0,0-2 0,1 1-1,-1 0 1,1-1 0,-1 0-1,0-1 1,1 1 0,-1-1-1,0 0 1,0 0 0,9-6-1,6-5 228,-1-1 0,0-1 0,-1 0-1,0-2 1,-1 0 0,-1-1 0,14-21-1,5-11 368,45-86-1,-47 73-414,-4-2-1,-2-1 1,-4-1-1,-2-1 1,-3-1-1,-3 0 0,-4-1 1,6-135-1,-18 195-156,1 0-1,-1 1 0,-1-1 1,0 1-1,0-1 0,-1 1 1,0 0-1,0 0 0,-1 0 1,-1 0-1,1 1 0,-1 0 1,-1 0-1,0 0 0,0 0 1,0 1-1,-1 0 0,0 1 1,0-1-1,-1 1 0,0 0 1,0 1-1,0 0 0,0 1 1,-16-7-1,-4 0-158,-1 1 0,0 1 0,-1 2 0,0 1 0,0 1 1,-57-2-1,70 7-285,13 1 77,-1-1-1,1 1 0,-1-1 1,1-1-1,-1 1 1,1 0-1,-1-1 1,1 0-1,-1 0 1,1-1-1,-1 1 0,1-1 1,0 0-1,0 0 1,0 0-1,-5-4 1,0-12-3796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0:55.2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366 77 8680,'0'0'5926,"0"-9"-3999,0 7-1797,0 0 0,0-1 0,1 1 0,-2-1 0,1 1 0,0-1 0,0 1 0,-1 0-1,1-1 1,-1 1 0,0-1 0,0 1 0,0 0 0,0 0 0,0 0 0,0-1 0,-1 1 0,1 0 0,0 1 0,-1-1 0,0 0 0,0 0 0,1 1 0,-1-1 0,0 1 0,0-1 0,0 1-1,-1 0 1,1 0 0,0 0 0,0 0 0,-1 0 0,1 0 0,0 1 0,-1-1 0,1 1 0,-3-1 0,-5 0-24,-1 1 0,1-1 0,0 2-1,-1-1 1,1 2 0,0-1 0,0 1 0,0 1 0,0 0 0,0 0-1,1 1 1,-1 0 0,1 1 0,0 0 0,0 0 0,1 1-1,-1 0 1,1 0 0,1 1 0,-1 0 0,1 1 0,0 0 0,-9 13-1,5-5-67,1 1 0,0 0 0,1 0 0,1 1 0,1 0 0,0 1-1,1-1 1,2 1 0,-1 0 0,2 1 0,-1 31 0,3-28-27,2-1-1,0 0 1,1 0 0,2 1-1,0-2 1,1 1 0,2 0-1,0-1 1,1 0 0,1-1-1,1 0 1,0 0 0,2-1-1,18 24 1,-19-30-10,0 0 0,1 0 0,0-1-1,1 0 1,0-1 0,21 13 0,-31-22 9,1 1 1,0-1-1,0 0 0,0 0 0,0 0 1,0-1-1,0 1 0,0-1 1,0 0-1,1 0 0,-1 0 1,0-1-1,1 1 0,-1-1 0,1 0 1,-1-1-1,0 1 0,1-1 1,-1 0-1,0 0 0,1 0 1,-1 0-1,0-1 0,0 0 0,0 0 1,0 0-1,0 0 0,-1 0 1,7-6-1,10-13 244,-1 0-1,-1-2 1,-1 0 0,17-31-1,48-104 205,-80 154-449,12-26 117,-2 0-1,0-1 1,13-62 0,-22 74-48,0-1 1,-1 1 0,-1-1-1,0 0 1,-2 1-1,0-1 1,-8-36 0,8 51-55,0 0 0,0 0 1,-1 0-1,0 1 1,0-1-1,0 0 0,0 1 1,0-1-1,-1 1 0,0 0 1,0 0-1,0 0 1,-1 0-1,1 0 0,-1 1 1,0-1-1,0 1 1,0 0-1,0 0 0,0 1 1,-1-1-1,0 1 1,1 0-1,-1 0 0,0 1 1,0-1-1,0 1 0,0 0 1,0 0-1,0 1 1,0 0-1,0-1 0,0 2 1,0-1-1,0 1 1,-8 1-1,-10 3-22,0 2 0,1 0 1,0 1-1,0 1 0,1 1 1,-31 20-1,6-1-192,33-20 7,0 0-1,-1 0 0,0-1 1,-1-1-1,1 0 0,-1-1 1,-1-1-1,1 0 0,-1-1 0,-22 3 1,37-7 61,0 1 0,0-1-1,0 1 1,1-1 0,-1 1 0,0 0 0,0-1 0,1 1 0,-1 0 0,0 0-1,1-1 1,-1 1 0,0 0 0,1 0 0,-1 0 0,1 0 0,0 0 0,-1 0 0,1-1-1,0 1 1,-1 0 0,1 0 0,0 0 0,0 0 0,0 0 0,0 0 0,0 0 0,0 2-1,1 39-2488,-1-31 1525,0 19-2256,0 1-2279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0:57.9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614 125 2402,'2'-3'632,"-1"0"-1,1-1 1,-1 1-1,0-1 1,0 1-1,0-1 1,-1 1-1,1-1 1,-1 1-1,0-1 1,0 0-1,0 1 1,0-1-1,-1 0 1,1 1-1,-1-1 1,0 1-1,0-1 1,0 1-1,-1-1 1,1 1-1,-1 0 1,0 0-1,-3-4 1,1 3-320,0 0 1,-1 1 0,0 0 0,0 0 0,0 0 0,0 1 0,0 0-1,0-1 1,-1 2 0,1-1 0,-1 1 0,1 0 0,-1 0 0,0 0-1,-6 1 1,-6-1-205,-1 1 0,0 1 0,1 1 0,-1 1 0,1 0 0,0 1 0,0 1 0,0 1 0,0 1 0,1 0 0,0 1 0,1 1 0,0 0 0,0 1 0,1 1 0,0 1 0,1 0 0,-24 26 0,20-17-79,0 1 0,2 0 0,1 1 0,0 0 0,2 2 0,1-1 0,1 2 0,1-1 0,1 1 0,1 1 0,1 0 0,-3 33 0,5-15 1,2 0-1,2 0 1,2 0 0,2 0-1,2 0 1,11 44 0,-12-71-28,0-1 0,2 1 1,0-1-1,1 0 1,0-1-1,2 0 1,0 0-1,0-1 0,2 0 1,0 0-1,0-1 1,1-1-1,1 0 0,0-1 1,1 0-1,1-1 1,27 17-1,-31-23 22,0 0 1,0 0-1,0-1 0,1-1 1,-1 0-1,1-1 0,0 0 1,0 0-1,0-1 0,0-1 1,0 0-1,0-1 0,14-2 0,-9-1 59,1 0 0,-1-1 0,-1-1-1,1-1 1,-1 0 0,0-2 0,-1 1-1,19-15 1,-9 4 43,-1-2 0,-1 0 0,0-2 0,-2 0-1,-1-1 1,-1-1 0,-1-1 0,-1-1 0,23-50 0,-27 40-31,-1-1 1,-2 0 0,-2-1-1,-1 0 1,-2 0-1,-2 0 1,-2-1 0,-1 1-1,-2-1 1,-9-51-1,7 67-82,-2 0 0,0 1 0,-1-1 1,-1 1-1,-18-33 0,23 49-16,-2-1 1,1 0-1,-1 1 1,0 0-1,0 0 1,-1 0 0,0 1-1,0 0 1,-1 0-1,0 0 1,0 1-1,0 0 1,0 0 0,-1 1-1,0 0 1,0 0-1,0 1 1,-14-4-1,9 5-148,1 1-1,0 0 1,0 1-1,-1 0 1,1 1-1,0 0 0,0 1 1,0 0-1,-23 8 1,3 3-1923,0 2 0,-33 20 0,35-19-871,-5 3-3375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1:10.8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220 99 8616,'0'0'0,"-75"0"-544,44-9-417,6-1 320,5-4 33,0-3-33,6 0 64,-2 0-1120,-2 3-1250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1:11.6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57 7431,'0'0'4532,"4"3"-4185,5 4-241,1 0 0,0-1 0,1 0 0,0 0 0,0-1 0,0-1 0,0 0-1,1-1 1,-1 0 0,1 0 0,14 1 0,21 0 120,74-4 1,-64 0-77,76-1 26,526 21 198,283 38 540,2-44-275,803-61-425,168 31-154,-1415 21-35,1466-37 2,-472 0 58,-638 15 170,-24-1-120,-796 19 93,24-1 473,-43-1-120,-18 1-569,1 0 1,0 0-1,0 0 1,0 0-1,0 0 1,0 0-1,0 0 1,0 0-1,0-1 1,-1 1-1,1 0 1,0 0-1,0 0 1,0 0-1,0 0 1,0 0-1,0 0 1,0 0-1,0 0 1,0 0-1,-1 0 1,1 0-1,0 0 1,0 0-1,0-1 1,0 1-1,0 0 1,0 0-1,0 0 1,0 0-1,0 0 1,0 0-1,0 0 1,0 0-1,0 0 1,0-1-1,0 1 1,0 0-1,0 0 1,0 0-1,0 0 1,0 0-1,0 0 1,0 0-1,0-1 1,0 1-1,0 0 1,0 0-1,0 0 1,0 0-1,0 0 1,0 0-1,0 0 1,0 0-1,0 0 1,1-1-1,-1 1 1,0 0-1,0 0 1,0 0-1,0 0 1,-33-18-2161,3 1-3236,-2 2-3766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2:26.6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0 189 10730,'0'0'2370,"11"2"-2279,562 49-5,-105-13 1862,-350-25-1539,974 105 742,3-46-629,-682-58 389,946 25 32,0-37-923,752-117 332,-447-29-284,-521 41-34,-737 73-19,293-28 28,-661 55-20,-25 3 104,1-1 1,0 0-1,-1-1 0,1-1 0,-1 0 1,0-1-1,19-7 0,-31 10-159,0 0 0,0 0-1,-1 1 1,1-1 0,0 0-1,-1 0 1,1 0 0,-1 0-1,1 0 1,-1 0 0,1 1-1,-1-1 1,0 0 0,1-1-1,-1 1 1,0 0-1,0 0 1,0 0 0,0-2-1,0 2-370,0-1-1,1 1 1,-1-1-1,0 0 1,1 1-1,-1-1 1,1 1-1,-1-1 1,1 1-1,0-1 1,-1 1-1,1 0 1,0-1-1,1-1 1,16-11-5496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2:36.4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1546 225 4869,'0'0'2130,"1"-9"240,0 4-2097,0 3-124,0-1 1,-1 0 0,1 0-1,-1 1 1,1-1 0,-1 0-1,0 0 1,0 0 0,0 1-1,-1-1 1,1 0 0,-1 0-1,1 0 1,-1 1-1,0-1 1,0 0 0,0 1-1,0-1 1,-1 1 0,1-1-1,-1 1 1,0 0 0,1-1-1,-1 1 1,0 0-1,0 0 1,-3-2 0,-22-9 445,0 0 1,-1 2 0,-1 0-1,0 2 1,0 2 0,-48-7-1,26 4-227,-85-12 74,-2 7-1,-262 3 0,371 13-372,1 1-1,-1 2 1,1 0-1,-1 2 1,2 1-1,-1 2 1,1 0-1,0 2 1,1 1-1,0 1 0,-42 29 1,53-31-68,1 0 1,0 1-1,0 0 0,2 1 1,0 0-1,0 1 0,1 1 1,1 0-1,0 0 1,1 1-1,1 0 0,0 1 1,1 0-1,1 0 0,1 0 1,1 1-1,0-1 0,1 1 1,-2 32-1,5-40 13,1 0 1,-1 0-1,2 0 0,-1 0 0,1-1 0,1 1 1,0 0-1,0-1 0,1 0 0,0 0 0,0 0 1,1 0-1,11 14 0,-6-11 26,0-1 1,1 0-1,0-1 0,1 0 0,0-1 1,1 0-1,0-1 0,17 8 0,13 2 152,2-1 0,0-2 0,1-2 1,84 12-1,-24-10 88,1-5-1,0-4 1,175-13 0,-207 0 96,-1-3-1,0-4 1,-1-3-1,-1-3 0,-1-4 1,71-32-1,-104 37-5,0 0-1,57-43 1,-80 52-222,-2-2 0,1 1 0,-2-2 0,1 0 0,-2 0 0,0-1 0,0 0 0,-2-1 0,9-16 0,-16 26-110,1 0-1,-1-1 0,0 1 1,0-1-1,-1 1 1,0-1-1,0 0 1,0 1-1,-1-1 0,0 0 1,0 0-1,0 0 1,-1 1-1,0-1 1,0 0-1,0 1 0,-1-1 1,1 1-1,-1-1 1,-1 1-1,1 0 1,-1 0-1,0 0 0,0 0 1,-1 0-1,1 0 1,-1 1-1,0 0 1,0 0-1,0 0 0,-9-6 1,-8-4-22,-1 0 1,0 1 0,-1 1-1,0 2 1,-48-16-1,-8 2-242,-2 4-1,-142-18 0,92 26-2558,1 6-3369,67 4-1048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50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18001,'0'0'4676,"48"40"-3362,-30-29-417,0 2-353,-5 2-352,-2 6-160,-11 4 64,0 6 65,-13 3-33,-10 5-64,-4-1 0,-2-2-32,2-2-705,3-11-2017,8-12-3332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2:33.4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0 115 4708,'0'0'4506,"10"0"-3737,157 1 3167,217-3-1060,-217-9-2344,49-1-50,-166 14-448,-1 3 1,62 12 0,-12 0 10,-69-14 191,-1-1-1,1-2 1,0 0-1,36-7 1,117-28 147,-119 20-312,120-12 0,-107 26-41,117 14 1,-130-7-22,466 27 535,-134-25 509,-107-6-894,225 0 754,-288-20 1462,-221 9 2222,15 0-3192,12 3-1972,33 0 13,120 5-1,-83 3-92,104 7 252,-45-8 128,218-4 213,-109-32 24,-184 20-142,121-6 1,174 41-1716,-44 0 1964,-306-20-122,5 1-80,-1-2 0,0-1 0,40-8 0,-75 10 25,1 0 1,-1 0-1,1 0 0,-1 0 0,0-1 0,1 1 0,-1 0 0,0 0 0,1 0 1,-1-1-1,0 1 0,0 0 0,1 0 0,-1-1 0,0 1 0,0 0 0,1-1 0,-1 1 1,0 0-1,0 0 0,0-1 0,1 1 0,-1-1 0,0 1 0,0 0 0,0-1 1,0 1-1,0 0 0,0-1 0,0 1 0,0 0 0,0-1 0,0 1 0,0-1 1,0 1-1,0 0 0,0-1 0,0 1 0,0 0 0,0-1 0,-1 1 0,1 0 0,0-1 1,0 1-1,0 0 0,-1-1 0,1 1 0,0 0 0,0-1 0,-1 1 0,1 0 1,0 0-1,0-1 0,-1 1 0,1 0 0,0 0 0,-1 0 0,1 0 0,0-1 1,-1 1-1,0 0 0,-26-16-6643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2:34.7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2079 140 7847,'0'-1'150,"0"0"-1,-1 0 0,1 0 0,-1 0 1,1 0-1,-1 0 0,0 1 1,1-1-1,-1 0 0,0 0 0,1 0 1,-1 1-1,0-1 0,0 1 0,0-1 1,0 0-1,0 1 0,0 0 0,0-1 1,0 1-1,0-1 0,0 1 1,-1 0-1,-32-9-227,27 8 422,-301-43 5187,126 23-5435,-12-4 216,-242 1 1,366 28-243,-1 2 1,1 4 0,1 3 0,0 2-1,1 4 1,1 3 0,-76 35 0,122-47-26,0 2 0,1-1 0,1 2-1,0 1 1,0 0 0,2 2 0,0 0 0,1 0 0,0 2 0,2 0 0,0 1 0,1 0 0,-17 32 0,27-45-7,1 0-1,0 0 0,0 0 0,0 0 0,0 1 0,1-1 1,0 0-1,1 1 0,-1-1 0,1 0 0,1 1 1,-1-1-1,1 0 0,0 1 0,0-1 0,1 0 0,0 0 1,0 0-1,0 0 0,1 0 0,0 0 0,0-1 0,0 1 1,9 9-1,-2-5 110,0 0 1,2 0-1,-1-1 1,1-1-1,0 0 1,1-1-1,-1 0 1,2-1-1,-1 0 1,17 4-1,40 11-1,1-3 0,1-3-1,105 8 1,-60-16-32,166-11 1,96-35-34,-155 13-50,67-14-9,-226 28 433,0-4 1,86-33-1,-139 45-238,-1-1 1,0-1 0,0 0 0,0 0-1,-1-1 1,18-16 0,-26 21-173,1 0 0,-1 0 0,0 0 0,0-1 0,0 1 0,0-1 0,-1 1 0,1-1 0,-1 0 0,1 1 0,-1-1 1,0 0-1,0 0 0,0 0 0,-1 0 0,1 0 0,-1 0 0,1 0 0,-1 0 0,0-1 0,0 1 0,-1 0 0,1 0 0,-1 0 0,1 0 0,-1 0 0,0 0 0,0 0 0,0 0 0,0 1 0,-1-1 1,-2-4-1,-3-3-37,-1 1 0,0 0 0,-1 0 1,0 0-1,0 1 0,-1 1 0,-17-12 1,-82-38 5,95 50-14,-37-18-262,-2 3 0,-1 2 1,0 2-1,-2 3 1,1 2-1,-2 3 1,0 2-1,-107-1 0,150 9-48,0 1 1,-1 1-1,1 0 0,0 1 0,0 0 0,-17 6 0,25-6-187,0 0-1,0 0 1,0 0 0,0 1-1,0 0 1,1 0 0,-1 0-1,1 1 1,0-1 0,1 1-1,-1 1 1,1-1 0,0 0-1,0 1 1,-3 7-1,-4 12-5182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2:37.7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2012 214 6887,'1'0'277,"1"-1"1,-1 0 0,0 1-1,1-1 1,-1 0 0,0 0-1,0 0 1,0 0 0,0 0-1,0-1 1,0 1 0,0 0-1,0 0 1,0-1 0,0 1-1,0 0 1,-1-1 0,2-2-1,-3 3-158,1 0-1,-1 0 1,0 1-1,1-1 1,-1 0-1,0 0 0,1 1 1,-1-1-1,0 1 1,0-1-1,0 0 1,1 1-1,-1 0 1,0-1-1,0 1 1,0-1-1,0 1 1,0 0-1,0 0 1,0 0-1,0-1 0,0 1 1,0 0-1,0 0 1,0 0-1,0 0 1,0 1-1,0-1 1,-1 0-1,-18 1 625,-1-2 0,1 0 0,0-1-1,0-2 1,0 0 0,-36-12 0,-53-17-213,-2 4-1,-168-20 1,155 29-454,73 11-81,-2 2-1,1 3 0,0 2 0,-1 3 0,1 1 0,-1 3 1,1 2-1,1 3 0,-1 2 0,-73 26 0,58-11-5,2 2-1,1 3 1,1 3-1,2 3 0,-97 78 1,149-108 6,1 0 1,0 0-1,0 1 1,1 0-1,0 0 0,1 1 1,0 0-1,-5 11 1,9-17 6,0 0 0,1 1 0,-1 0 0,1-1 0,0 1 0,0 0 0,0 0 1,1 0-1,0-1 0,0 1 0,0 0 0,0 0 0,1 0 0,0 0 0,0-1 0,0 1 1,1 0-1,-1-1 0,1 1 0,0-1 0,4 7 0,4 1 31,-1 0 0,2 0 0,-1-1 0,2-1-1,-1 0 1,1 0 0,21 11 0,102 51 194,-95-53-204,211 91 103,-212-97-78,0-2-1,1-1 0,0-2 0,70 4 1,30-10 59,212-24-1,133-51 76,-405 60 287,0-4 0,138-50-1,-195 58-359,1-1-1,-2-1 1,0-1-1,0-1 1,-1-1-1,0-1 1,-2-1-1,0-1 1,0 0-1,-2-1 1,0-2-1,-1 1 1,16-28-1,-30 44-64,1-1 0,-2 1 0,1 0 0,0-1 0,-1 0 0,0 1 0,1-1 0,-2 0 0,1 1 0,0-1 0,-1 0 0,1 0 0,-1 0 0,0 0 0,-1 0 0,1 1 0,-1-1 0,1 0 0,-1 0 0,0 0 0,0 1 0,-1-1 0,1 1 0,-1-1 0,0 1 0,0-1 0,0 1 0,0 0-1,-1 0 1,1 0 0,-1 0 0,0 1 0,0-1 0,-5-3 0,-10-7-47,0 2 1,-1 0-1,-1 1 0,-41-15 0,34 14 16,-66-28-28,-213-78-1567,291 113 1026,0 0-1,0 1 1,0 1-1,0 0 0,0 1 1,-28 2-1,32 0-434,-1 1-1,1 1 1,0 0 0,0 0-1,0 1 1,0 0-1,0 1 1,1 0 0,-14 10-1,-35 28-6439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2:39.7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1269 490 10186,'6'-12'795,"3"-4"-256,7-13-48,-1 0 1,18-52-1,-30 71-419,-1 0 1,0 0-1,0-1 0,-1 1 1,1-19-1,-3 25-23,1-1 0,0 1 0,-1 0 0,0-1 0,0 1 0,0 0 0,-1 0 0,0 0 0,1 0 0,-1 0 0,0 0 0,-1 1 0,1-1 0,-5-5 0,-9-5 164,-1 0 1,0 1-1,-1 1 1,0 0-1,-1 2 1,0 0-1,0 1 1,-1 1-1,0 0 1,-25-4-1,-24-5-237,-122-12 1,153 25 70,0 1 1,0 2-1,0 1 1,0 2 0,0 2-1,0 1 1,0 2-1,1 2 1,1 1 0,-1 2-1,-37 18 1,39-14-11,0 3 1,2 0 0,0 2-1,1 2 1,-32 29 0,52-41 21,0 1 0,1 0 1,1 1-1,0 0 0,1 0 1,0 1-1,1 0 0,1 0 1,0 1-1,1 0 0,1 1 1,0-1-1,1 1 0,-4 32 1,6-21-26,2 0 1,0 0 0,2 0 0,1 0 0,2 0-1,0-1 1,2 1 0,10 25 0,2-3 17,3 0 1,2-2-1,35 51 1,316 419 176,-362-502-147,-1 0 0,2-1 0,0-1 0,1 0 0,0-1 1,0-1-1,2 0 0,-1-1 0,25 10 0,-28-15 83,0-1 0,0-1 0,0 0 1,1-1-1,-1 0 0,1-1 0,-1 0 1,1-2-1,-1 1 0,0-2 0,1 1 1,-1-2-1,0 0 0,19-7 0,14-7 357,-1-3 0,-1-1 0,81-54-1,112-102 547,14-45-731,-225 196-324,-1-2 0,-1-1 0,-2-1 0,-1-1-1,-1-1 1,29-65 0,-41 77-58,-2 0 0,0 0-1,-1-1 1,-1 1 0,-1-1 0,-1 0-1,-1 0 1,0 0 0,-2-1-1,-1 1 1,0 0 0,-1 0-1,-2 1 1,0-1 0,-1 1-1,-1 0 1,-14-29 0,8 25-32,-1 1 1,-2 0 0,0 1-1,-1 0 1,-1 2 0,-1 0-1,0 1 1,-2 0 0,0 2-1,-1 1 1,-1 1 0,-1 0-1,-25-10 1,-6 0 40,-1 4 1,-2 1-1,0 3 1,0 3-1,-90-10 1,-307 2 56,421 22-73,1 2 0,-1 1 1,1 1-1,-1 2 1,1 1-1,1 2 0,0 1 1,-38 18-1,58-23-173,0 2 1,0-1-1,0 2 0,1 0 1,0 0-1,0 1 0,1 0 1,0 1-1,1 0 0,0 0 1,1 1-1,0 0 0,0 1 1,2 0-1,-1 0 0,1 0 1,1 1-1,0 0 0,1 0 1,0 0-1,1 0 0,-2 23 1,4 34-3187,4-2-2029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08.1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347 19 3972,'0'0'7361,"-10"-3"-6213,-7-1-28,0 0 0,-30-2 0,40 6-886,0 0 0,0 0 0,0 0-1,0 1 1,0 0 0,0 0 0,0 1 0,0 0 0,0 0-1,0 0 1,-9 6 0,4-1-73,1 1 0,1 1 0,-1 0 0,2 0 0,-1 0 0,1 1 0,0 1 0,1 0 0,1 0 0,-9 17 0,7-10-51,1 0 0,1 1 0,1 0-1,1 0 1,0 1 0,-2 27-1,4-6-28,2 0-1,2 0 0,2 0 1,1 0-1,2 0 0,15 48 1,-14-60-70,2-1 1,1 0-1,2 0 1,0-2-1,20 32 0,-26-49-6,0-1 0,0 0-1,1 0 1,0 0 0,1-1-1,-1 0 1,2-1-1,8 7 1,-11-10 2,-1 0 0,1-1 1,-1 1-1,1-1 0,0 0 0,0-1 1,0 1-1,-1-1 0,2-1 0,-1 1 1,0-1-1,0 0 0,0 0 0,12-2 0,-11-1 7,1 1-1,0-1 0,-1-1 0,0 1 1,1-1-1,-1-1 0,-1 1 1,1-1-1,-1 0 0,0-1 0,0 1 1,0-1-1,-1 0 0,0-1 0,5-7 1,11-18 256,32-65 1,-42 75-106,6-14 70,-2-1 0,-1 0 1,-2 0-1,-1-1 1,-2-1-1,-2 0 0,-1 0 1,-3 0-1,0-1 0,-7-67 1,3 95-155,-1 1 0,0-1 0,-1 1 0,0 0 0,-1 0-1,0 0 1,-1 0 0,0 1 0,-1 0 0,-11-17 0,12 22-58,1-1-1,-2 1 1,1 0 0,0 0-1,-1 0 1,0 1-1,0 0 1,-1 0 0,1 0-1,-1 1 1,0 0-1,0 0 1,0 1 0,0 0-1,0 0 1,0 1-1,-13-2 1,-9 1-850,0 2-1,0 0 1,0 2-1,-31 6 1,56-7-988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17.9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87 2 5509,'0'0'38,"-9"1"2225,0-1-1454,-33 1 347,16 5 4273,26-5-5363,0-1 0,0 0 1,0 0-1,0 1 1,0-1-1,0 0 0,0 1 1,0-1-1,0 0 1,0 1-1,0-1 0,0 0 1,0 1-1,0-1 0,0 0 1,0 0-1,0 1 1,0-1-1,0 0 0,0 1 1,1-1-1,-1 0 0,0 0 1,0 1-1,0-1 1,1 0-1,-1 0 0,0 1 1,0-1-1,0 0 0,1 0 1,-1 0-1,0 0 1,1 1-1,-1-1 0,0 0 1,0 0-1,1 0 0,-1 0 1,0 0-1,1 0 1,12 9 198,10 1 105,0 0 0,1-2 0,0-1-1,0 0 1,38 4 0,129 4 278,-57-12-398,0-6-1,0-5 1,231-46-1,-266 29 1027,-710 70-680,107-4 207,847-43-1040,69-1-925,-410 3 1155,18 0-17,1-2 0,-1 0 0,0 0-1,31-10 1,-50 12 28,0 0 0,1-1 0,-1 1-1,0-1 1,0 1 0,0-1 0,0 1 0,0-1 0,0 0 0,0 1-1,0-1 1,0 0 0,0 0 0,0 0 0,-1 0 0,1 1 0,1-3-1,-2 3 3,0-1-1,0 1 0,0-1 0,0 0 1,0 1-1,0-1 0,0 1 0,0-1 1,0 0-1,0 1 0,0-1 0,-1 1 0,1-1 1,0 1-1,0-1 0,-1 1 0,1-1 1,0 1-1,-1-1 0,1 1 0,0-1 0,-1 1 1,1-1-1,-1 0 0,-3-1 11,1-1 0,-1 0-1,1 1 1,-1 0 0,0 0 0,0 0-1,0 1 1,-7-3 0,-25-4 38,-1 2 1,1 1 0,-70 0 0,-111 17 46,119 3-454,-182 53-1,158-34-5553,89-28-521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22.4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8947 433 4516,'-9'-6'2365,"-165"-143"1203,137 116-3645,21 20 77,0 1 0,-1 2 0,0-1 0,0 2 0,-1 0-1,-1 1 1,1 1 0,-1 1 0,-24-5 0,-26-2-53,-90-6 0,74 10-21,-178-23 57,-627-44 258,392 86 71,-577 86 1,42 66 267,14 79-472,652-129 260,-509 230-1,708-262-163,4 8-1,4 7 0,5 6 0,3 8 0,-151 141 0,193-143-164,6 4-1,4 4 1,6 5-1,-147 245 0,231-348-37,-327 619 100,318-594 61,3 2-1,1 0 1,2 1 0,3 0-1,-8 65 1,16-89-125,1-1 0,1 1 0,0-1 0,2 0 1,1 1-1,0-1 0,1 0 0,1 0 0,1-1 0,1 1 0,1-1 0,0-1 0,2 1 1,17 26-1,-2-15-29,1 0 0,2-2 0,0-1 0,2-2 0,1-1 0,1-1 0,1-1 0,0-2 1,2-2-1,0-1 0,40 13 0,10-1 1,1-3 0,1-5 0,156 19 0,-53-25 17,0-8-1,0-8 1,301-40-1,557-150 92,-1003 181-117,1578-440 63,-61-180 7,-714 193-246,-628 303-72,343-274 0,-470 329 246,141-153 1,-197 190 21,-3-2 0,-1-2 0,-2 0 1,-2-2-1,-3-2 0,22-53 1,-38 77 117,-2-1 0,0 0 1,-2 0-1,0-1 1,-2 0-1,-2 0 1,0 0-1,-5-53 0,1 60-39,-2 0 0,0 1 0,-2 0 0,0 0-1,-1 0 1,-1 1 0,-1 0 0,0 0 0,-2 1 0,0 1-1,-1-1 1,-21-23 0,4 11-64,-1 1-1,-2 2 1,-1 0 0,0 3-1,-39-22 1,16 16-137,0 2 0,-105-35 0,2 18-2865,-265-40 0,258 58-594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35.7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0 6598,'0'0'13357,"0"10"-12519,-3 42-199,-17 89 0,10-85-539,-4 101 1,14-155-88,1 1 0,-1-1-1,0 0 1,1 0 0,0 0 0,-1 0 0,1 0 0,0 0 0,0 0 0,0 0 0,1 0 0,-1 0 0,0-1 0,1 1-1,-1 0 1,1-1 0,-1 1 0,1-1 0,0 1 0,-1-1 0,1 0 0,0 0 0,0 0 0,0 0 0,0 0-1,0 0 1,0-1 0,1 1 0,-1-1 0,0 1 0,0-1 0,0 0 0,3 0 0,11 2 104,-1-1-1,1-1 1,23-3 0,-32 3-105,8-2-281,-1-1 0,1 0 0,-1 0 0,1-2 0,-1 0 0,0 0 1,-1-1-1,14-9 0,-10 5-1803,-1-1-1,-1 0 1,17-16 0,2-8-4740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36.1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 10346,'0'0'8253,"9"2"-7618,37 6 416,66 15-109,-98-20-904,-1 1 0,0 1 0,0 0 0,-1 1 0,24 14 0,-34-19-17,1 0-1,-1 1 1,0 0 0,0-1-1,0 1 1,-1 0 0,1 0 0,0 0-1,-1 0 1,1 0 0,-1 1-1,0-1 1,0 0 0,0 1 0,0-1-1,0 0 1,0 1 0,0-1-1,-1 1 1,0 0 0,1-1-1,-1 1 1,0-1 0,0 1 0,0 0-1,-1-1 1,1 1 0,0-1-1,-1 1 1,0-1 0,0 1-1,0-1 1,0 1 0,0-1 0,0 0-1,0 0 1,-3 4 0,-6 6 225,0 1 1,0-1-1,-1-1 1,-24 19-1,27-22-220,-34 26-87,-60 57 273,90-78-1251,1 0 0,1 0 1,-11 18-1,9-5-4236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37.3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5 11563,'0'0'9097,"1"9"-8510,6 125 1527,-11 143 0,2-198 1623,-10-276-3587,0 1-1528,15 204 1302,0 0 0,1-1 0,-1 0 1,2 0-1,-1 0 0,1 0 0,0 0 0,0-1 1,6 6-1,-7-7 86,0 0 0,1-1 1,-1 1-1,1-1 0,0 0 0,0 0 1,0 0-1,1-1 0,-1 0 1,1 0-1,0 0 0,0-1 0,0 0 1,0 0-1,0 0 0,0-1 0,1 0 1,-1 0-1,0-1 0,1 0 1,-1 0-1,0 0 0,1-1 0,-1 0 1,0 0-1,1 0 0,-1-1 1,0 0-1,0 0 0,0-1 0,0 0 1,-1 0-1,1 0 0,-1 0 0,0-1 1,0 0-1,0 0 0,0 0 1,4-7-1,-2 3 16,0-1 0,-1-1 0,0 1 0,-1-1 0,0 0 0,0-1 0,-1 1 0,0-1 0,-1 0 0,0 1 0,-1-2 0,0 1 0,-1 0 0,-1 0 0,0-17 0,0 28-25,0-1 0,1 1 0,-1 0-1,0-1 1,0 1 0,0 0 0,0-1-1,0 1 1,0 0 0,0 0 0,0-1-1,0 1 1,0 0 0,0-1 0,0 1 0,0 0-1,0-1 1,0 1 0,-1 0 0,1 0-1,0-1 1,0 1 0,0 0 0,0-1-1,0 1 1,-1 0 0,1 0 0,0-1 0,0 1-1,-1 0 1,1 0 0,0 0 0,0 0-1,-1-1 1,1 1 0,0 0 0,0 0-1,-1 0 1,1 0 0,0 0 0,-1 0 0,1 0-1,0-1 1,-1 1 0,1 0 0,0 0-1,0 0 1,-1 1 0,-16 11-64,-13 26-40,3 7 269,-20 48 0,39-74-83,0 0-1,2 0 1,0 1-1,1 0 1,-4 33 0,9-51-80,0 0 1,-1 1-1,1-1 1,1 0-1,-1 0 1,0 0 0,0 1-1,1-1 1,-1 0-1,1 0 1,0 0 0,0 0-1,0 0 1,0 0-1,0 0 1,0 0-1,0 0 1,1 0 0,-1-1-1,1 1 1,-1 0-1,1-1 1,0 0 0,-1 1-1,1-1 1,0 0-1,0 0 1,0 0-1,0 0 1,0 0 0,0 0-1,0 0 1,0-1-1,1 1 1,-1-1 0,0 0-1,0 1 1,0-1-1,1 0 1,-1 0-1,3-1 1,4 1-37,0-1 1,1 0-1,-1-1 0,0 0 1,0 0-1,0-1 0,-1 0 1,1 0-1,8-6 0,-2-1-221,0 0 0,-1-1 0,15-15 0,22-17 69,-48 45 417,-6 10-89,-5 12 162,8-24-301,-16 38 438,10-27-417,1 1-1,1-1 1,-1 1 0,2 0 0,0 0 0,0 1-1,-1 18 1,4-30-109,0 0 0,0-1 0,0 1 0,0 0 0,1 0 0,-1 0 0,0-1 0,0 1 0,0 0 0,1 0 0,-1-1 0,0 1 0,1 0 0,-1 0 0,1-1 0,-1 1 0,1-1 0,-1 1-1,1 0 1,-1-1 0,1 1 0,0-1 0,-1 1 0,1-1 0,0 1 0,-1-1 0,1 0 0,0 1 0,0-1 0,0 0 0,1 1-497,0-1-1,0 0 1,0 1-1,1-1 1,-1 0-1,0 0 1,0-1 0,0 1-1,0 0 1,0-1-1,4-1 1,14-9-7966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51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9065,'0'0'14093,"5"11"-13308,0 0-626,-1 1 1,0 0-1,-1 0 1,0 0-1,-1 1 1,-1-1-1,1 16 1,-6 74 1333,3-74-5197,1-9-8024,0-34 5573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37.7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 1 8808,'0'0'10912,"-5"8"-9385,-6 10-811,0 1 0,2 1 0,0-1 0,1 1 0,1 1 0,0 0 0,-4 32 0,11-52-714,-1 0 1,1 0 0,0 1-1,0-1 1,0 0 0,0 0-1,1 0 1,-1 0 0,0 0-1,0 0 1,1 1-1,-1-1 1,0 0 0,1 0-1,-1 0 1,1 0 0,0 0-1,-1 0 1,1 0 0,0-1-1,-1 1 1,1 0-1,0 0 1,0 0 0,0-1-1,1 2 1,0-1 24,1 0 0,-1-1 0,0 1-1,1-1 1,-1 1 0,0-1 0,1 0 0,-1 0 0,1 0 0,-1 0 0,5-1-1,0 0 46,0 0-1,0-1 0,0 0 1,0 0-1,-1-1 0,1 0 1,-1 0-1,7-5 1,1-4-19,0 0 1,-2-1 0,0-1 0,0 0 0,-1 0 0,-1-1 0,0-1 0,-1 0 0,10-24 0,-37 81 56,11-27-42,1 1 0,0 0 0,1 1-1,0-1 1,1 1 0,1 0 0,1 0 0,-1 19-1,3-33-121,0 0 0,0 0-1,0 0 1,1-1 0,-1 1 0,1 0-1,0 0 1,-1 0 0,1 0-1,0-1 1,0 1 0,0 0-1,0-1 1,0 1 0,1-1-1,-1 1 1,0-1 0,1 1 0,-1-1-1,1 0 1,-1 0 0,1 0-1,0 0 1,-1 0 0,1 0-1,0 0 1,0 0 0,-1-1 0,1 1-1,0-1 1,0 0 0,0 1-1,0-1 1,0 0 0,0 0-1,0 0 1,0 0 0,0 0-1,3-1 1,41-9-4777,-11-10-3759,-7-7-1916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38.1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146 1 15503,'0'0'3598,"-10"3"-539,-7 2-1943,1 1 1,0 1 0,-16 9-1,28-15-1050,1 0 0,0 1 0,-1 0 0,1 0 0,0 0 0,0 0 0,1 0 0,-1 1 0,0-1 0,1 1 0,-1 0 0,1 0 0,0 0 0,0 0 0,0 0 0,0 0 0,1 0 0,-1 1 0,1-1 0,0 0 0,0 1 0,0 0 0,1-1 0,-1 1 0,0 5-1,2-7-81,0 0-1,0 0 0,0-1 0,0 1 1,0 0-1,0-1 0,1 1 0,-1-1 1,0 0-1,1 1 0,-1-1 0,1 0 1,-1 0-1,1 0 0,0 0 0,0 0 1,-1 0-1,1 0 0,0-1 0,0 1 1,0 0-1,0-1 0,0 0 0,0 1 0,3-1 1,63 3-355,-52-3 190,23 0-247,-24-1 238,0 1-1,0 0 0,22 4 0,-36-4 204,0 0 0,0 0 0,0 0-1,-1 0 1,1 0 0,0 0-1,0 1 1,-1-1 0,1 0 0,0 0-1,0 1 1,-1-1 0,1 0-1,0 1 1,-1-1 0,1 1-1,-1-1 1,1 1 0,0-1 0,-1 1-1,1-1 1,-1 1 0,1 0-1,-1-1 1,0 1 0,1 0 0,-1-1-1,1 1 1,-1 0 0,0 0-1,0-1 1,0 1 0,1 0 0,-1 0-1,0-1 1,0 1 0,0 0-1,0 0 1,0 0 0,0-1-1,0 1 1,-1 0 0,1 0 0,0-1-1,0 1 1,-1 0 0,1 0-1,0-1 1,-1 1 0,1 0 0,0-1-1,-1 1 1,1 0 0,-1-1-1,1 1 1,-1-1 0,0 1 0,-34 31 1139,20-22-1051,0 0 0,-1-1 0,-1 0 0,1-1 0,-25 7 0,34-13-1441,-1 0 1,0-1 0,0 0-1,-15 0 1,9-1-8740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40.2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225 91 8968,'1'-15'4035,"-1"-29"1160,1 42-4944,-1 1 0,0-1-1,0 1 1,-1-1 0,1 1-1,0-1 1,0 1 0,-1-1-1,1 1 1,-1-1 0,0 1-1,1 0 1,-1-1 0,0 1-1,0 0 1,1-1 0,-1 1-1,0 0 1,0 0 0,-2-2-1,2 3-192,1 0-1,-1 0 0,0 0 1,1 0-1,-1 0 0,1 0 1,-1 0-1,0 0 0,1 0 1,-1 0-1,1 0 0,-1 0 1,0 0-1,1 0 1,-1 0-1,1 1 0,-1-1 1,0 0-1,1 0 0,-1 1 1,1-1-1,-1 0 0,1 1 1,-1-1-1,1 1 0,0-1 1,-1 1-1,1-1 1,-1 1-1,1-1 0,0 1 1,-1 0-1,-9 20-184,9-20 160,-8 26 55,1 0 0,1 1 0,2 0-1,-4 35 1,3 115 448,-3 22 774,9-200-1285,0 0 0,0 0 1,0 0-1,0 0 0,0-1 0,0 1 0,0 0 1,0 0-1,-1 0 0,1 0 0,0 0 0,0 0 1,0 0-1,0 0 0,0 0 0,0 0 0,-1 0 0,1 0 1,0 0-1,0 0 0,0 0 0,0 0 0,0 0 1,0 0-1,-1 0 0,1 0 0,0 0 0,0 0 1,0 0-1,0 0 0,0 0 0,0 0 0,-1 0 0,1 0 1,0 1-1,0-1 0,0 0 0,0 0 0,0 0 1,0 0-1,0 0 0,0 0 0,0 0 0,-1 0 1,1 1-1,0-1 0,0 0 0,0 0 0,0 0 0,0 0 1,0 0-1,0 0 0,0 1 0,0-1 0,0 0 1,0 0-1,0 0 0,0 0 0,0 0 0,0 0 1,0 1-1,0-1 0,0 0 0,0 0 0,0 0 0,-9-16 602,-7-28-497,16 43-115,-12-34-47,-1 0 0,-2 1 0,-1 0 0,-30-44 0,51 83-31,0 0 1,0 0-1,1 0 0,0-1 0,-1 0 1,1 0-1,1 0 0,-1-1 0,0 0 1,1 0-1,0 0 0,-1-1 0,1 0 1,0-1-1,11 2 0,14 1-2034,0-2 0,36-1 0,-62-1 1438,4-1-918,0 1 1,0-1-1,0-1 1,0 0-1,14-5 0,8-4-2469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40.7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18 6470,'0'0'16859,"-8"-4"-15194,6 2-1601,0 1 0,-1-1 0,1 1 0,-1-1 0,0 1 0,1 0 0,-1 0 0,0 1-1,0-1 1,1 0 0,-1 1 0,0 0 0,0-1 0,0 1 0,0 0 0,0 1 0,1-1 0,-1 0-1,0 1 1,0 0 0,0-1 0,1 1 0,-1 0 0,0 1 0,1-1 0,-1 0 0,1 1 0,-1-1 0,1 1-1,0 0 1,0 0 0,0 0 0,-3 2 0,2 0-30,-1-1 0,1 0 0,0 1 0,0 0 0,0 0 0,0 0 0,0 0 0,1 0-1,0 1 1,0-1 0,0 1 0,1-1 0,-2 8 0,3-11-32,0-1 1,0 1-1,0 0 0,1 0 0,-1-1 1,0 1-1,1 0 0,-1-1 0,0 1 0,1-1 1,-1 1-1,1 0 0,-1-1 0,1 1 1,-1-1-1,1 1 0,0-1 0,-1 0 1,1 1-1,-1-1 0,1 0 0,0 1 1,-1-1-1,1 0 0,0 0 0,0 1 0,-1-1 1,1 0-1,0 0 0,0 0 0,-1 0 1,1 0-1,0 0 0,-1 0 0,2 0 1,37-1 89,-31 1-46,11-2-150,0 0 0,0-2 0,-1 0 0,21-8-1,-22 6 140,1 1 0,1 1 0,-1 0-1,34-1 1,-52 5 16,1 0 1,0 1-1,0-1 0,-1 0 1,1 0-1,0 1 0,0-1 1,-1 1-1,1-1 0,0 1 1,-1-1-1,1 1 0,-1-1 1,1 1-1,0-1 0,-1 1 0,0 0 1,1-1-1,-1 1 0,1 0 1,-1 0-1,0-1 0,1 1 1,-1 0-1,0 0 0,0-1 1,0 1-1,1 0 0,-1 0 1,0 0-1,0-1 0,0 1 1,0 0-1,0 0 0,-1 0 1,1 1-35,0-1 0,0 0 0,0 0 0,0 0 0,0 0 0,0 0 0,0 0 0,1 1 0,-1-1 0,0 0 0,0 0 0,1 0 0,-1 0 0,1 0 0,-1 0 0,1 0 0,0 0 0,-1 0 0,1 0 0,0-1 0,0 1 0,-1 0 0,1 0 0,0-1 0,0 1 0,0 0 0,0-1 0,0 1 0,0-1 0,0 1 0,0-1 0,0 1 0,0-1 0,0 0 0,0 0 0,2 1 0,11-2-58,-1 0 0,0-1 1,1-1-1,-1 0 0,0-1 0,0 0 0,14-7 0,-14 6-154,0 0-1,1 0 0,0 1 0,0 1 0,0 0 0,21 0 0,-34 3 197,0 0 0,-1 0 0,1 0 0,0 0 0,0 1 0,-1-1-1,1 0 1,0 1 0,-1-1 0,1 1 0,0-1 0,-1 1-1,1-1 1,0 1 0,-1-1 0,1 1 0,-1-1 0,1 1 0,-1 0-1,0-1 1,1 1 0,-1 0 0,0-1 0,1 1 0,-1 0 0,0 0-1,0-1 1,0 1 0,1 0 0,-1 0 0,0-1 0,0 1-1,0 1 1,-1 39 875,2-2-168,0-38-698,0-1 0,0 1 0,0 0 0,0-1 0,0 1 0,1-1 0,-1 1 1,0-1-1,0 1 0,0-1 0,1 0 0,-1 0 0,0 0 0,0 1 0,1-1 0,-1 0 1,0-1-1,0 1 0,1 0 0,-1 0 0,2-1 0,29-5 35,33-25-1156,-55 24 910,0 2 1,1-1-1,0 2 1,0-1-1,0 1 1,16-3-1,-26 7 275,-1 0 1,1 1-1,0-1 0,-1 0 1,1 0-1,0 0 0,-1 1 0,1-1 1,0 0-1,-1 1 0,1-1 1,-1 0-1,1 1 0,0-1 0,-1 1 1,1-1-1,-1 1 0,1-1 1,-1 1-1,0-1 0,1 1 0,-1-1 1,0 1-1,1 0 0,-1-1 1,0 1-1,0 0 0,1-1 0,-1 1 1,0 1-1,0-1-67,1 0 0,-1 0 0,0 0 1,1 0-1,-1 0 0,1 0 0,-1 0 0,1 0 0,-1 0 0,1 0 0,0-1 0,0 1 0,-1 0 1,1 0-1,0-1 0,0 1 0,0 0 0,0-1 0,0 1 0,0-1 0,0 1 0,0-1 1,0 1-1,0-1 0,0 0 0,0 0 0,0 1 0,1-1 0,5 0-917,4 0-5365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41.7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0 13773,'0'0'9283,"1"14"-8530,0 12-190,-2 0 1,-1 0-1,-9 50 0,10-73-505,-7 28 596,1 1 0,1 0 0,-1 45 1,34-111 172,-17 4-920,-1-1 0,-1 0 1,-1 0-1,-2-1 0,-1 1 0,-2-1 1,-2-48-1,0 78 18,0 41-640,-1-22 750,2-1 0,0 1 1,0-1-1,2 1 0,0-1 0,8 24 1,-8-33-22,0-1 1,0 1-1,1-1 1,0 0-1,0 0 0,1 0 1,-1-1-1,1 1 1,1-1-1,-1 0 1,1-1-1,0 1 1,0-1-1,0 0 1,0-1-1,1 1 1,9 3-1,-2-2 25,0-1 0,0 0-1,0-1 1,0 0 0,0-1 0,0-1 0,1 0-1,-1-1 1,1-1 0,-1 0 0,21-5 0,-29 5-4,-1 0 1,1 0 0,-1-1-1,1 0 1,-1 0 0,0-1-1,0 1 1,0-1 0,0 0-1,-1-1 1,1 1 0,-1-1-1,1 0 1,-1 0 0,-1 0-1,1-1 1,0 1 0,-1-1-1,0 0 1,0 0 0,-1 0-1,1 0 1,-1 0 0,0-1-1,0 1 1,-1-1 0,0 1-1,0-1 1,0 0 0,-1 1-1,1-8 1,-1 12-35,0 0 0,0 0 1,0 0-1,0 0 0,0 0 1,0 0-1,0 0 0,-1 0 1,1 0-1,0 0 0,-1 0 1,1 0-1,0 0 0,-1 0 1,1 0-1,-1 0 0,0 0 1,1 0-1,-1 0 0,1 1 1,-1-1-1,0 0 0,0 1 1,0-1-1,1 0 0,-1 1 1,0-1-1,-1 0 0,0 1-14,0-1 0,0 1 0,-1 0 0,1 0 0,0 0 0,0 0 0,0 0 0,0 0 0,0 1 0,0-1 0,-1 1 0,-2 1 0,-2 1-25,0 0-1,0 0 1,0 0 0,1 1-1,0 1 1,0-1-1,-7 7 1,9-7 32,0 0-1,1 1 1,-1-1 0,1 1-1,0 0 1,1 0-1,-1 0 1,1 0 0,0 0-1,0 1 1,1-1-1,0 1 1,0-1 0,0 1-1,0-1 1,1 1 0,0 0-1,1 9 1,0-12 5,0 1 1,0 0-1,0-1 0,0 1 1,1 0-1,0-1 0,-1 0 1,1 1-1,1-1 1,-1 0-1,0 0 0,1 0 1,-1 0-1,1-1 0,0 1 1,0-1-1,0 0 1,0 0-1,1 0 0,-1 0 1,0 0-1,1 0 0,-1-1 1,1 0-1,0 0 1,0 0-1,5 1 0,6 0-145,0 0-1,0 0 0,0-2 1,18-1-1,13-10-2870,-43 9 2153,1 1-1,-1-1 1,0 0-1,0-1 0,1 1 1,-1 0-1,-1-1 1,1 0-1,4-5 1,9-17-14708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43.1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 1 7751,'0'32'8208,"-2"3"-3731,-2 18-2134,-12 62 0,11-93-1716,-4 39 748,9-61-1368,0 1-1,0-1 0,1 0 1,-1 1-1,0-1 0,0 0 0,0 0 1,1 1-1,-1-1 0,0 0 1,0 1-1,1-1 0,-1 0 1,0 0-1,1 0 0,-1 1 0,0-1 1,0 0-1,1 0 0,-1 0 1,1 0-1,-1 0 0,0 0 1,1 1-1,-1-1 0,0 0 0,1 0 1,-1 0-1,0 0 0,1 0 1,-1 0-1,0 0 0,1-1 1,-1 1-1,1 0 0,-1 0 0,0 0 1,1 0-1,-1 0 0,0-1 1,1 1-1,-1 0 0,0 0 1,0 0-1,1-1 0,-1 1 0,0 0 1,0 0-1,1-1 0,-1 1 1,0 0-1,0-1 0,1 1 1,17-15 213,1-4-115,-13 11-100,1 0 1,-1 1 0,2 0-1,-1 0 1,1 1-1,0 0 1,15-8-1,-22 14-11,-1 0-1,1 0 1,-1 0-1,1 0 1,0 0 0,-1 0-1,1 0 1,-1 1-1,1-1 1,-1 0-1,1 0 1,-1 1-1,1-1 1,-1 0-1,1 1 1,-1-1 0,1 0-1,-1 1 1,1-1-1,-1 1 1,0-1-1,1 1 1,-1-1-1,0 1 1,1-1-1,-1 1 1,0-1-1,0 1 1,1-1 0,-1 1-1,0-1 1,0 1-1,0 0 1,0-1-1,0 1 1,0-1-1,0 1 1,0 0-1,0-1 1,0 1-1,0-1 1,-1 2 0,1 37 140,-1-30-92,-4 35 137,3-35-323,0 0-1,1 0 0,1 0 1,-1 0-1,2 14 0,-1-23-23,1 1 1,-1-1-1,0 1 0,0-1 0,0 0 1,0 1-1,0-1 0,1 1 0,-1-1 0,0 0 1,0 1-1,0-1 0,1 0 0,-1 1 1,0-1-1,1 0 0,-1 1 0,0-1 0,1 0 1,-1 0-1,0 0 0,1 1 0,-1-1 1,0 0-1,1 0 0,-1 0 0,1 0 0,-1 0 1,0 1-1,1-1 0,-1 0 0,1 0 1,-1 0-1,1 0 0,-1 0 0,0 0 0,1 0 1,-1-1-1,1 1 0,-1 0 0,1 0 1,8-3-9005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44.4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1 8648,'0'0'9129,"2"11"-7800,-1 22-75,-1 1 0,-2 0 0,-1-1-1,-13 58 1,2-5 154,13-81-1330,0 35 327,1-40-399,0 1 1,1 0 0,-1 0 0,0 0 0,1 0-1,0 0 1,-1 0 0,1-1 0,-1 1 0,1 0-1,0 0 1,-1-1 0,1 1 0,0 0-1,0-1 1,0 1 0,0-1 0,-1 1 0,1-1-1,0 0 1,0 1 0,0-1 0,0 0 0,0 1-1,0-1 1,0 0 0,0 0 0,0 0 0,0 0-1,0 0 1,0 0 0,0 0 0,0 0 0,2-1-1,7-1-110,0 0-1,0-1 0,-1 0 0,1-1 1,-1 0-1,13-7 0,-14 6-161,0 1 0,1 0 0,-1 0-1,1 1 1,-1 1 0,1-1 0,0 1 0,0 0-1,16 0 1,-24 2 273,1 0-1,-1 1 1,0-1 0,0 0-1,1 1 1,-1-1 0,0 1-1,0-1 1,0 1 0,0 0-1,0-1 1,1 1 0,-1 0-1,0 0 1,-1 0-1,1 0 1,0 0 0,0 0-1,0 0 1,0 0 0,-1 0-1,1 0 1,-1 0 0,1 0-1,-1 1 1,1-1-1,-1 0 1,0 0 0,1 1-1,-1-1 1,0 0 0,0 1-1,0-1 1,0 0 0,0 0-1,0 1 1,0-1 0,-1 0-1,1 1 1,-1 1 0,0 2 187,0 0 1,0 0-1,0 1 1,-1-1-1,0 0 1,0 0-1,0 0 1,-6 8-1,0-4 148,-1-1 0,1 0-1,-1 0 1,-1-1-1,1 0 1,-1-1 0,0 0-1,-1-1 1,0 0 0,-22 7-1,28-10-341,0-1 1,-1 1-1,0-2 0,1 1 0,-1-1 1,0 1-1,1-2 0,-1 1 0,0-1 0,-10-2 1,13 2-145,-1 0 0,1-1 0,0 1 0,0-1 0,-1 0 0,1 0 0,0 0 0,1-1 0,-1 1 0,0 0 0,1-1 0,-1 0 0,1 0 0,0 0 0,0 0 0,0 0 0,0 0 0,-1-4 0,2 5-161,0 0 1,0 1-1,0-1 0,0 0 0,1 0 0,-1 1 0,1-1 0,-1 0 0,1 0 0,0 0 0,-1 0 0,1 0 0,0 0 0,0 0 1,0 0-1,1 0 0,-1 0 0,0 1 0,1-1 0,-1 0 0,1 0 0,0 0 0,0 1 0,-1-1 0,1 0 0,0 0 0,1 1 0,-1-1 1,0 1-1,0-1 0,1 1 0,-1 0 0,0-1 0,1 1 0,0 0 0,-1 0 0,1 0 0,0 0 0,-1 0 0,1 1 0,3-2 1,28-7-4469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44.7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198 27 15695,'0'0'5525,"-10"-5"-3769,-1 1-1495,0 0 1,0 1-1,0 0 0,0 1 0,0 0 0,-23-1 0,31 3-242,-1 0 1,1 0-1,0 0 1,-1 1-1,1-1 1,-1 1-1,1-1 1,0 1-1,0 0 1,-1 1 0,1-1-1,0 1 1,0-1-1,0 1 1,0 0-1,1 0 1,-1 0-1,0 0 1,1 1-1,-1-1 1,1 1-1,0-1 1,0 1-1,0 0 1,0 0-1,1 0 1,-1 0-1,1 0 1,-1 0-1,1 0 1,0 1 0,0 3-1,0-5 4,0 0 1,1 0-1,-1 0 0,1 0 1,0 0-1,0-1 0,-1 1 0,1 0 1,0 0-1,1 0 0,-1 0 1,0 0-1,0 0 0,1 0 0,0 0 1,-1 0-1,1-1 0,0 1 1,0 0-1,-1 0 0,1-1 1,1 1-1,-1 0 0,0-1 0,0 1 1,1-1-1,-1 0 0,1 1 1,-1-1-1,1 0 0,-1 0 0,3 1 1,1 0 18,1-1 0,-1 0 0,1 0 1,0 0-1,-1-1 0,1 0 0,-1 0 1,1 0-1,0-1 0,7-1 0,-1-1-38,0-1-1,-1 0 1,0-1-1,1 0 1,-2-1 0,1 0-1,-1-1 1,0 0-1,0-1 1,-1 1-1,0-2 1,0 0 0,-1 0-1,9-12 1,-23 55-891,3-24 908,0 1-1,0 0 1,2 0-1,-2 12 0,3-21-120,0-1 0,-1 1 0,1 0 0,0 0 0,0-1 0,0 1 0,1 0 0,-1 0 0,0-1 0,1 1 0,-1 0 0,1-1 0,-1 1-1,1-1 1,0 1 0,0 0 0,0-1 0,0 0 0,0 1 0,0-1 0,0 0 0,0 1 0,0-1 0,1 0 0,-1 0 0,0 0 0,1 0-1,-1 0 1,1 0 0,-1 0 0,1-1 0,0 1 0,-1 0 0,4 0 0,-1-1-901,1 1 1,0-1-1,0 0 1,-1 0-1,1 0 1,9-3-1,6-7-5731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45.1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1 16239,'0'0'1629,"-2"9"-140,-3 24 407,-16 128 2488,20-139-4316,0 1-1,2-1 0,1 1 0,0-1 0,9 33 1,-9-48-705,3 12 1467,-4-13-3781,-1-2-3495,0-16 563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45.6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147 28 11435,'0'0'17526,"-8"-6"-17115,6 4-416,0 0 0,0 0 0,0 0 0,-1 0 0,1 1 0,0-1 0,-1 1 0,1 0 0,-1-1 0,0 1 0,1 0 1,-1 1-1,0-1 0,0 0 0,0 1 0,0 0 0,1-1 0,-1 1 0,0 0 0,0 0 0,0 1 0,0-1 0,0 1 0,1-1 0,-1 1 0,0 0 0,0 0 1,1 0-1,-1 0 0,1 1 0,-1-1 0,1 1 0,-1-1 0,1 1 0,0 0 0,0 0 0,0 0 0,0 0 0,-2 3 0,0 0-30,0 0-1,0 1 1,0-1-1,0 1 1,1 0-1,0 0 0,0 0 1,-2 9-1,5-14 32,-1 1-1,1-1 1,0 0 0,0 1-1,0-1 1,0 0-1,0 1 1,0-1-1,0 1 1,0-1-1,0 0 1,1 1 0,-1-1-1,0 0 1,1 0-1,-1 1 1,1-1-1,0 0 1,-1 0 0,1 0-1,0 0 1,0 1-1,0-1 1,0 0-1,0-1 1,0 1-1,0 0 1,0 0 0,0 0-1,0-1 1,0 1-1,1 0 1,-1-1-1,0 1 1,0-1 0,1 1-1,-1-1 1,0 0-1,1 0 1,-1 1-1,1-1 1,-1 0-1,0 0 1,1 0 0,-1-1-1,3 1 1,6 0-74,-1-1 0,1 1 1,-1-2-1,1 1 0,-1-1 0,1-1 1,-1 0-1,0 0 0,0-1 0,9-4 1,-12 5-40,-1-1 0,1 1 0,-1-1-1,1 0 1,-1-1 0,0 1 0,-1-1 0,1 0 0,-1 0 0,0 0 0,0-1 0,-1 0 0,1 1 0,-1-1 0,3-10 0,-9 22 421,-19 37 410,21-40-667,0-1 1,0 0-1,0 1 0,0-1 0,1 0 1,-1 1-1,1-1 0,-1 1 0,1-1 0,0 1 1,0-1-1,0 1 0,1-1 0,-1 1 1,0-1-1,1 1 0,1 4 0,0-6-30,0 0 1,-1 0-1,1 0 0,0 0 0,0-1 0,0 1 0,0 0 0,0-1 0,0 1 1,-1-1-1,1 0 0,0 0 0,1 1 0,-1-1 0,0-1 0,0 1 0,2 0 1,36-6 154,-29 3-330,0-1 1,0-1-1,19-10 1,-23 11 46,0 0 1,1 0 0,0 0-1,0 1 1,0 0 0,1 1-1,-1 0 1,10-2 0,-17 5 134,-1-1 0,1 0 0,-1 1 0,1-1 0,0 1 0,-1-1 0,1 1 1,-1-1-1,0 1 0,1-1 0,-1 1 0,0 0 0,1-1 0,-1 1 0,0 0 0,1-1 0,-1 1 0,0 0 1,0-1-1,0 1 0,0 0 0,0-1 0,0 1 0,0 0 0,0-1 0,0 1 0,0 1 0,0 34 780,1-8-371,-1-27-425,1 0 0,0 1-1,-1-1 1,1 0 0,0 0 0,0 0 0,0 0 0,0 0-1,0 0 1,0 0 0,0 0 0,0 0 0,0 0-1,0 0 1,1-1 0,-1 1 0,0 0 0,0-1-1,1 1 1,-1-1 0,0 0 0,1 1 0,-1-1 0,1 0-1,-1 0 1,1 0 0,-1 0 0,0 0 0,1 0-1,-1 0 1,1 0 0,-1-1 0,2 1 0,3-1-8,1-1 0,-1 1 0,1-1 1,-1 0-1,10-5 0,14-11-667,-23 13 516,0 0-1,1 0 0,-1 1 1,1 0-1,0 0 0,1 1 1,-1 0-1,1 1 0,10-2 1,-19 4 162,1 1 0,-1-1 1,1 1-1,-1-1 1,1 1-1,-1 0 1,0-1-1,1 1 1,-1 0-1,0-1 1,1 1-1,-1 0 1,0-1-1,0 1 1,0 0-1,1-1 0,-1 1 1,0 0-1,0 0 1,0-1-1,0 1 1,-1 0-1,1-1 1,0 1-1,0 0 1,0 0-1,-1 0 1,1 0-153,0 0 0,-1 0 0,1 0 0,0 1 1,0-1-1,0 0 0,0 0 0,0 0 0,0 0 1,0 0-1,0 1 0,1-1 0,-1 0 0,0 0 1,1 0-1,-1 0 0,1 0 0,-1 0 0,1 0 1,-1 0-1,1 0 0,0 0 0,-1 0 0,1 0 1,0 0-1,1 0 0,24 0-9452,-8-1 2434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51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10090,'0'0'9288,"52"-15"-8103,-23 13-96,0 1-256,5-1-352,-1 0-257,-5-3-96,-1 1-96,-7-1 0,-9 2-96,0 1-929,-11 0-1217,-11 2-10410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46.0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0 12940,'0'0'12716,"-61"33"-12716,48-16 64,-1 0-96,6 0-160,3-2-673,3-3-512,2-3-64,0-4-801,9-4-897,6-1-961,-1 0-929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46.3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0 10090,'0'0'8311,"-5"3"-8327,-18 8-10,23-11 82,0 0 0,-1 0 0,1 0 0,0 1 1,0-1-1,0 0 0,0 0 0,0 0 0,0 1 0,0-1 1,0 0-1,0 0 0,0 1 0,0-1 0,0 0 0,0 0 1,0 0-1,0 1 0,0-1 0,0 0 0,0 0 0,0 1 1,0-1-1,1 0 0,-1 0 0,0 0 0,0 1 0,0-1 1,0 0-1,0 0 0,1 0 0,-1 0 0,0 1 0,0-1 1,0 0-1,0 0 0,1 0 0,-1 0 0,0 0 0,0 0 1,0 0-1,1 0 0,-1 1 0,0-1 0,0 0 0,0 0 1,1 0-1,-1 0 0,0 0 0,0 0 0,1 0 0,-1 0 1,0 0-1,0 0 0,0-1 0,1 1 0,-1 0 0,0 0 1,1 0-1,2-8-2465,13 7-9429,-13 1 9929,2 0-461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46.7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83 75 10634,'0'0'15407,"33"-1"-14468,-27-1-908,1 0 0,-1-1 0,0 0-1,0 0 1,-1 0 0,8-6 0,-11 8-14,0 0 1,-1 0-1,1 0 1,0-1-1,-1 1 1,1-1-1,-1 1 1,1-1-1,-1 1 1,0-1-1,1 0 1,-1 0-1,0 0 1,0 0-1,-1 0 1,1 0-1,0 0 1,-1 0-1,1 0 1,-1 0-1,1 0 0,-1 0 1,0-3-1,-2 4 13,0 0 0,0 0 0,0 1 0,0-1-1,-1 1 1,1 0 0,0-1 0,0 1 0,0 0-1,-1 0 1,1 0 0,0 0 0,0 1 0,-3 0-1,4-1-11,-8 2 7,0 1 0,1 0 1,-1 0-1,1 0 0,0 1 0,0 1 1,0 0-1,0 0 0,1 0 0,0 1 0,0 0 1,1 0-1,-1 0 0,1 1 0,1 0 1,-1 1-1,1-1 0,0 1 0,1 0 1,0 0-1,-6 17 0,10-24-21,0 1-1,0-1 1,0 0 0,0 1-1,0-1 1,0 0 0,1 1-1,-1-1 1,0 0-1,1 1 1,-1-1 0,1 0-1,-1 0 1,1 0 0,0 1-1,-1-1 1,1 0-1,0 0 1,0 0 0,0 0-1,0 0 1,0 0 0,0 0-1,0 0 1,0-1-1,0 1 1,0 0 0,1-1-1,-1 1 1,0-1 0,0 1-1,1-1 1,-1 1 0,0-1-1,1 0 1,-1 0-1,3 0 1,59 3-833,-49-4 153,-4 1-981,0 0 0,0-1 0,0 0 0,16-4 0,4-7-8838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47.5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148 98 9801,'0'0'14969,"-11"-6"-14488,-36-15-375,44 20-109,1 1 0,-1-1 0,1 1 0,0 0 0,-1 0 0,1 0 0,-1 0 0,1 0 0,-1 0 0,1 1 0,0-1 0,-1 1 0,1 0 0,0 0 0,-1 0 0,1 0 0,0 0 0,0 0 0,0 0 0,0 1 0,0-1 0,0 1 0,0 0 0,1-1 0,-1 1 0,1 0 0,-1 0 0,1 0 0,-2 2 0,0 1 12,0 1 0,0-1 0,0 0 0,1 1 0,-1 0 0,2-1 0,-1 1 0,0 0 0,0 8 0,2-12-10,0-1-1,0 0 0,0 0 1,0 1-1,0-1 0,0 0 1,0 0-1,0 1 0,1-1 1,-1 0-1,1 0 1,-1 1-1,1-1 0,-1 0 1,1 0-1,0 0 0,-1 0 1,1 0-1,0 0 0,0 0 1,0 0-1,0 0 0,0 0 1,2 1-1,-1-1 10,0 0 0,1 0 0,-1-1-1,1 1 1,-1 0 0,1-1 0,-1 0 0,1 0 0,-1 0 0,1 0-1,4 0 1,2-2-21,0 0 1,-1 0-1,1 0 0,-1-1 0,1 0 0,11-8 0,-5 2-340,0-1 0,-1-1 0,18-17 0,-28 24 308,0 0-1,0 0 0,-1 0 0,1 0 1,-1-1-1,0 0 0,0 1 0,-1-1 1,1 0-1,-1 0 0,0 0 0,0 0 0,-1-1 1,2-10-1,-3 16 20,-1 0 1,0 0-1,1 0 1,-1 0-1,0 0 1,1 0-1,-1 0 1,1 0-1,-1 0 0,0 0 1,1 0-1,-1 1 1,1-1-1,-1 0 1,0 0-1,1 1 1,-1-1-1,1 0 1,-1 1-1,1-1 0,-1 0 1,1 1-1,-1-1 1,1 1-1,-1-1 1,1 1-1,-1 0 1,-2 4 138,0 0 1,0 1 0,1-1-1,0 1 1,0 0 0,-3 10 0,5-15-72,-1 0 0,1 1 1,-1-1-1,1 0 0,-1 0 1,1 1-1,0-1 1,0 0-1,0 1 0,0-1 1,0 0-1,0 1 1,0-1-1,0 0 0,0 0 1,0 1-1,1-1 1,-1 0-1,1 1 0,-1-1 1,1 0-1,-1 0 1,1 0-1,0 0 0,-1 1 1,1-1-1,0 0 1,0 0-1,0 0 0,0-1 1,0 1-1,0 0 1,0 0-1,0 0 0,2 0 1,6 0 9,-1-1-1,0-1 1,1 1 0,-1-1 0,0-1 0,0 0-1,0 0 1,0 0 0,0-1 0,0 0 0,0-1-1,-1 1 1,0-1 0,0-1 0,0 0 0,0 0-1,-1 0 1,0-1 0,0 0 0,0 0 0,0 0-1,-1-1 1,-1 1 0,1-1 0,-1-1 0,6-12-1,-9 8-264,-7 14-263,-9 18 146,6 4 396,2 1 1,1 0 0,1 0-1,1 1 1,1-1-1,1 1 1,2 0-1,0 0 1,2 0-1,1-1 1,1 1-1,1-1 1,1 0 0,16 41-1,-15-50 0,9 23-43,-15-37-10,-1-1 1,1 1 0,-1-1-1,1 1 1,-1 0 0,1 0-1,-1-1 1,0 1-1,0 0 1,0 0 0,0-1-1,0 1 1,-1 0 0,1 0-1,0-1 1,-2 3-1,0-3 95,-1-1-1,0 1 0,0-1 0,0 0 0,0 0 0,0 0 0,1 0 0,-1 0 0,0 0 0,0-1 1,0 0-1,0 1 0,1-1 0,-1 0 0,-3-2 0,-7-4-15,0 0-1,1 0 1,-1-1 0,2-1-1,-1 0 1,1 0 0,-12-14-1,17 16-187,0 0 1,1 0-1,0 0 0,0 0 0,0-1 0,1 0 0,0 0 1,1 0-1,0 0 0,0-1 0,1 1 0,0-1 0,-1-9 0,3 15 59,0 0-1,1 0 0,0 0 0,-1 0 0,1 0 1,1 0-1,-1 0 0,0 0 0,1 1 0,-1-1 0,1 0 1,0 1-1,0-1 0,0 1 0,0 0 0,0 0 1,0-1-1,1 1 0,-1 1 0,1-1 0,-1 0 0,1 1 1,0-1-1,5-1 0,13-6-798,-1 1 0,33-9 0,-26 9-691,36-13-3555,1-1-5568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48.3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111 36 6054,'-12'0'4810,"-24"1"2025,2 5-4826,33-6-1968,-1 1-1,0 0 0,1-1 1,-1 1-1,1 0 1,-1 0-1,1 0 1,0 0-1,-1 0 0,1 0 1,0 0-1,0 1 1,-1-1-1,1 0 1,0 1-1,0-1 0,1 1 1,-1-1-1,0 1 1,0-1-1,1 1 1,-1 0-1,1-1 0,0 1 1,-1 0-1,1-1 1,0 1-1,0 0 1,0 0-1,0-1 0,0 1 1,0 0-1,1-1 1,-1 1-1,0 0 1,2 3-1,-1-4 28,1 1 0,-1-1-1,0 1 1,1-1 0,-1 1-1,1-1 1,0 0 0,-1 0 0,1 0-1,0 0 1,0 0 0,0 0 0,0 0-1,0 0 1,0-1 0,0 1-1,0-1 1,0 0 0,0 1 0,0-1-1,0 0 1,0 0 0,4-1 0,51-3 1023,-48 2-1005,-1-1-1,1-1 1,-1 1-1,0-1 1,0-1-1,0 0 1,7-5-1,-11 8-51,-1-1 1,1 1-1,-1-1 0,0 0 1,0 1-1,0-1 1,-1-1-1,1 1 0,-1 0 1,1-1-1,-1 1 1,0-1-1,0 0 0,-1 1 1,1-1-1,-1 0 0,2-7 1,-4 10-44,0 0 0,0 0 1,0 0-1,0 0 0,0 1 0,0-1 0,-1 0 1,1 1-1,0-1 0,0 1 0,0-1 0,-1 1 1,1-1-1,0 1 0,0 0 0,-1 0 0,1 0 1,0 0-1,-1 0 0,1 0 0,0 0 1,-1 0-1,1 0 0,0 0 0,-1 1 0,0 0 1,-42 7-1026,38-6 855,0 1-1,1 0 0,-1 0 0,1 1 1,-1-1-1,-5 6 0,9-7 101,0 0-1,0-1 1,0 2 0,1-1 0,-1 0-1,0 0 1,1 0 0,-1 1 0,1-1-1,0 1 1,0-1 0,0 1-1,0-1 1,0 1 0,1 0 0,-1-1-1,1 4 1,0-5-23,0-1-1,0 1 1,0-1-1,1 1 0,-1 0 1,0-1-1,0 1 1,1-1-1,-1 1 1,0-1-1,1 1 1,-1-1-1,1 1 1,-1-1-1,1 1 1,-1-1-1,1 0 1,-1 1-1,1-1 0,-1 0 1,1 1-1,-1-1 1,1 0-1,0 0 1,-1 0-1,1 1 1,-1-1-1,1 0 1,0 0-1,-1 0 1,2 0-1,23 0-4607,-9-2-880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49.1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112 0 7783,'0'0'9759,"-7"1"-8537,5-1-1137,0 0-1,0 1 0,0-1 1,0 0-1,0 1 0,0-1 0,0 1 1,0 0-1,0 0 0,0 0 0,0 0 1,1 0-1,-1 0 0,0 0 1,-1 2-1,1 0 91,0 0 1,1 0-1,-1 1 1,1-1-1,0 0 1,0 1-1,0-1 1,0 0-1,1 1 0,-1-1 1,1 7-1,-11 177 4408,6 96-3614,3-255-915,-2-18 240,-3-21 559,-1-18-796,1-1-1,1 0 0,2 0 1,1 0-1,1-1 1,2 1-1,0-1 0,11-58 1,-10 82-106,1 0 1,0 0-1,1 1 1,0-1-1,0 1 1,0-1-1,1 1 1,0 0 0,0 0-1,0 1 1,1-1-1,0 1 1,0 0-1,0 0 1,1 0-1,0 1 1,-1 0 0,2 0-1,-1 1 1,0-1-1,13-3 1,-4 2-53,0 1 1,1 0-1,0 2 1,-1 0 0,1 0-1,0 1 1,0 1-1,30 4 1,-41-3 59,1 1 0,0-1 0,0 1 0,-1 0 0,1 0 0,-1 1 0,1 0 0,8 6 0,-13-9 51,0 1 1,0 0 0,0 0-1,0-1 1,0 1 0,0 0 0,0 0-1,0 0 1,-1 0 0,1 0-1,0 0 1,-1 0 0,1 0-1,0 0 1,-1 1 0,0-1-1,1 0 1,-1 0 0,1 0 0,-1 1-1,0-1 1,0 0 0,0 0-1,0 1 1,0-1 0,0 0-1,0 0 1,0 1 0,-1-1-1,1 0 1,0 0 0,-1 1-1,1-1 1,-1 0 0,1 0 0,-1 0-1,0 0 1,1 0 0,-1 0-1,0 0 1,0 0 0,0 0-1,1 0 1,-1 0 0,0 0-1,0-1 1,-1 1 0,1 0-1,-1 0 1,-6 4 155,0 0 0,0 0 0,-1-1 1,1 0-1,-1-1 0,0 0 0,0 0 0,0-1 0,-12 2 0,-8-1-433,-49 0 0,70-4-1345,8-3-1666,16-3-2221,12 2 743,6-1-540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49.4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129 8 16976,'0'0'8109,"-10"-2"-7265,7 0-819,-1 1 0,1 1 1,0-1-1,-1 0 1,1 1-1,-1 0 1,1-1-1,0 1 0,-1 1 1,1-1-1,-1 0 1,1 1-1,0 0 1,-1 0-1,1 0 1,0 0-1,0 0 0,0 1 1,0-1-1,0 1 1,0 0-1,0 0 1,0 0-1,1 0 0,-1 1 1,1-1-1,-1 1 1,1-1-1,0 1 1,0 0-1,0 0 1,1 0-1,-3 5 0,1-4 29,1 1 0,0-1 0,0 1-1,0-1 1,1 1 0,-1 0 0,1 0-1,0 0 1,0 0 0,1 0-1,0 0 1,0 0 0,0 0 0,1 6-1,0-10-41,0 1-1,0-1 0,0 0 0,0 0 0,1 0 1,-1 1-1,0-1 0,1 0 0,-1-1 0,1 1 1,-1 0-1,1 0 0,-1-1 0,1 1 0,0-1 1,-1 1-1,1-1 0,0 0 0,-1 1 0,1-1 1,0 0-1,-1 0 0,1 0 0,0 0 0,-1-1 1,1 1-1,0 0 0,2-2 0,4 1 16,0 0 0,0-1 0,-1 0 0,1 0-1,7-4 1,-10 3-52,0 0 1,0 0-1,0-1 0,0 1 0,0-1 0,-1 0 0,0-1 1,0 1-1,0-1 0,0 0 0,-1 0 0,0 0 0,0 0 1,0 0-1,-1-1 0,1 1 0,-1-1 0,-1 0 0,1 1 1,-1-1-1,0 0 0,1-10 0,-3 16 32,1-1 0,0 1 0,0 0 0,0 0 0,-1-1 0,1 1 0,0 0 0,0 0 0,-1 0 0,1-1 0,0 1 0,0 0 0,-1 0 0,1 0 0,0 0 0,0 0 0,-1-1 0,1 1 0,0 0 0,-1 0 0,1 0 0,0 0-1,-1 0 1,1 0 0,0 0 0,-1 0 0,1 0 0,0 0 0,-1 0 0,1 1 0,0-1 0,0 0 0,-1 0 0,1 0 0,0 0 0,-1 0 0,1 0 0,0 1 0,0-1 0,-1 0 0,1 0 0,0 1 0,0-1 0,-1 0 0,1 0 0,0 1 0,0-1 0,0 0 0,0 0 0,0 1 0,-1-1 0,1 1 0,-15 12 119,13-9-119,0 0-1,1-1 0,-1 1 1,1 0-1,-1 0 0,1 0 1,0 0-1,1 0 0,-1 0 1,1 0-1,0 0 0,0 0 0,0 0 1,0 1-1,2 4 0,-2-7-99,1 0 0,0 0 0,0 0 0,0 0-1,0 1 1,0-2 0,1 1 0,-1 0-1,1 0 1,-1 0 0,1-1 0,-1 1 0,1-1-1,0 1 1,0-1 0,0 0 0,0 1 0,0-1-1,0 0 1,0 0 0,0-1 0,0 1 0,1 0-1,-1-1 1,0 1 0,1-1 0,3 0-1,1 1-658,-1-1-1,1 1 0,-1-2 1,1 1-1,0-1 0,-1 0 1,0 0-1,8-3 0,-9 2-403,0 0 0,0-1 0,0 1 0,-1-1-1,1 0 1,5-6 0,12-12-6019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50.3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0 10378,'0'0'3336,"-6"10"-432,5-7-2793,-9 15 1323,0 1-1,2 0 1,0 0-1,1 1 1,-6 30 0,13-49-1418,0 0 0,0 0-1,0 0 1,0 0 0,0 0 0,1 0 0,-1 0 0,0 0 0,1 0 0,-1 0 0,0 0 0,1-1 0,-1 1 0,1 0 0,-1 0 0,1 0 0,0-1 0,-1 1-1,1 0 1,0-1 0,-1 1 0,1 0 0,0-1 0,0 1 0,0-1 0,-1 1 0,1-1 0,0 0 0,0 1 0,0-1 0,0 0 0,0 1 0,0-1-1,0 0 1,0 0 0,0 0 0,0 0 0,0 0 0,0 0 0,0 0 0,0 0 0,-1-1 0,1 1 0,2-1 0,2 1-21,1-1 0,-1 0 0,1-1 0,-1 1 1,0-1-1,9-4 0,-2-2-178,0-1 0,-1 0 0,0-1 0,0 0-1,-1-1 1,0 0 0,-1 0 0,-1-1 0,11-18 0,-35 109 1133,12-39-607,1 1-1,2 0 1,2 0 0,10 75-1,1-2-245,-12-109-26,0 0 0,-1 0 0,1 0 0,-1 0 0,0-1 0,0 1 0,-1 0 0,-3 8 0,5-12-32,-1 0 0,1 0 1,0 0-1,-1 0 0,0 0 1,1 0-1,-1 0 0,1-1 1,-1 1-1,0 0 0,0 0 1,0-1-1,1 1 0,-1 0 1,0-1-1,0 1 0,0-1 1,0 1-1,0-1 0,0 1 1,0-1-1,0 0 0,0 1 1,0-1-1,0 0 0,0 0 1,0 0-1,0 0 0,-1 0 1,1 0-1,0 0 0,0 0 1,0 0-1,0-1 0,0 1 1,0 0-1,0-1 0,0 1 1,0-1-1,0 1 0,0-1 1,0 1-1,0-1 0,1 0 1,-1 1-1,-1-3 1,-2 0-18,1-1 1,0 0 0,0 0 0,1 0 0,-1 0 0,1 0 0,0 0 0,0-1-1,0 1 1,1-1 0,0 1 0,-2-10 0,-5-61-561,7 59 363,0 1-1,2-1 1,0 0-1,1 0 1,0 1 0,1-1-1,1 1 1,1 0-1,0 0 1,1 0-1,0 1 1,1 0-1,1 0 1,0 1-1,1 0 1,0 0 0,1 1-1,1 0 1,0 0-1,0 2 1,1-1-1,0 1 1,1 1-1,0 0 1,1 1-1,0 1 1,0 0 0,0 1-1,30-9 1,-16 13 999,-28 3-787,1-1 0,-1 0 0,1 0 0,-1 1 0,1-1 1,-1 0-1,1 0 0,-1 1 0,0-1 0,1 0 1,-1 1-1,0-1 0,1 1 0,-1-1 0,0 1 0,1-1 1,-1 0-1,0 1 0,0-1 0,0 1 0,1-1 1,-1 1-1,0-1 0,0 1 0,0-1 0,0 1 0,0-1 1,0 2-1,-1 3 296,0 1-1,-1 0 1,0 0 0,0-1-1,0 1 1,-5 7 0,5-9-180,-1 0 0,1 0 0,0 1 0,1-1 0,-1 0 0,1 1 0,0-1 0,0 1 0,0-1 0,0 9 1,4-13-138,0 0 1,0 0-1,0 0 1,0 0-1,0 0 1,0 0-1,0-1 1,-1 1-1,1-1 1,4-1-1,43-23-911,-42 20 720,0 1 1,0 0-1,0 0 0,0 0 0,1 1 1,-1 1-1,1-1 0,0 1 0,15-1 1,-23 4 188,0-1 0,0 1 0,-1 0 0,1 0 0,0-1 0,0 1-1,0 0 1,0 0 0,-1 0 0,1 0 0,0 0 0,-1 0 0,1 0 0,-1 0 0,1 0 0,-1 0 0,0 1 0,1-1 0,-1 0 0,0 0 0,0 0 0,0 0 0,0 1 0,0-1 0,0 0 0,0 0 0,-1 3 0,-1 45 588,2-40-512,-1-8-81,1 0 0,0 0 0,0 0 0,0 0 0,0 0 0,0 0 0,0 0 0,0 0 0,0 0 0,0 0 0,1 0 0,-1 0 0,0 0 0,0 0 0,1 0 0,-1 0 0,1-1 0,-1 1 0,1 0 0,-1 0 0,1 0 1,0 0-1,-1-1 0,1 1 0,1 0 0,-1 0 0,1-1 0,0 0 0,-1 0 0,1 0 0,0 0 0,0 0 0,-1 0 0,1 0 0,0-1 0,-1 1 0,1 0 0,0-1 0,-1 0 0,1 1 0,2-3 0,13-6-240,-1 0 1,0-2-1,0 0 0,16-16 0,40-26-1807,-62 52 3978,-9 14-580,-10 32-234,2-17-1660,11-39-15332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51.5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0 270 5733,'0'1'490,"0"-1"0,0 1-1,0-1 1,1 1 0,-1-1-1,0 1 1,0-1-1,0 1 1,1-1 0,-1 0-1,0 1 1,0-1 0,1 1-1,-1-1 1,0 1 0,1-1-1,-1 0 1,1 1-1,-1-1 1,0 0 0,1 1-1,-1-1 1,1 0 0,-1 0-1,1 0 1,-1 1 0,2-1-1,20 3 3308,22-9-2411,-34 3-1120,0 0 0,0-1 0,-1-1 0,18-10 0,-25 14-230,1-1-1,-1 1 1,0-1-1,1 1 1,-1-1 0,0 0-1,0 0 1,0 0-1,0 0 1,-1 0-1,1-1 1,-1 1-1,1 0 1,-1-1-1,0 1 1,0-1 0,0 0-1,0 1 1,0-1-1,0 0 1,-1 1-1,1-1 1,-1-4-1,-1 6-18,1 1 0,-1-1 1,0 1-1,0-1 0,0 0 0,0 1 0,0-1 0,0 1 0,0 0 0,0-1 0,0 1 0,0 0 0,0 0 0,0-1 0,0 1 0,0 0 0,0 0 0,0 0 0,0 0 0,0 1 0,0-1 0,0 0 0,0 0 1,0 0-1,0 1 0,-1 0 0,-30 8-88,25-4 63,0 0 0,1 0 1,0 1-1,0 0 0,-8 10 0,12-14 21,0 0 0,1 0 0,-1-1-1,1 1 1,0 0 0,-1 0 0,1 1-1,0-1 1,0 0 0,0 0 0,1 0-1,-1 1 1,0-1 0,1 0 0,-1 1-1,1-1 1,0 1 0,0-1 0,0 0 0,0 1-1,1-1 1,-1 1 0,0-1 0,2 3-1,1-4 1,0 0 0,0 1 0,0-1 0,0 0 0,0-1-1,1 1 1,-1-1 0,0 1 0,1-1 0,-1 0 0,0 0-1,1 0 1,-1-1 0,0 1 0,5-2 0,-6 2-5,15-4-86,0 0 1,0-2 0,-1 0-1,27-13 1,-29 12-270,0 0 1,1 1-1,0 1 0,0 0 1,1 1-1,18-2 1,-34 6 333,1 0 1,-1 0 0,0 0 0,1 0 0,-1 0 0,0 0 0,1 0 0,-1 0 0,1 0 0,-1 0 0,0 0 0,1 0 0,-1 0 0,0 0 0,1 1 0,-1-1 0,0 0-1,1 0 1,-1 0 0,0 1 0,0-1 0,1 0 0,-1 0 0,0 1 0,0-1 0,1 0 0,-1 0 0,0 1 0,0-1 0,0 0 0,1 1 0,-1-1 0,0 0-1,0 1 1,-2 16 124,-15 22 761,14-33-688,1-2-45,-14 32 451,15-35-528,1 1 0,-1-1 1,0 1-1,1-1 0,-1 1 0,1-1 1,0 1-1,-1-1 0,1 1 0,0 0 0,0-1 1,0 1-1,0-1 0,0 1 0,0 0 1,1-1-1,-1 1 0,1 1 0,0-2-51,0-1 0,0 1-1,1-1 1,-1 0 0,0 0-1,0 1 1,0-1-1,0 0 1,1 0 0,-1 0-1,0 0 1,0-1 0,0 1-1,1 0 1,-1 0-1,0-1 1,0 1 0,0 0-1,0-1 1,0 1 0,0-1-1,1 0 1,27-15-303,-27 14 181,77-60-3484,-49 37 1828,-28 31 1459,-2-4 343,1 1 0,-1 0 0,1-1 0,0 1 0,0-1 0,0 0 0,0 1 0,1-1 0,-1 0 1,0 0-1,1 1 0,0-1 0,2 2 0,1-3-110,0 1 1,0-1-1,0-1 0,1 1 1,-1-1-1,0 0 0,0 0 1,1-1-1,-1 1 1,0-1-1,0 0 0,0-1 1,0 1-1,0-1 1,0 0-1,0 0 0,0 0 1,-1-1-1,1 0 1,-1 0-1,0 0 0,0 0 1,0-1-1,4-4 1,4-4-365,0 0 1,-2-1 0,1 0 0,-2-1 0,1 0-1,9-21 1,-13 21 623,0-1 0,0 0 1,-1 0-1,-1-1 0,-1 1 0,0-1 0,1-25 0,-11 54 3361,-1 1-3213,0 6-38,1 1-1,0-1 0,2 1 0,0 0 1,2 0-1,0 1 0,1-1 0,2 1 0,2 33 1,-1-50-336,1 0 1,0 0 0,0 0 0,0-1-1,0 1 1,1-1 0,-1 1-1,1-1 1,0 0 0,1 0 0,6 6-1,-7-7-362,1 0-1,-1 0 1,1 0-1,-1-1 0,1 1 1,0-1-1,0 0 1,5 2-1,-7-4-531,-6-2 251,-17-11 617,-82-58 271,89 61 108,1-1 0,1 0 0,0-1 0,0 0 0,-11-18 0,22 29-238,0 0 0,0 0-1,1 0 1,-1 0 0,0 0-1,1 0 1,-1-1 0,1 1-1,-1 0 1,1 0-1,0 0 1,-1-1 0,1 1-1,0 0 1,0-1 0,0 1-1,0 0 1,0-3 0,1 4-28,-1-1 1,1 0 0,-1 0-1,1 1 1,-1-1 0,1 0-1,-1 1 1,1-1 0,0 1-1,-1-1 1,1 1 0,0-1-1,0 1 1,-1-1 0,1 1-1,0 0 1,0-1 0,0 1 0,0 0-1,1-1 1,7 0 115,0 0-1,1 1 1,-1 0 0,13 1 0,-2 0-268,76 0-397,-1-1-6321,-53 0-2316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52.2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2 17969,'0'-1'3075,"0"4"-2242,-5 16-865,5 7 64,0 5 96,0 5-96,0 3-352,4-3-1058,3-2-736,2-8-1986,-7-6-5156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52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13453,'0'0'8232,"65"9"-6215,-22-18-928,-2-2-704,-3-3-289,0 4 0,-7 2-96,-12 4-705,-4 4-1281,-13 8-5957,-13 4 2017</inkml:trace>
  <inkml:trace contextRef="#ctx0" brushRef="#br0" timeOffset="1">8 255 12588,'0'0'12203,"76"6"-10633,-39-17-641,-1-1-641,4 1-224,-2 2-64,-4 3-256,-9 2-1826,1 3-1602,-12-2-1953,-5 2-2595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53.1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94 6662,'0'0'14676,"8"-9"-13918,-4 4-664,1 0 1,0 0 0,0 1 0,0-1 0,1 1 0,-1 0 0,1 1 0,0 0 0,0-1 0,0 2 0,0-1-1,1 1 1,-1 0 0,1 0 0,-1 1 0,1-1 0,13 1 0,-19 1-93,0 0 0,0 0 1,0 0-1,1 0 0,-1 1 0,0-1 1,0 0-1,0 1 0,0-1 0,0 1 0,0-1 1,0 1-1,0-1 0,0 1 0,0 0 1,0 0-1,0-1 0,0 1 0,0 0 1,-1 0-1,1 0 0,0 0 0,-1 0 1,1 0-1,0 0 0,-1 0 0,1 2 1,0 1 28,0 0 0,0 1 0,-1-1 1,1 0-1,-1 0 0,0 0 1,-1 1-1,0 4 0,-3 12 197,-1-1-1,-10 28 0,14-44-191,-2 3-4,1 0-1,-1 0 1,2 0 0,-1 0-1,1 0 1,-1 13 0,2-18-25,1-1 0,-1 0 0,0 0 0,0 0 0,0 0 0,1 0 0,-1 0 0,1 0 1,-1 0-1,1 0 0,-1 0 0,1 0 0,-1 0 0,1 0 0,0 0 0,0-1 0,-1 1 1,1 0-1,2 1 0,-1-1 19,0 0 0,0-1-1,0 1 1,0 0 0,0-1 0,1 0 0,-1 1 0,0-1 0,0 0 0,1 0 0,-1 0-1,0 0 1,4-1 0,2-1 26,1-1 0,-1 0 0,0 0 0,0 0-1,0-1 1,-1 0 0,1-1 0,-1 1 0,0-2 0,0 1 0,-1-1-1,8-7 1,-7 6-28,0-1 0,0 0 0,-1 0 0,0-1 0,-1 0 0,1 0-1,-2 0 1,1 0 0,5-19 0,-13 39-60,1 0 0,1 0 0,0 1-1,0-1 1,1 0 0,1 0 0,1 15 0,-1-23 49,-1 0 1,1 0 0,-1 0-1,1 0 1,0 0-1,0 0 1,1-1 0,-1 1-1,0 0 1,1-1 0,0 1-1,0-1 1,0 1-1,0-1 1,0 0 0,0 0-1,0 0 1,1 0 0,-1 0-1,1 0 1,-1-1-1,1 1 1,0-1 0,-1 0-1,1 0 1,0 0-1,0 0 1,0 0 0,0 0-1,0-1 1,0 0 0,6 1-1,-5-1 26,1-1-1,-1 1 1,0-1-1,0 1 1,1-1-1,-1-1 0,0 1 1,0 0-1,0-1 1,0 0-1,-1 0 1,1 0-1,0-1 1,-1 1-1,0-1 1,1 1-1,-1-1 0,0 0 1,0-1-1,-1 1 1,1 0-1,-1-1 1,1 0-1,-1 1 1,0-1-1,2-7 1,0 1 53,-1 1-1,-1-1 1,0 0 0,0 0 0,-1 0 0,0 0 0,-1 0 0,0-1 0,0 1 0,-3-14 0,2 22-86,1 0 0,0-1 0,-1 1 0,0 0 0,1 0 0,-1 0 0,0 0 0,0 0 0,0 0 1,-1 0-1,1 0 0,0 0 0,-1 0 0,1 0 0,-1 1 0,0-1 0,1 1 0,-1-1 0,0 1 0,0 0 0,0-1 0,-3 0 0,5 2-6,0 0 1,-1 0-1,1 0 1,0 0-1,-1 0 1,1 0-1,0 0 1,-1 0-1,1 0 1,-1 0-1,1 0 1,0 0-1,0 0 0,-1 1 1,1-1-1,0 0 1,-1 0-1,1 0 1,0 1-1,0-1 1,-1 0-1,1 0 1,0 1-1,0-1 1,-1 0-1,1 0 1,0 1-1,0-1 0,0 0 1,0 1-1,-1-1 1,1 0-1,0 1 1,0-1-1,0 0 1,0 1-1,0-1 1,0 0-1,0 1 1,0 0-1,-1 16-36,1-15 26,0 3 3,0 0 0,0 0-1,0 0 1,1 0 0,-1 0 0,1 0-1,0 0 1,1-1 0,-1 1-1,1 0 1,0 0 0,0-1-1,1 1 1,0-1 0,-1 0 0,1 0-1,0 0 1,1 0 0,-1 0-1,1-1 1,0 1 0,0-1-1,0 0 1,0 0 0,0-1 0,1 1-1,-1-1 1,1 0 0,8 2-1,-2 0-11,0-1-1,1 0 0,-1-1 0,1 0 1,0-1-1,0 0 0,0-1 0,-1-1 0,1 1 1,0-2-1,19-4 0,-26 4 25,0 1-1,1-1 1,-1 0 0,0-1-1,0 1 1,-1-1 0,1 0-1,-1 0 1,1-1-1,-1 1 1,0-1 0,0 0-1,-1 0 1,1 0 0,-1-1-1,0 1 1,0-1 0,0 1-1,-1-1 1,1 0-1,-1 0 1,0-1 0,-1 1-1,1 0 1,-1-1 0,1-9-1,-2 10 63,1-1-1,-1 1 0,0-1 1,0 1-1,0 0 0,-1-1 1,0 1-1,-3-10 0,3 14-59,1-1 0,-1 1 0,0-1 0,0 1 0,0 0 0,0-1 0,0 1 0,0 0 0,-1 0 0,1 0 0,0 0 0,0 0 0,-1 0-1,1 0 1,-1 0 0,1 1 0,-1-1 0,1 0 0,-1 1 0,1-1 0,-1 1 0,0 0 0,1 0 0,-1-1 0,0 1 0,1 0 0,-1 0 0,0 0-1,1 1 1,-1-1 0,1 0 0,-1 1 0,-1 0 0,-2 0-17,1 1 1,0 0-1,1 0 0,-1 1 1,0-1-1,0 1 0,1 0 0,0 0 1,-1 0-1,1 0 0,0 0 1,1 1-1,-1 0 0,1-1 1,-1 1-1,1 0 0,0 0 0,-1 5 1,-2 1 27,1 0 0,1 0 0,0 0 0,0 1-1,1-1 1,-2 17 0,4-22-73,0 0 0,0 0 0,0 1-1,1-1 1,-1 0 0,1 0-1,0 0 1,1 0 0,-1 0 0,1 0-1,0 0 1,1 0 0,-1-1-1,1 1 1,0-1 0,0 0 0,0 0-1,0 0 1,1 0 0,-1 0 0,1-1-1,0 1 1,1-1 0,-1 0-1,0-1 1,1 1 0,-1-1 0,1 1-1,0-1 1,8 2 0,35 9-2983,-15-9-2049,9-3-6818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54.3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21 10314,'1'-1'269,"-1"0"-1,0 1 1,0-1 0,0 0 0,0 1 0,0-1 0,0 0 0,0 1-1,0-1 1,0 0 0,0 1 0,-1-1 0,1 0 0,0 1 0,0-1-1,-1 0 1,1 1 0,0-1 0,-1 1 0,1-1 0,0 0 0,-1 1-1,1-1 1,-1 1 0,1-1 0,-1 1 0,1 0 0,-1-1 0,0 1-1,1-1 1,-1 1 0,1 0 0,-1 0 0,0-1 0,1 1 0,-1 0-1,0 0 1,1 0 0,-1 0 0,0-1 0,-1 1 0,1 1-149,-1-1 1,1 1-1,0-1 1,-1 1 0,1-1-1,0 1 1,-1 0-1,1 0 1,0-1 0,0 1-1,0 0 1,0 0-1,0 0 1,0 0-1,0 1 1,0-1 0,0 0-1,0 0 1,-1 2-1,-2 8-44,0-1 0,0 1 0,1-1 0,0 1 0,1 0 0,0 0 0,1 0 0,0 23 0,1-31-57,0 0 0,0 0 0,0 1 0,1-1 0,-1 0 0,1 0 0,-1 1 0,1-1 0,0 0 0,1 0 0,-1 0 0,0 0 1,1 0-1,0 0 0,-1-1 0,1 1 0,0 0 0,0-1 0,1 0 0,-1 1 0,0-1 0,1 0 0,0 0 0,-1 0 0,1 0 0,0-1 0,0 1 1,0-1-1,0 0 0,0 0 0,0 0 0,0 0 0,1 0 0,2 0 0,0-2 20,0 1 0,0-1-1,0 1 1,-1-2 0,1 1 0,0-1-1,-1 1 1,1-2 0,-1 1 0,0-1 0,0 1-1,0-1 1,0-1 0,0 1 0,-1-1-1,1 0 1,-1 0 0,4-5 0,-3 4 28,-1 0 0,1 0 0,-1 0 0,-1 0 0,1-1 0,-1 1 1,0-1-1,0 0 0,-1 0 0,0-1 0,0 1 0,0 0 0,1-8 0,-4 35-167,1-11 76,-1 0 0,2 0 0,-1 0 0,2 0 0,2 11-1,-4-18 32,1 0-1,0 0 1,1-1-1,-1 1 1,0 0-1,1-1 1,0 0-1,-1 1 1,1-1-1,0 0 1,0 0-1,0 0 0,1 0 1,-1 0-1,0 0 1,1-1-1,-1 1 1,1-1-1,0 0 1,-1 1-1,1-1 1,4 1-1,0-1 35,0 1 1,0-1-1,1 0 0,-1 0 0,0-1 0,0 0 1,0 0-1,0-1 0,1 0 0,-1 0 1,0-1-1,0 0 0,-1 0 0,1 0 1,0-1-1,-1 0 0,12-7 0,-14 7-4,1-1 0,-1 1-1,1-1 1,-1 0 0,0-1-1,0 1 1,-1-1 0,0 1-1,1-1 1,-2 0 0,1 0-1,0-1 1,-1 1 0,0 0-1,0-1 1,-1 0 0,0 1-1,0-1 1,0 0 0,0 1-1,-1-1 1,0-8 0,0 13-32,-1 0 1,1 0-1,0 0 1,0 0-1,-1 0 0,1 0 1,-1-1-1,1 1 1,-1 0-1,1 1 1,-1-1-1,1 0 1,-1 0-1,0 0 1,0 0-1,1 0 1,-1 1-1,0-1 0,0 0 1,0 1-1,0-1 1,0 1-1,0-1 1,0 1-1,0-1 1,0 1-1,0-1 1,0 1-1,0 0 1,0 0-1,-1 0 1,1 0-1,0 0 0,0 0 1,0 0-1,0 0 1,0 0-1,0 0 1,-1 0-1,0 1 1,-1 0-55,1-1 1,-1 1 0,0-1-1,1 1 1,-1 0 0,0 0-1,1 1 1,-1-1 0,1 0-1,0 1 1,-1-1 0,1 1-1,0 0 1,0 0-1,0 0 1,-2 2 0,3-1-242,0 0 0,-1 0 1,1 1-1,0-1 0,1 0 1,-1 0-1,1 1 0,-1-1 0,1 5 1,5 10-3856,8-8-3542,1-9-43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54.7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1 12364,'0'0'8039,"-22"67"-6950,18-44-352,4-1-321,0-5-384,9-6-640,8-4-1378,-3-7-1185,6 0-3844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55.0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6 13293,'-4'10'2247,"-3"9"-1173,0 1 0,1 0 0,1 0 0,1 0 0,-2 23 0,6-35-909,-1 0 0,2 0 0,-1 0 0,1 1 0,0-1 1,1 0-1,4 14 0,-4-18-223,-1-1 0,1 1 1,0 0-1,0-1 1,0 1-1,1-1 0,-1 0 1,1 0-1,0 0 0,0 0 1,0 0-1,0-1 1,1 0-1,-1 1 0,1-1 1,6 3-1,-7-4-36,0 1-1,1-1 0,-1 0 1,1 0-1,-1-1 0,1 1 1,-1-1-1,1 1 1,-1-1-1,1 0 0,-1 0 1,1-1-1,0 1 1,-1-1-1,1 0 0,-1 0 1,0 0-1,5-2 1,-3 0-190,0 0 1,0 0-1,0-1 1,0 0-1,-1 0 1,1 0-1,-1 0 1,0-1-1,6-10 1,1-2-342,-2-1 0,0 0 0,-1-1 1,-1 0-1,7-27 0,0-17 1134,-11 23 3215,-3 40-3671,0 0 1,0 0-1,0 0 0,0 0 1,0 0-1,0 1 0,0-1 0,0 0 1,0 0-1,0 0 0,-1 0 1,1 0-1,0 0 0,0 0 0,0 0 1,0 0-1,0 0 0,0 0 0,0 0 1,0 0-1,0 0 0,0 0 1,0 0-1,-1 0 0,1 0 0,0 0 1,0 0-1,0 0 0,0 0 0,0 0 1,0 0-1,0 0 0,0 0 1,0 0-1,0 0 0,-1 0 0,1 0 1,0 0-1,0 0 0,0 0 0,0 0 1,0 0-1,0-1 0,0 1 1,0 0-1,0 0 0,0 0 0,0 0 1,0 0-1,0 0 0,0 0 1,0 0-1,0 0 0,0 0 0,0 0 1,-1-1-1,1 1 0,0 0 0,0 0 1,0 0-1,0 0 0,0 0 1,0 0-1,0 0 0,1 0 0,-1 0 1,0-1-1,-8 11 735,-6 13-907,5 5 156,1 1-1,1 0 1,2 0 0,1 1-1,1 0 1,1 31-1,2-60-150,0 0-1,0 0 0,0 0 0,0 0 0,0 0 0,0-1 0,0 1 0,0 0 0,0 0 0,1 0 0,-1 0 0,0 0 0,1 0 0,-1-1 0,0 1 0,1 0 1,-1 0-1,1-1 0,-1 1 0,1 0 0,0-1 0,-1 1 0,1 0 0,0-1 0,-1 1 0,1-1 0,0 1 0,0-1 0,0 1 0,-1-1 0,1 0 0,0 1 1,0-1-1,0 0 0,0 0 0,0 1 0,0-1 0,-1 0 0,1 0 0,0 0 0,0 0 0,0 0 0,0-1 0,0 1 0,0 0 0,0 0 0,-1 0 0,2-1 1,16-5-7243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55.8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 7751,'0'0'16539,"-1"10"-16283,-7 169 726,12-175-442,3-13-179,6-15-82,1-39-615,-14 80 63,-1-11 286,1 1 0,0-1-1,0 0 1,1 0 0,0 1-1,2 10 1,-2-16-223,0 1 1,-1-1-1,1 1 1,0-1-1,0 0 0,0 1 1,0-1-1,0 0 0,1 0 1,-1 0-1,0 0 0,0 0 1,1 0-1,-1 0 1,1 0-1,-1-1 0,1 1 1,-1 0-1,1-1 0,-1 1 1,1-1-1,-1 0 0,1 1 1,0-1-1,-1 0 1,1 0-1,0 0 0,-1 0 1,1 0-1,-1-1 0,4 0 1,15-2-6395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56.6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1 15214,'0'0'6113,"-2"12"-5675,-11 62 1606,-6 107 1,19-180-2036,0-1 0,0 1 1,0-1-1,0 1 0,0 0 0,0-1 1,0 1-1,0 0 0,0-1 0,0 1 1,1 0-1,-1-1 0,0 1 0,0-1 1,1 1-1,-1 0 0,0-1 0,1 1 1,-1-1-1,1 1 0,-1-1 0,1 1 1,-1-1-1,1 0 0,-1 1 0,1-1 1,-1 1-1,1-1 0,-1 0 0,1 0 1,0 1-1,-1-1 0,1 0 0,-1 0 1,1 0-1,0 0 0,-1 1 0,1-1 1,0 0-1,-1 0 0,1 0 0,0-1 1,-1 1-1,1 0 0,-1 0 0,1 0 1,0 0-1,-1 0 0,1-1 0,0 1 1,-1 0-1,1-1 0,-1 1 0,1 0 1,-1-1-1,1 1 0,0-2 1,34-22 312,57-71-621,-86 94-19,-3 12 280,-3 21 327,0-27-222,-5 35 212,3-34-289,1 0 0,0 0 0,0 0-1,1 0 1,0 1 0,0-1 0,0 0-1,2 9 1,-2-15-184,1 1-1,0 0 0,-1-1 1,1 1-1,0-1 1,0 1-1,0-1 1,-1 1-1,1-1 1,0 1-1,0-1 0,0 0 1,0 0-1,0 1 1,0-1-1,-1 0 1,1 0-1,0 0 1,0 0-1,0 0 0,0 0 1,0 0-1,0 0 1,0-1-1,0 1 1,0 0-1,1-1 1,26-8-7806,-8-5-3104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57.0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116 64 12620,'0'0'8173,"-9"0"-5894,3 1-2011,1-1 0,-1 1 0,0 1 0,1-1 0,-1 1 0,1 0 0,-1 0-1,1 1 1,0-1 0,-9 7 0,11-7-205,1 0 1,-1 0-1,0 1 1,1-1-1,-1 1 0,1-1 1,-1 1-1,1 0 0,0 0 1,1 0-1,-1 0 1,0 1-1,1-1 0,0 0 1,-1 1-1,1-1 0,1 1 1,-1-1-1,0 1 1,1-1-1,0 1 0,0 4 1,1-6-64,0-1 0,0 0 0,0 0 0,0 0 0,0 0 0,0 0 0,0 0 0,0 0 0,1 0 0,-1 0 0,0 0 0,1-1 1,-1 1-1,0 0 0,1-1 0,-1 1 0,1-1 0,-1 0 0,1 0 0,-1 1 0,1-1 0,-1 0 0,1 0 0,-1 0 0,1-1 0,-1 1 0,1 0 0,1-1 1,49-7 173,-45 4-188,1 0 0,-1 0 0,0 0 0,0-1 0,0 0 0,-1 0 0,0-1 0,0 0 0,0 0 1,-1 0-1,1-1 0,-2 0 0,1 0 0,-1 0 0,0 0 0,0-1 0,-1 0 0,0 0 0,-1 0 0,1 0 0,-1 0 0,1-14 1,-3 21 27,0 1 1,0-1 0,-1 1-1,1-1 1,0 1 0,0 0-1,0-1 1,0 1 0,-1-1-1,1 1 1,0 0 0,-1-1 0,1 1-1,0-1 1,0 1 0,-1 0-1,1 0 1,-1-1 0,1 1-1,0 0 1,-1 0 0,1-1-1,-1 1 1,1 0 0,0 0-1,-1 0 1,1 0 0,-1-1 0,1 1-1,-1 0 1,1 0 0,-1 0-1,1 0 1,-1 0 0,1 0-1,0 0 1,-1 0 0,1 1-1,-1-1 1,1 0 0,-1 0 0,1 0-1,-1 0 1,1 1 0,0-1-1,-1 0 1,1 0 0,-1 1-1,-23 13-23,19-7-2,0-1 1,1 1 0,-1 0-1,1 1 1,1-1 0,0 1-1,0-1 1,0 1 0,1 0-1,-3 12 1,5-17-79,-1 0 0,0-1 0,1 1-1,0 0 1,0-1 0,-1 1 0,1 0 0,1 0-1,-1-1 1,0 1 0,1 0 0,0-1 0,-1 1-1,1 0 1,0-1 0,0 1 0,0-1 0,1 0-1,-1 1 1,1-1 0,-1 0 0,1 0 0,0 0 0,0 0-1,0 0 1,0 0 0,0 0 0,0 0 0,0-1-1,1 0 1,-1 1 0,0-1 0,1 0 0,3 1-1,48 3-7389,-23-5 16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57.6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 22 8840,'0'0'15322,"-5"12"-14831,0-2-302,0 1 1,0 0-1,2 1 1,-1-1-1,1 1 1,1-1-1,0 1 1,1 0-1,0 0 1,1 0-1,1 15 1,0-26-177,-1 0 1,1 1-1,0-1 0,-1 0 1,1 0-1,0 1 1,0-1-1,0 0 0,0 0 1,0 0-1,0 0 1,0 0-1,0 0 1,1-1-1,-1 1 0,0 0 1,0-1-1,1 1 1,-1-1-1,1 1 0,-1-1 1,0 1-1,1-1 1,-1 0-1,1 0 0,-1 0 1,1 0-1,-1 0 1,0 0-1,1 0 1,-1 0-1,3-1 0,0 0 20,-1 1-1,1-1 1,-1 0-1,0 0 1,1 0-1,-1 0 0,0 0 1,0-1-1,0 0 1,0 1-1,0-1 1,0 0-1,2-3 1,1-3-11,-1 0 1,-1 0 0,1 0 0,-1-1 0,-1 1-1,0-1 1,0 0 0,0 0 0,-1 0-1,-1 0 1,0-1 0,0 1 0,0 0 0,-2-17-1,1 30-63,-1 1 21,1-1-1,0 1 1,1 0-1,-1-1 1,1 1-1,0-1 1,0 0-1,2 5 1,-2-7 25,0 0 0,0 0 0,1-1 1,-1 1-1,1 0 0,-1-1 0,1 1 0,0-1 0,-1 0 0,1 1 1,0-1-1,0 0 0,0 0 0,0 0 0,0 0 0,0-1 0,0 1 1,0 0-1,1-1 0,-1 0 0,4 1 0,3 0-21,1 0 1,0 0-1,0-1 0,-1 0 0,1-1 1,0 0-1,0-1 0,-1 0 0,1-1 0,-1 1 1,0-2-1,0 1 0,0-1 0,0-1 0,0 0 1,-1 0-1,0 0 0,0-1 0,-1 0 1,1-1-1,-1 0 0,10-13 0,-16 20 30,-1-1-1,1 1 0,-1-1 1,1 1-1,-1 0 1,1-1-1,-1 1 0,1-1 1,-1 1-1,0-1 1,1 1-1,-1-1 0,0 1 1,1-1-1,-1 0 1,0 1-1,0-1 0,0 1 1,0-1-1,1 0 0,-1 1 1,0-1-1,0 1 1,0-1-1,0 0 0,0 1 1,0-1-1,0 0 1,-1 1-1,1-1 0,0 1 1,0-1-1,0 0 1,-1 1-1,1-1 0,0 1 1,-1-1-1,1 1 1,0-1-1,-1 1 0,1-1 1,-1 1-1,1-1 1,-1 1-1,1-1 0,-1 1 1,1 0-1,-1-1 1,1 1-1,-1 0 0,1 0 1,-1-1-1,0 1 0,1 0 1,-1 0-1,1 0 1,-1 0-1,0 0 0,1 0 1,-1 0-1,0 0 1,-3-1-28,0 1 0,0 0 1,1 0-1,-1 1 0,0-1 1,1 1-1,-1 0 0,1 0 1,-7 2-1,4 1 15,0 0 0,0 1 0,1-1 0,-1 1 0,1 1 0,0-1 0,0 1 0,1-1 0,0 1-1,0 1 1,0-1 0,1 1 0,0-1 0,0 1 0,1 0 0,-1 0 0,2 0 0,-1 0 0,1 0 0,0 1 0,0-1 0,1 8 0,1-13-38,0 1 0,0-1 0,0 1 0,0-1 1,0 0-1,1 0 0,-1 1 0,1-1 0,0 0 1,-1 0-1,1-1 0,0 1 0,0 0 1,0-1-1,0 1 0,1-1 0,-1 1 0,0-1 1,1 0-1,-1 0 0,0 0 0,1-1 0,-1 1 1,1 0-1,0-1 0,-1 0 0,5 1 1,10 1-1732,0-1 1,31-2-1,-46 1 1508,44-5-7780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58.4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138 9 6118,'0'0'19971,"-11"1"-19758,6-1-214,1 0 1,-1 1-1,0-1 0,0 1 1,0 1-1,0-1 0,1 1 0,-1-1 1,1 1-1,-1 1 0,1-1 0,0 0 1,0 1-1,0 0 0,0 0 1,0 0-1,1 1 0,-1-1 0,1 1 1,0 0-1,-4 6 0,-17 36 159,23-43-145,0-1 1,0 1 0,0 0-1,0 0 1,0 0 0,1 0 0,0 0-1,0 0 1,-1 0 0,2 1-1,-1-1 1,0 0 0,1 0 0,0 4-1,1-6 0,-1 1-1,0-1 0,0 0 1,1 0-1,-1 0 0,1 0 1,-1 0-1,1 0 1,-1 0-1,1 0 0,0-1 1,-1 1-1,1 0 0,0-1 1,0 0-1,0 1 1,-1-1-1,1 0 0,0 0 1,0 0-1,0 0 0,-1 0 1,1 0-1,0-1 0,3 0 1,48-12 284,-37 6-260,0-2-1,-1 1 0,1-2 0,20-16 1,-30 21-18,0 0 0,0 0 1,0-1-1,-1 0 0,0 0 1,0 0-1,0-1 0,-1 1 1,0-1-1,0 0 0,-1-1 1,4-10-1,-8 11-251,-8 18 60,-8 21 15,15-25 71,1-1 0,-1 1 0,1-1 0,1 1 0,-1-1 0,1 1-1,0-1 1,1 8 0,0-12-150,-1 1 1,1 0-1,0-1 0,-1 1 0,1-1 0,1 1 0,-1-1 1,0 1-1,0-1 0,1 0 0,-1 0 0,1 0 1,0 1-1,0-2 0,0 1 0,0 0 0,0 0 1,0-1-1,0 1 0,1-1 0,4 3 0,23 5-4798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3:59.7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0 10922,'-2'66'10421,"-8"63"-6989,-3 50-2711,11-155-158,0-35 471,0-39-367,3 32-672,1 0 1,0 1-1,2 0 1,-1 0-1,2 0 1,1 0-1,0 0 1,1 1-1,16-28 1,-19 36-15,0 1 0,1-1 0,0 1 1,1 0-1,-1 1 0,1-1 0,0 1 0,1 0 0,0 1 1,-1 0-1,2 0 0,-1 0 0,1 1 0,-1 0 0,1 0 1,0 1-1,0 0 0,1 1 0,-1-1 0,1 2 0,14-2 0,-22 2 3,0 1 0,-1 0-1,1 0 1,0 0-1,0 0 1,-1 0-1,1 0 1,0 0-1,0 0 1,-1 0-1,1 1 1,0-1-1,-1 0 1,1 0-1,0 1 1,0-1-1,-1 0 1,1 1 0,-1-1-1,1 1 1,0-1-1,-1 1 1,1-1-1,-1 1 1,1-1-1,-1 1 1,1-1-1,-1 1 1,0 0-1,1 0 1,-1 1 5,0-1 0,0 0 1,0 1-1,0-1 0,0 1 1,-1-1-1,1 0 0,-1 1 1,1-1-1,-1 0 0,1 1 0,-1-1 1,0 0-1,-1 2 0,-35 37 138,32-35-120,-60 40 436,60-41-455,-1-1 0,0 0 0,1 0 0,-1-1 1,-1 1-1,1-1 0,0-1 0,0 1 0,-12 0 0,45-24-4889,99-41-9203,-90 47 9738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13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2 18972,'2'-1'1192,"-13"6"-1088,-10 4-64,-13 14 192,-4 7-152,-10 15-24,-1 4 8,-1 6-32,2 0-32,6-3 16,5-3-136,11-11-456,7-9 288,18-27 176,1-10-80,17-27-56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52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0 13132,'0'0'3972,"-40"54"-3267,24-26-193,-2 3 97,2 1-129,1 0 33,-5-1 192,8 0-257,-1-5-128,-1-2 321,8-5 31,-1-5-511,2-5-161,5-6-1121,0-9-7912,-2-11-1697</inkml:trace>
  <inkml:trace contextRef="#ctx0" brushRef="#br0" timeOffset="1">1 69 15439,'0'0'8424,"65"51"-8104,-40-39-160,0-1-96,2 1-64,-2 1-32,4-1-1089,-7 0-1602,-4-3-2273,-2-3-4806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00.0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0 9801,'0'0'14974,"-10"3"-14312,5-1-627,0-1-1,0 1 0,0 0 0,1 1 0,-1-1 0,0 1 1,1 0-1,0 0 0,-1 0 0,1 0 0,1 1 0,-1 0 1,0-1-1,1 1 0,0 1 0,0-1 0,0 0 0,0 1 1,1 0-1,0 0 0,0-1 0,0 1 0,1 0 0,-3 10 1,4-12 0,-1 1 1,0-1 0,1 1-1,0-1 1,0 1 0,0-1 0,0 1-1,0 0 1,1-1 0,-1 1-1,1-1 1,0 0 0,0 1 0,1-1-1,-1 0 1,1 1 0,3 4-1,-3-6-16,0 0 0,1 0-1,-1-1 1,0 1-1,1-1 1,0 0 0,-1 0-1,1 0 1,-1 0-1,1 0 1,0 0-1,0-1 1,0 1 0,-1-1-1,1 0 1,0 0-1,0 0 1,0 0 0,-1 0-1,1-1 1,0 1-1,0-1 1,3-1 0,-2 0-3,-1 1 1,1-1 0,0 0 0,-1 0 0,1 0 0,-1 0-1,1-1 1,-1 1 0,0-1 0,0 0 0,0 0 0,-1 0-1,1-1 1,-1 1 0,0 0 0,1-1 0,-2 0 0,1 1-1,1-5 1,0 2-3,-1 1-1,0-1 1,-1 1-1,1-1 1,-1 0-1,0 0 1,-1 0-1,1 0 1,-1 0-1,0 0 1,-1 1 0,-2-13-1,2 16-44,0 0-1,-1-1 1,1 1-1,-1 0 1,0 0-1,0 0 1,0 0-1,0 1 1,0-1-1,0 0 1,0 1 0,-1 0-1,1-1 1,-1 1-1,1 0 1,-1 0-1,1 0 1,-1 1-1,1-1 1,-1 0-1,0 1 1,1 0 0,-1 0-1,0 0 1,0 0-1,1 0 1,-6 1-1,8-1-80,0 0 0,-1 1 0,1-1 0,-1 0-1,1 0 1,0 0 0,-1 0 0,1 1 0,0-1 0,-1 0-1,1 0 1,0 1 0,-1-1 0,1 0 0,0 1 0,0-1-1,-1 0 1,1 1 0,0-1 0,0 0 0,0 1 0,-1-1-1,1 0 1,0 1 0,0-1 0,0 1 0,0-1 0,0 0-1,0 1 1,0-1 0,0 1 0,0-1 0,0 0-1,0 1 1,0-1 0,0 1 0,0-1 0,0 0 0,1 1-1,-1-1 1,0 1 0,0-1 0,0 0 0,0 1 0,1-1-1,-1 0 1,0 1 0,1-1 0,-1 0 0,0 1 0,0-1-1,1 0 1,-1 0 0,0 0 0,1 1 0,-1-1 0,1 0-1,-1 0 1,1 0 0,22 14-7299,-5-12 562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00.4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116 4 9673,'0'0'14601,"-10"-2"-13566,5 1-914,-1 1-1,0-1 0,0 1 0,0 0 1,1 1-1,-1-1 0,0 1 0,1 1 0,-10 2 1,13-3-92,-1 0 0,1 0 0,-1 0-1,1 1 1,0-1 0,0 1 0,0-1 0,0 1 0,0 0 0,0 0 0,0 0 0,1 0 0,-1 0 0,1 0 0,-1 1 0,1-1 0,0 1 0,0-1-1,0 0 1,0 1 0,0 0 0,1-1 0,-1 1 0,1-1 0,0 1 0,-1 0 0,2 4 0,-1-6-58,0 1 1,1-1 0,-1 1-1,1-1 1,0 0-1,-1 1 1,1-1-1,0 0 1,0 1-1,0-1 1,0 0 0,0 0-1,0 0 1,0 0-1,0 0 1,0 0-1,1 0 1,-1 0 0,0 0-1,1 0 1,-1-1-1,1 1 1,-1-1-1,1 1 1,-1-1 0,1 1-1,-1-1 1,1 0-1,-1 0 1,2 0-1,54 4-1354,-52-4 1267,88 0-1048,-107 17 3695,-22 11-1291,12-8-774,-1-2-1,-45 26 1,86-55-7057,14-16 937,-5 5-433,5-4-42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00.7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1 13741,'0'0'11115,"-38"68"-10475,33-41-288,0 1-159,1-2-129,4-3-32,0-6-289,0-5-1216,4-10-801,6-2-1121,5-11-3107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01.6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0 11403,'0'0'9630,"-3"10"-8610,-6 33-90,2 0 1,-2 74-1,7-69 318,-3 0-1,-15 72 1,33-215 199,-9 61-1613,-4 29 98,0 0 0,1-1 0,0 1-1,-1 0 1,2 0 0,-1 0 0,1 0 0,2-8-1,32 55-635,-33-39 716,0-1-1,0 1 1,0-1 0,0 0 0,0 1 0,1-2 0,-1 1-1,1 0 1,0-1 0,-1 1 0,1-1 0,0 0 0,0 0-1,0-1 1,0 1 0,0-1 0,0 0 0,0 0 0,-1 0-1,1 0 1,0-1 0,0 1 0,0-1 0,0 0 0,0-1-1,-1 1 1,1 0 0,0-1 0,-1 0 0,1 0 0,-1 0-1,0 0 1,0-1 0,0 1 0,0-1 0,0 0 0,0 0 0,-1 0-1,0 0 1,1 0 0,-1-1 0,0 1 0,0-1 0,-1 1-1,3-7 1,-3 1 145,-3 9-59,-12 16-15,-15 31 81,25-39-116,1 1 0,-1 0 0,2 0 0,-1 0 0,1 0 0,1 0 0,-2 17 0,3-26-43,0 1-1,0-1 0,0 1 0,0-1 0,0 0 0,1 1 1,-1-1-1,0 1 0,0-1 0,0 0 0,0 1 1,0-1-1,1 1 0,-1-1 0,0 0 0,0 1 0,1-1 1,-1 0-1,0 1 0,0-1 0,1 0 0,-1 0 0,0 1 1,1-1-1,-1 0 0,1 0 0,-1 1 0,0-1 1,1 0-1,-1 0 0,1 0 0,-1 0 0,0 0 0,1 0 1,-1 1-1,1-1 0,22-5 95,18-15-363,71-72-1599,-111 91 1865,-1 1 1,0 0 0,1-1 0,-1 1 0,0 0 0,0-1 0,1 1-1,-1 0 1,0 0 0,1-1 0,-1 1 0,1 0 0,-1 0-1,0 0 1,1-1 0,-1 1 0,1 0 0,-1 0 0,1 0-1,-1 0 1,0 0 0,1 0 0,-1 0 0,1 0 0,-1 0 0,1 0-1,-1 0 1,0 0 0,1 0 0,-1 0 0,1 1 0,-1-1-1,1 0 1,-1 0 0,0 0 0,1 0 0,-1 1 0,0-1-1,1 0 1,-1 1 0,0-1 0,1 0 0,-1 1 0,5 25 271,-10 40 78,4-61-377,1-3 37,-1 28 96,6-21 13,9-16 91,-4-3-251,0-1-1,0 0 1,-1 0-1,-1-1 1,0 0-1,-1-1 1,0 0-1,-1 0 1,7-19-1,-14 34 73,1-1 1,-1 0-1,1 1 0,-1-1 0,1 1 0,0-1 0,-1 1 0,1-1 0,0 0 0,0 1 1,0-1-1,0 1 0,1-1 0,-1 1 0,0-1 0,1 1 0,-1-1 0,1 1 0,-1-1 1,1 0-1,-1 1 0,1-1 0,0 0 0,0 0 0,1 2 0,0-2-15,0 0-1,-1 0 0,1 0 1,0 0-1,0-1 1,0 1-1,0-1 1,0 1-1,0-1 0,0 0 1,0 0-1,0 0 1,0 0-1,0 0 1,0 0-1,3-1 0,2-1-24,0 1-1,0-1 1,0-1 0,0 1-1,-1-1 1,1 0-1,-1-1 1,0 1-1,0-1 1,0-1-1,6-4 1,28-44-89,-38 50 102,0 0-1,0 0 0,-1 0 1,1 0-1,-1-1 0,0 1 0,0 0 1,0-1-1,-1 1 0,1-1 1,-1 1-1,0-1 0,1 1 1,-2-1-1,1 1 0,-1-6 1,0 8-3,1 1 0,-1-1 1,0 0-1,0 0 0,1 1 0,-1-1 1,0 0-1,0 1 0,0-1 1,0 1-1,0 0 0,0-1 1,0 1-1,0-1 0,0 1 0,0 0 1,0 0-1,0 0 0,0 0 1,0-1-1,0 1 0,0 1 0,0-1 1,0 0-1,0 0 0,0 0 1,-1 1-1,-30 8-42,26-5 41,0 1 0,1 0 0,0 0 0,-1 1 0,2 0 0,-1-1 0,1 2 0,-1-1 0,2 0 0,-1 1 0,1 0 0,0 0 0,0 0 1,1 0-1,0 0 0,0 0 0,1 1 0,0-1 0,0 1 0,1 13 0,1-19 0,0 0 1,0 0-1,0 0 1,0 0-1,1-1 0,-1 1 1,0-1-1,1 1 1,0-1-1,-1 1 1,1-1-1,0 0 1,0 0-1,-1 0 0,1 0 1,0 0-1,0 0 1,0 0-1,0-1 1,0 1-1,1-1 1,-1 1-1,0-1 0,0 0 1,0 0-1,3 0 1,-1 1-194,0-1 1,0 0 0,0 1-1,0-1 1,0-1-1,0 1 1,0-1-1,0 0 1,0 1 0,0-2-1,0 1 1,-1 0-1,6-3 1,-8 3-129,-1 0 0,1 0 0,-1 0 0,1 0 0,-1 0 0,1 0 0,-1 0 0,1-1 0,-1 1 0,0 0 0,0 0 0,1 0 0,-1 0 0,0-1 0,0 1 0,0 0 1,0 0-1,0 0 0,-1-2 0,-2-14-6178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01.9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 13453,'0'0'4900,"64"-13"-22997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04.7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206 171 12364,'0'0'7628,"-11"-4"-6298,4 1-1170,3 1-61,0 0 0,0 0 1,0 0-1,0 0 0,0 1 1,-1 0-1,1 0 0,0 0 0,-1 0 1,1 1-1,-1 0 0,1 0 1,-1 0-1,1 0 0,-1 1 0,1 0 1,-1 0-1,1 0 0,-7 3 1,1 2 11,1 0 0,-1 1 0,2 0 0,-1 0 0,-9 12 0,15-16-43,0 0 0,0 0 0,1 1 0,-1-1 0,1 1 0,0-1 0,0 1 0,0 0 0,1 0 0,-1 0 0,1 0 0,0 0 0,0 0-1,0 1 1,0-1 0,1 0 0,0 5 0,0-8-54,1 0 0,-1 0 0,1-1 1,-1 1-1,1 0 0,-1-1 0,1 1 0,-1 0 0,1-1 0,0 1 0,-1-1 0,1 1 0,0-1 0,0 1 0,-1-1 0,1 0 0,0 1 0,0-1 0,0 0 0,-1 0 0,1 0 0,0 1 0,0-1 0,0 0 0,0 0 1,-1 0-1,1 0 0,0 0 0,2-1 0,27-3 269,-17 0-255,0-2 0,-1 1 1,0-1-1,0-1 0,-1 0 0,0-1 0,0 0 0,16-16 1,-10 8-8,0-1 1,-2-1 0,0 0 0,15-26 0,-25 35 8,1 1-1,-2-1 1,1 0 0,-1-1-1,-1 1 1,1-1 0,-2 1-1,3-15 1,-5 24-16,0 0-1,0-1 1,0 1 0,0 0-1,0 0 1,0 0 0,0-1-1,0 1 1,-1 0 0,1 0-1,0 0 1,0 0-1,0-1 1,0 1 0,-1 0-1,1 0 1,0 0 0,0 0-1,0 0 1,0 0 0,-1-1-1,1 1 1,0 0 0,0 0-1,0 0 1,-1 0 0,1 0-1,0 0 1,0 0 0,-1 0-1,1 0 1,0 0 0,0 0-1,0 0 1,-1 0 0,1 0-1,0 0 1,0 0 0,0 0-1,-1 1 1,1-1 0,0 0-1,0 0 1,0 0 0,0 0-1,-1 0 1,1 0 0,0 1-1,0-1 1,0 0 0,0 0-1,-1 0 1,1 0 0,0 1-1,0-1 1,0 0 0,0 0-1,0 1 1,-11 9 82,5-1-63,0 1 1,1 0-1,0 1 1,0-1-1,1 1 0,1 0 1,0 0-1,-3 20 0,2 3 65,1 54 1,3-84-331,0 0 0,0 1 1,1-1-1,0 0 0,0 0 0,0 0 1,0 0-1,0 0 0,1 0 1,0 0-1,-1-1 0,1 1 1,1-1-1,2 4 0,-4-5 9,1 0-1,0-1 0,-1 1 1,1-1-1,0 0 0,0 0 1,0 1-1,0-1 1,0 0-1,0-1 0,0 1 1,0 0-1,1-1 0,-1 1 1,0-1-1,0 1 0,1-1 1,-1 0-1,0 0 1,1 0-1,-1-1 0,0 1 1,0 0-1,0-1 0,1 1 1,-1-1-1,3-1 0,12-9-6502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05.1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14 11082,'0'0'8083,"-1"9"-6412,1-7-1544,-1 0 1,1 1 0,0-1 0,0 1-1,0-1 1,0 1 0,0 0-1,0-1 1,0 1 0,1-1 0,0 0-1,-1 1 1,1-1 0,0 1 0,0-1-1,0 0 1,0 0 0,1 0-1,-1 1 1,1-1 0,-1 0 0,1-1-1,0 1 1,-1 0 0,1 0-1,0-1 1,0 1 0,0-1 0,1 0-1,-1 1 1,0-1 0,0 0-1,1 0 1,-1-1 0,0 1 0,1 0-1,-1-1 1,1 0 0,3 1 0,5 1-8,0-1 1,0 0-1,0-1 1,1 0 0,-1-1-1,20-3 1,-28 3-106,0 1 1,0-1 0,0 0-1,0 0 1,-1 0 0,1 0-1,0 0 1,-1-1 0,1 1-1,-1-1 1,1 0 0,-1 0-1,0 0 1,0 0 0,0 0-1,0 0 1,0 0 0,0-1-1,-1 1 1,1 0 0,-1-1-1,1 0 1,-1 1 0,0-1-1,0 0 1,0 0 0,-1 0-1,1 1 1,-1-1-1,1 0 1,-1-4 0,0 6-4,-1 0-1,1-1 1,-1 1 0,1-1 0,-1 1 0,0 0-1,1 0 1,-1-1 0,0 1 0,0 0-1,0 0 1,0 0 0,0 0 0,0 0 0,0 0-1,0 0 1,0 0 0,-1 1 0,1-1 0,0 0-1,0 1 1,-1-1 0,1 1 0,0-1 0,-1 1-1,1 0 1,-1 0 0,1-1 0,-1 1-1,1 0 1,0 0 0,-1 0 0,1 0 0,-1 1-1,-2 0 1,-1-1 26,-1 0 1,0 1-1,0 0 0,1 0 1,-1 0-1,1 1 0,-1 0 0,-6 3 1,6-2-49,0 1 0,0 0 0,0 1 0,1 0 0,0-1 0,0 2 0,0-1 0,0 0 0,1 1 0,0 0 0,0 0 1,1 0-1,0 1 0,0-1 0,0 1 0,1 0 0,0 0 0,0 0 0,0 0 0,0 8 0,2-13-92,1-1-1,-1 1 0,0-1 0,1 1 1,-1-1-1,1 1 0,-1-1 1,1 0-1,0 1 0,0-1 0,0 0 1,-1 1-1,1-1 0,0 0 0,0 0 1,1 0-1,-1 0 0,0 0 1,0 0-1,0 0 0,1 0 0,-1-1 1,1 1-1,-1 0 0,0-1 1,1 1-1,-1-1 0,1 0 0,-1 1 1,1-1-1,-1 0 0,1 0 0,2 0 1,3 0-1256,-1 1 0,1-1 0,-1-1 1,1 0-1,-1 1 0,0-2 0,8-1 0,17-13-12137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05.5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0 14253,'0'0'3134,"-5"9"-518,-3 7-1968,1 1 1,0 0-1,1 1 0,1-1 1,1 1-1,0 0 0,1 0 0,0 27 1,3 258 1870,0-302-2214,0-8-164,0 1 0,1-1 0,0 0 0,1 1 0,0-1 0,0 1 0,0-1 0,4-7 0,5-17-118,11-58-78,-12 45-790,2 0 0,22-54 1,-30 90 693,1 1 1,-1-1 0,1 1 0,1 1 0,-1-1 0,12-10 0,-15 16 111,-1-1 0,1 1 0,0 0 0,-1 0 0,1 0-1,0 0 1,0 0 0,0 0 0,0 0 0,0 0 0,0 1 0,0-1 0,0 1 0,3-1 0,-4 2 24,0-1 1,0 0 0,1 1 0,-1-1-1,0 1 1,0-1 0,0 1 0,0-1-1,1 1 1,-1 0 0,0-1 0,0 1-1,0 0 1,0 0 0,-1 0 0,1 0-1,0 0 1,0 0 0,-1 0 0,1 0 0,0 0-1,-1 0 1,1 1 0,-1-1 0,1 2-1,2 5 64,-1-1 0,0 0 0,-1 1 1,0-1-1,0 1 0,-1-1 0,1 1 0,-2 0 0,1-1 0,-1 1 0,0-1 0,-1 1 0,0-1 0,0 0 0,-4 10 0,4-13 30,1 0 0,-1 0 0,0-1-1,-1 1 1,1-1 0,-1 1 0,1-1 0,-1 0 0,0 0-1,0 0 1,0 0 0,-1-1 0,1 1 0,-1-1 0,1 0-1,-1 0 1,0 0 0,0 0 0,0-1 0,0 1 0,0-1-1,0 0 1,0 0 0,0-1 0,0 1 0,-1-1-1,1 0 1,0 0 0,-4-1 0,6 0-163,1 1 0,0 0 0,0-1 1,0 1-1,0-1 0,0 0 0,0 1 0,0-1 0,0 0 0,0 1 0,1-1 1,-1 0-1,0 0 0,0 0 0,1 0 0,-1 0 0,0 0 0,1 0 0,-1 0 1,1 0-1,0 0 0,-1 0 0,1 0 0,0-1 0,-1 1 0,1 0 1,0 0-1,0 0 0,0-2 0,3-37-7095,6 14-967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06.0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37 104 5958,'0'0'15748,"-7"8"-13698,-21 28-497,27-36-1525,1 0 0,0 0 0,0 0-1,0 1 1,0-1 0,0 0 0,0 0-1,0 0 1,-1 1 0,1-1 0,0 0-1,0 0 1,0 1 0,0-1 0,0 0-1,0 0 1,0 0 0,0 1 0,0-1-1,0 0 1,0 0 0,1 1 0,-1-1-1,0 0 1,0 0 0,0 0 0,0 1-1,0-1 1,0 0 0,0 0 0,0 0-1,1 1 1,-1-1 0,0 0 0,0 0-1,0 0 1,1 0 0,-1 1 0,0-1-1,0 0 1,0 0 0,1 0 0,-1 0-1,0 0 1,16 3 656,15-4-38,-23-1-617,-1 0 1,0 0 0,-1 0 0,1-1-1,0 0 1,-1-1 0,1 1 0,-1-1-1,0 0 1,0-1 0,-1 1-1,9-10 1,-11 11-29,0 0 0,0 0 0,0-1 1,-1 0-1,1 1 0,-1-1 0,0 0 0,0 0 0,0 0 0,0 0 0,-1-1 1,0 1-1,0 0 0,0-1 0,0 1 0,-1-1 0,0 1 0,0-1 0,0 1 1,0-1-1,-2-5 0,2 9-3,0 1 0,0-1-1,-1 0 1,1 1 0,0-1 0,-1 1 0,1-1 0,0 1 0,-1-1-1,1 1 1,-1 0 0,1-1 0,-1 1 0,1-1 0,-1 1 0,1 0 0,-1-1-1,1 1 1,-1 0 0,1 0 0,-1 0 0,0-1 0,1 1 0,-1 0 0,1 0-1,-1 0 1,0 0 0,1 0 0,-1 0 0,1 0 0,-1 0 0,0 0-1,1 0 1,-1 0 0,1 1 0,-1-1 0,-1 1 0,-20 12-83,16-6 105,1 0-1,0 0 0,1 1 1,-1 0-1,1 0 0,1 0 1,-1 0-1,2 0 0,-1 1 1,1-1-1,0 1 0,1 0 1,0-1-1,0 1 1,1 13-1,1-20-12,0-1 1,0 1-1,0-1 1,0 1-1,0-1 1,0 0-1,1 1 1,-1-1-1,0 0 1,1 0-1,-1 0 1,1 0-1,-1 0 1,1 0-1,0 0 1,-1-1-1,1 1 1,0-1-1,-1 1 1,1-1-1,0 1 1,0-1-1,-1 0 1,1 0-1,0 0 1,0 0-1,0 0 1,-1 0-1,4-1 1,3 1-6,1-1 0,0 0 0,0-1 0,15-4 0,-13 1-172,0 0 1,0-1-1,-1-1 0,0 0 1,15-13-1,27-18 88,-52 37 113,1 1-1,-1 0 0,0 0 1,1 0-1,-1 0 1,0 0-1,1 0 1,-1 0-1,0 0 0,1-1 1,-1 1-1,0 0 1,1 1-1,-1-1 1,1 0-1,-1 0 1,0 0-1,1 0 0,-1 0 1,0 0-1,1 0 1,-1 0-1,0 1 1,0-1-1,1 0 0,-1 0 1,0 0-1,1 1 1,-1-1-1,0 0 1,0 0-1,1 1 0,-1-1 1,0 0-1,0 1 1,0-1-1,0 0 1,1 0-1,-1 1 1,0-1-1,0 0 0,0 1 1,0-1-1,0 1 1,0-1-1,0 0 1,0 1-1,0-1 0,0 0 1,0 1-1,0-1 1,0 0-1,0 1 1,0 34 270,0-30-315,-1-1 1,1 0-1,0 1 1,1-1-1,-1 0 1,1 1-1,1 5 0,0-9-162,-1 1-1,1-1 1,0 0-1,0 1 0,0-1 1,1 0-1,-1 0 0,0 0 1,0 0-1,0-1 0,1 1 1,-1-1-1,0 1 0,1-1 1,-1 0-1,0 0 0,1 0 1,2-1-1,47-6-7133,-24-5 1054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06.3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138 153 15407,'0'0'6064,"-10"0"-4180,5-1-1738,0 1 0,-1 1 0,1-1 0,0 1 0,0 0 0,0 0 0,0 0 0,0 1 0,0-1 0,0 1 0,0 1 0,1-1 0,-1 0 0,1 1 0,0 0 0,-1 0 0,1 1 0,1-1 0,-1 1 0,0 0 0,1 0 0,0 0 0,0 0 0,0 0 0,0 1 0,1 0 0,0-1 0,-3 8 0,4-10-126,0 0 1,1 1-1,-1-1 1,0 0 0,1 1-1,-1-1 1,1 0-1,0 1 1,-1-1-1,1 1 1,1-1-1,-1 0 1,0 1-1,0-1 1,1 1 0,0-1-1,-1 0 1,1 0-1,0 1 1,2 2-1,-2-4-10,0 0-1,1 0 1,-1 0-1,0 0 1,1 0-1,-1-1 1,1 1 0,0 0-1,-1-1 1,1 1-1,-1-1 1,1 0-1,0 0 1,-1 1-1,1-1 1,0 0-1,-1 0 1,1-1-1,0 1 1,-1 0-1,4-1 1,3-1-38,-1 0 1,0-1-1,1 0 0,-1 0 1,0-1-1,0 0 1,-1 0-1,1 0 0,-1-1 1,0 0-1,7-7 0,1-6-26,0-1 1,-2 0-1,0-1 0,-1 0 0,-2-1 0,0 0 0,0-1 0,-2 0 0,4-24 0,-11 31 1755,-9 33-1114,-10 38-152,14-35-352,1 0 1,2 0-1,0 0 0,1 0 1,1 0-1,1 0 1,7 40-1,-7-57-271,0-1 0,0 0 0,0 0 0,1 0 0,-1 0 0,1-1-1,0 1 1,0 0 0,0-1 0,0 1 0,0-1 0,0 1 0,3 1 0,-3-3-557,0 1-1,0-1 1,0 0 0,0 0 0,0 0 0,0 0-1,1-1 1,-1 1 0,0-1 0,0 1 0,1-1-1,1 1 1,8-1-10893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53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14061,'0'0'13453,"58"2"-13421,-29-2 0,-1 0-96,1 0-929,-2-5-1057,-3-4-961,-6-1-1889,-2-1-1955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08.7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23 149 11275,'0'1'291,"0"0"0,0 0 1,0 0-1,0-1 1,0 1-1,0 0 0,0 0 1,0 0-1,0-1 1,0 1-1,1 0 0,-1 0 1,0-1-1,1 1 1,-1 0-1,0 0 0,1-1 1,-1 1-1,1 0 1,-1-1-1,1 1 0,-1-1 1,1 1-1,-1 0 1,1-1-1,0 1 1,-1-1-1,1 0 0,0 1 1,0 0-1,1-1-3,0 0 0,0 0 1,-1 0-1,1 0 0,0-1 0,0 1 0,-1 0 1,1-1-1,0 1 0,-1-1 0,1 1 0,-1-1 1,3-1-1,4-3 148,0 0-1,0 0 1,0-1-1,11-11 1,-14 13-368,-1-1-1,0 1 1,0-1-1,0 0 1,0-1-1,-1 1 1,1-1-1,-2 1 1,1-1-1,0 0 1,-1 0-1,0 0 1,-1-1-1,1 1 1,-1 0-1,0-13 1,-1 19-57,0-1 0,0 0 0,0 0 0,0 0 0,0 0 0,0 1 1,0-1-1,-1 0 0,1 0 0,0 1 0,-1-1 0,1 0 0,0 0 0,-1 1 0,1-1 0,-1 0 1,1 1-1,-1-1 0,1 0 0,-1 1 0,1-1 0,-1 1 0,0-1 0,1 1 0,-1-1 0,0 1 1,0 0-1,1-1 0,-2 0 0,-29 2 80,24 1-98,0 0 0,1 0-1,-1 0 1,1 1 0,0 0 0,-11 7 0,11-4 11,0 0 0,1-1 0,0 2 1,0-1-1,1 1 0,0-1 0,0 1 1,0 0-1,1 1 0,0-1 1,1 0-1,-1 1 0,1 0 0,1 0 1,0-1-1,0 1 0,0 0 0,1 0 1,1 12-1,-1-18 0,1 0 1,-1 0-1,1 0 1,-1-1-1,1 1 0,0 0 1,0 0-1,0 0 1,0 0-1,0-1 1,0 1-1,0 0 0,0-1 1,1 1-1,-1-1 1,1 0-1,-1 1 0,1-1 1,0 0-1,-1 0 1,3 1-1,1 0 8,-1 0 0,1-1 0,0 1 0,-1-1 0,1 0 0,0-1 0,0 1 0,8-1-1,-1 0 17,1-1-1,-1-1 0,0 0 0,0-1 1,0 0-1,17-7 0,-17 5-31,0 0-1,-1-1 1,1-1-1,-1 0 1,0-1-1,-1 0 1,0 0-1,0-1 1,-1 0-1,0-1 1,12-17 0,-44 85 1194,21-54-1132,1 0 0,0 0 0,0 0 0,0 0 0,1 0 0,-1 0-1,1 0 1,0 1 0,0-1 0,0 0 0,1 0 0,1 7 0,-1-10-39,0 0 0,0 0 0,0-1 1,1 1-1,-1 0 0,0 0 0,1-1 1,-1 1-1,0-1 0,1 1 0,-1-1 0,0 0 1,1 1-1,-1-1 0,1 0 0,-1 0 1,1 0-1,-1 0 0,0 0 0,1 0 1,-1-1-1,1 1 0,1-1 0,36-9 134,-27 3-180,0 0 0,0-1 0,-1-1-1,0 0 1,-1 0 0,15-17 0,-3 4-8,-30 55-87,4-24 97,2-5-24,0 0 0,0 0-1,0 0 1,1 1 0,-1-1 0,0 9 0,2-12-136,0-1 0,1 0-1,-1 0 1,1 1 0,-1-1-1,0 0 1,1 0 0,-1 1-1,1-1 1,-1 0-1,1 0 1,-1 0 0,1 0-1,-1 0 1,1 0 0,-1 0-1,1 0 1,-1 0 0,1 0-1,-1 0 1,1 0-1,-1 0 1,1 0 0,-1 0-1,1 0 1,-1-1 0,0 1-1,1 0 1,-1 0 0,1 0-1,-1-1 1,0 1 0,1 0-1,-1-1 1,1 1-1,-1 0 1,0-1 0,1 0-1,19-11-5744,2-7-2766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09.1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190 1 15439,'0'0'6027,"-11"3"-3556,-4 2-1966,0 0 0,0 2 0,1-1 0,0 2 0,0 0-1,-14 10 1,23-14-395,0-1 0,0 1-1,1 0 1,-1 1 0,1-1-1,0 1 1,0 0 0,1 0-1,-1 0 1,1 0 0,0 0-1,1 1 1,-1 0 0,1-1 0,0 1-1,1 0 1,-1 0 0,1 0-1,0 0 1,0 0 0,1 11-1,1-14-144,-1-1-1,1 0 1,0 0 0,0 0-1,0 0 1,0-1 0,1 1-1,-1 0 1,0 0-1,1-1 1,-1 1 0,1 0-1,0-1 1,-1 0-1,1 1 1,0-1 0,0 0-1,0 0 1,0 0 0,0 0-1,0 0 1,0 0-1,0-1 1,0 1 0,0-1-1,0 0 1,1 1-1,-1-1 1,0 0 0,0 0-1,0 0 1,3-1 0,4 1-344,1 0 1,-1-1-1,1 0 1,-1 0-1,1-1 1,11-4-1,-9 0-2120,1 0-1,-1-1 0,12-9 1,4-4-6427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09.5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87 10122,'0'0'10933,"-6"9"-8905,-17 24-394,22-33-1592,1 1 0,0-1 1,-1 0-1,1 1 0,0-1 0,0 1 1,0-1-1,-1 0 0,1 1 1,0-1-1,0 1 0,0-1 0,0 0 1,0 1-1,0-1 0,-1 1 1,1-1-1,0 1 0,0-1 0,1 1 1,-1-1-1,0 0 0,0 1 0,0-1 1,0 1-1,0-1 0,0 1 1,1-1-1,-1 0 0,0 1 0,0-1 1,0 0-1,1 1 0,-1-1 1,0 0-1,1 1 0,-1-1 0,0 0 1,1 1-1,-1-1 0,0 0 1,1 0-1,-1 1 0,1-1 0,-1 0 1,0 0-1,1 0 0,-1 0 1,1 0-1,-1 1 0,1-1 0,0 0 1,24 1 686,-22-2-576,11 1 20,-1-1 1,1-1 0,0 0 0,-1-1 0,1-1-1,-1 0 1,18-8 0,-26 10-130,0 0 1,-1 0-1,1-1 1,-1 1-1,1-1 1,-1 0-1,0 0 1,0-1-1,0 1 1,0-1-1,-1 0 0,0 0 1,1 0-1,-1 0 1,-1-1-1,1 1 1,-1-1-1,0 0 1,0 1-1,0-1 1,0 0-1,1-10 1,-3 14-34,0 0 0,0 1 0,0-1 0,0 0 0,0 0 1,0 0-1,-1 0 0,1 0 0,0 1 0,0-1 0,-1 0 1,1 0-1,-1 0 0,1 1 0,0-1 0,-1 0 1,0 0-1,1 1 0,-1-1 0,1 1 0,-1-1 0,0 0 1,1 1-1,-1-1 0,0 1 0,1-1 0,-1 1 0,0 0 1,0-1-1,-1 1 0,-35-3 64,27 5-88,0-1 0,0 2-1,0-1 1,0 1 0,-10 6-1,8-3 2,1 1 0,0 0 0,0 1 0,1 0 0,0 1 0,-16 18-1,21-21 5,1 0 0,0 0-1,0 0 1,1 0-1,0 1 1,0 0-1,0-1 1,1 1 0,0 0-1,0 0 1,0 0-1,1 0 1,0 14-1,1-18-52,1 1 0,-1-1 0,1 0 0,0 0 0,0 0 0,0 0 0,0 0-1,1 0 1,-1 0 0,1 0 0,0 0 0,-1-1 0,1 1 0,0-1 0,1 1-1,-1-1 1,0 0 0,1 0 0,-1 0 0,1 0 0,0 0 0,0-1 0,0 1-1,0-1 1,0 0 0,0 0 0,0 0 0,3 1 0,10 2-1115,-1 0 1,0-2-1,1 1 1,22-1 0,19-2-4842,5 0-6736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11.9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136 1 14125,'0'0'4463,"0"9"-3027,-2 13-654,-1 0 0,-1 0 0,-8 25 0,6-22-533,0 0 1,2 0 0,-3 36 0,8-60-240,-1-1 1,0 1-1,1 0 1,-1-1-1,1 1 1,-1-1-1,1 1 0,-1-1 1,1 1-1,0-1 1,-1 1-1,1-1 1,-1 1-1,1-1 1,0 1-1,0-1 0,-1 0 1,1 0-1,0 1 1,-1-1-1,1 0 1,0 0-1,0 0 1,-1 0-1,1 0 1,0 0-1,0 0 0,0 0 1,-1 0-1,1 0 1,0 0-1,0 0 1,-1-1-1,1 1 1,0 0-1,-1-1 0,1 1 1,1-1-1,38-11 17,-34 10-200,-3 1 151,-1 0 0,0 1 0,0-1 0,0 0 0,1 1-1,-1 0 1,0 0 0,1 0 0,-1 0 0,0 0 0,1 0-1,-1 0 1,0 1 0,0-1 0,1 1 0,-1 0 0,0-1 0,0 1-1,0 0 1,0 0 0,0 1 0,0-1 0,0 0 0,0 1-1,3 2 1,-4-1 95,1-1-1,-1 1 0,0-1 0,1 1 1,-1-1-1,-1 1 0,1 0 1,0 0-1,-1-1 0,1 1 0,-1 0 1,0 0-1,0 0 0,0 0 1,0-1-1,0 1 0,-1 0 1,1 0-1,-1 0 0,0-1 0,-1 5 1,-1-1 130,0-1 0,0 0 0,0 0-1,0 0 1,-1 0 0,0 0 0,0-1 0,0 0 0,-1 0 0,1 0 0,-1 0 0,0-1 0,0 0 0,0 0 0,-9 4 0,5-3-49,0 0 1,0-1 0,0 0-1,-1-1 1,1 0 0,0 0 0,-1-1-1,0 0 1,-9-1 0,16-1-212,0 1 1,1-1-1,-1 0 1,1 0-1,-1 0 0,1 0 1,-1-1-1,1 1 1,0-1-1,-1 1 1,1-1-1,0 0 1,0 0-1,0 0 1,1 0-1,-1 0 1,0 0-1,1 0 1,-1-1-1,-1-4 1,2 6-147,0-1 1,1 1 0,-1-1 0,0 1-1,1 0 1,-1-1 0,1 0 0,0 1 0,-1-1-1,1 1 1,0-1 0,0 1 0,0-1-1,0 1 1,0-1 0,0 0 0,1 1-1,-1-1 1,0 1 0,1-1 0,0 1 0,-1-1-1,1 1 1,0 0 0,-1-1 0,1 1-1,0 0 1,0-1 0,0 1 0,0 0-1,0 0 1,0 0 0,1 0 0,-1 0-1,0 0 1,2-1 0,50-12-8521,-19 7 2397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12.3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8 128 12684,'0'0'12567,"11"-7"-11468,142-69 1218,-152 75-2275,1 0 0,-1 0 0,0 0 0,1 0 0,-1 0 0,0 0 0,0 0 0,0-1 0,0 1 0,0 0 0,0-1 0,0 1 0,0 0 0,0-1 0,-1 1 0,1-1 0,0 0 0,-1 1 0,1-3 0,-1 3-24,0 0-1,0 0 0,-1 0 0,1 1 1,0-1-1,0 0 0,-1 0 0,1 1 0,-1-1 1,1 0-1,0 1 0,-1-1 0,0 0 1,1 1-1,-1-1 0,1 1 0,-1-1 0,1 1 1,-1-1-1,0 1 0,0-1 0,1 1 1,-1 0-1,0-1 0,1 1 0,-1 0 0,0 0 1,0-1-1,0 1 0,1 0 0,-1 0 1,0 0-1,0 0 0,0 0 0,1 0 0,-1 0 1,-1 1-1,-6-1-26,1 1 1,-1 0-1,1 0 1,0 1-1,-1 0 1,1 1-1,0-1 1,0 1-1,0 1 0,1-1 1,-1 1-1,1 0 1,0 1-1,0-1 1,0 1-1,1 1 1,-7 6-1,8-7-1,0 1 0,0-1 0,0 1 0,0 0 0,1 0 1,0 0-1,0 0 0,0 0 0,1 1 0,0-1 0,1 1 0,-1 0 0,1 0 0,0-1 0,1 1 0,0 0 0,0 0 0,0 0 0,3 10 1,-2-15-9,0 0 0,1 1 0,-1-1 0,1 0 0,-1 0 0,1 0 1,0-1-1,0 1 0,0 0 0,0-1 0,0 1 0,0-1 0,0 1 0,0-1 1,1 0-1,-1 0 0,1 0 0,-1 0 0,1-1 0,-1 1 0,1-1 1,-1 1-1,1-1 0,-1 0 0,4 0 0,7 1-668,0-1 0,0 0 0,20-2 0,-26 0-260,-1 1 0,1-1 0,-1 0 0,0-1 0,0 1 0,0-1 0,0-1 0,7-4-1,13-11-7146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14.3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81 8936,'0'0'3444,"3"-10"-385,11-37-460,-7 24 5644,-21 251-5697,1 3-982,14-223-1784,2-13-223,2-19-340,-6 15 574,-1 0 1,0 0 0,0 0-1,0 0 1,-2 0 0,1 0-1,-1 1 1,0-1-1,0 1 1,-1 0 0,-1 1-1,-8-12 1,-15-25 990,62 43 232,3 7-1043,-27-3-963,-1-2 0,1 1 1,0-1-1,-1 0 0,1-1 1,0 0-1,12-2 0,13-12 179,-27 9 968,1 0 1,-1 1-1,1 0 1,0 0 0,1 1-1,-1 0 1,1 0 0,-1 1-1,1 0 1,0 1 0,0 0-1,15 0 1,-24 1-72,1 0 0,0 1 0,0-1 0,0 0 0,0 1 0,0-1 0,-1 1 0,1-1 0,0 1 0,0-1 0,-1 1 0,1 0 0,0-1 0,-1 1 0,1 0 0,-1 0 0,1-1 0,-1 1 0,1 0 0,-1 0 0,0 0 0,1 0 0,-1-1 0,0 1 0,0 0 0,0 0 0,1 0 0,-1 0 0,0 0 0,0 0 0,0 1 0,-1 37 1143,1-31-855,-1 2-56,-1 1 1,0-1-1,0 0 1,-6 15-1,4-15-137,1-1-1,1 0 0,0 1 1,0-1-1,0 13 1,2-21-173,0 0 1,1-1 0,-1 1-1,0-1 1,1 1 0,-1-1-1,1 1 1,-1-1-1,1 1 1,-1-1 0,1 1-1,-1-1 1,1 0 0,-1 1-1,1-1 1,0 0-1,-1 1 1,1-1 0,0 0-1,-1 0 1,1 0 0,0 1-1,-1-1 1,1 0 0,0 0-1,-1 0 1,1 0-1,0 0 1,-1 0 0,1-1-1,0 1 1,-1 0 0,1 0-1,0 0 1,-1-1 0,1 1-1,0-1 1,29-8 312,-19 2-344,-1 0 0,1-1 0,-1-1 1,-1 0-1,0 0 0,0 0 0,-1-1 0,0-1 0,11-17 1,17-22-64,-36 49 24,0 4 1,-1 1 0,0-1 0,1 0 1,-1 0-1,-1 0 0,1 0 0,0 0 1,-1-1-1,-2 5 0,-7 17 13,8-17 76,1 1 1,0 0 0,1 0 0,0 0-1,0 0 1,1 0 0,0 0 0,0 0-1,1 0 1,2 12 0,-2-17-2,0-1-1,1 1 0,-1 0 1,1-1-1,-1 1 1,1-1-1,0 0 1,0 1-1,0-1 1,0 0-1,0 0 1,0 0-1,1-1 1,-1 1-1,0 0 1,1-1-1,0 0 1,-1 1-1,1-1 1,0 0-1,0 0 1,-1-1-1,1 1 1,0-1-1,0 1 1,0-1-1,0 0 1,0 0-1,0 0 1,0 0-1,5-2 1,-5 2 0,1-1 1,0 0 0,0 0-1,-1 0 1,1 0-1,-1-1 1,1 0-1,-1 1 1,1-1-1,-1-1 1,0 1-1,0 0 1,0-1-1,0 1 1,-1-1 0,1 0-1,-1 0 1,1 0-1,-1 0 1,0 0-1,0-1 1,-1 1-1,1-1 1,-1 1-1,1-1 1,-1 0-1,0 1 1,0-7-1,4-11 243,-2-1 0,-1 1 0,-1-39 0,-1 52-180,-3-17 269,3 25-347,0-1 0,0 1 0,0-1 0,0 1 0,0-1 0,0 1 0,-1-1 1,1 1-1,0-1 0,0 1 0,-1-1 0,1 1 0,0-1 0,-1 1 0,1-1 0,0 1 0,-1 0 0,1-1 0,-1 1 0,1 0 0,-1-1 0,1 1 0,0 0 0,-1 0 0,1-1 0,-1 1 0,1 0 0,-1 0 0,0 0 0,1 0 0,-1 0 0,1 0 0,-1-1 0,1 1 0,-1 0 0,1 1 0,-1-1 0,1 0 0,-2 0 0,1 4-18,0 0 0,1 0 0,-1 0-1,1 0 1,0 0 0,0 0 0,0 0-1,1 1 1,-1-1 0,3 6 0,-1-6 8,0-1 1,0 1-1,1-1 1,-1 0 0,1 0-1,0 0 1,0 0 0,0 0-1,1-1 1,-1 1-1,1-1 1,-1 0 0,1 0-1,0-1 1,-1 1-1,1-1 1,0 1 0,0-1-1,0 0 1,0-1-1,5 1 1,11 2-2,-1-2 1,1 0-1,20-2 0,-27-1-5,0-1-1,-1 0 0,1-1 0,0 0 1,-1-1-1,0-1 0,0 0 0,-1 0 0,0-1 1,0-1-1,0 0 0,-1 0 0,0-1 1,15-18-1,-24 27 8,0-1 0,-1 0 0,1 0 0,0 0 0,0-1 0,-1 1 0,1 0 0,-1 0 0,1 0 0,-1 0 0,1-1 0,-1 1 0,0 0-1,0 0 1,1-1 0,-1 1 0,0 0 0,0 0 0,0-1 0,-1 1 0,1 0 0,0-2 0,-1 2-14,0 0-1,0 0 0,1 0 1,-1 1-1,0-1 1,0 0-1,0 1 1,0-1-1,0 1 1,0-1-1,0 1 0,0-1 1,0 1-1,0-1 1,0 1-1,0 0 1,0 0-1,0 0 0,0-1 1,-2 1-1,-1 0-25,-1 0 0,0 0 0,1 1 0,-1-1 0,0 1 0,1 0 0,-1 1 0,1-1 0,0 1 0,-1-1 0,-4 4 0,2 0 29,1 1 0,-1-1 1,1 1-1,0 1 0,1-1 1,0 1-1,0 0 0,-5 8 1,8-10 33,-1 0 1,1 0 0,0 0-1,0 0 1,0 0 0,1 0-1,0 0 1,0 0 0,0 1-1,1-1 1,-1 1 0,1-1-1,1 0 1,0 7-1,0-10-6,0 0 0,1 0 0,-1 0-1,1 0 1,-1 0 0,1-1-1,0 1 1,0 0 0,0-1-1,0 1 1,0-1 0,0 0 0,0 0-1,0 0 1,0 0 0,0 0-1,1 0 1,-1 0 0,0-1-1,1 1 1,-1-1 0,0 0-1,1 0 1,4 0 0,4 1-9,1-1 1,0 0-1,22-3 1,-26 0-5,0 1-1,0-2 1,0 1 0,0-1 0,-1-1-1,0 1 1,0-1 0,0 0 0,10-11-1,-5 6-20,-1-1 1,-1-1-1,0 0 0,13-21 0,-21 31 26,-1-1 0,1 1 1,-1-1-1,0 1 0,0-1 0,0 0 0,0 0 1,-1 1-1,1-1 0,-1 0 0,1 0 0,-1-3 1,0 4-15,-1 1 1,1 0 0,0 0-1,0 0 1,-1 0 0,1 0-1,0 0 1,-1 0 0,1 0-1,-1 0 1,0 0 0,1 0-1,-1 0 1,0 0 0,1 1-1,-1-1 1,0 0 0,0 0-1,0 1 1,0-1 0,0 0-1,-1 0 1,0 1-15,-1-1 1,0 0-1,1 1 0,-1 0 1,0 0-1,0 0 0,1 0 0,-1 0 1,0 0-1,0 1 0,1-1 1,-1 1-1,0 0 0,1 0 1,-1 0-1,1 0 0,-1 0 1,1 0-1,-1 1 0,1-1 1,0 1-1,0 0 0,-4 3 1,0 2 24,-1-1 1,2 1 0,-1 0-1,1 0 1,0 1 0,1 0 0,-1-1-1,2 1 1,-1 1 0,1-1-1,0 1 1,1-1 0,0 1 0,0 0-1,1-1 1,0 1 0,0 12-1,2-19 2,-1-1 0,0 1 0,1 0 0,-1-1 0,1 1 0,-1-1 0,1 1 0,0 0 0,0-1 0,0 1 0,0-1 0,0 0 0,0 1 0,0-1 0,0 0 0,1 0 0,-1 0 0,0 1 0,1-1 0,-1-1 0,1 1 0,-1 0 0,1 0 0,-1 0 0,1-1 0,0 1 0,-1-1 0,1 1 0,0-1 0,-1 0 0,1 0 0,0 0 0,0 0 0,-1 0 0,1 0 0,0 0 0,2-1 0,4 1-11,1-1-1,-1 0 1,1-1 0,-1 0 0,0 0-1,13-5 1,2-6-216,-1 0 0,-1-2 0,-1 0 0,27-26-1,-26 23 221,-20 17 30,-7 17-155,-8 12 139,9-21 39,1 1 0,0 0 0,1 0 0,0 0 0,0 0 0,1 0 0,0 0 0,0 1 0,0 9 0,2-17-46,0-1-1,1 1 1,-1 0-1,1-1 1,-1 1-1,0 0 1,1-1-1,0 1 0,-1-1 1,1 1-1,-1-1 1,1 1-1,0-1 1,-1 1-1,1-1 1,0 0-1,0 1 1,-1-1-1,1 0 1,0 1-1,0-1 1,-1 0-1,1 0 1,0 0-1,0 0 1,0 0-1,-1 0 1,1 0-1,0 0 1,0 0-1,1-1 1,30-3 45,-13-4-638,-1-1 1,0-1-1,-1 0 0,28-23 1,-10 8 4,-35 25 611,0 0-1,0 0 1,0 0-1,0 0 1,1 0-1,-1 0 1,0 0-1,0 0 1,0 0-1,1 0 1,-1 0-1,0 0 1,0 0-1,0 0 1,1 0-1,-1 0 1,0 0-1,0 0 1,0 0-1,0 0 1,1 0-1,-1 0 1,0 1-1,0-1 1,0 0-1,0 0 1,1 0-1,-1 0 1,0 0-1,0 0 1,0 1-1,0-1 0,0 0 1,0 0-1,1 0 1,-1 0-1,0 1 1,0-1-1,0 0 1,0 0-1,0 0 1,0 0-1,0 1 1,0-1-1,0 0 1,0 0-1,0 1 1,3 18 910,-2 27-125,-1-39-714,0-6-929,0 10 1881,0-8-4616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17.5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 60 12684,'3'-6'1060,"-1"0"1,1-1-1,-1 1 0,0-1 1,-1 0-1,0 1 0,1-9 2787,-8 28-2875,-23 58 534,20-52-1085,0 0 1,2 0 0,0 1-1,1 0 1,1 0 0,1 1 0,-2 31-1,6-51-410,0 0-1,0-1 1,0 1 0,0 0-1,0 0 1,0-1 0,0 1-1,0 0 1,1 0 0,-1-1-1,0 1 1,0 0 0,1-1-1,-1 1 1,1 0 0,-1-1-1,0 1 1,1-1-1,-1 1 1,1-1 0,0 1-1,-1-1 1,1 1 0,-1-1-1,1 1 1,0-1 0,-1 0-1,1 1 1,1-1 0,26 0 366,26-20 159,-6-15-420,-39 27-130,0 1 0,0 0 0,1 0 0,0 1 0,21-9 0,-31 14 4,1 1 0,-1 0 0,0 0 0,1 0 0,-1 0-1,1 0 1,-1 0 0,1 0 0,-1 0 0,1 0 0,-1 0 0,0 0-1,1 0 1,-1 0 0,1 0 0,-1 0 0,1 0 0,-1 1 0,1-1-1,-1 0 1,0 0 0,1 1 0,-1-1 0,0 0 0,1 0-1,-1 1 1,0-1 0,1 0 0,-1 1 0,0-1 0,1 0 0,-1 1-1,0-1 1,0 1 0,0-1 0,1 1 0,-1-1 0,0 0 0,0 1-1,0 0 1,2 29 104,-13 31 287,11-61-381,-7 46-16,6-45-27,1-1 0,0 1 0,0-1 0,1 1 0,-1-1 1,0 1-1,0-1 0,0 1 0,0-1 0,0 1 0,0-1 0,1 0 0,-1 1 1,0-1-1,0 1 0,1-1 0,-1 1 0,0-1 0,1 0 0,-1 1 1,0-1-1,1 0 0,-1 1 0,0-1 0,1 0 0,-1 0 0,1 1 1,-1-1-1,1 0 0,1 0-161,-1 0 0,1 0 0,-1-1 0,1 1 0,-1 0 1,0-1-1,1 1 0,-1-1 0,1 0 0,-1 0 0,0 1 0,0-1 0,1 0 1,-1 0-1,1-2 0,32-31-9597,-17 13 885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18.1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89 11 14125,'0'0'13079,"-9"4"-12801,4-2-247,-41 24 57,44-24-67,-1 0 1,1 0-1,0 0 0,0 0 0,0 0 1,0 1-1,1-1 0,-1 1 0,0-1 1,1 1-1,0 0 0,0-1 1,0 1-1,0 0 0,0 0 0,0 0 1,1 0-1,-1 0 0,1 3 1,2-5 15,0 0 0,1 0 0,-1-1 0,1 1 0,-1-1 0,0 1 0,1-1 0,-1 0 0,1 0 0,-1 0 0,1 0 0,-1 0 0,1-1 0,3 0 0,10-4-54,-1-1 1,1 0 0,-1 0 0,-1-2-1,18-10 1,-19 9-123,1 1-1,0 1 1,1 0-1,0 1 1,24-7-1,-39 13 153,1 0-1,-1 0 0,0 0 1,1 0-1,-1 0 0,0 0 1,1 0-1,-1 0 0,0 0 0,1 0 1,-1 0-1,0 0 0,0 0 1,1 0-1,-1 0 0,0 1 1,1-1-1,-1 0 0,0 0 0,0 0 1,1 0-1,-1 1 0,0-1 1,0 0-1,1 0 0,-1 1 0,0-1 1,0 0-1,0 0 0,1 1 1,-1-1-1,0 0 0,0 1 1,0-1-1,0 0 0,0 1 0,1 17 372,-9 24 131,6-38-448,2-1-38,-1 0 28,0 1 1,0 0-1,0 0 1,0-1-1,1 1 1,0 0-1,0 0 1,0 0-1,0 4 1,1-7-44,0 0 0,0 0-1,0 0 1,0 0 0,-1 0 0,1-1 0,0 1-1,0 0 1,0-1 0,1 1 0,-1 0 0,0-1-1,0 1 1,0-1 0,0 0 0,1 1 0,-1-1-1,0 0 1,0 0 0,0 1 0,1-1 0,-1 0 0,0-1-1,0 1 1,1 0 0,-1 0 0,0 0 0,0-1-1,1 1 1,-1 0 0,1-2 0,8 0-74,0-1-1,-1 0 1,1 0 0,11-7-1,-14 6-98,1 0-1,-1 1 0,1 0 0,0 1 0,-1-1 0,1 2 0,0-1 0,11 0 1,-15 10 496,-4-7-303,1-1-1,-1 1 1,0 0 0,0 0 0,0 0-1,1 0 1,-1 0 0,0 0 0,1-1 0,-1 1-1,1 0 1,-1 0 0,1 0 0,-1-1-1,1 1 1,0 0 0,-1-1 0,1 1 0,0-1-1,0 1 1,-1 0 0,1-1 0,0 0-1,0 1 1,0-1 0,0 1 0,-1-1 0,1 0-1,2 1 1,9-2-44,1 0 0,-1 0-1,1-1 1,-1-1 0,0 0 0,1-1 0,16-7-1,-13 4-290,0 2 0,1 0 0,22-4 0,-39 9 319,1 0 1,-1 0 0,1 0 0,-1 1-1,1-1 1,-1 0 0,1 0 0,-1 0-1,0 0 1,1 0 0,-1 1 0,1-1-1,-1 0 1,0 0 0,1 1 0,-1-1-1,0 0 1,1 1 0,-1-1 0,0 0-1,1 1 1,-1-1 0,0 0 0,0 1-1,0-1 1,1 1 0,-1-1 0,0 1-1,0-1 1,0 0 0,0 1 0,0-1-1,0 1 1,0-1 0,1 1 0,-2-1-1,1 1 1,0-1 0,0 0 0,0 2-1,-3 26 508,2-15-726,1-13 114,0 0 0,0 0 0,0 0 0,0 1 0,0-1 0,0 0 0,0 0 0,0 0 0,0 1 0,0-1 0,0 0 0,0 0-1,1 0 1,-1 1 0,0-1 0,0 0 0,0 0 0,0 0 0,0 0 0,1 1 0,-1-1 0,0 0 0,0 0 0,0 0 0,1 0 0,-1 0 0,0 0 0,0 0 0,0 0 0,1 0 0,-1 0 0,0 0 0,0 1 0,0-1 0,1 0 0,-1 0 0,0 0 0,0-1 0,1 1 0,-1 0 0,0 0-1,0 0 1,0 0 0,1 0 0,2 0-1146,10 0-5227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18.8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1 116 8680,'0'0'15823,"8"6"-15113,-5-4-654,0 0-1,0 0 1,0 0-1,0 0 1,0-1-1,1 1 1,-1-1-1,1 1 1,-1-1-1,1 0 0,-1-1 1,1 1-1,-1-1 1,1 1-1,0-1 1,-1 0-1,1 0 1,-1-1-1,1 1 1,0-1-1,-1 0 1,1 0-1,-1 0 1,0 0-1,1-1 1,-1 1-1,6-4 1,5-3 100,-1 0 1,0-1-1,13-12 1,-23 18-141,0 0 1,0 0 0,0 0-1,0 0 1,0 0-1,-1-1 1,1 1-1,-1-1 1,0 1-1,0-1 1,-1 0-1,1 0 1,-1 0 0,0 0-1,0 0 1,1-7-1,-2 10-13,0 1-1,0-1 1,-1 0 0,1 0-1,0 1 1,-1-1-1,1 0 1,0 1-1,-1-1 1,1 1 0,-1-1-1,1 0 1,-1 1-1,1-1 1,-1 1 0,1-1-1,-1 1 1,0 0-1,1-1 1,-1 1 0,0-1-1,1 1 1,-1 0-1,0 0 1,1-1 0,-1 1-1,0 0 1,0 0-1,1 0 1,-1 0-1,0 0 1,0 0 0,1 0-1,-1 0 1,0 0-1,0 0 1,1 1 0,-1-1-1,0 0 1,0 0-1,1 1 1,-1-1 0,0 0-1,0 1 1,-33 15 3,28-10-4,-1 1-1,2-1 1,-1 1-1,1 1 1,0-1-1,0 1 1,1 0 0,0 0-1,1 0 1,0 0-1,0 1 1,0-1-1,1 1 1,1-1 0,-1 1-1,1 10 1,1-17-46,0-1 0,1 1 1,-1-1-1,1 1 1,-1-1-1,1 0 0,-1 1 1,1-1-1,0 0 0,0 1 1,0-1-1,-1 0 1,1 0-1,0 0 0,0 1 1,1-1-1,-1 0 0,0-1 1,0 1-1,0 0 1,1 0-1,-1 0 0,0-1 1,1 1-1,-1-1 0,1 1 1,-1-1-1,1 1 1,-1-1-1,1 0 0,2 0 1,51 2-3611,-13-5-1824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19.5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0 6726,'0'0'11809,"-2"10"-10282,-2 6-980,1-4 65,0-1-1,1 1 1,1 0-1,-1 0 1,2 0-1,0-1 1,1 16-1,0-26-553,0 0 0,0 0 0,0 0 0,0 0-1,0 0 1,1 0 0,-1-1 0,0 1-1,0-1 1,0 1 0,1 0 0,-1-1-1,0 0 1,1 1 0,-1-1 0,0 0 0,1 0-1,-1 0 1,1 0 0,-1 0 0,0 0-1,3 0 1,33-4 567,12-18-408,-44 18-212,0 1 1,0 0-1,0 0 0,1 1 0,-1 0 0,1 0 0,0 0 0,0 0 0,0 1 0,-1 0 0,1 0 0,8 1 0,-13 0 2,0 1-1,0 0 0,-1-1 0,1 1 1,0 0-1,0 0 0,-1-1 0,1 1 1,-1 0-1,1 0 0,-1 0 0,1 0 1,-1 0-1,1 0 0,-1 0 0,0 0 1,0 0-1,0 0 0,1 0 0,-1 0 1,0 0-1,0 0 0,0 1 0,1 34 497,-1-26-307,0-9-178,-1 1 1,1-1-1,1 1 0,-1-1 1,0 0-1,0 1 0,0-1 1,1 1-1,-1-1 0,1 1 1,-1-1-1,1 0 0,0 1 0,-1-1 1,1 0-1,0 0 0,0 1 1,0-1-1,0 0 0,0 0 1,0 0-1,0 0 0,0 0 1,1 0-1,-1-1 0,0 1 1,3 1-1,-1-2 6,0 1 1,0-1-1,0 0 1,0 0-1,0 0 1,0 0-1,0 0 1,0-1-1,0 0 0,0 1 1,0-1-1,5-3 1,3 0-212,0-2 1,0 0-1,-1 0 1,0-1-1,0 0 0,9-9 1,-16 13-100,24-27-2956,-12 7-6245,-9 12 924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53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14125,'0'0'9065,"-15"48"-8649,12-26-63,3 4-225,0 1-64,0 0 32,0 1-32,3-6-64,1 1 32,5-3-160,-2-2-929,2-2-1217,-2-3-2243,-1-5-4739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20.4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1 13453,'0'0'12214,"-2"9"-11798,-9 50 636,-7 105 0,18-164-1046,0 1 1,0-1 0,0 1 0,0-1 0,0 0 0,0 1-1,0-1 1,0 1 0,0-1 0,0 1 0,0-1-1,0 0 1,0 1 0,0-1 0,0 1 0,0-1 0,0 0-1,1 1 1,-1-1 0,0 1 0,0-1 0,0 0-1,1 1 1,-1-1 0,0 0 0,1 1 0,-1-1-1,0 0 1,1 0 0,-1 1 0,0-1 0,1 0 0,-1 0-1,0 1 1,1-1 0,0 0 0,13-9 240,9-24-239,-21 23-199,0 1 0,-1-1-1,0 0 1,-1-11 0,1 22 190,0 1 1,1-1-1,-1 1 0,1-1 0,-1 1 0,1-1 0,-1 1 0,1-1 1,0 0-1,0 0 0,0 0 0,-1 0 0,1-1 0,0 1 0,0 0 0,0-1 1,0 1-1,1-1 0,-1 0 0,3 1 0,52 0 115,-42-2-87,-10 1-12,0 0-1,0-1 1,0 0-1,0 0 1,0 0-1,0-1 1,-1 0-1,8-3 1,-10 4-9,-1 1 1,0-1-1,1 0 1,-1 1-1,0-1 1,0 0-1,0 0 1,1 0-1,-1 0 1,0 0-1,0 0 1,-1 0-1,1 0 1,0-1-1,0 1 1,0 0 0,-1-1-1,1 1 1,-1 0-1,1-1 1,-1 1-1,1 0 1,-1-1-1,0 1 1,0-1-1,0 1 1,0-1-1,0 1 1,0-1-1,0 1 1,0 0-1,0-1 1,-1-1-1,0 2-11,0 0-1,0 0 0,0 0 0,0 0 1,0 0-1,0 1 0,0-1 0,0 0 0,0 1 1,0-1-1,0 1 0,0-1 0,0 1 1,-1 0-1,1-1 0,0 1 0,0 0 1,0 0-1,-1 0 0,1 0 0,-2 0 1,-29 3-152,28-2 148,1 1-1,-1-1 0,0 1 0,0 0 0,1 1 0,0-1 0,-1 0 1,1 1-1,0 0 0,0 0 0,0 0 0,0 0 0,1 0 0,-1 0 1,1 1-1,0-1 0,0 1 0,0 0 0,1-1 0,-1 1 0,1 0 1,0 0-1,0 0 0,0 0 0,0 8 0,1-11 10,1 1 0,0-1-1,0 0 1,-1 0 0,1 0 0,0 0-1,0 0 1,0 0 0,0 0 0,0 0-1,0 0 1,0-1 0,0 1 0,1 0-1,-1-1 1,0 1 0,0-1 0,1 1-1,-1-1 1,0 1 0,1-1 0,-1 0-1,0 0 1,1 0 0,-1 0 0,3 0-1,47 0-296,-37 0 51,13-1 26,0-1 0,0-1 0,51-13-1,-77 15 402,0 0-1,1 0 0,-1-1 1,0 1-1,0 0 0,0 0 1,0-1-1,0 1 0,0-1 1,-1 1-1,1-1 0,0 1 1,-1-1-1,1 1 0,-1-1 1,0 0-1,1 1 0,-1-1 1,0 0-1,0 1 0,0-1 1,0 0-1,0 1 0,0-1 1,-1-2-1,1 0-167,-1-1-1,1 1 1,-1 0 0,0 0-1,0 0 1,0 0 0,0 0-1,-1 0 1,-2-5 0,48 16-1337,41 0 1031,-79-7 243,1 0-1,-1-1 1,0 1 0,1-1-1,-1-1 1,0 1 0,0-1-1,0 0 1,0-1 0,0 1-1,6-5 1,-11 7 57,0-1 0,0 1 0,-1 0-1,1-1 1,0 0 0,0 1 0,-1-1 0,1 1 0,0-1 0,-1 0-1,1 0 1,-1 1 0,1-1 0,-1 0 0,1 0 0,-1 0 0,1 1-1,-1-1 1,0 0 0,1 0 0,-1 0 0,0 0 0,0-1 0,0 1 7,-1 1 1,1-1 0,0 1 0,-1-1 0,1 0 0,-1 1-1,1-1 1,-1 1 0,0-1 0,1 1 0,-1-1 0,1 1-1,-1 0 1,0-1 0,1 1 0,-1 0 0,0 0 0,0-1-1,1 1 1,-1 0 0,-1 0 0,-2-1 0,0 0 0,0 1 0,0 0 0,0 0 0,0 0 0,0 0 0,0 1 0,0 0 0,0-1 1,-7 4-1,3 0-13,0 1 1,0 0-1,1 0 1,-1 1-1,1 0 1,0 0-1,-5 8 1,8-10-34,1 0 0,-1 0-1,1 0 1,1 1 0,-1-1 0,0 1 0,1 0-1,0 0 1,0 0 0,1 0 0,-1 0 0,1 0-1,-1 9 1,2-13-151,0 0 0,1 0 0,-1 0 0,0 0 0,1 0 0,-1 0 1,0 0-1,1 0 0,-1 0 0,1 0 0,-1-1 0,1 1 0,0 0 0,-1 0 0,1-1 0,0 1 0,-1 0 0,1-1 0,0 1 0,0 0 0,0-1 0,0 1 0,-1-1 0,1 0 0,0 1 0,0-1 1,0 0-1,0 1 0,0-1 0,0 0 0,0 0 0,0 0 0,0 0 0,0 0 0,0 0 0,0 0 0,0 0 0,0-1 0,2 1 0,1 0-558,24 0-5842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20.7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2 17008,'0'0'6305,"-10"0"-4656,3-1-1437,0 0-1,-1 1 1,1 1-1,0-1 1,0 1-1,-10 2 1,15-2-226,0-1 1,0 1 0,0 0-1,1-1 1,-1 1 0,0 0-1,1 0 1,-1 0 0,1 0-1,-1 0 1,1 1 0,-1-1-1,1 0 1,0 1 0,0-1 0,-1 1-1,1-1 1,0 1 0,0 0-1,1-1 1,-1 1 0,0 0-1,1-1 1,-1 1 0,1 0-1,-1 0 1,1 0 0,0 0-1,0 0 1,-1 0 0,2-1-1,-1 1 1,0 0 0,0 0 0,0 0-1,2 3 1,-1-3-131,-1-1-1,1 0 1,0 0 0,0 1 0,0-1-1,0 0 1,0 0 0,0 0-1,0 0 1,1 0 0,-1 0 0,0 0-1,0 0 1,1-1 0,-1 1 0,0 0-1,1-1 1,-1 1 0,1-1 0,1 1-1,39 8-1951,-29-7 1099,4 1 76,-10-2 434,0 0 0,0 0 0,1 1 0,-1 0 0,0 0 0,-1 0 0,1 1 0,0 0 0,-1 1 0,10 6 0,-15-9 745,0-1 0,-1 1 1,1 0-1,-1-1 0,1 1 1,-1 0-1,0 0 0,1 0 1,-1-1-1,0 1 0,0 0 0,1 0 1,-1 0-1,0 0 0,0-1 1,0 1-1,0 0 0,0 0 1,0 0-1,0 0 0,0 0 0,-1 0 1,1-1-1,0 1 0,0 0 1,-1 0-1,1 0 0,-1 0 1,0 1 32,-1 0 0,1-1 0,-1 1 1,0-1-1,1 1 0,-1-1 0,0 0 1,0 0-1,0 0 0,0 0 1,-2 1-1,-5 1 110,-1 0 1,1 0-1,-1-1 1,-11 1-1,16-3-332,1 1-125,-1 0 1,1-1-1,-1 0 1,1 0-1,-1 0 1,0 0-1,1-1 0,-6-1 1,8 1-220,1 0 1,0 0 0,0 1-1,0-1 1,0 0 0,0-1-1,0 1 1,0 0 0,0 0-1,0 0 1,0 0 0,1-1-1,-1 1 1,0 0 0,1-1-1,-1 1 1,1 0 0,0-1-1,-1 1 1,1-1 0,0 1-1,0-1 1,0 1-1,0-1 1,0 1 0,0 0-1,0-1 1,1 1 0,-1-1-1,1-1 1,4-19-6185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21.1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132 0 15855,'0'0'5712,"-5"9"-4207,-3 9-1229,0 2 0,1-1-1,1 0 1,1 1-1,1 0 1,1 1-1,0-1 1,2 0-1,0 1 1,1-1-1,1 1 1,7 36 0,3-27-401,-11-29-10,1 0-1,-1 1 0,1-1 1,-1 0-1,1 0 0,0 0 1,-1 0-1,1 0 0,0 0 1,0 0-1,0 0 0,0 0 1,0 0-1,0 0 0,0 0 0,0-1 1,0 1-1,0 0 0,0-1 1,2 2-1,-10-10-4668,-9-8 4366,5 7 402,-45-40 179,53 47 13,0-1-1,1 0 1,-1-1 0,1 1 0,-1 0 0,1-1 0,0 0 0,0 1 0,1-1-1,-1 0 1,1 0 0,0 0 0,0 0 0,-1-7 0,2 11-96,1-1 0,-1 0-1,0 0 1,1 1 0,-1-1 0,1 0 0,-1 0 0,1 1 0,-1-1 0,1 0 0,-1 1 0,1-1-1,0 1 1,-1-1 0,1 1 0,0-1 0,0 1 0,-1-1 0,1 1 0,0 0 0,0-1 0,0 1 0,0 0-1,-1 0 1,1 0 0,0-1 0,0 1 0,0 0 0,1 0 0,33-2 492,-30 2-494,100-1-2129,-64-2-2301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21.7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2 15022,'0'0'10245,"0"8"-9573,-1 39 108,-1-21-282,2 0 0,5 46 0,-5-72-488,0 1-1,0-1 0,0 0 0,0 1 1,0-1-1,0 1 0,0-1 0,0 0 1,0 1-1,1-1 0,-1 1 1,0-1-1,0 0 0,0 1 0,0-1 1,1 0-1,-1 1 0,0-1 0,0 0 1,1 0-1,-1 1 0,0-1 0,1 0 1,-1 0-1,0 1 0,1-1 1,-1 0-1,0 0 0,1 0 0,-1 0 1,0 1-1,1-1 0,-1 0 0,0 0 1,1 0-1,0 0 0,12-10 229,6-21-109,-16 20-181,0-1 0,-1 1-1,0 0 1,-1-1-1,0 0 1,-1 1-1,0-1 1,-1 1 0,-1-1-1,-2-13 1,-2 15-109,4 13-365,2-2 463,0 0-1,1 0 1,-1 0 0,1 0-1,-1 0 1,1 1 0,0-1-1,0 0 1,-1 0 0,1 0 0,0-1-1,0 1 1,0 0 0,0 0-1,0 0 1,0-1 0,0 1-1,2 1 1,9 3-749,0 0 0,0 0 0,1-1 0,-1-1 1,1 0-1,13 1 0,79 3-8597,-67-7 5027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22.5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170 229 7655,'0'0'13944,"-10"-6"-11830,3 2-1923,0 0 1,0 1-1,0 0 1,0 0-1,-1 1 0,1 0 1,-1 0-1,-8 0 0,13 1-143,-1 1 1,1 0-1,-1 0 0,1 1 0,-1-1 0,1 1 0,0 0 0,-1-1 0,1 2 1,0-1-1,-1 0 0,1 1 0,0-1 0,0 1 0,0 0 0,0 0 0,1 0 1,-1 0-1,1 1 0,-1-1 0,1 1 0,0-1 0,-1 1 0,1 0 0,-1 4 1,2-7-41,0 1 0,0 0 1,1 0-1,-1 0 0,1 0 0,-1 0 1,1 0-1,-1 0 0,1 0 1,0 1-1,-1-1 0,1 0 1,0 0-1,0 0 0,0 0 1,0 0-1,0 0 0,0 1 1,0-1-1,0 0 0,0 0 1,1 0-1,-1 0 0,0 0 0,1 0 1,0 2-1,1-2 8,-1 0 0,0 1 0,1-1 0,-1-1 0,1 1 0,-1 0 0,1 0-1,0 0 1,-1-1 0,1 1 0,0-1 0,-1 1 0,1-1 0,0 0 0,2 0 0,6 1 33,0-1 0,0-1 0,0 0 0,0 0 0,11-3 1,-12 0-93,-1 1 0,0-1 1,-1 0-1,1-1 0,-1 0 1,1 0-1,-1-1 0,-1 1 1,1-1-1,-1-1 0,0 1 1,8-13-1,0 2 0,-13 16-43,-2 2 65,-1 1-1,1-1 0,0 0 0,0 1 1,-1 0-1,1-1 0,1 1 0,-1 0 1,0 0-1,0-1 0,1 1 0,-1 0 1,1 0-1,-1 0 0,1 0 1,0 0-1,0 0 0,0 0 0,0-1 1,0 1-1,0 0 0,0 0 0,1 0 1,-1 0-1,1 0 0,-1 0 0,1 0 1,1 1-1,-1 0-103,1 0-1,0-1 1,-1 1 0,1-1 0,0 1-1,1-1 1,-1 0 0,0 0 0,1 0-1,-1 0 1,1 0 0,-1-1-1,1 1 1,0-1 0,0 1 0,5 0-1,-4 0-55,1-1 0,-1 0 0,1 0 1,0-1-1,0 0 0,-1 0 0,1 0 0,0 0 0,-1 0 0,1-1 0,0 0 0,-1 0 0,1 0 0,-1-1 0,1 0 0,-1 1 0,0-2 0,0 1 0,0 0 0,0-1 0,0 0 0,0 0 0,-1 0 0,1 0 0,-1 0 0,0-1 0,0 0 0,0 1 1,0-1-1,-1 0 0,0 0 0,0-1 0,2-4 0,2-5 277,-1 1 0,-1-1 1,0-1-1,-1 1 1,-1 0-1,0-1 0,-1 1 1,0-1-1,-3-24 0,2 38-15,1-1 0,-1 1 0,0 0 0,-1-1 0,1 1 0,0 0 0,0-1 0,-1 1 0,1 0 0,0 0 0,-1-1 0,1 1 0,-1 0 0,0 0 0,1 0 0,-1 0 0,0 0 0,0-1 0,0 1 0,1 1 0,-1-1 0,0 0 0,-1 0 0,1 0 0,0 0 0,0 1 0,0-1 0,0 1 0,0-1 0,-1 1 0,1-1 0,-2 0 0,1 2-1,0-1 1,1 0-1,-1 1 0,0-1 0,1 1 0,-1 0 0,0-1 0,1 1 1,-1 0-1,1 0 0,-1 0 0,1 0 0,0 0 0,-1 1 0,1-1 1,0 0-1,0 0 0,0 1 0,0-1 0,0 1 0,0-1 1,0 1-1,-1 3 0,-4 11 245,0 0-1,1 0 1,1 1 0,0 0 0,1 0-1,1 0 1,0 32 0,2-41-262,0 0 0,0 1 1,1-1-1,0 0 0,1 0 1,-1 0-1,2 0 0,-1-1 1,1 1-1,0-1 0,1 1 1,-1-1-1,1 0 0,1 0 1,0 0-1,0-1 0,0 0 0,8 8 1,-11-12-42,1 0-1,-1-1 1,0 1 0,1 0 0,-1-1 0,1 0 0,-1 1 0,1-1-1,0 0 1,0-1 0,-1 1 0,1 0 0,0-1 0,0 1 0,0-1-1,0 0 1,0 0 0,-1 0 0,1 0 0,0-1 0,0 1 0,4-2-1,-5 1 40,0-1 0,0 1 1,0-1-1,0 1 0,0-1 0,-1 0 0,1 0 0,0 0 0,-1 0 0,1 0 0,-1 0 0,0 0 0,0 0 0,0 0 0,0-1 0,0 1 0,0 0 0,-1-1 0,1 1 0,-1-1 0,0 1 0,1-1 0,-1 1 0,-1-6 0,1 1 89,0-1-1,-1 0 1,0 0-1,0 0 1,-1 0-1,0 1 0,0-1 1,-5-10-1,5 15-153,1 0 0,-1 1 0,1-1-1,-1 1 1,0-1 0,0 1 0,0 0-1,0 0 1,0-1 0,-1 2-1,1-1 1,-1 0 0,1 0 0,-1 1-1,0-1 1,0 1 0,1 0 0,-1 0-1,0 0 1,0 0 0,0 1 0,0-1-1,0 1 1,-6 0 0,9 0 1,0 0 0,1 0 0,-1 0 0,0 0 0,0 0 0,1 0 0,-1 0-1,0 0 1,0 0 0,0 1 0,1-1 0,-1 0 0,0 0 0,0 0 0,0 0 0,0 0 0,1 1 0,-1-1 0,0 0 0,0 0 0,0 0 0,0 1 0,0-1 0,0 0 0,1 0 0,-1 0 0,0 1 0,0-1-1,0 0 1,0 0 0,0 1 0,0-1 0,0 0 0,0 0 0,0 1 0,0-1 0,0 0 0,0 0 0,0 0 0,0 1 0,-1-1 0,1 0 0,0 0 0,0 1 0,0-1 0,0 0 0,0 0 0,0 0 0,0 0 0,-1 1-1,1-1 1,0 0 0,0 0 0,0 0 0,-1 0 0,1 1 0,0-1 0,0 0 0,0 0 0,-1 0 0,1 0 0,0 0 0,0 0 0,0 0 0,-1 0 0,1 0 0,0 0 0,0 0 0,-1 0 0,17 13-35,1-8-103,1 0 0,-1-2 1,0 0-1,1-1 0,0 0 1,0-2-1,-1 0 0,1-1 0,0 0 1,23-6-1,-32 4 113,1 0 1,-1 0-1,1-1 1,-1 0-1,0-1 0,15-11 1,-20 14 53,-1 0 0,0-1 0,1 1 0,-1-1 0,0 0-1,-1 0 1,1 0 0,0-1 0,-1 1 0,0 0 0,0-1 0,0 0 0,0 1 0,0-1 0,-1 0 0,0 0 0,1 0 0,-2 0 0,2-5-1,-2 8-13,-1 1 0,1-1 0,-1 0-1,1 1 1,-1-1 0,1 1 0,-1-1 0,1 1-1,-1-1 1,0 1 0,1-1 0,-1 1-1,0-1 1,1 1 0,-1 0 0,0-1-1,1 1 1,-1 0 0,0 0 0,0-1-1,1 1 1,-1 0 0,0 0 0,0 0-1,0 0 1,1 0 0,-1 0 0,0 0 0,-1 1-1,-28 2 42,24 0-34,1-1-1,0 1 1,0 0 0,0 0-1,0 1 1,0-1-1,1 1 1,0 0-1,-1 1 1,2-1 0,-1 1-1,0-1 1,1 1-1,0 0 1,0 0 0,0 1-1,1-1 1,0 0-1,0 1 1,-2 6 0,3-8-151,0 0 0,0 0 1,0 0-1,1 0 0,0 0 1,-1 0-1,1 0 0,1 1 1,-1-1-1,0 0 1,1 0-1,0 0 0,0 0 1,0 0-1,1 0 0,-1 0 1,1 0-1,0-1 0,0 1 1,0 0-1,1-1 0,-1 0 1,1 1-1,0-1 0,0 0 1,0-1-1,0 1 1,6 4-1,23 6-4614,7-2-3630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25.9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72 52 9545,'4'-5'1852,"-2"3"-1005,1 0 0,-1-1-1,0 1 1,0-1 0,0 0-1,0 0 1,-1 1 0,1-1-1,-1 0 1,1-1 0,-1 1-1,0 0 1,0 0 0,0-4-1,-10 8 2347,1 5-3040,0 0 1,1 1-1,0 0 1,1 0-1,0 0 1,0 1-1,0 0 1,1 0-1,0 0 1,0 1-1,1 0 1,0 0-1,1 0 1,0 0-1,1 0 0,-1 1 1,2-1-1,-1 1 1,1 13-1,1-21-132,0 0-1,0 0 1,1-1-1,-1 1 0,0 0 1,1 0-1,-1 0 1,1 0-1,0 0 1,-1-1-1,1 1 0,0 0 1,0-1-1,0 1 1,1-1-1,-1 1 0,0-1 1,0 1-1,1-1 1,-1 0-1,3 2 1,0-1 10,0 0 0,0 0 0,0 0 0,0 0 0,1-1 0,-1 0 0,1 0 0,8 1 0,-2-1-23,1 0-1,-1-1 0,0-1 0,1 0 0,-1 0 1,20-6-1,-25 5-290,0-1 0,0 1 0,0-1 1,0 0-1,-1 0 0,1-1 0,-1 1 0,0-1 0,0-1 1,0 1-1,-1-1 0,0 0 0,1 1 0,-2-2 1,6-7-1,-5 4-1235,0 1 1,0-1 0,-1 0-1,0 0 1,-1-1 0,0 1-1,-1 0 1,1-1 0,-2-16-1,0-15-6110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26.3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43 9385,'0'0'7815,"-47"-41"-5060,41 39-897,3 2 672,3 4-2210,5 5-256,15-2-128,-5-6-2338,4-1-5061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27.5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 78 10666,'0'0'2344,"4"-8"666,-1 3-2329,0 0 0,-1-1-1,0 1 1,0 0-1,-1-1 1,3-10-1,-4 15-547,0 0-1,0 0 0,0 1 0,0-1 0,0 0 0,0 0 0,0 0 0,-1 0 1,1 1-1,0-1 0,0 0 0,-1 0 0,1 0 0,0 1 0,-1-1 1,1 0-1,-1 0 0,1 1 0,-1-1 0,1 1 0,-1-1 0,0 0 1,1 1-1,-2-1 0,0 0-71,0 0 0,0 1 0,0 0 1,0-1-1,0 1 0,0 0 0,0 0 0,0 0 0,1 0 1,-1 1-1,0-1 0,0 1 0,0-1 0,0 1 0,0-1 1,-2 2-1,-2 1-67,-1 1-1,1 0 1,0 0 0,0 0 0,1 1 0,-1 0 0,1 0 0,0 0 0,0 1-1,1-1 1,0 1 0,0 0 0,0 0 0,-3 9 0,3-8-5,1-1 1,0 1-1,0 0 0,1 0 1,0 0-1,0 0 1,0 1-1,1-1 0,0 1 1,1-1-1,-1 0 1,2 1-1,1 13 1,-2-20 17,1 1 1,0-1-1,0 0 1,0 1-1,0-1 1,0 0-1,0 0 1,0 0 0,1 1-1,-1-1 1,0-1-1,0 1 1,1 0-1,-1 0 1,1 0 0,-1-1-1,1 1 1,-1-1-1,1 1 1,-1-1-1,1 0 1,0 1-1,-1-1 1,1 0 0,-1 0-1,1 0 1,0 0-1,-1 0 1,4-1-1,0 0 24,0 1 0,0-1-1,0 0 1,0-1-1,0 1 1,0-1-1,0 0 1,5-3-1,-3-1 104,-1 1-1,0-1 1,0 0-1,0 0 1,-1 0-1,0-1 1,0 0-1,-1 0 0,0 0 1,0-1-1,0 0 1,-1 1-1,2-10 1,-9 32-38,1 0 0,0-1 0,1 1 0,0 17 0,3-31-76,-1 0 0,0 0-1,0-1 1,0 1 0,0 0 0,0 0-1,1-1 1,-1 1 0,0 0 0,1 0-1,-1-1 1,0 1 0,1-1 0,-1 1-1,1 0 1,-1-1 0,1 1-1,-1-1 1,1 1 0,0-1 0,-1 1-1,1-1 1,-1 1 0,1-1 0,0 0-1,-1 1 1,1-1 0,1 0 0,31 3 505,29-16 182,-37 3-639,-1-2 0,28-18 1,-10 6-23,-42 24-56,1 0 0,-1 0 1,0 0-1,1 0 1,-1 0-1,0 0 0,0 0 1,1 0-1,-1 0 1,0 0-1,1 0 1,-1 0-1,0 0 0,1 0 1,-1 1-1,0-1 1,0 0-1,1 0 0,-1 0 1,0 0-1,0 0 1,1 1-1,-1-1 1,0 0-1,0 0 0,0 0 1,1 1-1,-1-1 1,0 0-1,0 0 0,0 1 1,0-1-1,1 0 1,-1 1-1,0-1 1,0 0-1,0 0 0,0 1 1,0-1-1,0 0 1,0 1-1,0-1 0,0 0 1,0 1-1,0-1 1,0 1-1,3 26 12,-3-22 25,0-1 1,0 0-1,1 0 0,-1 0 1,1 0-1,0 0 0,0 0 0,2 4 1,0-6-6,-1-1 0,0 1 1,1 0-1,-1-1 0,1 0 1,0 0-1,-1 0 1,1 0-1,0 0 0,0 0 1,0-1-1,-1 1 0,1-1 1,0 0-1,0 0 0,0 0 1,0 0-1,0 0 0,0-1 1,5-1-1,59-18-1680,-65 20 1507,20-5-2059,13 3-5712,1 1-255,-13-4 5698,-3-5-340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27.8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59 140 7207,'0'0'15150,"-9"10"-14418,-27 32 127,35-40-815,0-1 0,0 0 1,-1 1-1,1-1 0,0 1 0,0 0 0,1-1 1,-1 1-1,0 0 0,0-1 0,1 1 1,-1 0-1,1 0 0,-1 0 0,1-1 0,0 1 1,0 0-1,0 0 0,0 0 0,0 2 0,1-3-19,0 0-1,0 0 0,-1 0 0,1 0 0,0-1 0,0 1 0,0 0 1,0-1-1,0 1 0,0 0 0,0-1 0,0 1 0,0-1 0,0 0 1,0 1-1,0-1 0,0 0 0,0 1 0,0-1 0,1 0 0,-1 0 1,0 0-1,1 0 0,5-1 33,0 1 0,0-1 1,-1 0-1,1 0 0,-1-1 0,1 0 1,-1 0-1,11-5 0,-8 0-4,-1 1-1,0-1 0,0 0 1,0-1-1,-1 0 1,0 0-1,-1-1 1,0 0-1,0 0 0,-1 0 1,0-1-1,0 0 1,-1 0-1,-1 0 0,0 0 1,0 0-1,-1-1 1,0 1-1,-1-1 0,0 0 1,-1-17-1,0 28-34,0 0 0,0 0-1,0-1 1,0 1 0,0 0 0,0 0-1,0 0 1,0-1 0,0 1-1,0 0 1,0 0 0,0 0 0,0-1-1,0 1 1,0 0 0,0 0-1,0 0 1,0-1 0,0 1-1,0 0 1,-1 0 0,1 0 0,0 0-1,0-1 1,0 1 0,0 0-1,0 0 1,0 0 0,-1 0 0,1 0-1,0 0 1,0-1 0,0 1-1,-1 0 1,1 0 0,0 0 0,0 0-1,0 0 1,0 0 0,-1 0-1,1 0 1,0 0 0,0 0 0,0 0-1,-1 0 1,1 0 0,-12 7 118,-7 13-267,15-12 148,-1 1 0,2 0 0,-1-1-1,1 2 1,1-1 0,0 0-1,-2 15 1,3-20-234,1-1 1,0 1-1,0 0 0,0 0 1,0-1-1,1 1 0,0 0 1,-1 0-1,1-1 0,0 1 0,1-1 1,-1 1-1,1-1 0,-1 1 1,1-1-1,0 0 0,1 0 1,-1 0-1,0 0 0,1 0 0,5 4 1,22 10-5400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28.5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15214,'0'0'8414,"0"8"-7832,0 50 648,-1-30-829,1-1 0,2 1-1,0-1 1,2 0 0,7 28 0,-10-53-385,-1 0-1,1 0 1,-1 0 0,1-1 0,0 1-1,0 0 1,0 0 0,0-1-1,0 1 1,0-1 0,0 1 0,0-1-1,1 1 1,-1-1 0,1 0-1,-1 0 1,1 0 0,-1 1-1,1-1 1,0-1 0,-1 1 0,1 0-1,0 0 1,0-1 0,0 1-1,-1-1 1,1 1 0,0-1 0,0 0-1,0 0 1,0 0 0,0 0-1,0 0 1,0 0 0,0-1 0,3 0-1,6-3 51,0 0 0,0-1-1,0 0 1,-1-1-1,12-7 1,13-7-224,-34 19 142,0 1 0,0-1 0,0 1 0,-1-1 0,1 1 0,0 0 0,0-1 0,0 1 0,0 0 0,0 0 1,0 0-1,0 0 0,0 0 0,0 0 0,0 0 0,0 0 0,0 0 0,0 0 0,0 0 0,-1 0 0,1 1 0,0-1 0,0 0 0,0 1 1,0-1-1,0 1 0,0-1 0,-1 1 0,1-1 0,0 1 0,-1 0 0,1-1 0,0 1 0,0 1 0,6 32 9,-7-31 0,0 0-1,0 0 1,1 0 0,-1 0-1,1 0 1,-1 0-1,1 0 1,0 0 0,0-1-1,2 5 1,-2-7-230,0 1 1,-1 0 0,1-1-1,0 1 1,0-1-1,0 0 1,0 1 0,0-1-1,-1 0 1,1 1 0,0-1-1,0 0 1,0 0-1,0 0 1,0 0 0,0 0-1,0 0 1,0 0-1,0 0 1,0 0 0,0 0-1,0-1 1,0 1-1,-1 0 1,1-1 0,0 1-1,0-1 1,0 1 0,1-1-1,22-17-6999,-8 0-783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53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111 390 17296,'0'0'9481,"56"-33"-9192,-31 21-65,5-2-128,-4 5-96,1 0 0,-6 1-96,-6 2-993,-5 0-929,-1-3-352,-9 0-994,0-4-3586</inkml:trace>
  <inkml:trace contextRef="#ctx0" brushRef="#br0" timeOffset="1">1 72 17969,'0'0'8072,"54"-35"-6855,-16 24-577,1 2-191,-3 0-353,2 5-64,-9 0-32,-7 4-897,-8 0-1313,-3 0-1762,-6 0-2017,4 0-3941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29.4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99 0 13549,'0'0'9630,"-7"7"-8178,-7 3-936,-41 33 555,53-41-1085,0-1-1,0 1 1,1 0-1,-1 0 1,0-1-1,1 1 1,-1 0-1,1 0 0,0 1 1,0-1-1,0 0 1,0 0-1,0 1 1,0-1-1,1 0 1,-1 1-1,1-1 1,-1 1-1,1-1 1,0 0-1,0 1 1,0-1-1,1 5 1,-1-6 16,1 1-1,-1-1 1,1 0 0,0 0 0,-1 0-1,1 1 1,0-1 0,0 0 0,0 0-1,-1 0 1,1 0 0,0 0 0,0-1-1,0 1 1,1 0 0,-1 0 0,0-1-1,0 1 1,0 0 0,1-1 0,-1 1 0,0-1-1,0 0 1,1 1 0,-1-1 0,0 0-1,1 0 1,-1 0 0,0 0 0,1 0-1,-1 0 1,0 0 0,1 0 0,-1-1-1,0 1 1,1 0 0,-1-1 0,0 1-1,0-1 1,1 0 0,-1 1 0,0-1-1,1-1 1,3-1 14,1 0 0,-1-1-1,0 1 1,0-1 0,-1-1-1,1 1 1,6-8 0,-5 3-17,-3 6-3,0-1 1,0 0-1,-1 0 1,1 0-1,-1-1 1,0 1-1,0 0 1,0-1-1,0 0 1,-1 1-1,2-10 1,-3 13-72,-3 38-328,3-19 411,-4 26 665,33-44-43,-20-3-615,0 0 0,0 0 1,-1-1-1,1 0 0,-1-1 1,0 0-1,0 0 1,0-1-1,12-12 0,-15 13-25,1-1 0,0 1-1,0 0 1,1 1 0,-1-1 0,1 1-1,0 1 1,0-1 0,0 1 0,0 0-1,1 1 1,-1 0 0,1 0 0,0 0-1,11 0 1,-18 2 16,1 1-1,-1-1 1,0 0-1,0 1 0,0-1 1,1 1-1,-1 0 1,0-1-1,0 1 1,0 0-1,0-1 1,0 1-1,0 0 1,0 0-1,-1 0 1,1 0-1,0 0 1,0 0-1,-1 0 1,1 0-1,-1 0 1,1 0-1,-1 1 1,1-1-1,-1 0 1,1 0-1,-1 1 1,0-1-1,0 0 1,0 0-1,0 1 1,0-1-1,0 0 0,0 0 1,0 1-1,-1 1 1,-9 55 424,7-47-433,3-11 2,0 0-1,0 0 1,0 1-1,0-1 1,0 0-1,0 0 1,0 0-1,0 1 1,0-1-1,0 0 1,0 0-1,0 1 1,0-1-1,0 0 1,0 0-1,0 1 1,0-1 0,0 0-1,0 0 1,0 0-1,0 1 1,0-1-1,1 0 1,-1 0-1,0 0 1,0 0-1,0 1 1,0-1-1,1 0 1,-1 0-1,0 0 1,0 0-1,0 0 1,0 1 0,1-1-1,-1 0 1,0 0-1,0 0 1,1 0-1,-1 0 1,0 0-1,0 0 1,0 0-1,1 0 1,-1 0-1,0 0 1,0 0-1,1 0 1,-1 0-1,0 0 1,19-6-112,15-12-436,-8 1-153,-19 11 571,0 1 1,0 0-1,0 1 0,0 0 0,1 0 1,0 0-1,0 1 0,0 0 0,0 1 0,14-3 1,-21 6 193,-1-1 1,1 1 0,-1 0-1,1 0 1,-1-1 0,0 1-1,0 0 1,1 0 0,-1 0 0,0-1-1,0 1 1,0 0 0,0 0-1,0 0 1,0 0 0,0 0-1,0-1 1,0 1 0,0 0-1,0 0 1,-1 0 0,1 0 0,0-1-1,-1 2 1,-6 23 233,7-24-265,-1 1-1,0-1 0,1 0 1,-1 1-1,0-1 0,1 0 1,-1 1-1,1-1 0,0 1 1,0-1-1,-1 0 0,1 1 1,0-1-1,0 1 0,0-1 1,1 1-1,-1-1 0,1 3 0,-1-3-28,1-1 0,-1 1 0,1-1 0,0 1 0,-1-1-1,1 0 1,0 1 0,-1-1 0,1 1 0,0-1 0,0 0-1,-1 0 1,1 0 0,0 1 0,0-1 0,0 0-1,-1 0 1,1 0 0,0 0 0,0 0 0,-1 0 0,1 0-1,0-1 1,1 1 0,10-3-227,0-1 0,0 0 0,16-9 0,-7 4-416,1 0-107,-18 7 691,0 0 0,0 1 0,0-1 1,0 0-1,0 1 0,1 0 0,-1 0 0,0 1 0,0-1 0,1 1 1,-1 0-1,6 0 0,-10 1 105,1-1 0,-1 1 0,0-1 0,1 1 1,-1-1-1,0 1 0,0 0 0,1-1 0,-1 1 0,0-1 1,0 1-1,0 0 0,0-1 0,0 1 0,0 0 0,0-1 1,0 1-1,0-1 0,0 1 0,0 0 0,-1-1 0,1 1 0,0 0 1,0-1-1,0 1 0,-1 0 0,-8 23 368,7-21-255,-3 20 86,7-18-9598,8-5-1007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29.8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 73 15567,'0'0'12390,"9"3"-12299,-4-2-81,0 0 1,0-1 0,0 1-1,0-1 1,0 0 0,0-1-1,0 1 1,0-1-1,0 0 1,8-2 0,-11 2-18,0 0-1,0 0 1,0 0 0,0 0 0,0 0 0,0 0 0,0-1-1,0 1 1,0-1 0,-1 1 0,1-1 0,-1 0 0,1 1 0,-1-1-1,1 0 1,-1 0 0,0 0 0,0 0 0,0 0 0,0 0-1,-1-1 1,1 1 0,0 0 0,-1 0 0,0-1 0,1 1 0,-1 0-1,0 0 1,0-1 0,0 1 0,-1-4 0,0 5-5,1 0 0,-1 0 0,0 0 1,0 1-1,1-1 0,-1 0 0,0 0 1,0 1-1,0-1 0,0 1 0,0-1 0,0 1 1,0-1-1,0 1 0,0-1 0,0 1 0,0 0 1,0 0-1,0-1 0,-1 1 0,1 0 1,0 0-1,0 0 0,0 0 0,0 0 0,-1 1 1,-34 1-125,28 1 118,0 0 0,1 0 1,-1 0-1,1 1 0,0 0 0,0 0 1,1 1-1,-1-1 0,-10 12 0,13-13 12,1 0-1,0 0 1,1 0-1,-1 0 1,0 0-1,1 1 1,0-1-1,0 1 0,0 0 1,0 0-1,0 0 1,1 0-1,0 0 1,0 0-1,0 0 1,0 0-1,1 0 1,-1 0-1,1 1 1,1 6-1,-1-9-13,1 0-1,0 1 1,0-1 0,0 0-1,0-1 1,0 1 0,1 0-1,-1 0 1,0 0 0,1-1-1,-1 1 1,1-1 0,0 1 0,0-1-1,-1 0 1,1 1 0,0-1-1,0 0 1,0 0 0,0 0-1,0-1 1,0 1 0,4 0-1,54 6-4562,-20-7-1594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30.5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 11627,'0'0'13415,"0"12"-12769,-1 8-469,0 57 667,1-73-766,0 0 0,0 1 0,1-1 0,-1 0 0,1 0-1,0 1 1,1-1 0,-1 0 0,1 0 0,-1 0 0,1 0-1,1 0 1,-1-1 0,4 6 0,-3-7-59,0 0 1,0-1-1,0 1 1,0-1-1,-1 0 1,2 0-1,-1 0 1,0 0-1,0 0 1,0-1-1,0 0 1,0 1-1,1-1 1,-1 0-1,0-1 1,0 1-1,0 0 1,1-1-1,-1 0 1,6-2-1,4-1 43,0-1 0,-1-1 0,18-9 0,11-16-47,-33 25-16,0-1-1,0 2 0,0-1 0,1 1 1,11-5-1,-20 10 1,1 0 0,-1 0 0,0-1 0,1 1 1,-1 0-1,0 0 0,1 0 0,-1 1 0,1-1 0,-1 0 0,0 0 0,1 0 1,-1 0-1,0 0 0,1 0 0,-1 0 0,0 1 0,1-1 0,-1 0 0,0 0 1,0 0-1,1 1 0,-1-1 0,0 0 0,0 0 0,1 1 0,-1-1 0,0 0 0,0 1 1,0-1-1,1 0 0,-1 1 0,0-1 0,0 0 0,0 1 0,0-1 0,0 0 1,0 1-1,0-1 0,0 1 0,0-1 0,0 0 0,0 1 0,0-1 0,0 0 0,0 1 1,0 13-18,-4 44 445,5-57-418,-1 0 0,1 0 0,0 0 0,0-1 0,0 1 0,0 0 0,0-1 0,0 1 0,0-1-1,0 1 1,0-1 0,0 1 0,0-1 0,0 0 0,0 1 0,1-1 0,-1 0 0,0 0 0,0 0 0,0 0-1,0 0 1,0 0 0,1 0 0,-1-1 0,0 1 0,0 0 0,1-1 0,36-6-56,1-15-827,-34 18 671,0 0 0,1 1 0,-1 0 0,1 0 0,12-5 0,-33 39-849,14-30 558,-5 7-1175,0-5-6589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30.9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8040,'0'0'9577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31.2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177 19 4965,'0'0'10842,"0"-4"-9123,0 3-1595,0 1 0,1 0 0,-1-1 0,0 1 0,0-1 0,0 1 0,0 0 1,0-1-1,0 1 0,0-1 0,0 1 0,0-1 0,0 1 0,0 0 0,0-1 0,0 1 0,0-1 0,0 1 0,-1-1 1,1 1-1,0 0 0,0-1 0,0 1 0,-1 0 0,1-1 0,0 1 0,0-1 0,-1 1 0,1 0 0,0 0 0,-1-1 0,1 1 1,0 0-1,-1 0 0,1-1 0,-1 1 0,1 0 0,0 0 0,-1 0 0,1 0 0,-1-1 0,0 1 0,-19 12 5882,8-3-6772,-5 2 1329,-3 3-145,0 0 1,-19 17-1,35-28-407,1 0-1,0 0 1,0 1-1,0-1 1,0 1-1,0-1 1,1 1-1,-1 0 1,1 0-1,0 0 1,0 0-1,1 0 1,-1 0-1,1 1 1,0-1-1,0 1 1,0 8-1,1-12-15,1 0-1,-1 0 1,1 0-1,0 1 1,-1-1-1,1 0 1,0 0-1,0 0 0,0 0 1,0 0-1,0 0 1,0-1-1,0 1 1,0 0-1,0 0 0,0-1 1,0 1-1,0-1 1,1 1-1,-1-1 1,0 1-1,0-1 1,1 0-1,-1 1 0,0-1 1,1 0-1,-1 0 1,2 0-1,46 2-837,-41-2 460,49-2-2851,-48 1 1902,-1 0 1,1-1-1,-1 0 0,14-5 0,11-8-5517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31.8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 0 7655,'0'0'15546,"-10"4"-14981,-2 1-118,-1 1-1,1 0 1,-19 13-1,27-17-278,1 1-1,-1-1 0,1 1 0,0 0 0,0-1 1,0 2-1,0-1 0,0 0 0,1 0 1,-1 1-1,1 0 0,0-1 0,0 1 0,0 0 1,1 0-1,-1 0 0,1 0 0,0 0 0,0 5 1,1-9-159,0 1 1,0-1 0,1 1 0,-1-1-1,0 1 1,0-1 0,1 1 0,-1-1-1,1 1 1,-1-1 0,0 0 0,1 1-1,-1-1 1,1 0 0,-1 1 0,1-1-1,-1 0 1,1 1 0,-1-1 0,1 0-1,-1 0 1,1 0 0,0 0 0,-1 1-1,1-1 1,-1 0 0,1 0-1,-1 0 1,1 0 0,0 0 0,24 0 110,-20 0-78,10-2-170,-1 0 0,0-1 0,0 0 0,-1-1 0,1 0 0,-1-2 0,22-10 0,-21 8-31,1 2 1,0 0-1,1 0 1,-1 2-1,31-6 1,-45 10 172,0 0-1,0 0 1,0 0-1,-1 0 1,1 1 0,0-1-1,0 0 1,0 1-1,0-1 1,0 0 0,-1 1-1,1-1 1,0 1-1,0-1 1,-1 1 0,1 0-1,0-1 1,-1 1 0,1 0-1,-1-1 1,1 1-1,-1 0 1,1 0 0,-1-1-1,1 1 1,-1 0-1,0 0 1,1 0 0,-1 0-1,0 0 1,0 0-1,0-1 1,0 1 0,0 0-1,0 0 1,0 0 0,0 0-1,0 0 1,0 0-1,0 0 1,-1 1 0,-8 57 1021,2-25-565,7-32-447,0-1 1,0 0 0,0 0 0,0 1-1,0-1 1,0 0 0,0 0 0,1 1 0,-1-1-1,0 0 1,1 0 0,-1 0 0,0 0 0,1 1-1,0-1 1,-1 0 0,1 0 0,0 0-1,-1 0 1,1 0 0,0 0 0,0 0 0,0-1-1,0 1 1,2 1 0,31 1 234,-29-3-238,5-1-60,-1-1-1,1 0 0,-1-1 0,0 0 0,1 0 0,-2-1 1,1 0-1,0-1 0,13-8 0,72-59-526,-83 63 667,-11 8 311,-9 25-30,2-8-67,8-15-307,0 0 1,-1-1 0,1 1-1,0 0 1,-1-1 0,1 1-1,0-1 1,0 1 0,0-1-1,0 0 1,0 1 0,-1-1-1,1 0 1,0 0 0,0 1-1,0-1 1,0 0-1,0 0 1,0 0 0,0 0-1,0 0 1,0 0 0,0-1-1,1 1 1,8-1-136,-1 0-1,1-1 0,0 0 1,-1-1-1,1 0 1,-1 0-1,16-9 0,-16 7-48,0 1 0,1 0 0,-1 1 0,1 0 0,0 0 0,0 1 0,19-2 0,-29 5 211,1-1 1,0 0-1,-1 0 0,1 1 0,-1-1 0,1 0 1,-1 1-1,1-1 0,-1 1 0,1-1 1,-1 1-1,1-1 0,-1 1 0,1-1 1,-1 1-1,0-1 0,1 1 0,-1 0 0,0-1 1,1 1-1,-1 0 0,0-1 0,0 1 1,0-1-1,0 1 0,0 0 0,0-1 0,0 1 1,0 0-1,0-1 0,0 1 0,0 0 1,0-1-1,0 1 0,0 0 0,-1 0 0,-6 39 651,3-16-960,6-24-526,0 0 0,-1-1 0,1 1 0,0 0 0,-1-1 0,1 1-1,-1-1 1,1 0 0,-1 1 0,1-1 0,-1 0 0,1 0 0,1-2-1,13-12-10435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32.1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91 16207,'0'0'12065,"11"4"-11435,-4-2-600,-1 1-1,1-1 1,1-1 0,-1 1-1,0-1 1,0 0 0,0-1-1,1 0 1,-1 0 0,0 0-1,0-1 1,1 0 0,-1-1-1,0 0 1,0 0 0,0 0-1,6-4 1,-5 3-10,-1-2 0,0 1 0,1-1 0,9-9 0,-15 13-8,0-1 0,0-1 1,0 1-1,0 0 0,0 0 1,-1-1-1,1 1 0,-1-1 1,0 1-1,1-1 0,-1 0 1,0 0-1,0 1 0,-1-1 1,1 0-1,0-5 0,-1 7 6,0 1-1,0-1 0,0 1 0,0-1 0,-1 1 0,1-1 0,0 0 0,0 1 0,0-1 1,-1 1-1,1-1 0,0 1 0,0 0 0,-1-1 0,1 1 0,0-1 0,-1 1 0,1-1 0,-1 1 1,1 0-1,0-1 0,-1 1 0,1 0 0,-1 0 0,1-1 0,-1 1 0,1 0 0,-1 0 0,1 0 1,-1-1-1,0 1 0,-25 0 148,-20 15-168,34-8 17,0 2 0,0 0-1,1 0 1,1 1-1,-16 17 1,23-23 28,0 0 0,-1 0 0,1 0 0,1 0 0,-1 0 1,0 1-1,1-1 0,0 1 0,0 0 0,1 0 0,-1-1 0,1 1 0,0 0 0,0 0 0,1 1 1,-1-1-1,1 0 0,0 0 0,1 7 0,0-10-34,0-1 0,0 1 0,0-1 0,0 1 0,0-1 0,0 1 0,0-1 0,0 0 1,0 0-1,1 1 0,-1-1 0,1 0 0,-1 0 0,1 0 0,-1-1 0,1 1 0,-1 0 0,1-1 0,0 1 0,-1 0 0,1-1 0,0 0 0,3 1 0,46 2-182,-41-4 22,67-4-2505,-27-9-2187,-9-3-3046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32.8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99 1 10378,'0'0'10831,"-7"5"-8295,2-1-2307,1 1 1,-1-1-1,1 1 0,-1 0 1,1 0-1,1 0 0,-1 0 1,1 1-1,0-1 0,0 1 1,1 0-1,-1 0 0,1 0 0,1 0 1,-1 0-1,1 1 0,0-1 1,1 0-1,-1 1 0,1-1 1,1 11-1,0-15-200,0 0 1,-1 1-1,1-1 1,0 0 0,0 0-1,1 0 1,-1 0-1,0 0 1,0 0-1,1-1 1,0 1-1,-1 0 1,1-1-1,0 1 1,-1-1-1,1 0 1,0 1-1,0-1 1,0 0-1,0 0 1,1 0-1,-1-1 1,0 1 0,0 0-1,0-1 1,1 1-1,-1-1 1,0 0-1,4 0 1,7 1 5,0-1 0,-1 0 1,1 0-1,14-4 0,-14 2-151,0-1 0,0-1 0,-1 0 1,1-1-1,-1 0 0,0-1 0,16-10 0,-21 10-370,1 1 0,-1-1-1,0 0 1,-1 0 0,7-8 0,-10 10-212,0-1 0,0 1 1,0 0-1,-1-1 1,0 0-1,0 1 0,0-1 1,0 0-1,1-8 0,-3 13 665,0 0-1,0 0 1,-1 0-1,1 1 1,0-1-1,0 0 0,0 0 1,-1 0-1,1 0 1,0 0-1,0 1 1,-1-1-1,1 0 1,0 0-1,0 0 0,-1 0 1,1 0-1,0 0 1,0 0-1,-1 0 1,1 0-1,0 0 0,0 0 1,-1 0-1,1 0 1,0 0-1,0 0 1,-1 0-1,1 0 1,0-1-1,0 1 0,-1 0 1,1 0-1,0 0 1,0 0-1,-1 0 1,1-1-1,0 1 1,0 0-1,0 0 0,-1 0 1,1-1-1,0 1 1,0 0-1,0 0 1,0 0-1,0-1 0,0 1 1,0 0-1,-1 0 1,1-1-1,0 1 1,0 0-1,0-1 1,0 1-1,0 0 0,0 0 1,0-1-1,0 1 1,0 0-1,0 0 1,0-1-1,1 1 1,-1 0-1,0 0 0,0-1 1,0 1-1,-17 16 592,-10 22 994,2 2 0,2 1 0,-25 62 0,11 3-1717,27-81 89,-1 1 1,-2-2-1,0 0 0,-2 0 1,-33 41-1,-9 16-2748,53-72-2194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33.8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25 9161,'0'0'14846,"-5"8"-13944,0 0-625,1 1-1,0-1 1,1 1 0,0 0 0,0 0 0,1 0-1,-2 12 1,3-17-196,1-1 0,-1 0 0,1 1 0,0-1-1,0 0 1,0 0 0,1 1 0,-1-1 0,1 0 0,0 1 0,0-1-1,0 0 1,0 0 0,0 0 0,1 0 0,-1 0 0,1 0 0,0-1-1,0 1 1,0 0 0,0-1 0,0 0 0,1 1 0,-1-1 0,1 0-1,0 0 1,-1 0 0,4 1 0,3 0-51,-1 0-1,1 0 1,0-1 0,0 0 0,0-1-1,0 0 1,0 0 0,1-1 0,-1 0-1,0-1 1,0 0 0,0-1 0,0 1-1,0-2 1,0 1 0,-1-1-1,1-1 1,-1 1 0,0-1 0,0-1-1,0 0 1,0 0 0,-1 0 0,0-1-1,0 0 1,0 0 0,10-14 0,-6 8-186,-1 0 1,0-1-1,-1 0 1,0 0-1,-1-1 1,-1 0-1,10-27 1,-17 40 187,-23 40 123,-5 14-97,-136 241 935,134-244-989,-34 74-1,37-45-3666,26-75-1855,3-9-1595,6-10-2827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4:48.5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2437 160 7655,'0'0'-1975,"-7"-8"2904,-8-11-765,-45-49 572,55 63-640,-1-1 0,0 1-1,0 0 1,-1 1 0,1-1 0,-1 1-1,0 1 1,0-1 0,-12-3 0,-15 0 34,1 2 0,0 2 1,-1 1-1,-40 3 0,-136 20 308,56 6-135,3 7 0,1 7 0,-268 110 0,227-68 177,3 9 0,-295 193 1,470-277-367,0 1-1,1 1 1,0 0 0,0 1-1,1 0 1,-13 17 0,20-23-116,1 2 0,-1-1 0,1 0 0,1 1 0,-1-1 0,1 1 0,0 0 0,0 0 1,1 0-1,0 0 0,0 0 0,1 0 0,0 0 0,0 0 0,1 0 0,1 11 0,0-10-21,0 1 0,0 0 0,1-1 0,0 0-1,0 1 1,1-1 0,0 0 0,1-1 0,0 1-1,0-1 1,0 0 0,1 0 0,8 7 0,-3-4 27,1-1 1,0-1-1,0 0 1,0 0 0,1-1-1,0-1 1,21 7-1,4-2 48,1-1-1,0-2 0,0-2 0,81 2 0,3-9-67,-1-5 1,193-34-1,232-98 37,-432 100 22,212-101 0,-278 113-28,0-3 0,-2-1 0,-1-2 0,-2-2 1,-1-3-1,54-58 0,-81 78 7,-2-2 0,0 0 0,17-29 0,-27 42 24,-1-1-1,0 1 1,0-1 0,-1 0 0,0 0 0,0 1 0,0-1 0,-1 0 0,0-1 0,-1 1-1,1 0 1,-1 0 0,-1 0 0,1 0 0,-3-11 0,1 15-23,1-1 1,-1 1 0,1-1-1,-1 1 1,0 0 0,0 0-1,-1 0 1,1 0 0,-1 0-1,1 1 1,-1-1 0,0 1-1,0-1 1,0 1-1,0 0 1,0 0 0,-1 0-1,1 1 1,-1-1 0,1 1-1,-5-1 1,-5-1-69,1 0 0,-1 1 0,1 0 0,-1 1 1,-17 1-1,-19 4-1244,-71 14 0,100-14 733,-97 14-3602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54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59 13357,'0'0'8637,"0"8"-8343,-16 242 5343,17-250-5602,-1 0 0,0 0-1,0 1 1,0-1 0,1 0 0,-1 0 0,0 0-1,0 0 1,1 0 0,-1 0 0,0 0-1,0 0 1,1 0 0,-1 0 0,0 0 0,0 0-1,1 0 1,-1-1 0,0 1 0,0 0 0,1 0-1,-1 0 1,0 0 0,0 0 0,0 0-1,1-1 1,-1 1 0,0 0 0,0 0 0,0 0-1,0 0 1,1-1 0,-1 1 0,0 0 0,0 0-1,0 0 1,0-1 0,0 1 0,0 0-1,0 0 1,1-1 0,-1 1 0,0 0 0,0 0-1,0-1 1,0 1 0,0 0 0,0 0 0,0-1-1,9-15 218,-5-1-319,-1-1-1,-1 1 1,0-1-1,-1 0 1,-1 0-1,-1 1 1,0-1-1,-1 0 1,-1 1-1,-1-1 1,-1 1-1,0 0 1,-11-22-1,16 40 56,-1 0 0,1 0 0,-1 0 0,1 0 0,0 0 0,-1 0 0,1 1 0,0-1 0,0 0 0,0 0 0,0 0 0,0 1 0,0-1 0,0 0 0,0 0 0,1 0 0,-1 1 0,0-1 0,1 0 0,-1 0 0,1 0 0,-1 0 0,1 0 0,-1 0 0,1 0 0,0 0 0,0 0 0,-1 0 0,1 0 0,0 0 0,0-1 0,0 1 0,0 0 0,0-1 0,0 1 0,0 0 0,0-1 0,0 1 0,0-1 0,0 0 0,1 1 0,-1-1 0,0 0 0,0 0 0,0 1 0,1-1 0,0 0 0,2 0 33,-1 0-1,0 0 1,1 0 0,-1 0 0,0 0-1,1-1 1,-1 0 0,0 1-1,1-1 1,-1 0 0,0-1 0,0 1-1,0 0 1,0-1 0,0 0 0,0 0-1,0 0 1,-1 0 0,1 0-1,-1 0 1,1-1 0,-1 1 0,0-1-1,0 0 1,0 0 0,2-4 0,16-19 6,-17 65-641,-2 15 581,5 41 95,-5-86-95,0-1 0,1 0 0,0 0 1,1 0-1,0 0 0,0-1 0,1 1 1,0-1-1,5 8 0,-9-14-318,1 0 0,0 1-1,1-1 1,-1 0 0,0 1 0,0-1-1,0 0 1,1 0 0,-1 0 0,1 0-1,-1 0 1,1-1 0,-1 1-1,3 1 1,9-1-4928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2:43.6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57 405 11403,'-49'3'-183,"41"-2"50,34 0 59,96-1 124,0-5 0,192-32 0,8-13 54,-267 47-84,1 1-1,0 3 0,103 16 0,-28 4 405,247 10 1,171-61 70,-134 2-104,-14 19-247,287-14-101,527-27-27,313-33 49,-627 21-29,419 25 124,-193 7 534,-578 0-106,618 45-1,-670 25 508,782 27-455,-1262-67-912,8 0-422,46-6 0,-65 5 243,0 0-1,0 0 0,0-1 0,0 0 1,-1 0-1,1-1 0,0 1 0,-1-1 0,0 0 1,1-1-1,-1 1 0,7-8 0,7-22-6215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3:01.8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468 85 4740,'-8'9'59,"-12"15"14,1 1 0,1 1 0,1 0-1,-25 54 1,-47 136 700,58-137 113,-11 24-500,-3 4 349,5 3-1,-45 187 1,81-276-532,1-1 0,1 1 0,0 0 0,2 0 1,0 0-1,5 31 0,-4-45-138,1 1 1,0-1-1,1 0 1,-1 0-1,1 0 0,0-1 1,1 1-1,0-1 1,0 0-1,0 1 0,1-2 1,0 1-1,0-1 1,0 1-1,1-1 0,0-1 1,0 1-1,0-1 1,0 0-1,1-1 1,8 4-1,3 0-5,0-1 0,1-1 0,-1 0 0,1-2 0,0 0-1,1-1 1,-1-1 0,0-1 0,0-1 0,20-3 0,-3-1-60,0-2-1,-1-2 1,0-1-1,46-20 1,-40 12-154,0-2 0,-1-2 1,-1-2-1,-2-1 0,0-2 1,-2-1-1,53-55 0,-69 62 225,-1 0 0,-1-1-1,0-1 1,-2-1 0,-1 0-1,-1-1 1,0-1-1,-2 0 1,-2 0 0,0-1-1,-2 0 1,0-1 0,3-40-1,-9 36 118,-1 1 0,-2-1 0,-1 0 0,-2 1 0,-1-1 0,-1 1 0,-2 1 0,-1-1 0,-1 2 0,-23-44-1,8 26-131,-2 1 0,-2 1 0,-2 2 0,-2 1 0,-55-53 0,66 73-8,-47-37 0,63 54-159,0 1 0,-1-1 0,1 1 0,-1 0 0,0 1 1,0-1-1,0 2 0,0-1 0,0 1 0,-1 0 0,1 1 0,-10 0 0,15 0-128,1 1-1,0 1 1,0-1-1,0 0 1,0 1-1,-1-1 1,1 1-1,0-1 1,0 1-1,0 0 1,0 0-1,0 0 1,0 0-1,0 0 1,1 0-1,-1 1 1,0-1-1,1 1 1,-1-1-1,1 1 1,-3 3-1,-12 21-8237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3:08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928 120 3235,'-8'-7'1436,"-7"-6"-998,-1 1 0,-1 0 1,0 2-1,0 0 0,-1 1 0,0 1 0,-1 0 1,0 1-1,-31-6 0,34 10-336,1 0 1,-1 2-1,0 0 0,1 0 0,-1 2 1,0 0-1,1 1 0,-1 0 0,1 1 1,0 1-1,0 0 0,0 2 0,-24 11 1,5 2 61,2 1 1,0 2-1,2 2 1,0 0 0,2 2-1,0 1 1,-30 40 0,31-32-66,1 0 0,3 2 1,0 1-1,3 1 0,1 0 1,-15 49-1,27-68-85,1 2 0,1-1 1,0 0-1,2 1 0,1 0 0,1 0 0,1 0 0,0 0 0,2 0 1,0-1-1,2 1 0,0 0 0,2-1 0,0 0 0,1 0 1,1-1-1,1 0 0,1 0 0,24 35 0,-11-25 4,0-1 1,1-1-1,2-1 1,1-1-1,1-1 0,36 24 1,-41-35-11,0 0 1,0-1-1,1-2 1,1 0-1,0-2 1,0-1-1,1 0 1,0-2-1,37 4 1,-15-7 47,0-2 0,0-2 0,0-3 0,0-1 0,0-2 0,-1-3 0,69-23 1,-65 16 13,-1-4 1,-1-1 0,-1-2 0,-1-3 0,-1-1 0,64-53 0,-84 59 139,-1-2 1,-1-1 0,-1 0 0,-1-2 0,-1-1 0,-1 0 0,-2-1 0,17-37-1,-28 50-131,0-1 0,0 0 0,-2 0-1,0-1 1,-1 1 0,-1-1 0,-1 0-1,0 0 1,-1 0 0,-1 0-1,-1 0 1,-1 0 0,0 0 0,-1 1-1,-1-1 1,-1 1 0,-9-24 0,1 15-52,0 1 1,-2 0 0,-2 1 0,0 1 0,-1 0-1,-1 1 1,-1 2 0,-1 0 0,0 0 0,-2 2-1,0 1 1,-1 1 0,-1 1 0,-36-16 0,1 4-899,-2 3 1,-1 3 0,-1 2 0,0 3-1,-79-8 1,46 10-1810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8:25.27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1297 206 4676,'0'0'2002,"2"-8"-849,-2 5-1094,1 1 0,0 0 0,-1 0 0,1-1 0,-1 1 0,1 0 0,-1-1 0,0 1 1,0 0-1,0-1 0,-1 1 0,1 0 0,0-1 0,-1 1 0,0 0 0,1 0 0,-1 0 0,0-1 0,0 1 0,0 0 0,0 0 0,-1 0 0,1 0 0,0 0 0,-1 1 0,0-1 0,1 0 0,-1 1 0,0-1 0,0 1 0,0 0 0,0-1 0,0 1 0,0 0 0,0 0 0,-4-1 0,-18-8 234,1 2 0,-2 0 1,1 2-1,-1 0 0,0 2 0,0 1 1,-1 0-1,1 2 0,0 1 0,-1 2 1,-38 6-1,-24 9 409,-162 54 0,223-62-447,-14 4 69,2 2 0,0 2 1,0 2-1,2 2 0,0 1 0,-42 34 0,62-43-310,0 1 0,2 1 0,-1 0 0,2 2 0,0-1-1,1 2 1,1-1 0,1 2 0,0 0 0,1 0 0,1 1 0,1 0-1,1 0 1,-6 26 0,3 36-122,3 1 0,3 0 0,11 117 0,-5-168 155,2-1 0,1 0 0,1 0 0,2 0 0,1-1 0,1 0 0,2-1 0,1 0 0,1-1 0,1 0 0,22 29 0,-24-40-16,1 0 0,0 0 0,2-1 0,-1-1 0,2-1-1,0 0 1,1-1 0,0-1 0,1 0 0,0-2 0,0 0-1,2-1 1,-1-1 0,1-1 0,0-1 0,38 6 0,-30-9 2,0-1 0,0-2 0,0-1 0,0-1 0,0-1 0,0-2 1,0-1-1,-1-1 0,0-1 0,-1-2 0,38-18 0,-26 8 8,-2-2-1,0-2 0,-2-1 1,0-2-1,-2-1 1,-2-1-1,30-35 0,-20 15-17,-1-2 0,-2-2 0,-3-1 0,40-84 0,-56 97-1,-2-1 0,-1-1-1,-3 0 1,-1-1 0,-2 0-1,-2-1 1,2-51 0,-10 81 6,0 0 0,-1 0 0,0 0 0,-1 0 1,-1 1-1,-1-1 0,0 1 0,0-1 0,-2 1 0,0 1 1,0-1-1,-1 1 0,-1 0 0,0 0 0,-1 1 1,0 0-1,-1 1 0,0 0 0,-1 1 0,0 0 1,-1 0-1,0 1 0,0 1 0,-27-14 0,8 7 115,0 2-1,-1 1 1,-1 1-1,0 1 0,-1 3 1,-58-7-1,24 8-4,0 4-1,-98 9 1,126-3-139,0 1 1,1 3 0,0 1 0,0 2-1,1 2 1,0 1 0,1 2-1,-51 29 1,63-29-58,0 1 1,1 1-1,1 1 0,1 0 1,0 2-1,2 1 0,0 1 0,2 0 1,0 1-1,2 1 0,1 1 1,-13 29-1,8-4-5,4-1 1,1 2 0,3 0-1,2 1 1,2 0-1,3 0 1,2 0-1,2 1 1,8 66-1,-4-90 51,1-1-1,2 1 1,1-1 0,2 0-1,0-1 1,2 0-1,1 0 1,1-1-1,18 25 1,-22-38 12,0 0 1,1-1-1,1 0 0,0 0 1,1-2-1,0 1 1,1-1-1,0-1 0,0 0 1,1-1-1,1-1 1,0 0-1,0-1 0,0 0 1,1-2-1,0 1 1,26 4-1,-13-8 16,0 0 1,1-2-1,-1-1 1,0-1-1,0-2 1,0-1-1,0-1 1,-1-1-1,0-2 1,0 0-1,41-22 1,-10 0-7,-2-2 1,0-3 0,-3-3-1,52-47 1,-56 40-15,-2-3-1,-2-2 1,-3-1 0,-2-3 0,-2-1 0,-3-2-1,-3-1 1,-2-2 0,-2-1 0,-4-1 0,-2-1-1,-3-1 1,13-79 0,-27 116 4,-2-1 0,0 0 1,-3 0-1,0 0 0,-1 0 0,-2 1 0,-7-36 0,6 50 2,-1 1-1,0 0 1,-1 0-1,0 0 0,-1 0 1,0 1-1,-1 0 1,-1 0-1,1 1 0,-2 0 1,0 1-1,0-1 1,-1 2-1,0-1 1,-1 2-1,0-1 0,-13-7 1,-1 3 2,0 1 1,0 2 0,-1 0 0,0 2-1,0 0 1,-1 2 0,0 1-1,0 1 1,0 2 0,-42 1-1,21 2-29,0 3-1,-1 2 1,1 2-1,1 2 1,-51 18-1,33-4-256,2 2 0,1 3 0,1 2 0,2 4-1,-65 48 1,58-32-3051,-113 114-1,100-84-434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5:10.1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0 425 7111,'13'-1'475,"98"-15"1072,201-56-1,-144 30-1377,258-46 462,3 20 0,3 18 0,488 6 1,-804 45 2,-24 0-476,133-15 0,-224 14-296,1 0-1,-1 0 1,1 0 0,0 0-1,-1-1 1,1 1 0,-1-1-1,1 1 1,-1-1 0,1 1-1,-1-1 1,1 0 0,-1 0-1,0 1 1,1-1 0,-1 0-1,0-1 1,0 1 0,0 0-1,1 0 1,-1 0 0,0-2-1,1-12-3923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5:11.0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0 238 4933,'0'0'4035,"3"-9"-3346,-3 6-636,1 0 1,0 0-1,0 0 0,0 1 0,1-1 0,-1 0 1,1 1-1,-1-1 0,1 1 0,0-1 0,0 1 1,0 0-1,0 0 0,1 0 0,-1 0 0,4-2 1,1 0 69,1 0 0,0 1 0,0 1 0,0-1 1,0 1-1,12-1 0,519-53 1496,-221 30-1567,958-55 322,-885 97 5,-353-12-1281,-10-4-2467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6:00.9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 0 3619,'0'0'15375,"-6"4"-14932,-18 12-59,23-16-363,1 0-1,0 0 0,-1 1 1,1-1-1,0 0 1,-1 0-1,1 1 0,0-1 1,0 0-1,-1 1 0,1-1 1,0 0-1,0 1 0,0-1 1,0 0-1,-1 1 0,1-1 1,0 1-1,0-1 0,0 0 1,0 1-1,0-1 0,0 1 1,0-1-1,0 0 0,0 1 1,0-1-1,0 1 0,0-1 1,0 0-1,0 1 1,1-1-1,-1 1 0,0-1 1,1 1-1,13 11 657,19 0 561,-26-11-1036,1 0 0,0-1 0,0 0-1,-1 0 1,1-1 0,0 0 0,-1 0 0,1 0-1,-1-1 1,0-1 0,1 1 0,-1-1 0,0 0-1,10-7 1,-16 10 241,-26 1-82,1 0-1,-30-3 1,33 0-144,0 1-1,0 2 1,-28 3 0,48-4-208,0 0 0,1 0 1,-1 0-1,1 0 1,-1 0-1,1 0 0,-1 0 1,1 0-1,-1 0 0,0 0 1,1 0-1,-1 1 0,1-1 1,-1 0-1,1 0 1,-1 1-1,1-1 0,-1 0 1,1 1-1,0-1 0,-1 1 1,1-1-1,-1 0 0,1 1 1,0-1-1,-1 1 1,1-1-1,0 1 0,0-1 1,-1 1-1,1-1 0,0 1 1,0 0-1,0 0 0,12 15-58,30 9-69,-25-21 111,-1-1-1,1-1 1,0 0 0,31-1 0,-41-1 13,0 0 0,1-1 0,-1 0 0,0-1 0,1 1 0,-1-1 0,0-1 0,0 1 0,0-1 0,-1-1 0,1 1 0,-1-1 0,8-6 0,-13 10 1,-1 0 1,0 0-1,1 0 1,-1 0-1,1-1 1,-1 1-1,0 0 1,1 0-1,-1-1 0,0 1 1,1 0-1,-1 0 1,0-1-1,0 1 1,1 0-1,-1-1 1,0 1-1,0 0 1,1-1-1,-1 1 0,0 0 1,0-1-1,0 1 1,0 0-1,0-1 1,0 1-1,1-1 1,-1 1-1,0 0 1,0-1-1,0 1 0,0-1 1,0 1-1,-1 0 1,1-1-1,0 1 1,0-1-1,0 1 1,0 0-1,0-1 1,0 1-1,-1 0 0,1-1 1,0 1-1,0 0 1,-1-1-1,-23-2 93,-33 13-75,20 5-22,25-9-67,0-1-1,0 0 1,0-1-1,0 0 1,-1-1-1,1 0 1,-17 0 0,28-4-281,1 0 1,0 0-1,0 0 1,0 0-1,0 0 1,0 0-1,0 0 1,0 0 0,0 0-1,0-1 1,0 1-1,0 0 1,1 0-1,-1 0 1,0 0-1,1 0 1,-1 0 0,1 0-1,-1 0 1,1 0-1,0 0 1,0 0-1,12-18-6162,7 0-4015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6:14.1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1121,'0'0'2819,"2"4"-3504,12 25 13902,-10-22-11619,0-5-1516,-1-1 0,0 0-1,1 0 1,-1 0-1,1 0 1,0-1 0,-1 1-1,1-1 1,0 0-1,-1 0 1,1 0 0,0-1-1,-1 1 1,1-1-1,-1 0 1,1 0 0,-1 0-1,1 0 1,-1-1-1,0 0 1,1 1 0,-1-1-1,0 0 1,0 0-1,-1-1 1,1 1 0,4-5 1409,-33 29-787,20-20-642,0 0-1,0-1 0,0 0 1,0 0-1,0 0 0,0-1 1,-8 0-1,-22 2-50,66 12-310,16-12 268,77-5 0,-79 1-547,-103 4 846,27-1-1668,1-1-4574,23 0 561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5:21.7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25 4164,'-29'-10'11597,"22"8"-2791,25 1-6660,260 7-646,-277-6-1137,-31 0 48,-258-2-320,645-13-48,-357 15 32,-3-1-2982,-3 2-1624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5:22.3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 53 3844,'0'0'7687,"-2"-8"-5525,-7-36 8429,5 49-9146,-3 9-995,0 57 1127,3 112-1,4-172-554,-3-255-728,19 323-892,-12 116-841,-4-174-3171,-5-57-5650,-1 12-662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54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11659,'0'0'11921,"3"10"-11334,0-1-534,6 16-47,-1-1-1,-1 1 0,-1 0 1,3 36-1,-7-52-1848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5:22.7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0 7271,'0'0'15140,"3"9"-14404,1 10-439,-1 1-1,0 0 1,-2 0 0,0 1-1,-2-1 1,0 0 0,-1 0-1,-6 24 1,3-4-92,-2 47 0,8-87-197,-1 1-1,0-1 0,0 1 0,1-1 0,-1 0 0,0 1 0,0-1 0,1 0 0,-1 1 0,0-1 0,1 0 0,-1 0 0,1 1 0,-1-1 0,0 0 1,1 0-1,-1 0 0,1 0 0,-1 0 0,1 1 0,-1-1 0,0 0 0,1 0 0,-1 0 0,1 0 0,-1 0 0,1 0 0,-1 0 0,1 0 0,-1-1 1,1 1-1,-1 0 0,0 0 0,1 0 0,-1 0 0,1-1 0,19-6 351,-11 0-476,0-1 0,-1-1 0,0 1 0,0-1 0,-1-1 0,0 1 1,-1-1-1,0-1 0,-1 1 0,0-1 0,6-18 0,-12 34-550,0 0 1,0 1-1,1-1 1,-1 0-1,1 1 0,0-1 1,2 8-1,-2 19-952,-4 3-1882,3-2-2531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5:24.8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52 1057,'-39'1'8410,"-1"-1"85,38 1-6903,5-1-354,22 3-111,167 12 1568,330 13-1845,-511-28-826,-6 1-5,1-1 1,0 0-1,-1 0 0,1 0 0,0-1 0,-1 0 0,1 0 0,-1 0 1,1-1-1,6-3 0,-46-2 750,-719-2-716,721 10-97,46-1-55,54-1-52,186-10 139,-80 5-653,-218 6-80,-56-7 0,42 2-451,-28-6-1881,34-6-1811,25 1-242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5:25.3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45 11403,'0'0'7377,"-6"-8"-5791,-16-24-139,22 32-1421,-1 0 0,1-1 1,0 1-1,0 0 0,0 0 1,0 0-1,0-1 0,0 1 0,0 0 1,0 0-1,-1 0 0,1-1 1,0 1-1,0 0 0,0 0 1,0 0-1,-1 0 0,1 0 1,0-1-1,0 1 0,0 0 1,-1 0-1,1 0 0,0 0 0,0 0 1,-1 0-1,1 0 0,0 0 1,0 0-1,0 0 0,-1 0 1,1 0-1,0 0 0,0 0 1,-1 0-1,1 0 0,0 0 1,0 0-1,-1 0 0,1 0 0,0 0 1,0 0-1,0 1 0,-1-1 1,1 0-1,0 0 0,0 0 1,0 0-1,0 0 0,-1 1 1,1-1-1,0 0 0,0 0 1,0 0-1,0 1 0,0-1 1,0 0-1,-1 0 0,1 0 0,0 1 1,0-1-1,0 0 0,0 0 1,0 0-1,0 1 0,0-1 1,0 0-1,0 1 0,-3 14-167,3-14 228,-17 503 3358,17-426-3073,0-76-67,0-40 1446,3-51-1894,5 1 1,33-152-1,-38 233 88,1 10-66,4 28-226,4 45-144,-9 24 499,-3-66-14,1-1 0,10 61-1,-10-91-135,-1 0 0,1 0-1,0 0 1,0 0-1,1 0 1,-1 0-1,1 0 1,-1 0-1,1-1 1,0 1-1,0-1 1,0 1-1,0-1 1,1 0-1,-1 0 1,1 0-1,4 3 1,-5-4-292,1 1 0,0-1 1,0 0-1,0 0 1,0-1-1,0 1 0,0-1 1,0 0-1,0 1 0,0-1 1,0 0-1,0-1 1,0 1-1,0-1 0,0 1 1,0-1-1,0 0 0,0 0 1,3-1-1,22-17-5849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5:25.9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80 10570,'0'0'13004,"4"13"-12689,2 12-50,0 1-1,-2-1 0,2 40 0,-7-38 19,0-14-178,1 1 0,0-1 0,0 1 0,1 0 0,1-1 0,1 1 0,0-1 0,5 13 0,-8-25-80,0-1 0,0 0 0,0 1 0,0-1 0,0 0 0,1 1 0,-1-1 0,0 0 0,0 0 0,0 1 0,1-1 0,-1 0 1,0 0-1,0 0 0,1 1 0,-1-1 0,0 0 0,1 0 0,-1 0 0,0 0 0,0 1 0,1-1 0,-1 0 0,0 0 0,1 0 0,-1 0 0,0 0 0,1 0 0,-1 0 0,0 0 0,1 0 0,-1 0 0,0 0 0,1 0 0,-1 0 0,0 0 0,1-1 0,-1 1 0,0 0 0,1 0 0,-1 0 0,0 0 1,1-1-1,-1 1 0,0 0 0,0 0 0,1 0 0,-1-1 0,0 1 0,0 0 0,0 0 0,1-1 0,-1 1 0,0 0 0,0-1 0,0 1 0,0 0 0,0-1 0,0 1 0,1-1 0,7-19 845,0-9-821,-1 0-1,-2-1 1,-1 0-1,-1 0 1,-2 0 0,0 0-1,-3 0 1,0 0-1,-12-54 1,3 63-191,5 32-157,2 37 94,4-38 104,0 37 119,1 0 0,12 66 0,-9-93-851,1-2 0,11 30-1,-14-43-18,1 2-1419,3-4-2944,4-3-4592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5:27.2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192 56 8360,'-69'-15'9126,"-35"9"-7826,86 9-192,26 1 475,35 4 194,299-5 1090,-329-4-2734,0 1 1,0-2-1,0 0 1,0 0-1,0-1 0,0-1 1,12-5-1,-100 6 892,-91 20-1013,-66 1 78,249-19-108,1-1-1,-1-1 1,25-7 0,20-3-11,262-13-99,-391 27-592,-16-1-2136,0-3-4100,43-1-219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5:27.6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 10570,'0'0'9636,"-2"9"-8387,0 5-845,1-1 0,0 1 0,1 0 0,1-1 0,0 1 0,3 14 0,25 88 1227,-20-85-1872,-1 0-1,-1 1 0,-2-1 1,2 36-1,-7-66 76,0-1 0,0 0 0,0 1 0,0-1 0,1 0 0,-1 0 0,0 1 1,0-1-1,0 0 0,1 0 0,-1 0 0,0 1 0,0-1 0,1 0 0,-1 0 0,0 0 0,0 0 0,1 0 0,-1 1 0,0-1 0,0 0 0,1 0 0,-1 0 0,0 0 0,1 0 1,-1 0-1,0 0 0,1 0 0,-1 0 0,0 0 0,0 0 0,1 0 0,-1 0 0,0 0 0,1 0 0,-1-1 0,0 1 0,0 0 0,1 0 0,-1 0 0,0 0 0,0 0 1,1-1-1,-1 1 0,0 0 0,0 0 0,1 0 0,-1-1 0,0 1 0,0 0 0,0 0 0,0-1 0,0 1 0,1 0 0,-1-1 0,0 1 0,0 0 0,0-1 0,10-14-7030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5:28.0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 16207,'0'0'8045,"5"-2"-7869,-4 1-171,0 1-1,0-1 1,0 1-1,0-1 0,0 1 1,0 0-1,1 0 0,-1-1 1,0 1-1,0 0 0,0 0 1,0 0-1,1 0 0,-1 1 1,0-1-1,0 0 1,0 0-1,0 1 0,0-1 1,0 1-1,0-1 0,1 1 1,-1-1-1,0 1 0,-1-1 1,1 1-1,0 0 0,0 0 1,1 1-1,1 1 16,-1 1 0,0-1-1,0 1 1,-1-1-1,1 1 1,-1 0 0,0-1-1,0 1 1,0 0 0,0 5-1,1 12 348,-1 0-1,-1 0 1,-2 0-1,0 0 1,-1 0-1,0-1 1,-2 1-1,-1-1 1,-10 25-1,7-17-278,9-24 294,3-11-140,12-28-59,17-52-210,2-72-891,-32 149 869,-12 38-225,1-7 289,1 1-1,1 0 1,2 0-1,0 0 1,-3 36 0,7-29-68,2 0 1,0 0 0,3 0-1,8 39 1,-11-61-710,4 17-229,0-15-7687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5:30.4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2623 264 6790,'-15'-12'1543,"-26"-20"-597,-1 2 1,-2 1-1,-85-41 0,75 50-811,-1 3-1,0 2 0,-1 2 1,0 3-1,0 2 0,-1 3 1,-1 3-1,-99 7 0,81 4-33,1 3 0,0 3 1,1 3-1,1 4 0,0 3 0,-71 36 0,58-20 165,2 4 1,2 3-1,2 4 1,3 4-1,-128 118 1,163-132-102,2 2 0,1 2 0,3 2 1,2 1-1,2 1 0,2 2 0,3 1 1,1 1-1,4 1 0,-24 85 0,-22 230-290,30 7-904,12-104 720,22-234 287,-15 120 131,5 309 0,17-419 1,1 0 1,3 0-1,2-1 0,2 0 1,3-1-1,1 0 0,2-1 1,2-1-1,3-1 0,45 71 1,-35-72-55,2-3 0,2 0 0,1-3 0,3-1 0,0-1 0,2-3 1,2-1-1,0-3 0,2-1 0,1-2 0,2-3 0,54 18 0,-30-16-32,0-3 1,2-3-1,0-4 0,0-3 1,1-3-1,0-4 0,141-10 0,-155-2 3,0-2 0,-1-4-1,0-2 1,-2-2-1,0-4 1,-1-1-1,-1-4 1,-1-2 0,90-62-1,-72 37 179,-2-4-1,-3-2 1,-2-3-1,-4-4 1,-2-2-1,53-80 1,-49 51 50,-3-3 1,-6-3-1,-4-2 0,-4-2 1,39-138-1,-51 118-91,-5-1 1,-6-1-1,-6-1 1,3-191-1,-21 259-192,-3 0 0,-3 1-1,-3-1 1,-2 1 0,-3 1 0,-2 0-1,-4 0 1,-2 2 0,-2 1 0,-3 0-1,-2 2 1,-3 1 0,-3 2-1,-1 1 1,-3 2 0,-59-62 0,30 47-1423,-3 4 0,-3 2 1,-151-92-1,54 56-2596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5:39.3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19 6758,'0'0'15599,"13"4"-14921,33 6-121,0-2-1,1-2 1,76 0-1,-64-6 256,-55 0-218,-7 0-59,-32 0-79,-23 1-378,7 0 329,-101-11 0,262 1-231,-58 7-182,-18 1 18,0-1 0,1-2 0,37-9 1,-72 13-13,0 0 1,0 0 0,0 0 0,0-1 0,0 1 0,0 0 0,0 0-1,0 0 1,0 0 0,0 0 0,0 0 0,0 0 0,0 0 0,0-1-1,0 1 1,0 0 0,0 0 0,0 0 0,0 0 0,0 0-1,0 0 1,0 0 0,0 0 0,0 0 0,0-1 0,0 1 0,0 0-1,0 0 1,0 0 0,0 0 0,0 0 0,0 0 0,1 0 0,-1 0-1,0 0 1,0 0 0,0 0 0,0-1 0,0 1 0,0 0 0,0 0-1,0 0 1,0 0 0,1 0 0,-1 0 0,0 0 0,0 0 0,0 0-1,0 0 1,0 0 0,0 0 0,0 0 0,0 0 0,1 0-1,-1 0 1,0 0 0,-14-2 96,-22 0 40,-197 4-297,400-4-75,-304 3 638,68 1-1035,1-2-3286,58-1-2024,8-7-5482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5:40.9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2302 359 3395,'0'0'3822,"-13"-7"-3026,-20-10-771,-1 1 0,-1 1 0,-1 3 0,0 0-1,-43-7 1,-35 7 141,-1 4-1,-131 9 1,189 4-105,0 1 1,1 4-1,1 1 0,-1 4 1,2 1-1,0 3 0,2 2 0,-94 53 1,81-36 377,2 3 0,2 3 0,2 3 0,3 2 0,1 3 0,-60 73 0,76-76-159,2 3 1,3 1-1,2 1 1,2 2-1,-27 72 1,16-13-445,-46 208 1,64-223-186,-66 344-442,74-345 714,5 0-1,4 153 1,11-200 165,1-2 1,3 1-1,2-1 1,3-1-1,1 0 1,3 0-1,1-2 0,3-1 1,29 46-1,-15-33-27,3-2-1,2-2 1,2-1-1,3-3 1,2-1-1,67 52 1,-79-74-58,2-1 1,2-3 0,0-1 0,1-2 0,1-2 0,1-2 0,0-1 0,2-3 0,-1-1 0,1-2 0,1-3 0,0-1 0,54-1-1,-44-5 117,-1-3-1,1-2 0,-1-3 0,0-2 1,0-3-1,-2-2 0,1-2 0,-2-3 1,-1-2-1,77-44 0,-18-4 977,-4-5-1,107-96 0,178-196 1134,-327 305-2267,21-22 124,-3-4 0,109-152 0,-155 185-81,-2-1 1,-2-1-1,-3-2 0,-2-1 0,-3-1 0,21-84 0,-27 63-49,-4-1-1,-4-1 1,-3 0 0,-4 0-1,-3-1 1,-4 1-1,-4 0 1,-4 0 0,-3 1-1,-4 1 1,-3 1 0,-59-141-1,61 180-96,-1 1-1,-2 2 1,-2 0 0,-1 2-1,-2 0 1,-2 2-1,-1 2 1,-2 0-1,-1 2 1,-1 2-1,-1 1 1,-2 2-1,-1 1 1,-1 3-1,-47-21 1,-1 8-942,-136-35-1,-99-5-2354,191 47 1174,-5-3-2615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55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0 120 9769,'0'0'14291,"4"6"-13346,-4-4-845,1 0 0,0 0 0,0 0 0,0-1 0,0 1 0,0 0 0,1-1 0,-1 1 0,0-1 0,1 1 0,-1-1 0,1 0 0,0 0 0,-1 1 0,1-1 0,2 1 0,-2-2-19,0 0 1,0 0 0,-1-1-1,1 1 1,0 0 0,0-1-1,-1 1 1,1-1 0,0 0 0,-1 1-1,1-1 1,0 0 0,-1 0-1,1 0 1,-1 0 0,0 0 0,1-1-1,-1 1 1,0 0 0,1-1-1,-1 1 1,0 0 0,0-1-1,0-1 1,6-8-55,-1-1 0,-1 1 1,0-1-1,0-1 0,-1 1 0,-1 0 0,0-1 0,1-13 0,-3 19-1040,1 15 1048,-1-1-1,1 1 1,1 0-1,-1-1 1,1 1-1,1-1 1,-1 0-1,1 0 0,1 0 1,7 10-1,-8-13-187,0-1 0,0 1-1,0-1 1,0 0 0,0 0 0,0 0-1,7 3 1,-6-4-655,1 0 1,-1 0-1,0-1 1,1 0-1,0 1 0,-1-2 1,9 1-1,19 0-8491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6:45.3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18951 1043 10442,'-184'-28'-395,"-289"-6"0,219 24-230,-384-63 1,-857-76 341,289 113 668,-656-41-44,304-123-194,622 66 266,-1715-57 788,1360 131-512,335 13-128,60 43-297,652 19-351,-399 76 0,386-33-86,4 10 0,-293 121 0,400-128 3,4 7-1,2 6 1,4 5-1,-246 193 0,274-175-48,4 4 0,5 5-1,5 3 1,-157 242 0,-231 533 34,217-305 229,202-420 14,-73 285 0,115-342-4,5 1 0,-3 113 0,16 209 73,51 228-42,-22-485-82,88 303-1,-85-385-8,5-1 0,3-2-1,3-1 1,4-2 0,4-2-1,3-2 1,3-3 0,3-2 0,4-2-1,131 115 1,-24-48 45,253 157 1,211 73 46,-226-157-39,9-18-1,566 178 0,-494-224 40,936 149-1,51-134 227,7-60-6,-1389-94-305,1547 68 45,1-78 15,1213-45 131,-2767 50-191,589 0 43,0-40 2,-316-5-3,-2-16 0,684-209 0,-808 188 35,-5-11-1,-3-9 0,-5-10 0,-6-9 0,260-193 1,-301 175-40,-6-8 1,-6-7 0,-7-7 0,-7-6 0,-8-7 0,165-268 0,-234 325-18,-5-3 1,53-136 0,-87 176-4,-4-3 0,-3 0 0,-4-1 0,13-123 0,-25 89 12,-6-1 0,-5 0 1,-5 1-1,-5 0 1,-5 1-1,-6 0 1,-59-176-1,15 107 71,-7 3-1,-9 4 1,-184-290 0,152 296-8,-8 5 1,-7 6 0,-225-214-1,179 214-187,-7 8-1,-357-226 0,401 297-468,-3 6-1,-3 7 1,-4 5-1,-2 8 1,-2 6-1,-2 7 1,-2 6-1,-202-19 1,69 28-2630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6:48.1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2212 252 4228,'-814'282'3534,"617"-206"-2797,121-45-524,2 3 0,2 4 1,1 2-1,2 4 0,2 3 0,2 2 1,-77 76-1,78-59-217,2 1 1,4 4-1,3 2 1,3 2-1,4 3 1,-51 108-1,74-125 62,2 0 0,3 1 1,3 1-1,3 1 0,2 0 0,4 1 0,2 0 0,5 124 0,10-63-13,6-1 1,5 0-1,59 198 1,-59-257-61,2 0-1,3-1 1,3-1-1,51 83 1,-59-117 8,1 0 1,1-1-1,1-1 0,2-2 1,1 0-1,1-1 1,1-2-1,1-1 1,1-1-1,38 20 0,-10-14 61,2-2 0,0-2-1,2-3 1,0-3-1,110 15 1,-44-17 7,242-5 0,-250-16-46,0-6 0,-1-5 0,-1-6 0,-1-4 0,213-80 0,-196 51 7,-2-6-1,-2-5 0,-4-6 1,175-134-1,-229 151-69,-3-3 0,-2-2 0,-3-4 0,55-74 0,-89 100 30,-3 0 0,-1-3 0,-2 0-1,-2-1 1,-1-1 0,-3-1 0,-2-1 0,-2-1 0,11-57-1,-18 52 89,-2-1 0,-2 1 0,-2-1-1,-3 0 1,-13-79 0,1 59 243,-3 1 0,-3 1 0,-40-93-1,-10 15 514,-7 2 0,-174-248 0,158 262-384,-199-216-1,245 301-397,-1 1 0,-3 4-1,-2 1 1,-1 3 0,-3 2 0,0 2 0,-72-30-1,91 50-151,-1 2-1,1 1 0,-2 2 0,0 2 0,0 1 0,0 3 0,-1 1 0,-61 3 0,54 4-425,1 2 0,0 3 0,0 1 0,1 2 0,0 3-1,-83 38 1,-53 44-2295,-3 12-2691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9:27.3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19 3459,'-16'-19'8970,"22"24"-3109,31 33-1358,-24-24-4950,149 183 2001,-24-27-1234,68 42-219,-116-123-84,95 122 306,-11-12 1185,-44-54-929,36 37-512,57 65 1107,-153-163-1147,104 97 0,170 142 474,92 134 1133,-355-375-1258,179 138 1,-229-195-294,-2 2 0,31 35 1,21 20 50,111 109-27,-60-47-143,21 20-24,23-11-47,53 53 48,233 281-630,-402-431 350,24 27-197,-84-83 469,1 0 0,-1 0-1,0 0 1,0 0 0,1 0 0,-1 0-1,0 1 1,0-1 0,0 0 0,1 0-1,-1 0 1,0 0 0,0 1 0,0-1 0,0 0-1,1 0 1,-1 0 0,0 1 0,0-1-1,0 0 1,0 0 0,0 0 0,0 1 0,0-1-1,0 0 1,1 0 0,-1 1 0,0-1-1,0 0 1,0 0 0,0 1 0,0-1 0,0 0-1,-1 0 1,1 1 0,0-1 0,0 0-1,0 0 1,0 1 0,0-1 0,0 0-1,0 0 1,0 1 0,0-1 0,-1 0 0,1 0-1,0 0 1,0 1 0,0-1 0,-1 0-1,1 0 1,0 0 0,0 0 0,0 0 0,-1 1-1,1-1 1,0 0 0,-1 0 0,-18-3-7487,4-4-1521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9:34.6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42 4281 865,'0'0'13009,"-7"5"-12603,-20 14-32,20-15 400,9-5-580,1 0 0,0 0 0,-1-1 0,0 1 0,1-1 0,-1 0 0,0 1 0,0-1 0,0 0-1,2-3 1,4-2 102,1001-783 2715,-866 684-2944,252-197 15,-146 111 51,10-8 177,92-58-237,-148 115-50,534-394 41,-461 344-39,26-19 4,271-194-51,-270 210 33,324-226 21,-537 356 187,4 4 0,144-71 0,-125 71-22,-117 64-105,-33 15-2560,13-9-3436,11-7-1767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9:45.16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 1713 3299,'-12'5'10982,"33"-5"-7646,35-8-3000,17-18 443,81-42-1,-87 36 85,98-31 0,270-86-35,-90 62-636,-104 34-104,361-87 80,-439 107-146,-58 14 20,227-69 524,-95 22-523,140-17 3,-154 36-23,74-34 9,-19 5-32,32-2 61,150-31-58,-106 23 88,-114 25-54,33-9 323,153-32 337,-278 64-684,-105 24-8,1 3-1,84-12 1,-116 21-1555,-28 0-1840,12 2 3002,-16-3-3888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9:52.54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74 79 8040,'0'0'7569,"11"-9"-5786,0 1-1387,0 0 0,0 0 0,1 1 0,-1 1 0,2 0 0,-1 1 0,0 0 0,1 1 0,0 0 0,0 1 0,15-1 0,-24 3-326,0 1 0,-1-1 0,1 1 0,0 0 1,0 1-1,0-1 0,0 1 0,0-1 1,-1 1-1,1 0 0,0 1 0,-1-1 0,1 1 1,-1-1-1,7 5 0,-8-3-41,0-1 1,0 1-1,0 0 1,0 0 0,-1 0-1,1 0 1,-1 0-1,0 0 1,0 0-1,0 0 1,0 0-1,-1 1 1,1-1-1,-1 0 1,0 0-1,0 1 1,0-1-1,0 0 1,-1 5-1,-1 3 18,0 1-1,-1-1 0,-1 0 0,1 0 1,-2 0-1,1-1 0,-2 1 1,1-1-1,-1 0 0,-1-1 1,0 1-1,-10 9 0,-15 16 39,-58 48 1,78-72-47,-21 15 144,21-17-21,0 1 1,1 0 0,0 0-1,0 1 1,-17 25-1,27-36-152,1 1 0,-1 0 0,1-1 1,0 1-1,-1 0 0,1-1 0,-1 1 0,1 0 0,0 0 0,0-1 0,-1 1 0,1 0 1,0 0-1,0 0 0,0-1 0,0 1 0,0 0 0,0 0 0,0 0 0,0 0 0,0-1 1,1 1-1,-1 0 0,0 0 0,0-1 0,1 1 0,-1 0 0,0 0 0,1-1 0,-1 1 0,1 0 1,-1-1-1,1 1 0,-1 0 0,1-1 0,0 1 0,-1-1 0,1 1 0,0-1 0,-1 1 1,1-1-1,0 0 0,-1 1 0,1-1 0,0 0 0,0 0 0,0 1 0,-1-1 0,1 0 1,0 0-1,0 0 0,1 0 0,54 2 759,-41-3-531,18 0-39,0-2 1,0-2-1,58-15 0,-53 9-1753,43-19-1,-67 22-1377,-10-1-2191,-3-3-4577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9:52.88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48 17200,'0'0'4741,"82"-5"-3076,-32 0-383,8 2-802,5-2-384,-6 2-64,-1-2-576,-9 1-2083,-9-4-1184,-13-1-3172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9:53.21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34 10 17424,'0'0'1527,"12"-1"464,-10 0-1821,18-2 516,0 1-1,-1 0 1,1 2-1,0 0 1,26 4 0,-42-3-641,0-1 0,0 1 1,-1 1-1,1-1 1,0 0-1,-1 1 1,1 0-1,-1-1 1,1 2-1,-1-1 1,0 0-1,0 1 0,0-1 1,0 1-1,4 4 1,-6-3-46,1-1-1,0 1 1,-1-1 0,0 1 0,0 0 0,0 0 0,0 0 0,0-1-1,-1 1 1,0 0 0,0 0 0,0 0 0,0 0 0,-1 0 0,1 0-1,-1 0 1,0-1 0,0 1 0,-2 4 0,-6 10 31,0-1 0,0 0 0,-2-1 0,0 0 0,-1 0 0,-1-1 0,-26 24 0,17-17-23,-15 15 19,24-26 150,2 0 0,-1 1 0,1 0 0,1 1 0,-9 14 0,19-27-155,-1 1 0,0 0 0,0 0 0,1 0 0,-1 0 0,1 0 1,-1 0-1,1 0 0,-1 1 0,1-1 0,0 0 0,-1 0 0,1 0 0,0 0 0,0 0 0,0 1 0,0-1 0,0 0 0,0 0 0,0 0 0,1 1 0,-1-1 0,0 0 0,0 0 0,1 0 1,-1 0-1,1 0 0,-1 0 0,1 0 0,0 0 0,-1 0 0,1 0 0,0 0 0,0 0 0,-1 0 0,1-1 0,0 1 0,0 0 0,0 0 0,0-1 0,0 1 0,0-1 0,0 1 0,0-1 0,0 1 1,1-1-1,-1 0 0,0 1 0,0-1 0,0 0 0,0 0 0,1 0 0,0 0 0,11 1 162,-1 0 0,1-1-1,25-4 1,-27 3-151,28-3 25,56-13 1,-10-12-4799,-70 21 806,-7 0-2125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9:53.59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36 16592,'0'0'4676,"50"0"-2466,-10-6-160,5 0-833,4 2-928,1-1-257,-1 4-225,-8-1-2049,-7-3-2178,-5-1-5926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0:06.9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131 1 17809,'0'0'3577,"-1"8"-3455,-6 27-72,-1 0 1,-2 0-1,-2-1 0,-25 53 0,3-8 692,33-75-642,-17 52 857,18-55-942,-1 0 1,1 0-1,0 1 1,-1-1-1,1 0 1,0 0-1,0 1 1,0-1-1,0 0 1,0 0-1,0 0 1,0 1-1,0-1 1,0 0-1,1 0 1,-1 0-1,1 1 1,-1-1-1,1 0 1,-1 0-1,1 0 1,-1 0-1,1 0 1,0 0-1,0 0 1,-1 0-1,1 0 1,0 0-1,0-1 1,0 1-1,0 0 1,0 0-1,0-1 1,0 1-1,0-1 1,1 1-1,-1-1 1,0 1-1,2-1 1,14 1 221,1-1 1,0-1 0,0-1 0,-1 0 0,1-1 0,-1-1 0,0-1 0,23-9 0,8-6-2102,72-41 1,-96 44-1735,-9 4-2648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57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4228,'6'3'11211,"-1"-2"-8873,6-1-737,7 0-95,3 0-161,8-3-416,4-4-481,6-1-320,-3 0-96,0 0-32,0-1-224,-10 3-993,-8 0-673,-8 5-1056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0:07.45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64 94 17713,'0'0'5755,"-3"13"-5713,-11 35 7,2-9 290,1 1 0,2 1-1,-5 58 1,14-99-314,1 0 1,-1 0-1,1 0 0,-1 0 0,0 0 0,1 1 0,-1-1 1,1 0-1,-1 0 0,0 0 0,1 0 0,-1 0 0,1 0 1,-1 0-1,0-1 0,1 1 0,-1 0 0,1 0 0,-1 0 1,0 0-1,1 0 0,-1-1 0,1 1 0,-1 0 0,0 0 1,1-1-1,-1 1 0,9-11 182,-1-1 0,0 0-1,-1 0 1,0 0 0,-1-1 0,0 0 0,7-25-1,-11 31-184,8-23 24,-2 0-1,-1 0 0,-1-1 1,-2 0-1,1-59 0,-10 138-232,3-39 130,0 0 0,1 0 0,1 0 1,-1 0-1,2 14 0,0-22 55,-1 1 1,0-1-1,1 1 0,-1-1 1,1 0-1,0 1 0,-1-1 0,1 0 1,0 1-1,0-1 0,0 0 1,0 0-1,0 0 0,0 0 1,0 0-1,0 0 0,0 0 1,1 0-1,-1 0 0,0-1 1,2 2-1,2 0 13,-1-1 0,0 0 0,0 0 0,1 0 0,-1 0 1,0-1-1,7 1 0,0-2 50,-1 1-1,0-1 1,0-1 0,1 0 0,16-6-1,-9 0-18,-1 0 0,0-2-1,-1 0 1,25-21 0,-41 31-48,0 1 1,0-1-1,0 0 1,0 0 0,0 0-1,0 0 1,-1 1 0,1-1-1,0 0 1,0 0 0,0 0-1,0 1 1,0-1 0,0 0-1,0 0 1,0 0 0,0 1-1,0-1 1,0 0 0,0 0-1,0 0 1,0 0 0,1 1-1,-1-1 1,0 0 0,0 0-1,0 0 1,0 0 0,0 1-1,0-1 1,0 0 0,0 0-1,1 0 1,-1 0 0,0 0-1,0 1 1,0-1 0,0 0-1,1 0 1,-1 0 0,0 0-1,0 0 1,0 0 0,0 0-1,1 0 1,-1 0 0,0 0-1,0 0 1,0 0 0,1 0-1,-1 0 1,0 0 0,0 0-1,0 0 1,1 0-1,-1 0 1,0 0 0,0 0-1,1 0 1,-7 18-150,-7 12-74,-42 115 578,51-128-756,0 0-1,0 0 1,2 0-1,0 0 0,1 1 1,2 31-1,7-21-3628,10-12-2194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0:22.3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1 16528,'0'0'6347,"-3"12"-5696,-8 71 71,2 1 0,5 0 0,7 112 0,-2-192-1091,1 27 1123,1-17-2078,3-9-3518,-5-8-87,-1-6 2529,0 8 1150,0-18-7088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0:22.9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171 75 11787,'0'0'2781,"6"-8"97,-1-5-1691,13-21 1047,-4 14 2400,-76 88-2067,24-19-2366,-49 79 0,84-124-204,0 1 0,1 0 1,-1 1-1,1-1 0,0 0 1,1 1-1,-1-1 0,1 1 1,0-1-1,0 1 0,1 5 1,1-10 0,0 0 1,0 0-1,0 0 0,0 0 1,0 0-1,0 0 1,0 0-1,0-1 1,1 1-1,-1-1 1,0 1-1,0-1 1,1 1-1,-1-1 1,0 1-1,1-1 0,-1 0 1,1 0-1,-1 0 1,0 0-1,1 0 1,-1 0-1,1 0 1,-1 0-1,0-1 1,1 1-1,0-1 1,48-6 44,15-12-162,48-9-203,-102 26 291,-1 1 0,1 0-1,0 1 1,0 0 0,0 0 0,0 1 0,0 1 0,13 2 0,-22-3 23,0 0 1,0 0 0,0-1-1,0 1 1,0 0-1,0 1 1,0-1 0,0 0-1,0 0 1,0 1-1,0-1 1,-1 1 0,1 0-1,-1-1 1,1 1-1,-1 0 1,0 0 0,0 0-1,1 0 1,-2 0-1,1 0 1,0 0-1,0 1 1,-1-1 0,1 0-1,-1 0 1,1 1-1,-1-1 1,0 0 0,0 0-1,0 1 1,0-1-1,0 0 1,-2 5 0,1-1 42,-1 1 0,0-1 1,0 0-1,0 0 1,-1 0-1,0 0 0,0 0 1,-1-1-1,1 1 1,-1-1-1,-5 5 0,-12 10 374,0-1 0,-2-1 0,0-1 0,0-1 0,-33 16 0,41-25-326,0 1-1,-1-2 0,0 0 0,0-1 0,0-1 0,-1 0 1,1-2-1,-1 1 0,0-2 0,-20-1 0,37 1-149,-1-1 0,0 0 0,0-1 1,1 1-1,-1 0 0,0 0 0,1 0 0,-1 0 0,0 0 0,1-1 0,-1 1 0,1 0 0,-1-1 0,0 1 0,1 0 1,-1-1-1,1 1 0,-1-1 0,1 1 0,-1-1 0,1 1 0,-1-1 0,1 1 0,0-1 0,-1 1 0,1-1 0,-1 0 1,3-21-5198,5 6-1575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45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0 171 12107,'0'0'4853,"9"3"-3460,-1-1-1254,0 0-1,-1 0 0,1-1 0,0 0 0,0 0 0,0-1 1,0 0-1,0-1 0,0 0 0,0 0 0,0 0 0,0-1 1,0 0-1,-1-1 0,1 0 0,8-4 0,-4 0-80,-1 1 0,-1-2 0,1 1 0,-1-1-1,9-10 1,-16 14-11,1 0-1,-1 1 0,0-2 1,0 1-1,0 0 0,-1 0 1,1-1-1,-1 0 1,0 1-1,0-1 0,-1 0 1,0 0-1,0 0 1,0 0-1,1-8 0,-3 12-20,1 0 0,0-1 0,0 1 0,-1 0 0,1 0 0,0-1 0,-1 1 0,0 0 0,1 0 0,-1 0 0,0-1 0,1 1 0,-1 0 0,0 0 0,0 0 0,0 0 0,0 1 0,0-1 0,0 0 0,0 0 0,0 0 0,0 1 0,0-1 0,-1 1 0,1-1 0,0 1 0,0-1 0,-1 1 0,1 0 0,0-1 0,-1 1 0,1 0 0,0 0 0,-1 0 0,1 0 0,0 0 0,-1 1 0,1-1 0,-2 0 0,-3 1-36,-1 0-1,1 0 1,-1 0-1,1 1 1,0 0-1,0 0 0,-8 4 1,-1 3 10,1 1 0,0 0 0,1 1 0,0 0 1,-21 25-1,28-29 10,0 0 1,0 1 0,1-1-1,0 1 1,0 0-1,1 0 1,0 1 0,1-1-1,0 1 1,0 0-1,1 0 1,-3 14 0,5-21-21,0 0 0,1 1 0,-1-1 0,0 0 0,1 0 0,0 0 0,-1 0 0,1 0 0,0 0 0,0 0 0,0 0 0,0 0 0,0 0 0,0 0 0,1 0 0,-1-1 0,1 1 0,-1-1 0,1 1 0,0-1 0,-1 0 0,1 1 0,0-1 0,0 0 0,0 0 0,0 0 0,0 0 0,0-1 1,0 1-1,0-1 0,1 1 0,-1-1 0,3 1 0,10 1-430,1-1 0,0 0 1,26-2-1,-22 0-756,-8 1-262,0 0-1,0-1 1,-1-1 0,1 0 0,12-5-1,9-6-5571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45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6118,'0'0'14184,"-1"8"-13720,-4 11-148,2-7-102,-1-1-1,2 1 1,0 0-1,0 0 0,2 1 1,-1-1-1,2 12 1,-1-23-184,1-1 1,0 1 0,-1-1 0,1 1 0,0-1 0,0 0-1,-1 1 1,1-1 0,0 0 0,0 1 0,0-1 0,-1 0-1,1 0 1,0 0 0,0 0 0,0 0 0,-1 0 0,1 0-1,0 0 1,0 0 0,0 0 0,-1-1 0,1 1 0,1-1-1,21-5 956,-6-2-705,-1-1 0,-1 0 0,25-20 0,-25 17-263,1 1 0,1 0 0,19-9 0,-36 21-24,0-1 1,1 0-1,-1 0 0,1 0 1,-1 0-1,0 1 1,1-1-1,-1 0 1,0 0-1,1 1 1,-1-1-1,0 0 0,1 1 1,-1-1-1,0 0 1,1 1-1,-1-1 1,0 0-1,0 1 1,0-1-1,1 0 0,-1 1 1,0-1-1,0 1 1,0-1-1,0 1 1,0-1-1,0 0 1,0 1-1,0-1 0,0 1 1,0-1-1,0 1 1,0-1-1,0 1 1,0-1-1,0 0 1,0 1-1,0-1 0,-1 1 1,1-1-1,0 0 1,0 1-1,-1 0 1,-4 23 164,-3-3-95,-3 18-85,31-41-2382,17-25-3891,-17 10 315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46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113 143 5029,'0'0'10810,"4"-4"-8696,7-11-435,-22 19-440,-32 30-409,35-28-669,1 1 1,0 0-1,0 1 0,1-1 1,0 2-1,0-1 1,1 0-1,0 1 1,1 0-1,0 0 1,-5 15-1,9-24-152,0 1 0,0 0 0,0-1 0,1 1 0,-1 0 0,0-1-1,0 1 1,0-1 0,1 1 0,-1 0 0,0-1 0,0 1-1,1-1 1,-1 1 0,1-1 0,-1 1 0,1-1 0,-1 1 0,0-1-1,1 1 1,0-1 0,-1 1 0,1-1 0,-1 0 0,1 1 0,-1-1-1,1 0 1,0 0 0,-1 1 0,1-1 0,0 0 0,-1 0 0,1 0-1,0 0 1,-1 0 0,1 0 0,0 0 0,-1 0 0,1 0 0,0 0-1,-1 0 1,1-1 0,-1 1 0,1 0 0,0 0 0,0-1 0,34-10 706,-20 2-596,0-1 0,0-1 0,-1 0 0,-1-1 0,0-1 0,-1 0 0,18-24 0,-2-3 302,35-66 0,-60 94-224,-18 26-226,-20 30-80,27-34 80,1 0 1,1 1 0,0 0 0,0 0 0,1 1 0,1-1-1,0 1 1,0 0 0,1 0 0,-2 22 0,5-33 3,0 0 0,0 0 1,0 0-1,0 0 0,0 0 0,1 0 1,-1 0-1,0 0 0,1 0 1,-1-1-1,0 1 0,1 0 0,-1 0 1,1 0-1,0 0 0,-1-1 0,1 1 1,0 0-1,-1 0 0,1-1 0,0 1 1,0 0-1,-1-1 0,1 1 1,2 0-1,30 4-1622,-25-6 515,1 0 1,-1 0-1,0-1 0,0 0 0,0 0 0,9-5 1,10-8-4560,-2 0-875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46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10634,'0'0'7143,"-11"5"-5675,5-2-1445,-58 30 2583,58-29-2324,0-1 0,0 1-1,1 1 1,-1-1-1,1 1 1,0 0-1,0 0 1,1 0-1,-6 8 1,10-12-281,0-1-1,0 0 1,0 1-1,0-1 1,-1 0-1,1 0 1,0 1-1,0-1 1,0 0-1,0 1 1,0-1-1,0 0 1,0 0-1,0 1 1,0-1-1,0 0 1,0 1-1,0-1 1,0 0-1,0 0 1,0 1-1,0-1 1,1 0-1,-1 1 1,0-1-1,0 0 1,0 0-1,0 1 1,0-1-1,1 0 1,-1 0-1,0 0 1,0 1-1,1-1 1,-1 0-1,0 0 1,0 0-1,1 1 1,-1-1-1,0 0 1,0 0 0,1 0-1,-1 0 1,1 0-1,21 2 146,24-10-235,5-22-462,-48 29 556,-1-1-1,0 1 1,1-1 0,-1 0 0,0 0 0,0 0 0,0 0 0,0-1-1,0 1 1,-1 0 0,1-1 0,-1 1 0,1-1 0,-1 0 0,0 1-1,0-1 1,0 0 0,0-3 0,-3 6-9,1 1 0,-1-1 0,0 1 0,1-1 0,-1 1 1,0 0-1,1-1 0,-1 1 0,1 0 0,0 0 0,-1 0 0,1 0 0,0 0 0,-2 2 0,-9 9-200,8-9 64,0 0-1,0 1 1,0-1-1,1 1 1,0 0-1,0 0 1,0 0-1,0 0 1,0 0-1,1 1 1,0-1-1,0 1 1,0-1-1,-1 6 1,4-9-69,-1-1 1,0 1 0,1-1-1,-1 1 1,0 0 0,1-1-1,-1 0 1,1 1-1,-1-1 1,1 1 0,0-1-1,-1 1 1,1-1 0,-1 0-1,1 0 1,0 1 0,-1-1-1,1 0 1,0 0-1,-1 0 1,1 1 0,0-1-1,-1 0 1,1 0 0,0 0-1,-1 0 1,1 0 0,0-1-1,-1 1 1,1 0-1,0 0 1,-1 0 0,1 0-1,0-1 1,-1 1 0,2-1-1,-1 1-3,16-5-3846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47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12364,'0'0'1345,"-10"8"273,2-2-976,-1 1 1,1 1-1,0-1 1,1 2-1,-10 11 1,15-17-557,0 0 0,0 0 0,0 1 0,1-1 0,0 0 0,-1 1 0,1-1 0,0 0 0,0 1 0,1 0 0,-1-1 0,1 1 0,0-1 0,0 1 0,0 0 0,0-1 0,1 1 0,-1-1 0,1 1 0,0-1 0,0 1 0,0-1 0,1 1 0,2 3 0,3 6-68,4 7-23,-1 1 1,10 27-1,-17-41 5,-1 1 0,0-1 1,-1 1-1,0 0 0,0-1 0,-1 1 0,1 0 0,-2 0 0,1 0 0,-4 13 1,3-16 6,-1 0 1,0 0 0,0-1 0,-1 1-1,1-1 1,-1 1 0,0-1 0,0 0-1,-1 0 1,1 0 0,-1-1 0,0 1 0,-5 3-1,6-5 156,0 1-1,0-1 1,0 0 0,0 0-1,-1-1 1,1 1-1,-1-1 1,1 1 0,-1-1-1,0 0 1,0-1-1,1 1 1,-1-1-1,0 1 1,0-1 0,0 0-1,1 0 1,-8-2-1,10 1-126,-1 0-1,0 0 1,0-1 0,1 1-1,-1 0 1,1-1-1,-1 1 1,1-1 0,0 0-1,0 1 1,0-1-1,0 0 1,0 0 0,0 0-1,0 0 1,0 0-1,1 0 1,-1 0 0,1 0-1,-1 0 1,1 0-1,0 0 1,0 0 0,0 0-1,0 0 1,0 0-1,0 0 1,1 0 0,-1 0-1,2-4 1,0-3-169,-1 0 1,2 0-1,-1 1 1,1-1-1,1 1 1,3-8-1,7-3-101,1 0 0,1 1 0,0 1-1,1 1 1,1 0 0,1 1 0,34-20-1,-22 13 492,49-42-1,-79 63-200,0 0-1,1 0 1,-1 0 0,0-1-1,0 1 1,0 0-1,0 0 1,0-1 0,0 1-1,0-1 1,0 1-1,-1-1 1,1 1 0,0-1-1,-1 1 1,1-1 0,-1 0-1,1-2 1,-2 3-40,1 0 1,0 0 0,-1 1-1,1-1 1,-1 1 0,1-1-1,-1 0 1,1 1-1,-1-1 1,0 1 0,1-1-1,-1 1 1,0-1 0,1 1-1,-1 0 1,0-1-1,0 1 1,1 0 0,-1 0-1,0-1 1,0 1 0,1 0-1,-1 0 1,0 0-1,0 0 1,-1 0 0,-3 0-17,0 0 0,0 0 0,1 1 0,-1 0 0,0 0 0,0 0 0,0 0 0,1 1 0,-1-1 0,0 1 0,-5 4 0,2 0 24,1 0 1,0 1 0,0 0 0,-11 14 0,17-19-22,-1-1 0,1 1 0,-1 0 0,1 0 0,0 0 0,0 1 0,0-1-1,0 0 1,0 0 0,0 1 0,0-1 0,1 0 0,-1 1 0,1-1 0,0 0 0,0 1 0,0-1 0,0 1 0,0-1-1,0 0 1,1 1 0,-1-1 0,1 1 0,1 3 0,0-4-11,0-1-1,0 1 1,0-1-1,0 0 1,0 0-1,0 0 1,0 0 0,1 0-1,-1 0 1,0-1-1,1 1 1,-1-1-1,0 1 1,1-1-1,-1 0 1,1 0 0,-1 0-1,0 0 1,5-2-1,46-9-1888,-42 5 1239,0 0 0,0-1 0,-1 0-1,0-1 1,-1 0 0,1 0 0,11-15 0,24-20 1925,-42 54 1861,-7 50-1441,3-57-1644,0 0 0,0-1 0,1 1 1,-1 0-1,1 0 0,-1 0 0,1-1 1,1 1-1,-1 0 0,0 0 0,1 0 0,1 3 1,-2-6-33,1 0 1,-1 0 0,1-1 0,-1 1-1,1 0 1,-1-1 0,1 1 0,0 0-1,-1-1 1,1 1 0,0-1 0,-1 1-1,1-1 1,0 0 0,0 1 0,0-1 0,-1 0-1,1 1 1,0-1 0,1 0 0,31-4 263,49-33-2427,-91 54-5167,7-11 2312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47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39 17681,'0'0'4975,"-10"-3"-4441,7 2-504,-1 0 0,0 1 0,0-1-1,0 1 1,0-1 0,1 1 0,-1 0 0,0 0 0,0 1 0,0-1-1,0 1 1,1 0 0,-1 0 0,0 0 0,1 1 0,-1-1 0,1 1 0,-1 0-1,1 0 1,0 0 0,-1 0 0,1 1 0,0-1 0,1 1 0,-1 0-1,0 0 1,1 0 0,0 0 0,-1 0 0,1 0 0,1 1 0,-1-1 0,0 1-1,1-1 1,0 1 0,-2 5 0,3-8-8,-1 0-1,1 0 1,0 0-1,0 0 1,0 0 0,-1 0-1,1 0 1,0 0-1,0 0 1,0 0 0,0 0-1,1 0 1,-1 0-1,0-1 1,0 1 0,0 0-1,1 0 1,-1 0-1,1 0 1,-1 0 0,0 0-1,1 0 1,0-1-1,-1 1 1,1 0 0,-1 0-1,2 0 1,-1 0 43,1 0 1,0-1 0,-1 1-1,1-1 1,0 1 0,-1-1 0,1 1-1,0-1 1,0 0 0,0 0-1,-1 0 1,1 0 0,3 0-1,2-1 45,0-1 1,1 0-1,-1 0 0,0 0 0,0 0 0,8-5 0,-3-1-133,0 0 0,0-1-1,14-15 1,-22 21-11,-1 0 1,0 0-1,0 0 1,0-1-1,0 0 0,0 1 1,-1-1-1,0 0 0,0 0 1,0 0-1,0-1 0,0 1 1,-1 0-1,1-8 1,-2 11 24,0 1 0,-1 0 0,1 0 0,-1 0 0,1-1 0,-1 1 0,1 0 0,0 0 0,-1 0 0,1 0 0,-1 0 0,1 0 0,-1 0 0,1 0 1,-1 0-1,1 0 0,-1 0 0,1 0 0,-1 0 0,1 0 0,-1 0 0,1 0 0,-1 1 0,1-1 0,-1 0 0,1 0 0,0 1 0,-1-1 0,1 0 1,-1 0-1,1 1 0,0-1 0,-1 0 0,1 1 0,0-1 0,0 1 0,-1-1 0,1 0 0,0 1 0,-18 13 46,15-11-6,0 0-1,0 0 1,1 0-1,-1 0 1,1 1-1,0-1 1,0 1-1,0-1 0,0 1 1,0 0-1,1 0 1,0 0-1,-1 0 1,2 0-1,-1 0 1,0 5-1,1-8-15,1-1-1,0 1 1,-1 0-1,1-1 0,-1 1 1,1-1-1,0 1 1,0 0-1,-1-1 1,1 0-1,0 1 1,0-1-1,0 1 1,0-1-1,-1 0 1,1 0-1,0 1 1,0-1-1,0 0 1,0 0-1,0 0 1,0 0-1,0 0 0,0 0 1,0 0-1,0-1 1,30-1 229,-18-3-315,-1 0 0,1 0 0,-1-1 0,0-1 0,-1 0 0,1 0 0,-1-1 0,-1-1 0,14-13 0,-30 28-144,-1 1 325,0 0 0,1 1 0,0 0 0,0 0 0,1 0 0,0 1 0,0 0 0,-4 9-1,9-17-91,0 0 0,0-1 0,1 1 0,-1-1 0,0 1 0,0 0 0,0-1 0,0 1 0,1-1 0,-1 1 0,0-1 0,0 1 0,1-1 0,-1 1 0,0-1 0,1 1 0,-1-1 0,1 1 0,-1-1 0,1 1 0,-1-1 0,1 0-1,-1 1 1,1-1 0,-1 0 0,1 0 0,-1 1 0,1-1 0,-1 0 0,1 0 0,0 0 0,-1 1 0,1-1 0,-1 0 0,1 0 0,0 0 0,-1 0 0,1 0 0,-1 0 0,1-1 0,0 1 0,-1 0 0,1 0 0,-1 0 0,2-1 0,31-5 607,-19-2-684,1-1 0,-1 0-1,0 0 1,-1-2 0,0 0-1,21-23 1,-21 20-198,-12 14 198,-7 12-5,-5 5 78,8-13-47,0 1-1,0-1 1,0 1 0,0 0 0,1 0 0,0 0 0,0 0-1,0 1 1,0-1 0,1 1 0,-1 9 0,2-14-115,1 0 0,-1-1 0,0 1 0,1-1 0,-1 1 1,0-1-1,1 1 0,-1-1 0,1 1 0,-1-1 0,1 1 0,-1-1 1,1 1-1,-1-1 0,1 0 0,0 1 0,-1-1 0,1 0 1,-1 0-1,1 1 0,0-1 0,-1 0 0,1 0 0,0 0 0,-1 0 1,1 0-1,0 0 0,-1 0 0,1 0 0,0 0 0,0 0 0,27-3-5898,-4-5-697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48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17617,'0'0'5039,"-4"9"-6672,-11 28 469,15-36 1092,0 0-1,0 0 1,0 0 0,0 0-1,0 0 1,0-1 0,0 1 0,0 0-1,0 0 1,1 0 0,-1 0 0,0 0-1,0-1 1,1 1 0,-1 0 0,1 0-1,-1 0 1,0-1 0,1 1 0,0 0-1,-1-1 1,1 1 0,-1 0 0,1-1-1,0 1 1,1 0 0,21 12-993,-17-10 451,0 0-580,42 29 1702,-47-32-380,-1 0 0,1 1 0,0 0 0,-1-1 0,1 1 0,0-1 0,-1 1 0,1 0 0,-1 0 0,1-1 1,-1 1-1,1 0 0,-1 0 0,0-1 0,1 1 0,-1 0 0,0 0 0,0 0 0,0 0 0,1 0 0,-1-1 0,0 1 0,0 0 0,0 0 1,0 0-1,-1 0 0,1 0 0,0 0 0,0-1 0,0 1 0,-1 0 0,1 0 0,0 0 0,-1 0 0,1-1 0,-1 1 0,1 0 1,-1-1-1,1 1 0,-1 0 0,0-1 0,1 1 0,-1 0 0,0-1 0,1 1 0,-1-1 0,0 1 0,0-1 0,1 0 0,-1 1 0,0-1 1,0 0-1,0 0 0,-1 1 0,-6 2 235,0 0 0,0 0 0,-1-1 0,1 0 0,-15 2 0,-20-7-2072,33-2-2460,7-6-4148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58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5733,'0'0'14382,"78"35"-13133,-35-45-416,0-5-609,4 2-128,2 1-128,-13 2-1217,0 3-3075,-6 0-4068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48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59 10826,'0'0'11339,"-2"8"-11232,-3 10 221,2 0 0,0 0 1,-2 27-1,6-44-270,-1 0 1,0 0-1,1 0 1,-1 0-1,1 0 0,-1 0 1,1 0-1,-1 0 0,1 0 1,0 0-1,-1 0 1,1-1-1,0 1 0,0 0 1,0-1-1,-1 1 1,1 0-1,0-1 0,0 1 1,0-1-1,0 0 1,0 1-1,0-1 0,0 0 1,0 1-1,0-1 1,0 0-1,0 0 0,0 0 1,0 0-1,1 0 0,-1 0 1,0 0-1,0 0 1,0 0-1,0-1 0,0 1 1,0 0-1,1-1 1,4 0 164,0 0 1,0-1 0,0 1 0,-1-1 0,1 0 0,5-4-1,3-3-29,0 0 0,0-2 0,-1 0 1,14-15-1,-23 23-152,-1-1 1,1 0-1,-1-1 1,0 1-1,0-1 0,0 1 1,0-1-1,-1 0 1,0 0-1,0 0 1,0 0-1,-1 0 1,0 0-1,0-1 1,0 1-1,0-1 1,-1-5-1,0 11-50,0-1 0,0 1 0,0 0 0,0-1 0,0 1 0,0-1 0,-1 1 0,1 0 0,0-1 0,0 1 0,0 0 0,0-1 0,0 1 0,-1 0 0,1-1 0,0 1 0,0 0 0,-1-1 0,1 1 0,0 0-1,-1 0 1,1-1 0,0 1 0,0 0 0,-1 0 0,1 0 0,-1-1 0,1 1 0,0 0 0,-1 0 0,1 0 0,0 0 0,-1 0 0,1 0 0,-1 0 0,-17 6-667,-12 18-1211,28-22 1623,1 0 0,-1 0 1,1 0-1,-1 0 0,1 0 0,0 1 1,0-1-1,0 0 0,1 1 1,-1-1-1,0 1 0,1-1 1,0 1-1,-1-1 0,1 1 0,0 0 1,0-1-1,1 1 0,-1-1 1,1 5-1,0-5-111,1-1-1,-1 1 1,1 0 0,-1 0 0,1-1-1,0 1 1,0-1 0,-1 1-1,1-1 1,0 0 0,0 0-1,0 1 1,0-1 0,1-1 0,-1 1-1,0 0 1,0-1 0,1 1-1,-1-1 1,0 1 0,1-1 0,3 0-1,53-1-5807,-28-6 566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49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95 5477,'0'0'16208,"-8"-3"-15877,6 2-318,-1 0 1,1 0 0,-1 0 0,0 1 0,1-1 0,-1 1 0,0 0 0,1 0 0,-1 0 0,0 0 0,1 0 0,-1 1 0,0-1 0,1 1-1,-1 0 1,0-1 0,-4 4 0,1 0 61,-1 0 0,1 1 0,0 0-1,0 1 1,1-1 0,-8 10 0,12-14-43,0 0 0,0 0 1,0 0-1,0 0 0,0 0 1,0 0-1,0 1 0,0-1 1,1 0-1,-1 0 0,0 1 1,1-1-1,-1 1 0,1-1 1,-1 0-1,1 1 0,0-1 1,0 1-1,-1-1 0,1 3 0,1-3 11,0-1 0,0 1 0,-1-1-1,1 1 1,0-1 0,0 1 0,-1-1-1,1 1 1,0-1 0,0 0 0,0 0-1,0 1 1,0-1 0,0 0 0,0 0-1,-1 0 1,1 0 0,0 0-1,0 0 1,0 0 0,0 0 0,0-1-1,1 1 1,63-19 1050,-46 11-1151,0 1 1,0 1 0,1 0-1,0 2 1,0 0 0,0 1-1,31 0 1,-51 3 44,1 0-1,0 0 1,0 0 0,0 1-1,0-1 1,0 0 0,0 1 0,0-1-1,0 0 1,-1 1 0,1-1 0,0 1-1,0 0 1,-1-1 0,1 1 0,0 0-1,-1-1 1,1 1 0,0 0 0,-1 0-1,1-1 1,-1 1 0,1 0 0,-1 0-1,0 0 1,1 0 0,-1 0 0,0 0-1,0-1 1,0 1 0,1 0 0,-1 0-1,0 0 1,0 1 0,-2 27 1536,2-30-903,7-21 55,5-10-590,-8 24-85,0-1 0,-1 1 0,0-1 0,0 0 0,-1 0 0,1-12 0,-3 21-272,1 20-651,-1-18 906,0 0 1,0 0-1,1-1 1,-1 1-1,1 0 1,-1 0-1,1-1 1,-1 1-1,1-1 1,0 1-1,0 0 1,0-1-1,0 0 1,0 1-1,0-1 1,1 1-1,-1-1 1,0 0-1,1 0 1,-1 0-1,1 0 1,-1 0-1,4 1 1,-2-1 22,1 0 0,-1 0 0,1-1 1,0 1-1,-1-1 0,1 0 1,-1 0-1,1 0 0,0-1 0,-1 1 1,6-2-1,1-1 39,0-1 0,0 1-1,0-2 1,-1 1 0,1-1 0,-1-1-1,11-7 1,4-15 10,-5 7-183,-29 41-349,-14 18 452,13-23-5,1 1 0,0 0 1,-10 26-1,20-33-676,8-15-10818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49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13421,'0'0'192,"-6"51"-2530,17-38-1698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50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21 12812,'0'0'2258,"-8"4"-48,-3 2-1405,0 1-1,0 0 0,-14 12 0,21-16-582,1 0 1,0-1-1,0 1 0,0 0 0,1 1 1,-1-1-1,1 0 0,0 1 1,0 0-1,0-1 0,0 1 0,0 0 1,1 0-1,0 0 0,0 0 0,0 0 1,0 5-1,1-8-204,0 0-1,1 1 1,-1-1 0,1 0 0,0 0 0,-1-1-1,1 1 1,0 0 0,0 0 0,-1 0 0,1 0-1,0-1 1,0 1 0,0 0 0,0-1 0,0 1-1,0 0 1,0-1 0,0 0 0,0 1 0,0-1-1,0 0 1,1 1 0,-1-1 0,0 0 0,0 0-1,0 0 1,0 0 0,1 0 0,-1 0 0,0 0-1,0 0 1,2-1 0,42-7 274,-34 3-295,0-2 1,0 1 0,-1-1 0,0-1-1,-1 0 1,1 0 0,-1-1-1,-1 0 1,0-1 0,0 0 0,-1 0-1,0 0 1,5-13 0,-11 22-2,-1 1 1,0 0 0,0 0 0,0 0 0,1 0-1,-1 0 1,0-1 0,0 1 0,0 0 0,0 0-1,0 0 1,1-1 0,-1 1 0,0 0 0,0 0-1,0-1 1,0 1 0,0 0 0,0 0 0,0 0-1,0-1 1,0 1 0,0 0 0,0 0 0,0-1-1,0 1 1,0 0 0,0 0 0,0-1 0,0 1-1,0 0 1,0 0 0,0-1 0,0 1 0,-1 0-1,1 0 1,0 0 0,0-1 0,0 1 0,0 0-1,0 0 1,-1 0 0,1 0 0,0-1 0,0 1-1,-1 0 1,-11 8-97,-13 19-39,20-22 125,1 1-1,-1 0 1,1 0 0,1 0 0,-1 0 0,-4 12-1,4 10-3211,5-27 2936,-1 0-1,1-1 0,0 1 1,0-1-1,0 1 1,0-1-1,1 1 1,-1-1-1,0 0 1,0 0-1,0 1 0,0-1 1,0 0-1,0 0 1,1 0-1,-1 0 1,0 0-1,0 0 0,0-1 1,0 1-1,0 0 1,0 0-1,0-1 1,0 1-1,0-1 1,0 1-1,2-2 0,14-11-5148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50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60 9769,'0'0'13368,"-10"11"-12968,3-2-338,-38 48 820,41-51-817,1-1 0,0 1 0,-1 0 1,2 0-1,-1 0 0,1 0 0,0 1 0,0-1 0,1 1 0,-1 10 0,2-16-86,1 0 0,-1 0-1,1 0 1,-1 0 0,1 0-1,0 0 1,-1 0 0,1-1-1,0 1 1,0 0 0,0 0 0,0 0-1,-1-1 1,1 1 0,0-1-1,0 1 1,0-1 0,1 1-1,-1-1 1,0 1 0,0-1 0,0 0-1,0 0 1,0 1 0,0-1-1,0 0 1,1 0 0,-1 0-1,0 0 1,1-1 0,48 1-2031,-37-1 953,-10 1 756,32 2-2898,-34-2 3282,0 0 0,0 0-1,0 0 1,0 0 0,0 0-1,0 0 1,0 0 0,0 0 0,0 0-1,0 1 1,0-1 0,-1 0-1,1 1 1,0-1 0,0 1-1,0-1 1,0 1 0,-1-1 0,1 1-1,0 0 1,0-1 0,-1 1-1,1 0 1,-1 0 0,2 1 0,-5 1 211,0-1 1,0 1-1,0-1 1,0 0 0,-1 1-1,1-2 1,0 1-1,-1 0 1,0-1 0,1 1-1,-1-1 1,-6 1-1,2 1 148,-15 5-81,-1-1 1,0-1-1,-1-1 1,0-1-1,-36 1 0,62-9-4323,15-12 172,5 2-1838</inkml:trace>
  <inkml:trace contextRef="#ctx0" brushRef="#br0" timeOffset="1">396 1 18962,'0'0'4388,"-44"55"-2466,25-28-577,-1 2-768,0 1-449,6-3-64,-1-2-64,4-3-545,8-5-640,-1-4-769,4-7-672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50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67 15599,'0'0'9721,"8"-9"-9534,25-27 208,-33 36-386,1 0 0,-1-1 0,0 1 1,1 0-1,-1 0 0,1-1 0,-1 1 0,0 0 0,1-1 1,-1 1-1,0 0 0,1-1 0,-1 1 0,0-1 0,0 1 1,1 0-1,-1-1 0,0 1 0,0-1 0,0 1 0,0-1 1,0 1-1,1-1 0,-1 1 0,0-1 0,0 1 0,0-1 1,0 1-1,0-1 0,0 1 0,-1-1 0,1 1 1,0 0-1,0-1 0,0 1 0,0-1 0,-1 1 0,1-1 1,0 1-1,0-1 0,-1 1 0,1 0 0,0-1 0,0 1 1,-1 0-1,1-1 0,-1 1 0,1 0 0,0-1 0,-1 1 1,1 0-1,-1 0 0,1-1 0,-1 1 0,1 0 0,0 0 1,-1 0-1,1 0 0,-1 0 0,1 0 0,-1 0 0,1 0 1,-1 0-1,1 0 0,-1 0 0,1 0 0,-1 0 1,-30 3-132,24 0 123,1 1 1,0 0-1,-1 0 1,1 0-1,1 0 1,-1 1 0,0 0-1,1 0 1,0 1-1,1-1 1,-1 1-1,1 0 1,0 0-1,0 1 1,1-1 0,0 1-1,0 0 1,1 0-1,-1 0 1,1 0-1,1 0 1,0 0-1,-1 13 1,2-20 4,0 1 1,0 0-1,0 0 0,0-1 0,0 1 0,1 0 1,-1-1-1,0 1 0,1 0 0,-1-1 1,0 1-1,1 0 0,-1-1 0,0 1 1,1-1-1,-1 1 0,1-1 0,-1 1 1,1-1-1,0 1 0,-1-1 0,1 1 1,-1-1-1,1 0 0,0 1 0,-1-1 1,1 0-1,1 1 0,27 2-236,-22-4-500,0 1 0,0-2-1,0 1 1,0-1-1,13-4 1,4-10-4026,1-1-2825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51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14 13485,'0'0'12577,"-8"-4"-12534,5 2-35,0 1 1,0 0-1,0 0 1,0 0-1,0 0 1,0 0-1,0 0 1,-1 1 0,1 0-1,0 0 1,0 0-1,-1 0 1,1 0-1,0 0 1,0 1-1,0 0 1,-1-1-1,1 1 1,0 0 0,0 1-1,0-1 1,0 1-1,0-1 1,1 1-1,-1 0 1,0 0-1,1 0 1,-1 0-1,1 0 1,0 1-1,0-1 1,0 1 0,0-1-1,0 1 1,1 0-1,-1 0 1,1 0-1,-1 0 1,0 3-1,2-5-1,0 0 0,0 0-1,0 0 1,0 0 0,1 0-1,-1 0 1,0 0 0,1 0 0,-1 0-1,0 0 1,1 0 0,-1-1-1,1 1 1,-1 0 0,1 0-1,0 0 1,-1-1 0,1 1-1,0 0 1,-1-1 0,1 1-1,0 0 1,0-1 0,0 1 0,-1-1-1,1 0 1,0 1 0,0-1-1,0 1 1,0-1 0,0 0-1,0 0 1,0 0 0,0 0-1,0 0 1,0 0 0,0 0-1,2 0 1,49 3-313,-42-4 10,14 0-352,-17 0 505,-1 0-1,1 1 1,-1 0 0,1 0-1,-1 0 1,1 1 0,-1 0-1,9 2 1,-15-2 177,0-1-1,0 1 1,0-1 0,0 1-1,0-1 1,0 0 0,0 1 0,0-1-1,0 1 1,0-1 0,-1 1-1,1-1 1,0 1 0,0-1 0,-1 0-1,1 1 1,0-1 0,0 1-1,-1-1 1,1 0 0,0 1 0,-1-1-1,1 0 1,-1 0 0,1 1 0,0-1-1,-1 0 1,1 0 0,-1 1-1,1-1 1,-1 0 0,1 0 0,-1 0-1,1 0 1,-1 0 0,1 0-1,-1 0 1,0 0 0,-21 9 498,-120 33 16,80-28-9846,45-11-3033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8:58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89 4356,'0'-20'8741,"0"-1"-3759,0-15-2126,0 24-4661,0 58 2934,-20 276 489,28 5-1372,-11 272 1798,-4-83-1830,9-337-161,5 589 213,-6 439-207,-49-258-4,10-302-24,-13 119 8,39-608-35,5-55 80,-31 298 686,34-377-736,0-1 1,-2 1 0,-8 22-1,3-84-11447,7 13 5050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8:59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10025,'6'4'4424,"17"-5"-3022,14-7-1697,-18 2 462,10-5-18,0 1 0,0 2 0,1 1 1,0 1-1,50-3 0,215 30 984,-24 0 89,261-51 504,-59 0-1483,453 54 450,-865-21-611,1171-34 1444,-307-3-841,-337 18-419,828 51-149,-68 4 588,-1027-71-381,-88 6-56,-183 25-193,-64 1-3497,13 1 2988,-1-1-1,0 1 1,1-1-1,-1 1 1,0-1-1,1 0 1,-1 0-1,0 0 1,0 0-1,1 0 1,-1-1-1,0 1 1,1 0-1,-1-1 0,0 1 1,1-1-1,-1 1 1,0-1-1,1 0 1,-1 0-1,1 0 1,0 0-1,-1 0 1,1 0-1,0 0 1,-1 0-1,0-3 1,-2-9-4376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8:59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9641,'0'0'7970,"8"3"-7484,16 5 18,0 1-1,-1 2 1,25 14-1,-32-14-74,2-1 0,-1-1 1,1-1-1,1-1 0,-1 0 0,1-1 0,0-1 0,1-1 0,23 2 0,-43-5-385,0-1 1,1 1-1,-1-1 1,1 1-1,-1-1 0,0 1 1,1-1-1,-1 1 1,0-1-1,0 1 1,1 0-1,-1-1 1,0 1-1,0-1 0,0 1 1,0 0-1,0-1 1,0 1-1,0 0 1,0-1-1,0 1 1,0-1-1,0 1 1,0 0-1,0-1 0,-1 1 1,1 0-1,0-1 1,0 1-1,-1-1 1,1 1-1,0-1 1,-1 1-1,1-1 0,-1 1 1,0 0-1,-13 26 234,-31 47-152,-2-2 1,-4-3 0,-69 73 0,119-142-447,-8 8-734,5-10-3968,3-17-2953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58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4740,'0'0'13549,"-2"9"-12380,-5 13-34,2 0 0,-4 44 0,7-46-1011,2 0 1,0 0-1,1 0 0,1 1 0,1-1 1,0-1-1,8 22 0,-11-40-81,1-31-392,-2 0 1,-1 0-1,-1 0 1,-2 0-1,-1 1 1,-17-53-1,30 110 1321,5 16-684,-4-29-29,0 0 1,1 0-1,1-1 0,0-1 1,23 24-1,-27-32-89,-1 0 0,0-1-1,1 0 1,0 0 0,0 0 0,0 0-1,1-1 1,-1 0 0,1-1 0,0 1-1,0-1 1,-1-1 0,1 1-1,0-1 1,1 0 0,11-1 0,-16-1-79,1 1 0,-1-1 0,0-1 1,0 1-1,0 0 0,0-1 0,0 0 1,0 1-1,0-1 0,-1 0 0,1-1 0,-1 1 1,1 0-1,-1-1 0,0 1 0,0-1 1,0 0-1,0 0 0,0 1 0,-1-1 0,1-1 1,-1 1-1,0 0 0,0 0 0,0 0 1,0-5-1,3-7 145,-1 0 1,0 0 0,-1 0-1,0-21 1,-2 27-146,-1 0 0,0 0 0,0 0 0,-1 1 0,-2-10 0,4 16-164,-1 0 0,0 0 0,1 0-1,-1 0 1,0 0 0,0 1-1,0-1 1,0 0 0,0 1 0,0-1-1,0 0 1,-1 1 0,1-1-1,0 1 1,-1 0 0,0-1 0,1 1-1,-1 0 1,0 0 0,1 0-1,-1 0 1,0 0 0,0 1 0,0-1-1,0 1 1,0-1 0,-3 0-1,4 2-158,0-1-1,0 1 0,1-1 0,-1 1 0,0-1 0,1 1 0,-1 0 0,0-1 0,1 1 0,-1 0 1,1 0-1,-1-1 0,1 1 0,-1 0 0,1 0 0,0 0 0,-1 0 0,1-1 0,0 1 1,0 0-1,0 0 0,0 0 0,0 0 0,0 0 0,0 0 0,0 0 0,0 1 0,-1 33-7395,2-29 3942,-1 10-5347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9:00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0 555 11915,'0'0'8894,"14"-7"-7826,8-9-783,-1-1 1,-1 0 0,0-2-1,-1 0 1,29-39-1,122-210 765,-99 148-621,-58 107-259,-6 21-152,-5 33-76,-1-29 126,2 63 138,-3-30-204,3 1-1,1-1 0,3 1 1,16 59-1,-22-100-358,1 0 0,0 0-1,0 0 1,0 0 0,0-1 0,1 1 0,0-1-1,0 1 1,0-1 0,0 0 0,8 7-1,12-3-5140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9:01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13933,'0'0'9118,"1"12"-8061,0 6-817,-1 1-1,-1-1 1,-1 1-1,0-1 0,-2 0 1,-5 18-1,-1 0 109,4-20-181,1 1 1,0 0-1,2 0 1,-3 31 0,6-47-172,0-1 0,0 1 0,1 0 1,-1 0-1,0 0 0,0 0 1,1 0-1,-1 0 0,0-1 1,1 1-1,-1 0 0,1 0 0,-1 0 1,1-1-1,-1 1 0,1 0 1,0-1-1,-1 1 0,1 0 1,0-1-1,0 1 0,-1-1 1,1 1-1,0-1 0,0 1 0,0-1 1,-1 0-1,1 1 0,0-1 1,0 0-1,0 0 0,0 0 1,0 0-1,0 0 0,0 0 0,0 0 1,0 0-1,-1 0 0,1 0 1,0 0-1,0 0 0,0-1 1,0 1-1,1-1 0,3 0-195,0 0 1,0-1-1,0 0 0,0 0 0,0 0 1,-1 0-1,6-5 0,-3 2-682,0-1 1,0-1-1,-1 1 0,0-1 0,0 0 0,-1 0 0,8-13 1,12-27-7358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9:01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20628,'0'0'4324,"-51"11"-3075,44-1-897,7 3-288,0-2-160,2-7-2018,18-4-2755,-6-12-6181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9:02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19250,'0'0'3652,"-5"8"-1645,3-4-1852,-1 0 0,1 0 0,0 1 1,0-1-1,0 0 0,1 1 0,0 0 0,-1-1 1,2 1-1,-1 0 0,0-1 0,1 1 0,0 0 1,0 0-1,0-1 0,1 1 0,0 0 0,0-1 1,0 1-1,0 0 0,1-1 0,-1 0 0,1 1 1,0-1-1,1 0 0,-1 0 0,5 6 0,-2-4-184,1 0 0,0-1 0,1 0 0,-1 0 0,1 0 0,0 0 0,0-1 0,0-1 0,1 1 0,-1-1 0,1 0 0,0-1 0,0 1 0,0-2 0,0 1 0,0-1 0,0 0-1,0-1 1,0 0 0,1 0 0,-1-1 0,0 0 0,13-4 0,-6 2-734,0-2 0,0 0 1,-1 0-1,0-1 0,14-9 0,-14 7-1465,0-1-1,0-1 1,-1 0 0,14-15 0,1-7-7184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9:03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394 0 2114,'0'0'16624,"-29"51"-13774,5-7-607,-10 13-706,-9 10-128,-2 8-448,-5 3-705,3 4-191,2-5-386,14-5-992,8-11-1666,1-13-3075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0:50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143 190 5445,'0'0'1159,"-11"-5"245,1 1-804,-1-1 0,0-1 0,1 0 0,0 0 0,-12-11 0,20 16-504,0 0 0,1-1 0,-1 1 0,1-1 0,-1 1 0,1-1 0,-1 0 0,1 0 0,0 1 0,0-1 0,0 0 0,0 0 0,0 0 0,0 0 0,1 0 0,-1-1 0,1 1 1,-1 0-1,1 0 0,0 0 0,0 0 0,0-1 0,0 1 0,0 0 0,0 0 0,1 0 0,-1 0 0,1 0 0,0-1 0,-1 1 0,1 0 0,0 0 0,0 1 0,0-1 0,0 0 0,1 0 0,-1 0 0,0 1 0,1-1 1,-1 0-1,1 1 0,0 0 0,-1-1 0,4-1 0,4-3-24,0-1-1,1 1 1,0 0 0,1 1 0,-1 1-1,1-1 1,0 1 0,0 1 0,0 0-1,0 1 1,1 0 0,-1 1 0,23 0-1,-23 1-76,0 0-1,0 1 0,0 1 0,0-1 1,-1 2-1,1 0 0,-1 0 0,1 1 1,-1 0-1,0 0 0,-1 1 0,1 1 0,-1 0 1,16 13-1,-2 5 52,-1 1-1,-1 0 1,-2 2-1,0 0 1,-2 1 0,-1 1-1,-2 1 1,0 0 0,-2 1-1,13 54 1,-4 14 96,-4 1 0,5 148 1,-13-5 582,1 52-174,-27 41-116,0-35-64,7-35 157,1 137-266,11-363-211,3-1-1,0 0 1,3 0 0,1-1 0,2 0-1,2 0 1,24 51 0,-10-37-10,2-1 1,2-1 0,2-2-1,54 62 1,-73-95-29,1 0 0,24 20 0,-33-30 23,0-1-1,0 0 1,0 0 0,1 0 0,0-1-1,-1 0 1,1 0 0,1-1 0,-1 0-1,10 2 1,-15-4 781,-35 5 443,21-1-1265,1 1-1,0 1 1,0 0 0,0 1 0,1 0 0,0 0 0,-14 14-1,-60 66-80,53-47 0,1 1 1,2 1-1,2 1 1,2 2 0,-27 70-1,40-84 75,1 0-1,2 0 1,0 1 0,3 0-1,0 0 1,1 36 0,4-19-10,2-1 1,3 0 0,15 69 0,-7-36 10,-3 1 1,-3-1-1,-5 1 1,-8 102-1,3-150 44,-2-1-1,-1 0 1,-1 0 0,-2 0-1,-1-1 1,-2-1 0,-1 1-1,-28 49 1,30-64-15,0 0 1,-1 0-1,-1-1 1,-1-1-1,0 0 1,-1-1-1,0 0 0,-1-1 1,0-1-1,-1-1 1,-1 0-1,0-1 1,0-1-1,-1-1 1,-27 8-1,-64 7 112,13-4-1100,34 2-3734,48-15-988,5-5-2194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0:52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2342 8168,'-1'0'420,"-1"0"0,0-1 1,0 1-1,0 0 0,0-1 1,0 1-1,0-1 0,0 1 1,1-1-1,-1 0 0,0 0 1,0 0-1,1 0 0,-1 0 1,1 0-1,-1 0 1,-2-3-1,2 1-133,-1-1 0,1 1 0,0 0 0,0-1 0,1 1 1,-1-1-1,1 1 0,-2-7 0,-1-7-285,2 0 0,0 0 1,0-23-1,2 28 409,0-170-387,9 1 1,7 0-1,8 1 1,56-209 0,-44 229-14,-12 42-26,52-147-1,-64 231 5,2 1-1,1 0 1,2 1-1,1 0 1,1 2-1,2 0 1,1 1-1,44-44 1,-43 52 84,1 2 0,1 0 0,0 2 0,2 1 0,0 1 0,0 1 0,1 1 0,1 2 1,0 0-1,1 2 0,0 2 0,53-7 0,56 7 13,-101 7-26,0-1 1,49-9-1,-83 9-82,-7 2-606,-15 2-2025,-26 5-5340,29-7 2057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0:52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98 10474,'0'0'3913,"0"-8"-2429,0 8-1479,-1-3 100,1 1 0,0-1 0,0 0 0,0 1 0,0-1 0,0 1 0,1-1 0,-1 0 0,1 1 0,-1-1 0,1 1 0,0-1 1,0 1-1,0 0 0,1-1 0,-1 1 0,0 0 0,1 0 0,0 0 0,-1 0 0,1 0 0,0 0 0,0 0 0,0 1 0,0-1 0,0 1 0,1-1 1,-1 1-1,0 0 0,4-1 0,18-5 62,0 2 0,0 1 1,0 1-1,0 1 0,1 1 1,45 4-1,-6-2-36,-61-1-99,1 0 0,-1 0-1,1 0 1,-1 0-1,0 1 1,1-1-1,-1 1 1,0 0 0,0 0-1,1 0 1,-1 0-1,0 1 1,0-1 0,0 1-1,0 0 1,-1 0-1,1 0 1,0 0-1,-1 0 1,1 1 0,-1-1-1,0 1 1,3 3-1,-3-1 35,-1-1-1,1 1 0,-1 0 1,0 0-1,0-1 0,0 1 1,-1 0-1,0 0 0,1 0 1,-2 0-1,1 0 0,-1-1 0,0 1 1,0 0-1,0 0 0,-2 5 1,-8 17 169,-1-1 0,-1-1 1,-1 1-1,-28 37 0,-16 27-215,45-67-282,-8 15-1087,7-12-3783,7-10-3489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14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10858,'0'0'11755,"0"65"-11659,-5-35-63,-1 2-33,3 2-513,-3-5-1024,3-2-1250,3-10-3331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15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1 171 5477,'0'0'11974,"1"-9"-10853,0 2-910,1 1-1,0-1 1,1 0-1,-1 1 1,1-1 0,0 1-1,8-11 1,-9 14-150,0 0-1,0 0 1,1 0 0,-1 0 0,1 1 0,0-1 0,0 1 0,0 0 0,0 0-1,0 0 1,0 0 0,0 0 0,1 1 0,-1 0 0,1-1 0,-1 1 0,1 1-1,-1-1 1,1 0 0,4 1 0,-7 0-66,0 1-1,0-1 1,0 1 0,0 0-1,-1 0 1,1-1 0,0 1-1,-1 0 1,1 0 0,0 0-1,-1 0 1,1 0 0,-1 0-1,0 0 1,1 0 0,-1 0-1,0 0 1,1 0 0,-1 0-1,0 0 1,0 0 0,0 0-1,0 0 1,0 0 0,0 0-1,0 0 1,-1 2 0,-2 35 143,-9 18 30,8-42-172,0 0 1,2 0-1,-1 0 0,1 15 1,2-28 4,0 0 0,0 0 1,0-1-1,0 1 0,0 0 1,0 0-1,1-1 0,-1 1 1,0 0-1,0 0 0,1-1 1,-1 1-1,0 0 0,1-1 1,-1 1-1,1 0 0,-1-1 1,1 1-1,-1 0 0,1-1 1,-1 1-1,1-1 0,0 1 1,-1-1-1,1 0 0,0 1 1,-1-1-1,1 0 0,0 1 1,0-1-1,30 0 394,-21-2-221,-1-1-1,-1 0 0,1 0 0,14-8 0,-6 0-23,1 0-1,-1-2 1,-1 0-1,0-1 1,-1 0-1,-1-1 1,0-1-1,-1-1 1,-1 0-1,11-18 1,-20 23 1429,-11 16-1118,-10 16-590,12-10 117,1-1 0,1 1 0,0 0 1,0 0-1,-3 16 0,6-25 23,1 1 1,-1-1-1,1 1 1,-1 0-1,1-1 1,0 1-1,-1 0 1,1 0-1,0-1 1,0 1-1,0 0 0,1 0 1,-1-1-1,0 1 1,1 0-1,-1-1 1,1 1-1,-1 0 1,1-1-1,0 1 1,0-1-1,0 1 0,0-1 1,0 1-1,0-1 1,0 0-1,0 1 1,1-1-1,-1 0 1,0 0-1,1 0 1,-1 0-1,1 0 0,-1 0 1,1-1-1,-1 1 1,1 0-1,0-1 1,-1 1-1,1-1 1,0 0-1,1 1 0,2-1 48,0 1 0,0-2 0,0 1-1,0 0 1,0-1 0,0 0 0,0 0-1,0 0 1,0-1 0,0 1 0,-1-1-1,1-1 1,-1 1 0,0 0 0,1-1-1,-1 0 1,0 0 0,-1 0 0,1-1-1,0 1 1,5-8 0,-4 4 71,-1 0 1,0 0-1,0 0 1,0-1 0,-1 1-1,0-1 1,-1 0-1,0 0 1,0 1-1,0-2 1,-1 1-1,0-15 1,-1 23-130,0-1 0,0 1-1,-1-1 1,1 1 0,0-1 0,0 1-1,-1-1 1,1 1 0,0-1 0,0 1-1,-1-1 1,1 1 0,0-1 0,-1 1-1,1 0 1,-1-1 0,1 1 0,-1-1-1,1 1 1,-1 0 0,1 0 0,-1-1 0,1 1-1,-1 0 1,1 0 0,-1 0 0,1-1-1,-1 1 1,1 0 0,-1 0 0,0 0-1,1 0 1,-1 0 0,1 0 0,-1 0-1,1 0 1,-1 0 0,0 1 0,1-1-1,-1 0 1,1 0 0,-1 0 0,1 1 0,-1-1-1,1 0 1,-1 1 0,1-1 0,-1 0-1,0 1 1,0 0-20,-1 0 0,1-1 0,0 1 0,-1 0 0,1 0 0,0 0 0,0 0 0,0 0 0,-1 0-1,1 0 1,0 0 0,0 0 0,1 1 0,-1-1 0,0 0 0,0 1 0,1-1 0,-1 0 0,0 1 0,1-1 0,-1 1 0,1 1 0,0-2 19,1 0 1,0 1 0,-1-1 0,1 0 0,0 0 0,0 0-1,0 0 1,0 0 0,0-1 0,0 1 0,0 0-1,0 0 1,0 0 0,0-1 0,0 1 0,0-1-1,1 1 1,-1-1 0,0 1 0,0-1 0,1 0 0,-1 0-1,0 1 1,1-1 0,-1 0 0,0 0 0,0 0-1,3-1 1,53 1 78,-43 0-139,-3 0 67,0-1 0,1 0 0,-1 0 0,-1-1 0,1-1 0,0 1 0,0-2 0,-1 0 0,0 0 0,0-1 0,0 0 0,0 0 0,-1-1-1,0-1 1,0 0 0,-1 0 0,0 0 0,0-1 0,9-12 0,-17 20-8,0 0-1,0 0 0,1 0 1,-1 0-1,0-1 1,0 1-1,0 0 1,0 0-1,1 0 0,-1-1 1,0 1-1,0 0 1,0 0-1,0 0 1,0-1-1,0 1 0,0 0 1,0 0-1,0-1 1,0 1-1,0 0 1,0 0-1,0-1 0,0 1 1,0 0-1,0 0 1,0-1-1,0 1 1,0 0-1,0 0 0,0 0 1,0-1-1,0 1 1,0 0-1,-1 0 1,1 0-1,0-1 0,0 1 1,0 0-1,-1 0 1,-11-1-150,-15 11-152,21-6 289,0 2-1,1-1 0,-1 0 0,1 1 0,0 0 0,0 1 1,1-1-1,0 1 0,0-1 0,0 1 0,1 1 1,0-1-1,1 0 0,-1 1 0,2-1 0,-1 1 1,1 0-1,0-1 0,0 1 0,1 0 0,1 14 1,-1-21 7,1 1 0,-1-1 0,1 1 0,0-1 0,-1 1 0,1-1 1,0 0-1,0 0 0,0 1 0,0-1 0,0 0 0,0 0 0,0 0 1,0 0-1,1 0 0,-1 0 0,0 0 0,1 0 0,-1-1 0,2 2 1,39 7-511,-27-9-147,0 0 1,-1-1-1,24-5 1,10-11-5994,5-11-6679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14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18012,'-3'17'1328,"-9"10"-1032,-2 9-136,3 11 304,1 7-176,6 4-32,3 5-32,6-4-191,2-4-58,1-9-151,1-6-184,-3-11-320,-3-10 552,-7-16-120,-6-8-88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59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10186,'0'0'15193,"-5"9"-14793,-135 256-667,134-284-12625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16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10794,'-3'37'8786,"-7"35"-5672,-6 43-2800,7 78 1619,9-192-1919,0-1 0,0 1 0,0-1 0,0 1 0,0-1 0,0 1 0,1-1 0,-1 0 0,0 1 0,0-1 0,0 1 0,0-1 0,0 0 0,1 1 0,-1-1-1,0 1 1,0-1 0,1 0 0,-1 1 0,0-1 0,0 0 0,1 1 0,-1-1 0,0 0 0,1 0 0,-1 1 0,1-1 0,-1 0 0,0 0 0,1 0 0,-1 1 0,1-1 0,-1 0 0,0 0 0,1 0 0,-1 0 0,2 0 0,21-6 657,17-17 374,9-23-661,24-19 92,-72 65-483,-1 0 1,0 0-1,0 0 0,1-1 1,-1 1-1,0 0 0,1 0 1,-1 0-1,0 0 1,0 0-1,1-1 0,-1 1 1,0 0-1,1 0 0,-1 0 1,0 0-1,1 0 1,-1 0-1,0 0 0,1 0 1,-1 0-1,0 0 0,0 1 1,1-1-1,-1 0 1,0 0-1,1 0 0,-1 0 1,0 0-1,0 0 0,1 1 1,-1-1-1,0 0 1,0 0-1,1 0 0,-1 1 1,0-1-1,0 0 0,0 0 1,1 1-1,-1-1 1,0 1-1,6 19-49,-3 27 139,-3-45-87,0 18-92,1-13-44,0-1-1,-1 0 0,0 0 1,-1 1-1,1-1 1,-1 0-1,0 0 1,-4 11-1,8-18-3838,6-9 1034,-9 10 2369,12-14-5505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17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54 13357,'0'0'7671,"0"-8"-6860,-3-23-85,3 30-710,0 0 0,-1 0 0,1 1-1,0-1 1,-1 0 0,1 1-1,0-1 1,-1 0 0,1 1 0,-1-1-1,1 0 1,-1 1 0,0-1-1,1 1 1,-1-1 0,1 1 0,-1-1-1,0 1 1,1 0 0,-1-1 0,0 1-1,0 0 1,1-1 0,-1 1-1,0 0 1,0 0 0,1 0 0,-1 0-1,0 0 1,0 0 0,0 0-1,1 0 1,-1 0 0,0 0 0,0 0-1,1 0 1,-1 1 0,0-1 0,-1 1-1,-25 12-88,21-7 146,-1 0 1,1 1 0,1 0-1,-1 0 1,1 1 0,0 0-1,1-1 1,-1 1 0,2 1-1,-1-1 1,1 1 0,0-1-1,1 1 1,-2 17 0,4-25-69,0-1 0,0 1 0,0-1 0,0 0 0,0 1 1,0-1-1,0 1 0,1-1 0,-1 1 0,0-1 0,0 1 0,0-1 1,1 0-1,-1 1 0,0-1 0,1 1 0,-1-1 0,0 0 1,1 1-1,-1-1 0,1 0 0,-1 0 0,0 1 0,1-1 0,-1 0 1,1 0-1,-1 1 0,1-1 0,-1 0 0,1 0 0,-1 0 1,1 0-1,0 0 0,25-2 285,18-15 88,-36 11-281,-1 0 1,0-1-1,0 0 1,-1 0-1,0-1 1,0 0-1,0 0 0,-1-1 1,-1 1-1,0-1 1,7-18-1,-36 74-237,21-42 126,0 0-1,1 1 1,0 0 0,0 0 0,0 0-1,0 0 1,1 0 0,0 0 0,1 1-1,-1-1 1,1 1 0,0-1 0,1 1-1,0-1 1,0 12 0,1-17-69,-1 0-1,1 0 1,-1 1 0,1-1 0,-1 0-1,1 0 1,0 0 0,-1 0 0,1 0 0,0 0-1,0 0 1,0 0 0,0 0 0,0 0-1,0 0 1,0-1 0,0 1 0,0 0-1,0-1 1,0 1 0,0-1 0,0 1 0,1-1-1,-1 0 1,0 1 0,0-1 0,2 0-1,38 2-4190,-33-3 3069,22 0-4395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18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2626,'0'0'22689,"2"8"-21894,2 13-392,-1 0 0,-1-1-1,-1 24 1,2 27-87,-3-70-282,0 0-1,0 1 1,0-1-1,0 0 1,0 1-1,0-1 1,0 0-1,1 1 1,-1-1-1,1 0 1,-1 1-1,1-1 1,-1 0-1,1 0 1,0 1-1,-1-1 1,1 0-1,0 0 1,0 0-1,0 0 1,0 0-1,0 0 0,0 0 1,0-1-1,0 1 1,0 0-1,1 0 1,-1-1-1,0 1 1,0-1-1,1 1 1,-1-1-1,0 0 1,1 1-1,-1-1 1,0 0-1,1 0 1,-1 0-1,3 0 1,-1-1 69,0 0-1,0 0 1,1 0 0,-1 0 0,0 0 0,0-1-1,0 0 1,0 1 0,0-1 0,-1 0-1,1-1 1,0 1 0,-1 0 0,0-1 0,3-2-1,1-5-75,0 1 1,0-1-1,-1 0 0,0-1 0,-1 1 0,0-1 0,0 0 0,-2 0 0,1 0 0,-1-1 0,-1 1 1,1-18-1,-2 29-219,-8 28-599,9-27 793,0 1-1,1-1 0,-1 0 0,1 0 0,-1 0 1,1-1-1,0 1 0,-1 0 0,1 0 0,0-1 1,-1 1-1,1-1 0,0 0 0,0 1 0,3-1 0,34 1 65,-34-1-81,6 0 23,-1-1 1,0-1 0,0 0-1,0 0 1,0 0 0,-1-2-1,1 1 1,-1-1 0,0 0-1,0-1 1,0 0 0,0-1-1,-1 0 1,0 0-1,0 0 1,-1-1 0,1 0-1,-2-1 1,1 0 0,8-13-1,-15 21-17,1-1 0,0 0 0,-1 1-1,1-1 1,-1 0 0,1 0 0,-1 1-1,1-1 1,-1 0 0,0 0 0,1 0 0,-1 0-1,0 0 1,1 0 0,-1 0 0,0 0-1,0 1 1,0-1 0,0 0 0,0 0 0,0 0-1,0 0 1,-1 0 0,1 0 0,0 0-1,-1-2 1,0 3-11,0-1-1,0 0 1,0 1 0,0-1-1,0 1 1,0-1-1,0 1 1,0 0 0,0-1-1,-1 1 1,1 0-1,0 0 1,0 0 0,0 0-1,-1 0 1,1 0-1,-2 0 1,-4 1-31,0 0-1,1 0 0,-1 1 1,0 0-1,1 0 1,-9 4-1,8-2 52,-1 1 0,1 0 0,0 0-1,1 1 1,-1 0 0,1 0 0,0 1-1,0-1 1,1 1 0,0 1 0,0-1-1,1 1 1,0-1 0,0 1 0,1 1-1,0-1 1,1 0 0,-1 1 0,1-1-1,-1 14 1,4-20 6,-1 0 1,1 1-1,0-1 0,0 0 1,0 1-1,0-1 0,0 0 1,0 0-1,0 0 0,1 0 1,-1 0-1,1 0 1,-1 0-1,1 0 0,0 0 1,0-1-1,0 1 0,0-1 1,0 1-1,0-1 0,0 0 1,1 0-1,-1 0 0,0 0 1,1 0-1,-1-1 0,0 1 1,1-1-1,4 1 0,10 2-4,1-1 0,33 1 0,-47-3-22,107-2-2950,-37-8-3573,-13-6-4491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21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33 10858,'0'0'14345,"11"-6"-13966,0 1-312,0 0 0,0 1 0,0 1 0,1 0 0,0 0 0,18 0 0,-26 2-62,0 1 0,-1 0 0,1 0 0,0 1 0,0-1 0,0 1 0,0 0 0,-1 0 0,1 0 0,0 0 0,-1 1 0,5 2 0,-6-3-14,0 1 1,0 0 0,0-1 0,0 1-1,-1 0 1,1 0 0,-1 0-1,0 0 1,1 0 0,-1 1 0,0-1-1,0 0 1,0 0 0,0 1 0,-1-1-1,1 1 1,-1-1 0,1 1 0,-1-1-1,0 1 1,0 3 0,-1-1 26,1 0 0,-1-1 1,0 1-1,-1-1 0,1 1 1,-1-1-1,1 0 0,-1 0 1,-1 0-1,1 0 0,0 0 0,-1 0 1,0 0-1,0-1 0,0 1 1,-4 2-1,-10 9 183,-1 0 0,-21 12 0,10-6 641,33-22-848,1 0-1,-1 1 0,0 0 1,1 0-1,-1 0 0,1 0 1,5 2-1,0-1-9,1 0-78,0 0 0,0 2 0,0-1 0,0 1 0,-1 1 0,1 0 0,-1 0 0,0 1 0,0 0 0,10 8-1,-15-10 58,-1 0-1,0 0 1,-1 0-1,1 0 0,-1 1 1,1-1-1,-1 1 0,0 0 1,0 0-1,-1 0 1,1 0-1,-1 1 0,0-1 1,0 1-1,0-1 0,-1 1 1,0 0-1,1 0 1,-2 0-1,1-1 0,-1 1 1,1 0-1,-1 0 0,-1 0 1,0 7-1,0-8 132,-1 0-1,0 0 1,0 0-1,0 0 0,0 0 1,-1 0-1,0-1 1,1 1-1,-1-1 1,0 0-1,-1 0 0,1 0 1,-1 0-1,1 0 1,-1-1-1,0 0 1,0 1-1,0-1 0,0-1 1,0 1-1,-7 1 1,-4 2 324,0-1 1,-1 0-1,1-2 1,-31 2-1,32-3-299,-39-1 369,50 0-593,1 0 1,-1 0-1,1-1 1,-1 1-1,1-1 1,-1 0-1,1 1 1,-1-1 0,1-1-1,0 1 1,-1 0-1,1 0 1,0-1-1,0 1 1,0-1-1,-2-2 1,2-9-6932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24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7015,'0'0'15721,"9"7"-14605,-8-7-1104,4 4 111,0 0 0,0-1 1,0 1-1,0-2 0,1 1 1,0 0-1,-1-1 1,1 0-1,0 0 0,0-1 1,0 0-1,0 0 0,0 0 1,0-1-1,0 0 0,10 0 1,-5-3-74,0 1 1,0-1 0,-1-1-1,1 1 1,-1-2 0,0 0 0,0 0-1,-1-1 1,1 0 0,-1 0-1,-1-1 1,1 0 0,-1-1 0,0 0-1,10-14 1,-17 21-43,0 0 1,-1 1-1,1-1 1,-1 0-1,1 0 1,-1 0-1,1 0 0,-1 0 1,1 1-1,-1-1 1,0 0-1,0 0 1,0 0-1,1 0 0,-1 0 1,0 0-1,0 0 1,0 0-1,0 0 1,0 0-1,-1 0 0,1 0 1,0 0-1,0 0 1,-1 0-1,1 0 1,0 0-1,-1 1 0,1-1 1,-1 0-1,1 0 1,-1 0-1,0 1 1,1-1-1,-1 0 0,0 0 1,1 1-1,-1-1 1,0 1-1,0-1 1,0 1-1,0-1 0,1 1 1,-1-1-1,0 1 1,0 0-1,0 0 1,0-1-1,0 1 0,0 0 1,0 0-1,0 0 1,0 0-1,0 0 1,0 0-1,-1 0 0,-6 0-17,0 0-1,0 0 0,-1 1 0,1 0 1,-12 3-1,4 2 14,1 0 1,0 1-1,0 1 1,1 0-1,0 1 1,1 1-1,0 0 1,0 1-1,1 0 1,0 1-1,1 0 1,-16 23-1,27-34-5,-1 0-1,0 0 0,1 0 0,-1 1 0,0-1 0,1 0 0,-1 0 1,1 1-1,0-1 0,-1 0 0,1 0 0,0 1 0,0-1 0,0 0 0,0 1 1,0-1-1,0 0 0,0 0 0,1 1 0,-1-1 0,0 0 0,1 1 1,-1-1-1,1 0 0,0 2 0,1-1-21,-1-1 0,1 1 1,0-1-1,0 1 0,0-1 0,-1 0 1,1 0-1,1 0 0,-1 0 0,0 0 1,0 0-1,0 0 0,4 0 0,9 2-726,0-1-1,0-1 0,24 0 1,-30-1-263,74 0-8821,-39-3 1083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24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1 4484,'0'0'15017,"-9"1"-14568,-3 2-74,0 1 1,0 1-1,1-1 1,0 2 0,0 0-1,0 0 1,0 1 0,1 0-1,0 1 1,-11 11-1,6-7 185,-23 22 431,37-32-947,-1 0 0,0 0 1,0 0-1,1 1 0,-1-1 1,1 0-1,-1 1 0,1-1 1,0 1-1,0 0 1,1-1-1,-1 1 0,0 0 1,0 4-1,2-6-32,-1 0 1,1 0-1,0-1 0,-1 1 1,1 0-1,0-1 1,-1 1-1,1 0 0,0-1 1,0 1-1,-1-1 1,1 1-1,0-1 0,0 1 1,0-1-1,0 0 1,0 0-1,0 1 0,0-1 1,0 0-1,0 0 1,0 0-1,0 0 0,0 0 1,0 0-1,-1 0 1,1 0-1,1-1 0,33-1 312,-26 0-305,-1 0-1,0-1 1,1 0-1,-1 0 1,0-1-1,-1 0 1,1 0-1,-1 0 1,0-1-1,0-1 1,0 1 0,7-9-1,1-2-37,-1-1 0,0 0 1,17-31-1,-30 46 67,-9 20-203,-125 203 452,-28 51 116,155-259-573,-1-1 0,0 0-1,-13 16 1,20-45-2968,8-2 659,0 0 0,17-26-1,-10 17-532,15-23-3714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25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60 10250,'0'0'1751,"10"-9"907,43-41 1560,-66 73-937,-7 14-3002,-8 4 1443,-31 60-1,59-100-1694,-1-1-1,1 1 0,0-1 0,-1 1 1,1-1-1,0 1 0,0-1 0,-1 1 0,1-1 1,0 1-1,0-1 0,0 1 0,0-1 1,0 1-1,0-1 0,0 1 0,0 0 0,0-1 1,0 1-1,0-1 0,0 1 0,0-1 1,0 1-1,0-1 0,1 1 0,-1-1 0,0 1 1,0-1-1,1 1 0,-1-1 0,0 1 1,1-1-1,-1 0 0,1 1 0,21 1 507,27-17-3,-24 1-550,-1 0 1,-1-1-1,0-2 1,-1 0-1,-1-2 1,-1 0-1,0-1 0,31-43 1,-50 61 35,-3 5-144,-23 21 120,2 1 0,1 2 0,-36 56 0,57-82 0,0 0 0,1 0 0,-1 0 0,0 0 0,1 0 1,-1 0-1,1 0 0,-1 0 0,1 0 0,-1 0 0,1 1 0,0-1 1,-1 0-1,1 0 0,0 0 0,0 1 0,0-1 0,0 0 0,0 0 0,0 0 1,1 1-1,-1-1 0,0 0 0,0 0 0,1 0 0,0 2 0,0-2-106,1-1 0,-1 1 0,0 0 0,1-1 0,-1 1-1,0-1 1,1 0 0,-1 1 0,1-1 0,-1 0-1,0 0 1,1 0 0,-1 0 0,1 0 0,-1 0 0,1-1-1,-1 1 1,2-1 0,8-2-1722,0 0 0,0 0-1,0-2 1,11-5 0,8-8-5526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25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16047,'0'0'5269,"-10"2"-4116,0-1-997,0 2 1,1 0-1,-1 0 0,1 0 0,-1 2 0,1-1 0,0 1 0,1 0 1,-1 1-1,1-1 0,0 2 0,1-1 0,-1 1 0,1 1 0,-7 9 1,10-13-118,1 1 1,-1 0 0,1 1-1,0-1 1,0 1 0,1-1-1,0 1 1,0 0 0,-2 7-1,4-13-23,0 1 0,0 0 0,0 0 0,0 0 0,0-1 0,0 1 0,0 0 0,0 0 0,1 0 0,-1-1 0,0 1-1,0 0 1,1 0 0,-1-1 0,0 1 0,1 0 0,-1 0 0,1-1 0,-1 1 0,1-1 0,-1 1 0,1 0-1,-1-1 1,1 1 0,-1-1 0,1 1 0,1 0 0,0-1 34,0 1-1,1-1 1,-1 1 0,1-1-1,-1 0 1,1 0 0,0 0-1,-1 0 1,1 0 0,-1 0-1,1-1 1,-1 1-1,4-2 1,4-2-29,-1 1 0,0-1 0,0-1 0,-1 0 0,1 0 0,-1-1-1,0 0 1,0 0 0,10-11 0,-6 4-101,0-1 0,0 0-1,-2 0 1,14-23 0,-21 24-93,-17 23 46,-19 24 96,28-28 43,-1 1 1,1 0-1,0 0 0,1 1 1,0 0-1,0-1 0,0 1 0,1 1 1,0-1-1,1 0 0,0 1 1,-1 9-1,3-18-26,0 1 0,0 0 0,0-1-1,0 1 1,0 0 0,0-1 0,1 1 0,-1 0 0,0-1 0,0 1-1,1-1 1,-1 1 0,0 0 0,1-1 0,-1 1 0,0-1 0,1 1-1,-1-1 1,1 1 0,-1-1 0,1 0 0,-1 1 0,1-1 0,-1 1-1,1-1 1,0 0 0,-1 0 0,2 1 0,24 0-629,22-15-2463,-37 7 854,0 0-1,-1-1 0,17-16 0,5-8-5274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25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0 10282,'0'0'9123,"-9"4"-7714,-1 2-1096,1-1-1,0 1 0,0 1 1,1-1-1,0 2 0,0-1 0,0 1 1,1 0-1,1 0 0,-1 1 1,1 0-1,1 0 0,-8 17 0,-5 16 177,3 0 0,-15 62 0,11-37-295,11-45 39,8-22-229,-1 1 0,1-1 0,0 0 0,0 0 0,0 0 0,0 0 0,0 0 0,0 0 1,0 0-1,0 0 0,-1 0 0,1 0 0,0 0 0,0 0 0,0 0 0,0 0 0,0 0 0,0 0 0,0 0 0,-1 0 1,1 0-1,0 0 0,0 0 0,0 0 0,0 0 0,0 0 0,0 0 0,0 0 0,-1 0 0,1 0 0,0 0 0,0 0 0,0 0 1,0-1-1,0 1 0,0 0 0,0 0 0,0 0 0,0 0 0,0 0 0,-1 0 0,1 0 0,0 0 0,0 0 0,0-1 1,0 1-1,0 0 0,0 0 0,0 0 0,0 0 0,0 0 0,0 0 0,0 0 0,0-1 0,0 1 0,0 0 0,0 0 0,0 0 1,0 0-1,0 0 0,0 0 0,0 0 0,0-1 0,0 1 0,0 0 0,1 0 0,-1 0 0,0 0 0,0 0 0,0-43 72,0 28-510,0 4 250,-1 7 143,1 1-1,-1-1 1,1 1 0,0-1 0,0 1 0,0-1 0,1 1 0,-1-1 0,1 1 0,0-1 0,0 1-1,0 0 1,0-1 0,4-4 0,-3 8 41,0 1-1,0-1 1,0 1-1,0 0 1,0-1-1,0 1 1,0 0-1,0 0 1,0 1-1,-1-1 1,1 0-1,0 0 1,-1 1-1,1-1 1,-1 1-1,1 0 1,1 3 0,11 8 131,-6-10-89,-1 1-1,1-1 1,0 0 0,0-1 0,0 0 0,0 0-1,0 0 1,1-1 0,-1-1 0,0 1-1,1-1 1,-1-1 0,0 0 0,1 0-1,-1 0 1,0-1 0,12-4 0,-13 3-11,0 0-1,0 0 1,0 0 0,0-1-1,0 0 1,-1 0 0,0 0 0,0-1-1,0 0 1,-1-1 0,1 1 0,-1-1-1,0 0 1,-1 0 0,0 0 0,0-1-1,0 0 1,-1 1 0,5-12 0,-8 18-35,0 0 1,0 0-1,0-1 1,0 1-1,1 0 1,-1 0 0,0 0-1,0-1 1,0 1-1,0 0 1,0-1-1,1 1 1,-1 0 0,0 0-1,0-1 1,0 1-1,0 0 1,0 0-1,0-1 1,0 1 0,0 0-1,0-1 1,0 1-1,0 0 1,0 0 0,0-1-1,-1 1 1,1 0-1,0 0 1,0-1-1,0 1 1,0 0 0,0 0-1,0-1 1,-1 1-1,1 0 1,0 0-1,0 0 1,0-1 0,-1 1-1,1 0 1,0 0-1,0 0 1,-1 0-1,1-1 1,0 1 0,-1 0-1,-15 8-166,-14 20 104,24-21 142,0 1 0,0 0 0,1 1 0,0-1 0,0 1 0,1 0 0,1 0 0,-1 1 0,1-1 0,1 1 0,0 0 0,-2 16 0,5-25-90,-1 0 1,1 0 0,-1 0 0,1 0-1,-1 0 1,1-1 0,0 1 0,-1 0-1,1 0 1,0 0 0,0-1-1,0 1 1,-1-1 0,1 1 0,0 0-1,0-1 1,0 1 0,0-1 0,0 0-1,0 1 1,0-1 0,0 0-1,0 0 1,0 0 0,0 1 0,0-1-1,1 0 1,-1 0 0,0 0 0,0-1-1,0 1 1,0 0 0,0 0-1,2-1 1,0 1-789,0-1-1,1 1 0,-1-1 0,1 0 1,-1 0-1,0 0 0,0 0 1,1 0-1,-1-1 0,5-3 1,5-10-5855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26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19506,'0'0'6855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0:59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11787,'0'0'11467,"54"28"-10314,-31-12-32,2 0-448,2 1-321,0 1-256,-1-1-64,-3 1-576,-1 2-2051,-10-6-1537,3-2-4163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27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48 6726,'0'0'18322,"4"-8"-17457,3-22-433,-7 29-431,0 1 1,0 0-1,0-1 1,0 1 0,-1-1-1,1 1 1,0 0-1,0-1 1,0 1 0,-1-1-1,1 1 1,0 0-1,0-1 1,-1 1 0,1 0-1,0 0 1,0-1-1,-1 1 1,1 0 0,0-1-1,-1 1 1,1 0-1,-1 0 1,1 0 0,0 0-1,-1-1 1,1 1-1,-1 0 1,1 0 0,-26 6-146,16-1 207,0 1 0,1 1 0,-1 0 1,1 0-1,1 1 0,-1 0 0,1 0 0,1 1 0,0 0 1,0 1-1,-8 15 0,14-25-52,1 1 0,0-1 1,-1 1-1,1-1 0,0 1 0,0-1 1,-1 0-1,1 1 0,0-1 1,0 1-1,0-1 0,0 1 0,0 0 1,0-1-1,0 1 0,0-1 0,0 1 1,0-1-1,0 1 0,0-1 0,0 1 1,0-1-1,0 1 0,1-1 0,-1 1 1,0-1-1,0 1 0,1-1 1,-1 0-1,0 1 0,0-1 0,1 1 1,-1-1-1,1 0 0,-1 1 0,0-1 1,1 0-1,0 1 0,25 2 314,-17-4-270,-1-1 1,0 1-1,1-1 0,13-6 1,74-58 115,-96 66-171,1-1 1,0 1-1,-1 0 1,1 0-1,0 0 1,-1-1-1,1 1 1,0 0-1,-1 0 1,1 0-1,0 0 1,-1 0-1,1 0 0,0 1 1,-1-1-1,1 0 1,0 0-1,-1 0 1,1 1-1,0-1 1,-1 0-1,1 0 1,-1 1-1,1-1 1,0 1-1,-1-1 1,1 1-1,-1-1 1,1 1-1,-1-1 1,0 1-1,1-1 1,-1 1-1,1-1 1,-1 1-1,0-1 1,0 1-1,1 0 1,-1-1-1,0 1 1,0 0-1,0-1 1,0 1-1,0 0 0,1-1 1,-1 1-1,-1 1 1,4 37 71,-3-35-12,1-3-53,-1-1 0,1 1 0,-1-1 0,1 1 0,-1-1 0,1 0 0,-1 1 0,1-1 1,0 0-1,-1 1 0,1-1 0,0 0 0,-1 0 0,1 0 0,0 0 0,-1 1 1,1-1-1,0 0 0,-1 0 0,1 0 0,0-1 0,-1 1 0,1 0 0,0 0 1,-1 0-1,1 0 0,0-1 0,-1 1 0,2 0 0,21-7 191,2-9-429,-19 11 196,1 1-1,-1 0 1,1 0 0,-1 1-1,1 0 1,0 0 0,0 0-1,0 1 1,1 0 0,7-1-1,-14 4 69,-1 0-1,1 0 0,-1 0 0,1 0 1,-1 0-1,0 0 0,0 0 1,1 1-1,-1-1 0,0 0 0,0 0 1,0 0-1,0 0 0,0 0 0,0 1 1,-1-1-1,1 0 0,0 0 1,0 0-1,-1 1 0,-6 27 550,3-19 540,-1 4-4529,16-21-4691,0-4-310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27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7175,'0'0'19004,"-5"2"-19270,3-2 257,-34 15 128,34-14-84,0 0 0,0 0-1,0 1 1,0-1 0,0 0-1,0 1 1,0-1-1,0 1 1,0 0 0,1-1-1,-1 1 1,1 0-1,0 0 1,-1 0 0,1 0-1,-1 3 1,5-3-40,0 0 0,0-1 0,0 1 1,1-1-1,-1 0 0,1 0 0,-1 0 0,1 0 1,-1 0-1,1-1 0,-1 0 0,5 0 0,-4 1-130,49 13-1021,-52-13 1163,0-1-1,0 1 1,0-1 0,0 1-1,0-1 1,0 1 0,0 0-1,0 0 1,0-1 0,0 1-1,0 0 1,0 0 0,0 0-1,-1 0 1,1 0 0,0 0-1,0 1 1,-1-1 50,0 0 0,0 0-1,-1 0 1,1 0 0,0 0 0,0 0 0,-1 0 0,1 0 0,-1-1-1,1 1 1,0 0 0,-1 0 0,0 0 0,1-1 0,-1 1-1,1 0 1,-1-1 0,0 1 0,0-1 0,1 1 0,-1 0-1,0-1 1,0 0 0,0 1 0,1-1 0,-1 1 0,-1-1 0,-11 6 357,0 0 1,0-1 0,-1-1 0,0 0 0,1-1 0,-1 0-1,-19 0 1,-23 0-5928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52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10378,'0'0'8109,"9"2"-7778,-1 0-205,-1 1 0,0 0 0,1 0 0,-1 0 0,0 1 0,-1 0 0,1 1 0,-1 0 0,0 0 0,0 0 0,0 0 0,-1 1 0,0 0 0,5 7 0,0 1-44,0 0 1,0 1-1,-2 0 1,1 1-1,-2-1 1,0 1-1,-1 1 1,-1-1-1,3 19 1,-6-24-14,-1 1 0,0 0-1,-1 0 1,0 0 0,-1 0 0,0-1 0,-1 1 0,0 0-1,-1-1 1,0 1 0,-1-1 0,0 0 0,-1 0 0,-8 13-1,-7 9-171,-2-1 0,0-2 0,-41 42 0,38-47-2237,-54 41 0,39-40-2865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03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44 8104,'1'-1'340,"0"0"0,0 1 1,0-1-1,0 0 1,0 0-1,0 0 1,0 0-1,0 0 0,-1 0 1,1 0-1,-1 0 1,1 0-1,0 0 0,-1 0 1,0 0-1,1-1 1,-1 1-1,0 0 1,1 0-1,-1 0 0,0-1 1,0 1-1,0 0 1,0 0-1,-1-3 0,-11-7 4299,-3 9-4846,2 2 322,-1 2 1,1-1 0,0 2-1,-1-1 1,1 2-1,0 0 1,-23 11 0,5 0 70,-53 38 0,83-53-189,1 0 0,0 0 1,0 0-1,0 0 0,-1 0 1,1 1-1,0-1 0,0 0 0,0 0 1,-1 0-1,1 0 0,0 0 1,0 0-1,0 1 0,0-1 0,-1 0 1,1 0-1,0 0 0,0 1 1,0-1-1,0 0 0,0 0 0,0 0 1,0 1-1,0-1 0,0 0 1,0 0-1,0 0 0,-1 1 0,1-1 1,0 0-1,0 0 0,0 0 1,1 1-1,-1-1 0,0 0 0,0 0 1,0 1-1,0-1 0,0 0 1,0 0-1,0 1 0,12 4 6,23-2 98,-30-2-104,20 1 12,-16-3-8,0 2 0,0-1 0,0 1 0,-1 0 0,1 1 0,0 0 0,0 1 0,-1 0 0,0 0 0,1 0 0,13 9 0,-21-11 30,-1-1 0,1 1 0,0 0 0,0-1 0,-1 1 0,1 0 0,0-1 0,-1 1 0,1 0 0,0 0 0,-1 0 0,0-1 0,1 1 0,-1 0 0,1 0 0,-1 0 0,0 0 0,0 0 0,1 0 0,-1 0 0,0 0 0,0 0 0,0 0 0,0 0 0,0 0 0,0 0 0,0 0 0,-1 0 0,1 0 0,0 0-1,0 0 1,-1-1 0,1 1 0,-1 0 0,1 0 0,-1 0 0,1 0 0,-1 0 0,1-1 0,-1 1 0,0 0 0,1-1 0,-1 1 0,0 0 0,0-1 0,0 1 0,1-1 0,-1 1 0,0-1 0,0 1 0,0-1 0,0 0 0,-2 1 0,-56 21 2130,53-21-2055,-88 19 236,100-19-8588,38 5-292,-16-6 2196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04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51 9289,'0'0'4084,"4"-8"-1570,0 3-1802,-2 2-460,-1 1-1,1 0 1,0 0-1,-1 0 1,0-1-1,1 1 1,-1-1-1,0 1 1,0-1-1,0 1 1,-1-1-1,1 0 1,0-2-1,-31 6 2605,23 2-2752,0 0 0,0 0-1,0 1 1,0 0 0,0 0-1,1 1 1,0-1 0,0 2-1,0-1 1,1 1 0,0-1-1,0 1 1,0 1 0,1-1-1,0 1 1,0 0 0,0 0-1,1 0 1,0 0-1,1 0 1,-1 1 0,1-1-1,-1 13 1,3-19-90,0 0-1,0-1 1,0 1 0,1 0 0,-1 0-1,0 0 1,0 0 0,1 0-1,-1 0 1,1-1 0,-1 1-1,1 0 1,-1 0 0,1-1 0,-1 1-1,1 0 1,-1-1 0,1 1-1,0 0 1,-1-1 0,1 1-1,0-1 1,0 1 0,0-1 0,-1 0-1,1 1 1,0-1 0,1 1-1,35 2 650,-29-3-549,0-1 0,0-1 0,0 1 0,0-1 0,0 0 0,12-6 0,-16 5-57,0 1-1,-1-1 1,1 0 0,-1 0-1,0 0 1,0-1 0,0 1-1,0-1 1,-1 0 0,1 1-1,-1-1 1,0 0 0,0-1-1,0 1 1,-1 0 0,0 0 0,2-8-1,-3 10-92,0 0 0,0 0 0,0 0 0,0-1 0,0 1 0,-1 0 0,1 0 0,-1 0 0,1 0 0,-1 0 0,0 0 0,0 0 0,0 0 0,0 0 1,0 0-1,0 0 0,-1 0 0,1 1 0,-1-1 0,1 0 0,-1 1 0,0-1 0,1 1 0,-1 0 0,0 0 0,0 0 0,0 0 0,0 0 0,0 0 0,0 0 0,0 0 0,0 1 0,0-1 0,0 1 0,-1 0 0,1-1 0,-3 1 0,-29-1-6087,20 1-540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05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12908,'0'0'8008,"-2"11"-7907,-2 5-75,0-1 198,0 0 0,1 0 1,1 1-1,1 0 1,0 28-1,1-44-201,1 1 0,-1-1 0,0 1-1,1-1 1,-1 0 0,0 1 0,1-1-1,-1 0 1,1 1 0,-1-1 0,1 0-1,-1 0 1,0 0 0,1 1 0,-1-1 0,1 0-1,-1 0 1,1 0 0,-1 0 0,1 0-1,-1 0 1,1 0 0,0 0 0,-1 0 0,1 0-1,-1 0 1,1 0 0,-1 0 0,1 0-1,-1 0 1,1-1 0,-1 1 0,1 0 0,20-8 766,56-42-194,-61 38-513,0 1 1,1 0-1,32-15 0,-49 25-80,1 1 0,0-1 1,0 1-1,0-1 0,0 1 0,0 0 1,0-1-1,0 1 0,0 0 0,0 0 0,0 0 1,0 0-1,0-1 0,0 1 0,0 1 1,0-1-1,-1 0 0,1 0 0,0 0 1,0 0-1,0 1 0,0-1 0,0 0 0,0 1 1,0-1-1,0 1 0,0-1 0,-1 1 1,1 0-1,0-1 0,0 1 0,-1 0 1,1-1-1,0 1 0,-1 0 0,1 0 1,0 1-1,1 3 21,-1 0 1,1 0-1,-1 0 1,-1 1-1,1-1 0,-1 7 1,0-8-17,0-1 0,0 0 1,0 0-1,1 1 0,-1-1 0,1 0 1,-1 0-1,1 1 0,0-1 0,0 0 1,1 0-1,-1 0 0,1 0 0,2 3 1,-3-5-4,1 0 1,0 0 0,-1 0-1,1-1 1,0 1 0,-1-1-1,1 1 1,0-1 0,0 0-1,-1 0 1,1 0 0,0 0 0,0 0-1,-1 0 1,1 0 0,0 0-1,0-1 1,-1 1 0,1-1-1,0 1 1,-1-1 0,4-1-1,35-23 67,-33 20-95,10-7-130,-11 6 85,1 1-1,0-1 1,0 2-1,1-1 1,-1 1 0,1 0-1,0 1 1,0 0-1,0 0 1,0 0-1,13-1 1,-20 5 70,0-1 1,0 1-1,0 0 1,0 0-1,0 0 0,-1 0 1,1 0-1,0 0 1,-1 0-1,1 0 1,-1 1-1,1-1 1,-1 0-1,0 0 1,1 0-1,-1 0 0,0 1 1,0-1-1,0 0 1,0 0-1,0 1 1,0-1-1,0 0 1,-1 2-1,0 35 782,1-38-769,-6 18 596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05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53 10282,'0'0'13517,"-22"-52"-27291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06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7911,'0'0'14377,"11"-1"-13737,19-1-335,0-2 0,0-1 0,-1-2 0,0-1-1,0-1 1,-1-1 0,0-2 0,-1 0 0,30-20 0,-56 31-270,1 1 0,-1-1 0,0 0 1,0 1-1,0-1 0,0 0 0,0 0 1,0 0-1,0 0 0,0 0 1,0 0-1,0 0 0,-1 0 0,1-1 1,0 1-1,-1 0 0,1 0 0,-1-1 1,1 1-1,-1 0 0,1-3 0,-2 3-5,1 0-1,0 1 1,-1-1-1,1 0 0,-1 0 1,0 0-1,1 0 1,-1 1-1,0-1 0,1 0 1,-1 1-1,0-1 0,0 0 1,1 1-1,-1-1 1,0 1-1,0-1 0,0 1 1,0 0-1,0-1 1,-1 1-1,-8-3 26,1 1 0,0 0 0,-1 1 0,-14-1 0,11 3-57,0-1 0,1 2-1,-1-1 1,0 2 0,1 0 0,-1 0-1,1 1 1,-22 11 0,28-12-7,-1 1 1,0 0 0,1 0 0,0 0 0,0 1-1,0 0 1,0 1 0,1-1 0,0 1 0,0 0-1,0 0 1,1 0 0,0 1 0,0-1-1,1 1 1,-4 9 0,6-13-60,0 0 0,0 0 0,1 0 0,-1 0 0,1 0 0,-1 0 1,1 0-1,0 0 0,0 0 0,0-1 0,1 1 0,-1 0 0,1 0 0,-1 0 0,1 0 0,0 0 0,0 0 0,0-1 0,1 1 0,-1 0 1,1-1-1,-1 1 0,1-1 0,0 0 0,0 1 0,0-1 0,0 0 0,0 0 0,1 0 0,-1-1 0,0 1 0,1 0 0,0-1 0,-1 0 0,5 2 1,5 2-1411,0-1 1,1-1 0,0 0 0,-1-1 0,1 0 0,26 0 0,10-2-5853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07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35 6086,'0'0'12203,"-7"-5"-11252,3 3-879,2 1 55,-1-1-1,1 0 1,-1 1 0,0-1-1,0 1 1,0 0-1,0 0 1,0 0-1,0 0 1,0 1 0,0-1-1,0 1 1,0 0-1,0-1 1,0 2 0,0-1-1,0 0 1,0 0-1,0 1 1,0 0 0,0 0-1,-4 1 1,-5 4 346,0 1 0,0 0 1,0 1-1,-12 11 0,21-16-426,-1 0 0,1 0 0,0 0-1,0 0 1,0 1 0,0-1 0,1 1-1,-1 0 1,1 0 0,0 0 0,0 0-1,0 0 1,1 1 0,0-1 0,0 0 0,0 1-1,-1 4 1,3-8-41,-1 0 0,1-1 0,-1 1 0,1 0 0,-1 0 0,1 0 0,-1 0 0,1-1 0,0 1 0,0 0 0,-1-1 0,1 1 0,0-1-1,0 1 1,0-1 0,-1 1 0,1-1 0,0 1 0,0-1 0,0 0 0,0 1 0,0-1 0,0 0 0,0 0 0,0 0 0,0 0 0,0 0 0,0 0 0,0 0 0,0 0 0,0 0 0,0-1 0,0 1 0,0 0 0,0 0 0,-1-1 0,2 0-1,41-11 207,-20-1-211,0-2 1,-1 0-1,-1-1 1,-1-1-1,-1-1 1,19-21-1,-38 39 1,0 0-1,0 0 0,0 0 1,0 0-1,0 0 0,0 1 1,0-1-1,0 0 0,1 0 1,-1 0-1,0 0 0,0 0 0,0 0 1,0 0-1,0 0 0,0 0 1,0 0-1,0 0 0,0 0 1,1 0-1,-1 0 0,0 0 0,0 0 1,0 0-1,0 0 0,0 0 1,0 0-1,0 0 0,1 0 1,-1 0-1,0 0 0,0 0 0,0 0 1,0 0-1,0 0 0,0 0 1,0 0-1,0 0 0,1 0 1,-1 0-1,0 0 0,0 0 1,0-1-1,0 1 0,0 0 0,0 0 1,0 0-1,0 0 0,-6 17-9,-13 22 81,-189 364 284,197-380-369,-2 0 0,-1-1 0,-26 32 0,40-53-20,2-9-9,0 1 0,0 0 0,1 0 0,0 0 0,1 1 0,0-1 0,0 1 0,0 0 0,1 0 0,-1 0 0,7-5 0,8-13-145,95-126-286,141-143-1,-229 260 598,-27 33-119,1 0-1,0 0 0,0 0 0,0 0 0,0 0 0,0 0 1,0 0-1,0 0 0,0 0 0,0 0 0,0-1 0,0 1 1,0 0-1,0 0 0,0 0 0,0 0 0,0 0 1,0 0-1,-1 0 0,1 0 0,0 0 0,0 0 0,0 0 1,0 0-1,0 0 0,0 0 0,0 0 0,-15 18 14,0 0-46,-37 53 223,48-65-149,1 0 1,0 0 0,0 0 0,0 0-1,1 0 1,-1 0 0,2 1-1,-1-1 1,1 1 0,-1 8 0,2-15-41,0 1 1,1 0-1,-1-1 1,0 1-1,1 0 1,-1-1-1,1 1 1,-1-1-1,1 1 1,-1 0-1,1-1 1,-1 1-1,1-1 1,-1 0-1,1 1 1,-1-1-1,1 1 1,0-1-1,-1 0 1,1 0-1,0 1 1,-1-1-1,1 0 1,0 0-1,0 0 1,-1 0-1,1 1 1,0-1-1,0 0 1,-1 0-1,1-1 1,0 1-1,-1 0 1,1 0-1,0 0 1,1-1-1,30-5 276,-18-1-247,-1 0 0,0-1 0,0 0 1,0-1-1,-1 0 0,0-1 0,-1 0 0,0-1 0,14-17 0,42-39 46,-63 67-173,-6 7-87,-5 11-76,-16 18 322,17-29-42,1 1 0,0 0 0,0 0-1,0 1 1,1-1 0,1 1-1,-1 0 1,1 0 0,-3 15 0,7-23-21,-1-1 1,0 1 0,1 0-1,-1-1 1,1 1 0,-1-1-1,0 1 1,1 0-1,0-1 1,-1 1 0,1-1-1,-1 0 1,1 1 0,-1-1-1,1 1 1,0-1 0,-1 0-1,1 1 1,0-1 0,-1 0-1,1 0 1,0 0-1,0 1 1,-1-1 0,1 0-1,0 0 1,0 0 0,-1 0-1,1 0 1,0 0 0,-1 0-1,1-1 1,0 1 0,0 0-1,0-1 1,31-5 196,-3-8-175,0-1 0,-1-1 0,-1-2 0,0 0 0,28-27 0,-1 4-39,-38 30 104,-17 14 9,-26 26 175,5-4 93,9-10-88,8-10-210,-1 1 0,1-1 0,0 1 0,1 1 0,0-1 1,0 1-1,0-1 0,1 1 0,0 0 0,0 1 0,0-1 0,1 0 0,-2 13 0,5-19-102,-1 0 0,0 0 0,1-1 1,-1 1-1,1 0 0,-1-1 0,1 1 0,-1-1 0,1 1 1,0 0-1,-1-1 0,1 1 0,-1-1 0,1 0 0,0 1 1,0-1-1,-1 0 0,1 1 0,0-1 0,0 0 0,0 0 0,-1 1 1,1-1-1,0 0 0,0 0 0,0 0 0,-1 0 0,1 0 1,0 0-1,0 0 0,1-1 0,0 1-408,-1 0 0,1 0 0,0 0-1,-1-1 1,1 1 0,-1 0 0,1-1 0,-1 1-1,1-1 1,-1 1 0,1-1 0,-1 0 0,0 0-1,1 0 1,-1 1 0,0-1 0,0 0 0,2-2-1,5-16-6665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07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12940,'0'-7'8136,"0"2"-4805,0-1-576,0 4-1378,0-1-672,6 3-5222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00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8264,'0'0'15033,"4"9"-14446,6 28-140,-2 0-1,-1 1 1,2 43-1,-1-15-241,1-36 215,-7-26-4486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08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0 11050,'0'0'13160,"-8"13"-13011,-170 306 182,177-317-328,-13 34 9,13-35-9,1 0-1,-1-1 0,1 1 1,0 0-1,-1 0 0,1 0 0,0 0 1,0 0-1,0 0 0,-1 0 1,1-1-1,0 1 0,0 0 1,0 0-1,0 0 0,1 0 1,-1 0-1,0 0 0,0 0 0,0 0 1,1 0-1,-1-1 0,1 1 1,-1 0-1,0 0 0,1 0 1,-1-1-1,1 1 0,0 0 1,-1-1-1,1 1 0,0 0 1,-1-1-1,2 2 0,8-1 54,0 0-1,0-1 0,-1 0 1,1-1-1,0 0 1,0 0-1,-1-1 1,1-1-1,-1 1 0,1-1 1,-1-1-1,0 0 1,0 0-1,13-9 1,14-10 83,63-51 1,-54 32 222,-39 36 113,-24 24-362,3-2-164,5-7 68,0 1-1,0 0 1,0 1 0,2 0 0,-1 1 0,1 0 0,1 0-1,0 1 1,-5 14 0,12-26-14,0 0 0,0 0 0,0-1-1,0 1 1,0 0 0,0 0 0,0 0 0,0-1 0,1 1-1,-1 0 1,0-1 0,0 1 0,1 0 0,-1 0 0,1-1-1,-1 1 1,0 0 0,1-1 0,-1 1 0,1-1-1,0 1 1,-1-1 0,1 1 0,-1-1 0,1 1 0,0-1-1,-1 0 1,1 1 0,0-1 0,0 0 0,-1 1 0,1-1-1,0 0 1,0 0 0,-1 0 0,1 0 0,0 0-1,0 0 1,-1 0 0,1 0 0,0 0 0,0 0 0,0 0-1,-1 0 1,1 0 0,0-1 0,1 1 0,41-10-416,-36 6-166,0 1 0,-1-1 0,0 0 0,0-1-1,10-9 1,10-17-4926,-8-1-2305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09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15407,'0'0'10762,"20"-15"-18129,-4 13 1057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09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15599,'0'0'6139,"-3"12"-5285,-75 202 2404,28-86-3009,49-125-253,-1 0-1,1 0 0,0-1 0,0 1 1,1 0-1,-1 0 0,1 0 0,-1 0 1,1 0-1,0 0 0,0 0 0,1 5 1,0-7-11,0 0 0,0 0 1,0 0-1,0 0 0,0 0 1,0 0-1,0 0 0,1 0 1,-1 0-1,0-1 0,1 1 1,-1 0-1,0-1 0,1 1 1,-1-1-1,1 0 0,-1 1 1,1-1-1,-1 0 0,1 0 1,-1 0-1,1 0 0,-1 0 1,1 0-1,1-1 0,47-4-1017,-39 4 915,0-1 1,-1 1 0,1 1 0,0 0 0,17 3 0,-27-4 122,0 1 1,-1 0-1,1 0 1,0 1 0,-1-1-1,1 0 1,0 0-1,0 0 1,-1 0-1,1 1 1,0-1 0,-1 0-1,1 1 1,0-1-1,-1 0 1,1 1-1,-1-1 1,1 1 0,-1-1-1,1 1 1,-1-1-1,1 1 1,-1-1-1,1 1 1,-1-1 0,0 1-1,1 0 1,-1-1-1,0 1 1,1 0 0,-1-1-1,0 1 1,0 0-1,0 0 1,0-1-1,0 1 1,0 0 0,0-1-1,0 1 1,0 0-1,0 0 1,0-1-1,0 1 1,0 0 0,0-1-1,-1 1 1,1 0-1,0-1 1,-1 1 0,1 0-1,-1 0 1,-1 2 132,1-1 0,-1 0 0,0 1 1,0-1-1,0 0 0,-1 0 0,1 0 1,0 0-1,-1 0 0,-4 2 0,-5 1 111,-1-1-1,1 0 1,-1-1-1,0 0 1,0-1-1,-16 0 1,24-1-273,-1-1 0,1 0 0,-1 0 0,1 0 0,-1-1 1,1 0-1,-1 0 0,1 0 0,0-1 0,-1 1 0,1-1 0,0-1 0,0 1 1,0-1-1,1 1 0,-1-1 0,-4-5 0,8 8-113,0-1-1,1 1 1,-1-1-1,1 0 1,-1 1 0,1-1-1,-1 0 1,1 1-1,-1-1 1,1 0 0,0 0-1,-1 1 1,1-1-1,0 0 1,0 0 0,-1 0-1,1 1 1,0-1-1,0 0 1,0 0 0,0 0-1,0 0 1,0 1-1,0-1 1,1 0 0,-1 0-1,0 0 1,0 0-1,1 1 1,-1-1 0,0 0-1,1 0 1,-1 1-1,1-1 1,-1 0 0,1 1-1,-1-1 1,1 0-1,-1 1 1,2-1 0,30-16-10180,-9 8 1203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11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18257,'0'0'7757,"-8"9"-7447,-10 12-208,1 0 0,1 2 0,1 0 0,1 0 1,2 2-1,-17 40 0,25-44 27,6-23 217,14-33 358,-6 13-757,29-76-785,-39 99 829,-1 1 0,1-1-1,-1 1 1,1-1 0,-1 1-1,1-1 1,0 1 0,0-1-1,0 1 1,0-1 0,0 1-1,0 0 1,0-1 0,0 1 0,1-1-1,-1 1 1,0-1 0,1 1-1,-1-1 1,1 1 0,0-1-1,0 0 1,1 2 0,-1-2 17,0 0 0,1 0 0,-1 0 1,1-1-1,-1 1 0,1 0 0,-1-1 1,1 1-1,-1-1 0,1 0 0,0 1 0,-1-1 1,1 0-1,0 0 0,-1 0 0,1 0 1,0 0-1,1-1 0,4 0 30,-1-1-1,1 1 1,0-1 0,-1-1-1,0 1 1,1-1 0,-1-1-1,0 1 1,9-7 0,53-62 245,-65 66-315,-30 34-369,14-13 402,-37 52 48,48-63-46,-1 0 0,1 1-1,0-1 1,0 1 0,1-1 0,-1 1-1,1-1 1,0 1 0,0 0 0,0 0-1,1-1 1,0 1 0,0 0-1,1 7 1,0-10 1,0 0 0,0-1 0,0 1 0,0 0 0,1-1 0,-1 1 0,1-1 1,-1 1-1,1-1 0,-1 0 0,1 1 0,0-1 0,0 0 0,-1 0 0,1 0 0,0 0 0,0-1 0,0 1 0,0-1 0,0 1 0,0-1 0,0 1 0,0-1 0,0 0 0,1 0 0,2 0 1,4 0 10,0 0 1,0 0-1,0-1 1,-1 0-1,10-3 1,-9 1-21,0-1 0,-1-1-1,1 1 1,-1-1 0,-1 0 0,1-1 0,-1 0-1,13-14 1,-3 2 46,-1-1-1,17-24 1,-33 42-40,0 1 1,0 0 0,0 0-1,1 0 1,-1-1-1,0 1 1,0 0 0,0 0-1,0 0 1,1-1-1,-1 1 1,0 0 0,0 0-1,0-1 1,0 1-1,0 0 1,0 0 0,0-1-1,0 1 1,0 0 0,0-1-1,0 1 1,0 0-1,0 0 1,0-1 0,0 1-1,0 0 1,0 0-1,0-1 1,0 1 0,0 0-1,0 0 1,0-1 0,0 1-1,-1 0 1,1 0-1,0-1 1,0 1 0,0 0-1,0 0 1,-1 0-1,1-1 1,-14 3 67,12-2-66,1 0 0,-1 1 0,1 0 0,0-1 0,-1 1 0,1 0 0,0 0 0,-1 0 0,1 0 0,0 0 0,0 0 0,0 0 0,0 0 0,0 0 0,0 0 0,0 1 0,0-1 0,1 0 0,-1 1 0,0-1 0,1 1 0,-1-1 0,1 1 0,-1 1 0,0 5 39,0 0-1,-1-1 1,0 1 0,-1-1-1,1 1 1,-1-1-1,-1 0 1,-4 8-1,-15 37 194,23-51-211,-1 1 0,0 0 0,1 0 0,-1-1 1,1 1-1,-1 0 0,1 0 0,0 0 0,0-1 0,0 1 0,0 0 1,0 0-1,0 0 0,0 0 0,1-1 0,-1 1 0,1 2 0,2-3-14,-1 0-1,0 0 0,0 0 0,0 0 0,1-1 0,-1 1 0,0-1 0,1 0 0,-1 0 0,0 0 1,1 0-1,-1 0 0,0 0 0,3-1 0,-1 0-14,-1 1-1,1-1 1,0-1-1,-1 1 1,0 0-1,1-1 1,-1 0-1,0 0 1,0 0-1,0 0 1,0 0-1,5-5 1,33-36-243,-33 34 199,2-1 29,-1 0 31,1-1 0,-1 0 1,-1 0-1,0 0 0,7-16 1,-25 41-694,4-8 678,1 1 0,0-1 0,0 1 1,1 0-1,0 1 0,0-1 1,1 1-1,-3 8 0,6-15 6,0-1-1,1 1 1,-1-1 0,1 1-1,-1-1 1,1 0-1,0 1 1,-1-1-1,1 1 1,-1-1 0,1 0-1,0 0 1,-1 1-1,1-1 1,0 0-1,-1 0 1,1 0 0,0 0-1,-1 0 1,1 1-1,0-1 1,-1-1-1,1 1 1,0 0 0,-1 0-1,2 0 1,23-2 132,0-3-313,-1-2 0,46-18 1,-52 17 101,0 1 0,1 1 0,-1 1 1,2 0-1,-1 1 0,28-1 1,-46 5 81,-1 0 0,1 0 0,0 0 1,-1 0-1,1 0 0,-1 0 1,1 1-1,-1-1 0,1 0 1,-1 0-1,1 1 0,-1-1 1,1 0-1,-1 1 0,1-1 1,-1 1-1,1-1 0,-1 0 0,0 1 1,1-1-1,-1 1 0,0-1 1,1 1-1,-1-1 0,0 1 1,0 0-1,0-1 0,1 1 1,-1-1-1,0 1 0,0-1 1,0 1-1,0 0 0,0-1 0,0 1 1,0-1-1,0 1 0,0-1 1,0 1-1,0 0 0,-1-1 1,1 1-1,0-1 0,0 1 1,-1-1-1,1 1 0,0-1 1,-1 1-1,1-1 0,-1 2 0,-19 35 585,16-29-329,6-7-220,0 0 1,0-1 0,1 1 0,-1-1-1,0 0 1,0 1 0,1-1-1,-1 0 1,0-1 0,4 1 0,50-19-274,-47 14 61,0 2 0,1-1-1,-1 1 1,1 1 0,0 0-1,19-2 1,-29 5 183,1 0-1,-1 0 1,1-1-1,-1 1 1,1 0-1,-1 0 1,0 0-1,1 0 1,-1 0 0,0 0-1,0 0 1,0 0-1,0 0 1,0 0-1,0 0 1,0 0 0,0 0-1,0 0 1,0 0-1,0 0 1,-1 0-1,1 0 1,0 0 0,-1 0-1,0 1 1,1-1 12,-1 0 0,1-1 0,-1 1-1,1 0 1,0 0 0,0 0 0,-1 0 0,1 0 0,0 0 0,0 0 0,0 0 0,0 0 0,0 0 0,0 0 0,0 0 0,1 0 0,-1-1 0,0 1 0,0 0 0,1 0 0,-1 0 0,1 0 0,0 1-1,17-3 8,0-1-1,0-1 1,0 0-1,20-8 1,-20 6-465,-1 0 0,1 2 0,0 0 0,22-1 0,-40 4 425,1 0 0,-1 0 0,0 0 0,0 0 1,1 0-1,-1 0 0,0 0 0,0 0 0,0 0 1,1 0-1,-1 0 0,0 0 0,0 0 0,0 0 1,1 0-1,-1 1 0,0-1 0,0 0 0,0 0 1,1 0-1,-1 0 0,0 0 0,0 1 0,0-1 1,0 0-1,0 0 0,1 0 0,-1 0 0,0 1 1,0-1-1,0 0 0,0 0 0,0 0 0,0 1 1,0-1-1,0 0 0,0 0 0,0 1 0,0-1 1,0 0-1,0 0 0,0 1 0,-5 12 60,-11 8 212,10-15-509,-21 17 321,3-17-6955,13-6-317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11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7 20403,'-9'-2'2114,"3"-3"577,4 5-1730,10 0-2178,6 0-1538,4 0-2274,-2 0-10345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07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4837,'0'0'15598,"-7"9"-15021,1-2-426,0 0 0,0 1-1,1 0 1,0 0 0,1 0 0,-1 0 0,2 1-1,-1-1 1,1 1 0,0 0 0,1 0 0,0 0-1,1 0 1,0 1 0,0 14 0,1-23-118,1 0-1,-1 0 1,1 0 0,-1 0 0,1 0-1,0-1 1,-1 1 0,1 0-1,0-1 1,0 1 0,-1 0 0,1-1-1,0 1 1,0-1 0,0 1 0,0-1-1,0 1 1,0-1 0,0 0 0,-1 0-1,1 1 1,0-1 0,0 0 0,0 0-1,0 0 1,0 0 0,1 0 0,-1 0-1,0 0 1,0 0 0,1-1 0,35-6 958,-21-1-905,1-1 1,-2 0-1,1-2 1,-2 1-1,1-2 0,-2 0 1,1-1-1,-2 0 1,1-1-1,11-17 0,-27 37-286,-2 5 206,0 0 0,0 0 0,-5 24 0,9-29 8,0 0 1,0 0-1,1 0 0,0 0 0,0-1 1,0 1-1,0 0 0,1 0 0,0 0 1,1 0-1,2 6 0,-3-9 13,1-1 0,-1 1 0,1-1 1,0 0-1,0 0 0,0 0 0,1 0 0,-1 0 0,0 0 0,1 0 1,-1-1-1,1 1 0,-1-1 0,1 0 0,0 0 0,0 0 0,-1 0 0,1 0 1,0-1-1,0 1 0,0-1 0,0 0 0,5 0 0,0 1 45,0-1 0,-1 0 0,1-1 0,0 0 0,-1 0 1,1 0-1,-1-1 0,1 0 0,-1-1 0,0 0 0,0 0 0,0 0 0,9-7 0,-12 7-34,0 0 0,0 0 0,0-1-1,-1 0 1,1 0 0,-1 0 0,0 0 0,0 0 0,-1-1 0,1 1 0,-1-1 0,0 0-1,0 1 1,0-1 0,-1 0 0,0 0 0,0 0 0,0-1 0,0 1 0,-1-8 0,0 11-24,0 1-1,0 0 1,0-1 0,-1 1 0,1 0 0,0 0 0,-1-1 0,1 1 0,-1 0 0,1 0-1,-1 0 1,1-1 0,-1 1 0,0 0 0,0 0 0,0 0 0,1 0 0,-1 0-1,0 0 1,0 0 0,0 1 0,0-1 0,-1 0 0,1 1 0,0-1 0,0 0 0,0 1-1,0-1 1,-1 1 0,1 0 0,0-1 0,-2 1 0,-2-1-30,0 1 0,0-1 0,0 1 0,0 0 0,-1 0 1,-8 3-1,52-8 264,-28 5-445,0-1 0,-1 0 0,1-1 0,13-4 0,-22 6 152,-1-1 1,1 1-1,0-1 0,0 1 1,-1 0-1,1-1 1,0 1-1,0 0 0,-1 0 1,1-1-1,0 1 0,0 0 1,0 0-1,-1 0 1,1 0-1,0 0 0,0 0 1,0 0-1,-1 0 0,1 1 1,0-1-1,0 0 0,-1 0 1,1 1-1,0-1 1,0 0-1,-1 1 0,1-1 1,0 1-1,0 0 0,-1 23 1182,-2-1-1397,2-18 37,0 7-2182,13-9-16081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07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9673,'0'0'16576,"-3"11"-16005,-7 20-280,3-11-166,1 0 1,1 1-1,0-1 1,-2 35-1,7-55-256,0 1 0,0-1-1,1 0 1,-1 0 0,0 1-1,0-1 1,1 0 0,-1 0 0,0 1-1,0-1 1,1 0 0,-1 0-1,0 0 1,0 1 0,1-1 0,-1 0-1,0 0 1,1 0 0,-1 0-1,0 0 1,1 0 0,-1 0 0,0 0-1,1 0 1,-1 0 0,0 0-1,1 0 1,-1 0 0,0 0 0,1 0-1,-1 0 1,0 0 0,1 0-1,-1 0 1,0 0 0,1 0-1,-1-1 1,0 1 0,1 0 0,-1 0-1,0 0 1,0-1 0,1 1-1,-1 0 1,15-10-8086,-9-1-175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08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83 7976,'0'0'14931,"3"3"-14536,-1 0-308,0 0 0,0 1 0,0-1 1,-1 0-1,1 0 0,-1 1 0,0-1 0,0 1 0,-1-1 1,1 1-1,-1-1 0,1 1 0,-1-1 0,0 1 0,0 0 0,-2 5 1,-15 70 869,5-32-465,8-22-359,-1-2-69,2 1 0,-1 28 0,4-52-58,0 1 0,0-1-1,0 0 1,0 1 0,0-1-1,0 0 1,0 1 0,0-1-1,0 0 1,0 0-1,0 1 1,0-1 0,0 0-1,0 1 1,0-1 0,1 0-1,-1 0 1,0 1 0,0-1-1,0 0 1,0 0-1,1 1 1,-1-1 0,0 0-1,0 0 1,1 0 0,-1 0-1,0 1 1,0-1 0,1 0-1,-1 0 1,0 0-1,1 0 1,-1 0 0,0 0-1,1 0 1,-1 0 0,0 0-1,1 0 1,15-5 256,14-15 73,9-27-262,-2 0 0,-2-3 1,53-98-1,-84 141 8,-1-1 1,1 0-1,-1 0 0,0 0 0,-1 0 1,0-1-1,0 1 0,0-14 1,-2 21-91,-1 1 0,1 0 0,0-1 1,-1 1-1,1 0 0,-1-1 0,1 1 1,0 0-1,-1-1 0,1 1 0,-1 0 1,1 0-1,-1 0 0,1 0 0,-1-1 1,1 1-1,-1 0 0,1 0 0,-1 0 1,1 0-1,-1 0 0,1 0 0,-1 0 1,0 0-1,1 0 0,-1 0 0,1 1 1,-1-1-1,1 0 0,-1 0 0,1 0 1,0 1-1,-1-1 0,0 1 0,-20 7-240,6 3 229,0 0-1,1 1 1,1 0-1,0 2 1,0-1-1,2 1 1,-1 1-1,2 0 1,0 1-1,1 0 1,1 0-1,-8 22 0,15-37 30,1 0 0,0 0 0,-1 1 0,1-1-1,0 0 1,0 0 0,0 0 0,0 0 0,0 1-1,1-1 1,-1 0 0,0 0 0,0 0 0,1 0-1,-1 0 1,1 0 0,-1 0 0,1 0-1,-1 0 1,1 0 0,0 0 0,-1 0 0,1 0-1,0 0 1,0 0 0,0 0 0,0-1 0,0 1-1,0 0 1,0-1 0,0 1 0,0-1 0,0 1-1,0-1 1,0 1 0,0-1 0,0 0 0,0 1-1,0-1 1,1 0 0,-1 0 0,0 0 0,0 0-1,2 0 1,11 0-6,0 1 0,0-2 1,17-2-1,-3 0-508,-26 3 465,1 0 0,-1 0 0,0 0 0,1 0 0,-1 0-1,0 0 1,1 0 0,-1 1 0,0-1 0,0 1 0,1 0 0,-1 0-1,0-1 1,0 1 0,0 1 0,0-1 0,0 0 0,0 0 0,2 3-1,-3-2 33,0 1 0,0 0 0,0 0 0,0-1-1,0 1 1,0 0 0,-1 0 0,1 0 0,-1 0-1,0 0 1,0 0 0,0 0 0,-1 0 0,1 0-1,-1 3 1,-2 5 153,0 0 0,-1-1-1,0 1 1,-1-1 0,0 0 0,0 0-1,-1 0 1,-10 12 0,16-22-204,0 0 1,0 1 0,-1-1 0,1 0 0,0 1-1,-1-1 1,1 0 0,0 0 0,-1 1 0,1-1-1,-1 0 1,1 0 0,0 1 0,-1-1-1,1 0 1,-1 0 0,1 0 0,0 0 0,-1 0-1,1 0 1,-1 0 0,1 0 0,-1 0-1,1 0 1,-1 0 0,1 0 0,0 0 0,-1 0-1,1 0 1,-1 0 0,1 0 0,-1 0 0,1-1-1,0 1 1,-1 0 0,1 0 0,-1-1-1,1 1 1,0 0 0,-1 0 0,1-1 0,0 1-1,0 0 1,-1-1 0,1 1 0,0 0-1,0-1 1,-1 1 0,1-1 0,0 1 0,0 0-1,0-1 1,0 1 0,-1-1 0,1 1 0,0-2-1,-11-29-6615,9 27 5232,-6-23-7388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08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14350,'0'0'8135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10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 2530,'0'0'64,"-1"0"-1217,1-1-288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00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11179,'0'0'2738,"3"8"49,6 9-1500,0-1 1,1 0 0,1 0 0,0-1-1,17 17 1,78 70 1417,-104-100-2644,0 0 0,0 0 0,1-1 1,-1 1-1,0 0 0,1-1 0,-1 1 0,1-1 0,0 0 0,0 0 1,-1 0-1,1 0 0,0 0 0,0-1 0,0 0 0,0 1 1,0-1-1,0 0 0,-1 0 0,1 0 0,0-1 0,0 1 0,0-1 1,0 0-1,0 1 0,-1-1 0,1 0 0,0-1 0,-1 1 0,1 0 1,0-1-1,-1 0 0,0 1 0,1-1 0,-1 0 0,0 0 1,0 0-1,0-1 0,0 1 0,2-5 0,4-4 3,-1-1-1,0 0 1,-1 0 0,0 0-1,-1-1 1,-1 0 0,6-23-1,9-41-1839,1 28-4407,-4 21-1756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10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31 641,'0'0'2210,"-1"-27"-1057,1 24-1602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11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67 8776,'0'0'13560,"-3"-8"-11943,2 4-1465,0 3-109,0 0-1,0 0 1,1 0-1,-1 0 1,1 0-1,-1-1 1,1 1 0,-1 0-1,1 0 1,-1 0-1,1-1 1,0 1-1,0 0 1,0 0-1,0-1 1,0 1 0,0 0-1,0 0 1,0-1-1,0 1 1,1 0-1,-1 0 1,0-1-1,1 1 1,-1 0-1,1 0 1,0 0 0,-1 0-1,1 0 1,0 0-1,-1 0 1,1 0-1,0 0 1,0 0-1,0 0 1,0 0 0,0 1-1,0-1 1,0 0-1,0 1 1,0-1-1,0 1 1,1-1-1,-1 1 1,0-1-1,0 1 1,0 0 0,3-1-1,5-1 9,1 0 0,-1 1 0,1 0 0,0 1 0,0 0 0,-1 0 0,1 1 0,0 0 1,-1 1-1,1 0 0,13 5 0,-20-7-47,-1 1 1,1 0 0,0 0-1,-1 1 1,1-1-1,-1 1 1,0-1 0,1 1-1,-1 0 1,0 0 0,0 0-1,0 0 1,0 0-1,0 0 1,-1 0 0,1 1-1,-1-1 1,1 1 0,-1-1-1,0 1 1,0 0-1,0-1 1,0 1 0,0 0-1,-1 0 1,1-1 0,-1 1-1,0 0 1,0 0-1,0 0 1,0 0 0,-1-1-1,1 1 1,-1 0 0,1 0-1,-1 0 1,0-1-1,0 1 1,0 0 0,-1-1-1,1 1 1,-4 4 0,-4 6 125,-2 1 1,1-1-1,-2-1 1,0 0-1,0-1 1,-1 0-1,-1-1 1,1 0-1,-2-1 1,-27 13 0,52-25-188,0 0 1,0 1 0,1 0-1,-1 1 1,1 0 0,-1 1-1,18 1 1,-9-1-65,-10 0 102,0 0-1,0 1 0,0 0 1,0 1-1,0 0 0,9 3 1,-16-4 20,0-1 0,0 1 0,0 0 1,-1 0-1,1-1 0,0 1 0,0 1 0,-1-1 1,1 0-1,-1 0 0,1 1 0,-1-1 1,1 1-1,-1-1 0,0 1 0,0-1 0,1 1 1,-1 0-1,-1 0 0,1 0 0,0-1 1,0 1-1,-1 0 0,1 0 0,-1 0 1,1 0-1,-1 0 0,0 0 0,0 0 0,0 0 1,0 0-1,0 0 0,-1 2 0,1-2 42,-1-1 0,0 1 0,0-1 0,0 0 0,0 0-1,0 1 1,0-1 0,0 0 0,0 0 0,0 0 0,0 0 0,-1 0-1,1 0 1,0 0 0,-1-1 0,1 1 0,0 0 0,-1-1 0,1 1-1,-3-1 1,-37 10 862,34-8-697,-58 7 499,-93 2 1,152-10-2486,21 3-9919,4-4 2046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14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40 116 6342,'-7'1'10651,"10"2"-6434,16 2-2499,-8-6-1403,-1 0 0,0 0 0,1-1 0,-1-1 0,0 0 0,0 0-1,12-6 1,-17 7-296,1-1-1,-1 1 0,0-1 0,0 0 0,0-1 1,0 1-1,-1-1 0,1 0 0,-1 0 0,0-1 1,0 1-1,-1-1 0,1 1 0,3-8 0,-7 11-11,1 0 0,-1 0-1,0 0 1,1 0-1,-1 0 1,0 1-1,0-1 1,1 0 0,-1 0-1,0 0 1,0 0-1,0 0 1,0 0 0,0 0-1,-1 0 1,1 0-1,0 1 1,0-1 0,0 0-1,-1 0 1,1 0-1,-1 0 1,1 0 0,0 1-1,-1-1 1,0 0-1,1 0 1,-1 1-1,1-1 1,-2 0 0,0-1-9,-1 1 0,1-1 1,0 1-1,-1 0 0,1 0 0,-1 0 1,0 1-1,1-1 0,-1 1 1,-4-1-1,-1 0-22,-1 1 0,0 0-1,1 0 1,-1 1 0,1 0 0,-10 3-1,10 0 9,1 0-1,-1 0 1,1 1-1,0 0 1,1 0-1,-1 0 0,1 1 1,0 0-1,-6 8 1,8-9 54,-1 0-1,2 0 1,-1 0 0,0 1 0,1-1 0,0 1-1,0 0 1,1 0 0,0 0 0,0 0-1,0 0 1,-1 10 0,3-15-29,0 0 0,1 1 0,-1-1 1,0 0-1,1 0 0,-1 0 0,0 0 0,1 0 0,0 0 0,-1 0 0,1 0 1,-1 0-1,1 0 0,0 0 0,0 0 0,0 0 0,-1-1 0,1 1 0,0 0 1,0-1-1,0 1 0,0 0 0,0-1 0,0 1 0,0-1 0,1 0 0,-1 1 1,0-1-1,0 0 0,0 0 0,0 1 0,0-1 0,2 0 0,49 0 297,-35-1-228,8-1-72,-1-1 0,1-2 0,-1 0 0,0-1 0,0-2 0,-1 0 0,33-17 0,-34 20-180,-21 5 175,-1 0-1,1 1 0,-1-1 0,1 0 0,-1 0 0,0 1 0,1-1 0,-1 0 1,1 1-1,-1-1 0,0 0 0,1 1 0,-1-1 0,0 1 0,0-1 0,1 1 1,-1-1-1,0 0 0,0 1 0,0-1 0,1 1 0,-1-1 0,0 1 0,0-1 1,0 1-1,0 0 0,-9 46 326,2-8 63,9-38-366,0 0 0,1-1 0,-1 1 0,0 0 0,1-1 0,-1 1 0,1-1 0,-1 0 0,1 1 0,-1-1 0,1-1 0,-1 1 1,1 0-1,3-1 0,-4 0 10,6 0-22,1-1 1,-1 0 0,0-1 0,0 0 0,0 0 0,-1-1 0,12-6-1,-10 4-162,1 1-1,-1 1 0,20-7 0,-29 36 61,-5-15 281,-8 17-805,17-19-1227,12-9-1710,3-9-1087,5-5-2386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15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86 9257,'0'0'7121,"-7"2"-4478,-7 3-1916,0 1 0,1 1-1,0 0 1,-14 10 0,23-15-569,0 0 0,0 1-1,0 0 1,0 0 0,1 0-1,-1 1 1,1-1 0,0 1-1,0-1 1,1 1 0,-1 0-1,1 0 1,-1 1 0,1-1-1,1 0 1,-1 1 0,0-1-1,-1 10 1,4-13-148,0 0 0,-1 0 0,1 0 0,0 0 0,0 0 0,0-1 0,0 1 0,0 0 0,0 0 1,0-1-1,0 1 0,0-1 0,0 1 0,0-1 0,0 1 0,0-1 0,0 0 0,0 1 0,1-1 0,-1 0 0,0 0 0,0 0 0,0 0 0,1 0 0,-1 0 0,0 0 0,2-1 1,39-2 139,-31-1-233,0 0-1,-1 0 0,1-1 0,-1 0 0,0-1 0,0 0 1,-1-1-1,0 0 0,0 0 0,15-17 0,-13 12 70,0-1 0,0-1 1,-1 0-1,-1 0 0,0-1 0,12-28 0,-19 33 806,-5 8-326,-13 15-212,-20 28-346,35-39 94,-37 57 224,36-56-231,0 0 0,1 0 0,0 1-1,-1-1 1,1 1 0,0-1-1,1 1 1,-1-1 0,1 1 0,-1-1-1,1 1 1,0-1 0,0 1-1,1-1 1,-1 1 0,1 0-1,1 4 1,-1-6-91,0-1 0,0 1 1,0-1-1,1 1 0,-1-1 0,0 0 0,1 0 0,-1 1 1,1-1-1,-1 0 0,1 0 0,-1 0 0,1-1 0,0 1 0,0 0 1,-1-1-1,1 1 0,0-1 0,0 1 0,3-1 0,43 2-3503,-35-2 1962,20-1-3082,-2-5-2371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15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9417,'0'0'11969,"-9"0"-10800,2 0-915,0 1 0,0 0 0,0 0 0,0 1 1,1 0-1,-1 0 0,1 1 0,-10 4 0,13-6-132,0 1 0,0 0-1,0 0 1,0 0 0,0 0-1,0 0 1,0 1 0,1 0-1,-1-1 1,1 1 0,0 0-1,-1 0 1,1 0 0,1 0 0,-1 0-1,0 1 1,1-1 0,0 1-1,0-1 1,0 1 0,-1 4-1,2-7-109,0 0-1,0 0 1,0 0-1,0 0 0,0 0 1,0 0-1,1 0 0,-1 0 1,0-1-1,1 1 1,-1 0-1,0 0 0,1 0 1,-1 0-1,1-1 1,-1 1-1,1 0 0,0-1 1,-1 1-1,1 0 1,0-1-1,-1 1 0,1-1 1,0 1-1,0-1 1,1 2-1,31 4-24,-28-6-67,1 0 0,-1 0 0,1-1 0,-1 0-1,0 0 1,1 0 0,-1-1 0,0 1 0,0-1-1,5-3 1,-8 4 76,0 0 0,0-1 0,-1 1 1,1 0-1,0-1 0,-1 1 0,0-1 0,1 1 0,-1-1 0,0 0 0,1 1 0,-1-1 0,0 0 1,-1 0-1,1 0 0,0 0 0,0 0 0,-1 0 0,1 0 0,-1 0 0,0 0 0,1 0 0,-1-1 1,0-2-1,-1 3-6,0 0 1,0 1 0,0-1-1,0 1 1,0 0 0,-1-1-1,1 1 1,0 0 0,-1-1-1,1 1 1,-1 0 0,1 0-1,-1 0 1,1 0 0,-1 1-1,0-1 1,1 0 0,-1 1-1,0-1 1,0 1 0,1-1-1,-1 1 1,0 0 0,0 0-1,0 0 1,1 0 0,-1 0-1,-2 0 1,-12 3-17,11 1-3605,7-3 3126,-1 0 1,0 0-1,0-1 0,1 1 0,-1 0 0,0-1 1,1 1-1,-1-1 0,1 0 0,-1 1 1,0-1-1,1 0 0,-1 0 0,1 0 0,-1 0 1,1 0-1,1 0 0,26 0-4187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16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8 16400,'-8'5'1387,"-4"3"-246,0 1 0,0 1 0,-19 20-1,27-25-885,0 0 0,0-1 0,1 1 0,-1 1 0,1-1 0,1 0 0,-1 1 0,1 0 0,0-1 0,0 1-1,0 0 1,1 0 0,0 0 0,-1 10 0,3 12-201,-1 4-590,0 0 1,-9 50-1,7-73 480,0 1 0,0-1 0,-1 0 0,0-1 0,-1 1 0,0 0 0,-1-1-1,1 0 1,-1 0 0,-1 0 0,0-1 0,0 0 0,-9 9 0,14-15 64,-1 1 1,0 0-1,1-1 0,-1 0 1,0 1-1,0-1 0,0 0 1,0 0-1,0 0 1,0 0-1,0 0 0,0 0 1,-1-1-1,1 1 0,0-1 1,0 0-1,-5 1 1,6-2 14,0 1 1,-1-1 0,1 1 0,0-1-1,0 1 1,-1-1 0,1 0 0,0 0-1,0 1 1,0-1 0,0 0 0,0 0 0,0 0-1,0 0 1,0 0 0,1 0 0,-1-1-1,0 1 1,1 0 0,-1 0 0,0-3-1,-1-3-26,0 0 0,0 0 0,1 0-1,0 0 1,0 0 0,1-1-1,0 1 1,0 0 0,3-12-1,-1 9-88,1 1 0,0 1-1,0-1 1,1 0 0,0 1-1,1 0 1,0 0 0,0 0-1,1 0 1,0 1-1,0 0 1,0 0 0,1 1-1,10-8 1,14-9-483,0 2 1,44-22-1,-23 14 348,-37 20 245,1 1 87,-1-1 0,0 0 0,0-2 0,-1 0 0,-1 0 0,25-27 0,-37 38-70,-1-1 1,1 0-1,-1 1 1,1-1-1,0 0 1,-1 0-1,1 1 1,-1-1-1,1 0 1,-1 0-1,0 0 1,1 0-1,-1 0 1,0 1-1,0-1 1,0 0-1,1 0 1,-1 0-1,0 0 1,0 0-1,0 0 1,-1 0-1,1 0 1,0-1-1,-1 1-12,0 1 0,1 0 0,-1-1-1,0 1 1,0-1 0,1 1 0,-1 0-1,0 0 1,0-1 0,0 1 0,0 0-1,1 0 1,-1 0 0,0 0 0,0 0-1,0 0 1,0 0 0,0 0-1,1 1 1,-2-1 0,-44 16 10,40-12 57,0 0-1,0 0 0,0 1 1,1-1-1,0 1 0,-1 1 1,2-1-1,-1 1 0,1-1 1,-1 1-1,2 1 0,-1-1 1,1 0-1,-3 8 0,6-13-75,0-1-1,0 1 0,0-1 1,0 1-1,0-1 1,0 1-1,0 0 0,0-1 1,0 1-1,1-1 1,-1 1-1,0-1 0,0 1 1,1 0-1,-1-1 0,0 1 1,1-1-1,-1 1 1,0-1-1,1 0 0,-1 1 1,1-1-1,-1 1 1,1-1-1,-1 0 0,1 1 1,-1-1-1,1 0 0,0 1 1,24 4 291,26-7-24,-36-1-387,0 0 0,-1-1 1,1-1-1,-1 0 0,21-12 0,32-11 10,-67 28 111,1 0 1,-1 0 0,0 0 0,0 0 0,1-1 0,-1 1-1,0 0 1,1 0 0,-1 0 0,0 0 0,0 0 0,1 0 0,-1 0-1,0 0 1,1 0 0,-1 0 0,0 0 0,0 0 0,1 0 0,-1 0-1,0 0 1,1 0 0,-1 0 0,0 1 0,0-1 0,1 0-1,-1 0 1,0 0 0,0 0 0,1 1 0,-1-1 0,0 0 0,0 0-1,0 0 1,1 1 0,-1-1 0,0 0 0,0 0 0,0 1 0,0-1-1,0 0 1,0 0 0,1 1 0,-1-1 0,0 0 0,0 1-1,0-1 1,0 0 0,0 0 0,0 1 0,0-1 0,-4 23 587,3-22-565,0 0-1,1 1 0,-1-1 0,1 0 1,-1 0-1,1 0 0,0 1 1,-1-1-1,1 0 0,0 0 0,0 1 1,0-1-1,0 0 0,0 0 0,0 1 1,0-1-1,0 0 0,1 0 1,-1 1-1,0-1 0,1 0 0,-1 0 1,1 0-1,0 1 0,0 0 0,8 0-10,-1-1-1,1 0 1,0 0-1,0-1 1,-1-1-1,1 1 0,0-1 1,-1-1-1,1 1 1,10-5-1,-6 3-317,0-2-1,0 0 1,-1 0 0,0-2-1,21-13 1,-49 42-147,14-8-2644,2-14 2705,1 1 0,-1-1 0,1 1 0,-1-1 0,0 1 0,1-1 1,-1 1-1,1-1 0,-1 0 0,1 1 0,-1-1 0,1 0 0,-1 1 0,1-1 0,0 0 1,-1 0-1,1 0 0,-1 1 0,1-1 0,0 0 0,-1 0 0,1 0 0,-1 0 1,1 0-1,1 0 0,18 0-8960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17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42 14670,'0'0'6769,"-9"2"-5248,2 0-1199,-1 0 0,0 0 0,1 1 0,0 0 0,-1 0 0,1 1 1,-9 6-1,13-8-231,0 0 0,0 0 0,1 1 1,-1-1-1,1 1 0,-1-1 1,1 1-1,0 0 0,0 0 1,0 0-1,0 0 0,1 0 1,-1 0-1,1 0 0,0 1 1,0-1-1,0 1 0,0-1 1,1 0-1,-1 1 0,1 0 0,0 4 1,1-6-83,-1-1 1,1 0-1,0 1 1,-1-1-1,1 0 1,0 0-1,0 0 1,0 0-1,0 0 1,0 0-1,0 0 1,0 0-1,0 0 1,1-1 0,-1 1-1,0 0 1,0-1-1,1 1 1,-1-1-1,1 1 1,-1-1-1,0 0 1,1 1-1,-1-1 1,1 0-1,-1 0 1,0 0-1,1 0 1,-1 0-1,3-1 1,2 1-51,0 0 1,0-1-1,0 0 0,0 0 1,0 0-1,8-4 0,-7 1-37,0 0 0,0 0 0,-1-1 0,0 0 0,0 0-1,0-1 1,-1 0 0,0 0 0,0 0 0,0 0-1,-1-1 1,0 0 0,0 0 0,-1 0 0,1 0-1,2-11 1,-6 18 95,0-1-1,0 1 1,0 0-1,0 0 1,0-1-1,0 1 1,-1 0-1,1-1 1,0 1-1,0 0 1,0 0-1,0-1 1,0 1 0,0 0-1,-1 0 1,1-1-1,0 1 1,0 0-1,0 0 1,0 0-1,-1-1 1,1 1-1,0 0 1,0 0-1,-1 0 1,1 0-1,0 0 1,0-1-1,-1 1 1,1 0-1,0 0 1,-1 0-1,1 0 1,0 0-1,0 0 1,-1 0 0,1 0-1,0 0 1,0 0-1,-1 0 1,1 0-1,0 0 1,-1 0-1,1 0 1,0 0-1,0 1 1,-1-1-1,1 0 1,0 0-1,0 0 1,-1 0-1,1 0 1,0 1-1,0-1 1,-1 0-1,1 0 1,0 0-1,0 1 1,0-1 0,-16 11 6,14-9-26,0 0 56,-1 0 0,1 1 0,0 0 0,-1 0 0,1 0 0,0 0 0,1 0 0,-1 0 0,1 0 0,-1 0-1,1 1 1,0-1 0,0 1 0,0-1 0,1 1 0,-1-1 0,1 6 0,0-8-37,1-1 0,0 1 1,0 0-1,0-1 0,0 1 0,0 0 1,0-1-1,0 1 0,-1-1 1,2 1-1,-1-1 0,0 0 0,0 1 1,0-1-1,0 0 0,0 0 1,0 0-1,0 0 0,0 0 0,0 0 1,0 0-1,2 0 0,29-2 176,-32 2-192,11-3-63,0 0 1,0 0 0,0-1 0,0-1-1,-1 0 1,1 0 0,-1-1 0,-1-1-1,1 1 1,-1-1 0,10-10 0,21-14-40,-47 37 192,-1 1 0,1 0 0,0 1 1,1-1-1,-10 14 0,14-17-42,-1 0 1,0 0 0,1 0-1,0 0 1,0 0-1,0 0 1,1 0 0,-1 1-1,1-1 1,0 0-1,0 1 1,0-1 0,1 1-1,0 0 1,0 7-1,1-10-32,0-1 0,0 0 0,0 0 0,0 0 0,0 0-1,0 0 1,0 0 0,0 0 0,1-1 0,-1 1-1,0 0 1,0 0 0,1-1 0,-1 1 0,1-1 0,-1 0-1,0 1 1,1-1 0,-1 0 0,1 0 0,-1 0 0,1 0-1,-1 0 1,1 0 0,-1 0 0,0 0 0,3-1 0,41-10 133,-30 1-327,1 0-1,-1-2 1,-1 0 0,0 0-1,-1-2 1,-1 1 0,0-2 0,0 0-1,15-26 1,-27 39 343,-15 27 118,10-19-226,2-2 29,-1 0-1,1 1 1,0-1-1,0 0 1,0 1-1,1 0 1,0 0-1,0-1 1,0 1 0,0 1-1,1-1 1,0 0-1,0 0 1,0 8-1,1-12-106,1 0 0,0 1 0,0-1-1,-1 0 1,1 0 0,0 0 0,0 0-1,0 0 1,0 0 0,0 0 0,1-1-1,-1 1 1,0 0 0,0-1 0,0 1 0,1 0-1,-1-1 1,0 0 0,1 1 0,-1-1-1,0 0 1,1 1 0,-1-1 0,1 0-1,-1 0 1,0 0 0,3-1 0,22 0-2825,-8-5-3403,-5-5-493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17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3 15278,'0'0'11275,"-9"-1"-11334,2 0 57,1 1-1,-1 0 1,0 0-1,0 1 1,0 0-1,-10 3 0,13-3-11,1 0 0,0 0 0,0 0 0,0 0 0,0 1 0,0-1 0,0 1 0,0 0 0,0 0 0,0 0 0,1 0 0,-1 1 0,1-1 0,0 1 0,0-1 0,0 1 0,0 0 0,0 0 0,-1 3-1,3-5-17,0 0-1,0-1 1,0 1-1,0 0 1,0 0-1,0-1 0,0 1 1,0 0-1,1 0 1,-1-1-1,0 1 0,1 0 1,-1-1-1,1 1 1,-1 0-1,0-1 0,1 1 1,-1-1-1,1 1 1,0 0-1,-1-1 1,1 1-1,-1-1 0,1 0 1,0 1-1,-1-1 1,1 1-1,0-1 0,0 0 1,-1 0-1,1 1 1,0-1-1,0 0 1,-1 0-1,2 0 0,37 9-1678,-29-7 789,1 1 299,40 11-2549,-49-13 3188,0-1 0,-1 1 0,1-1-1,-1 1 1,1 0 0,-1 0 0,1 0-1,-1 0 1,0 0 0,1 0 0,-1 0 0,0 0-1,0 1 1,0-1 0,0 0 0,0 1-1,0-1 1,0 1 0,0-1 0,-1 1 0,1-1-1,0 1 1,-1-1 0,1 4 0,-1-4 172,-1 0 0,1 0 0,-1 0 0,1 0 0,-1 0 0,1 0 0,-1 0 0,0-1 0,1 1 1,-1 0-1,0 0 0,0-1 0,1 1 0,-1-1 0,0 1 0,0-1 0,0 1 0,0-1 0,0 1 0,0-1 1,0 0-1,0 1 0,-2-1 0,-29 8 779,28-8-752,-48 6 120,18-6-7007,23-1-6103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18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84 13229,'0'0'7847,"-3"-8"-6165,1 3-1511,1 4-133,0-1 0,0 1 0,0 0 0,0 0 0,1-1 0,-1 1-1,1 0 1,-1-1 0,1 1 0,-1-1 0,1 1 0,0-1 0,0 1 0,-1-1 0,1 1 0,0-1 0,0 1 0,1-1 0,-1 1-1,0-1 1,0 1 0,1-1 0,-1 1 0,1 0 0,-1-1 0,1 1 0,0 0 0,0-1 0,-1 1 0,1 0 0,0 0 0,0 0-1,0-1 1,0 1 0,0 0 0,1 0 0,-1 1 0,0-1 0,0 0 0,1 0 0,-1 1 0,0-1 0,1 0 0,-1 1 0,1-1-1,2 1 1,5-4 58,-1 2-1,1-1 1,0 1-1,0 1 1,0-1-1,1 2 1,-1-1 0,0 1-1,15 2 1,-21-2-94,0 1 0,-1 0 0,1-1 0,0 1 1,0 0-1,-1 0 0,1 1 0,-1-1 0,1 1 1,-1-1-1,1 1 0,-1 0 0,0-1 0,0 1 1,0 0-1,0 1 0,0-1 0,0 0 1,-1 0-1,1 1 0,-1-1 0,0 1 0,1 0 1,-1-1-1,0 1 0,-1 0 0,1-1 0,0 1 1,-1 0-1,1 0 0,-1 0 0,0 0 0,0 3 1,-1-1 32,1 1 0,-1-1 1,0 0-1,0 0 0,0 0 1,-1 0-1,1 0 0,-1-1 1,-1 1-1,1 0 0,-1-1 1,-5 8-1,-12 25 125,20-36-117,0-1 0,1 1-1,-1-1 1,1 1 0,-1-1 0,1 1 0,-1-1-1,1 0 1,-1 1 0,1-1 0,-1 0-1,1 1 1,-1-1 0,1 0 0,0 1 0,-1-1-1,1 0 1,-1 0 0,1 0 0,0 0 0,-1 0-1,1 0 1,0 0 0,-1 0 0,1 0 0,0 0-1,-1 0 1,1 0 0,-1 0 0,1-1 0,0 1-1,27-3 714,-17-1-682,0 0 0,0-1 0,0 0 1,-1 0-1,1-1 0,-1-1 0,15-12 1,-21 15-55,1 0 1,-1 0 0,0 0-1,0 0 1,0-1 0,-1 0-1,0 1 1,1-1 0,-2 0-1,1-1 1,-1 1 0,1-1-1,-1 1 1,-1-1 0,1 1 0,-1-1-1,1-7 1,-2 12-60,0 0 0,0 0 0,0 0 0,0 0 0,0 0 1,0 0-1,-1 1 0,1-1 0,0 0 0,0 0 0,-1 0 0,1 0 0,0 0 1,-1 1-1,1-1 0,-1 0 0,1 0 0,-1 1 0,1-1 0,-1 0 0,0 1 1,1-1-1,-1 0 0,0 1 0,1-1 0,-1 1 0,0 0 0,0-1 0,0 1 1,0-1-1,1 1 0,-1 0 0,0 0 0,0-1 0,0 1 0,0 0 0,0 0 1,0 0-1,0 0 0,-1 0 0,1 0-197,0 0 1,0 0-1,0 1 1,0-1 0,0 0-1,0 0 1,0 1-1,0-1 1,1 1-1,-1-1 1,0 1-1,0-1 1,0 1-1,0-1 1,0 1-1,1 0 1,-1-1-1,0 1 1,1 0-1,-1 0 1,0 0-1,1-1 1,-1 1-1,1 0 1,-1 0-1,1 0 1,0 0-1,-1 0 1,1 0-1,0 0 1,0 0-1,-1 0 1,1 0-1,0 0 1,0 0-1,0 0 1,0 0-1,0 0 1,1 0-1,-1 0 1,0 0-1,0 0 1,1 0-1,-1 0 1,1 0-1,-1 0 1,1 0-1,-1 0 1,1 0-1,-1-1 1,1 1-1,0 0 1,-1 0-1,1-1 1,0 1-1,1 1 1,15 10-4105,2-2-822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18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93 9673,'0'0'8776,"-2"-9"-6176,2 7-2497,0-1-1,-1 1 1,1-1-1,-1 1 1,0-1-1,0 1 0,0 0 1,0 0-1,0-1 1,0 1-1,-1 0 1,1 0-1,-1 0 1,0 0-1,1 0 1,-1 1-1,-3-3 1,3 3-83,1 0 0,-1 1 1,0-1-1,0 1 0,0-1 1,0 1-1,0 0 0,0 0 1,0 0-1,0 0 0,0 0 1,0 0-1,0 1 0,0-1 1,0 1-1,0-1 0,0 1 1,0 0-1,1-1 0,-1 1 1,0 0-1,0 0 0,1 1 1,-1-1-1,1 0 1,-1 0-1,1 1 0,-2 1 1,-28 31 378,30-32-365,-1 0 1,1 0 0,0 0-1,0 0 1,0 0-1,0 0 1,0 0 0,0 1-1,0-1 1,1 0 0,-1 1-1,1-1 1,0 1-1,0-1 1,-1 1 0,2 2-1,1-4 2,-1 1-1,1-1 1,0 0 0,0-1-1,0 1 1,0 0-1,1 0 1,-1-1-1,0 0 1,0 1 0,0-1-1,0 0 1,0 0-1,1 0 1,-1 0 0,0 0-1,4-2 1,2 2 60,21-1-608,-1-2 0,33-7-1,-33 4 212,1 2 0,34 0 0,-63 4 426,0 1-1,1-1 1,-1 1-1,0 0 1,0-1-1,0 1 1,0 0-1,1 0 1,-1-1-1,0 1 1,0 0-1,0-1 1,-1 1-1,1 0 1,0-1-1,0 1 1,0 0-1,0-1 1,-1 1-1,1 0 1,0-1-1,-1 1 1,1 0-1,0-1 1,-1 1 0,0 0-1,-3 10 754,8-10 1358,3-8-2417,0 1 1,0-1 0,-1 0-1,0-1 1,0 0 0,-1 0-1,0 0 1,0 0-1,-1-1 1,0 0 0,0 0-1,-1 0 1,3-17 0,-5 28 159,-1 0 1,1-1-1,0 1 1,-1 0-1,1-1 1,0 1-1,0-1 1,0 1-1,0-1 1,0 1-1,0-1 1,0 0-1,1 1 1,-1-1-1,0 0 1,1 0-1,-1 0 1,1 0-1,-1 0 1,1 0-1,0-1 1,-1 1 0,1 0-1,0-1 1,-1 1-1,4-1 1,46 9 370,-44-9-332,9 1 31,0-1 0,0-1 0,21-3 0,-33 4-36,-1-1 1,0 1-1,0-1 1,0 0-1,0 0 1,0 0-1,-1 0 0,1 0 1,0-1-1,0 1 1,-1-1-1,1 0 0,-1 0 1,1 0-1,-1 0 1,0 0-1,0-1 1,0 1-1,0-1 0,0 1 1,-1-1-1,1 1 1,-1-1-1,2-5 1,-27 22-94,18-9 59,0 1 0,1 0 0,-1 1 1,1-1-1,1 1 0,0 0 1,0 0-1,0 0 0,1 0 1,0 1-1,0 0 0,1-1 1,-1 1-1,2 0 0,-2 11 1,3-19-112,0 1 0,0 0 0,1 0 1,-1-1-1,0 1 0,0 0 0,0 0 0,1 0 1,-1-1-1,0 1 0,1 0 0,-1-1 1,0 1-1,1 0 0,-1-1 0,1 1 1,-1 0-1,1-1 0,0 1 0,-1-1 1,1 1-1,0-1 0,-1 1 0,1-1 1,0 0-1,-1 1 0,1-1 0,0 0 1,0 0-1,-1 1 0,1-1 0,0 0 1,1 0-1,18-3-8254,-5-7-2104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04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9641,'0'0'10987,"-2"12"-10459,0 16 454,1 1 1,5 49-1,-1 49 1254,-3-80-1024,-1-47-1194,1 0-1,0 0 1,0 1-1,0-1 1,0 0-1,0 1 1,0-1-1,0 0 1,0 0-1,0 1 0,0-1 1,0 0-1,0 1 1,0-1-1,0 0 1,0 0-1,0 1 1,0-1-1,0 0 1,1 1-1,-1-1 1,0 0-1,0 0 0,0 1 1,0-1-1,0 0 1,1 0-1,-1 0 1,0 1-1,0-1 1,1 0-1,-1 0 1,0 0-1,0 0 1,1 1-1,-1-1 0,0 0 1,0 0-1,1 0 1,-1 0-1,11-8 563,8-19 94,-10 12-553,1-4-50,2 0 0,23-29 1,-33 45-86,1 0 1,-1 0 0,1 0-1,-1 1 1,1-1-1,0 1 1,0-1 0,0 1-1,0 0 1,1 0 0,-1 1-1,0-1 1,1 1-1,-1-1 1,1 1 0,0 0-1,-1 0 1,1 1-1,0-1 1,0 1 0,-1 0-1,8 0 1,-9 1 11,1 1 0,-1-1 0,0 0 0,0 1 0,0-1 0,0 1 0,0-1 0,0 1 0,0 0-1,-1 0 1,1 0 0,-1 0 0,1 0 0,-1 0 0,0 1 0,0-1 0,0 0 0,0 1 0,0-1 0,0 0 0,-1 1 0,1-1 0,-1 1 0,0 2 0,5 69 131,-5-67-116,0-7 109,8-41 1133,-6-46-699,-3 47-557,40 43-463,20 0-2088,-20-7-6913,-25-2 657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19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13293,'0'0'480,"0"54"-1665,15-34-2082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19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45 9641,'0'0'11974,"-9"-2"-10912,4 0-873,-1 1 0,0 1-1,0-1 1,0 1 0,0 0-1,0 1 1,1-1-1,-1 1 1,0 0 0,-6 2-1,8-2-79,1 0-1,0 0 1,0 1-1,0-1 1,0 0 0,0 1-1,0 0 1,1 0-1,-1 0 1,1 0-1,-1 0 1,1 0-1,0 1 1,-1-1 0,1 1-1,1 0 1,-1-1-1,0 1 1,1 0-1,-1 0 1,1 0-1,0 0 1,0 0-1,-1 4 1,2-6-103,0 0 0,0 0 0,-1 0 0,1 0 0,0 0 0,0 0 1,0 0-1,0 0 0,0 0 0,1 0 0,-1-1 0,0 1 0,0 0 0,1 0 0,-1 0 0,0 0 0,1 0 1,-1 0-1,1-1 0,-1 1 0,1 0 0,0 0 0,-1-1 0,1 1 0,0 0 0,1 0 0,0 0 0,0 0 0,0 0 0,0 0 0,0 0 1,0-1-1,0 1 0,0-1 0,1 0 0,-1 1 0,0-1 0,4 0 0,-1-1-54,0 1-1,1-1 1,-1 0 0,0 0 0,0 0 0,0-1-1,0 0 1,0 0 0,0 0 0,6-4-1,42-45-615,-49 47 647,-1 0 0,0 1 1,0-1-1,0 0 1,-1-1-1,0 1 0,0 0 1,0-1-1,0 1 0,0-1 1,-1 0-1,2-9 1,-6 15 20,0 0 0,0 0 0,1 1 1,-1-1-1,1 1 0,-1-1 0,1 1 1,-1 0-1,-3 3 0,-2 4 5,0 0 0,1 1 0,-10 16-1,15-23-101,0 0 1,0 0-1,1 0 0,0 0 0,-1 0 0,1 0 0,0 0 0,1 1 0,-1-1 1,0 0-1,1 1 0,0-1 0,0 0 0,0 1 0,0-1 0,0 0 0,1 1 1,1 4-1,-1-7-81,-1 0-1,1 0 1,0 0 0,1 0 0,-1 0 0,0 0 0,0 0 0,0 0 0,0-1 0,1 1-1,-1 0 1,0-1 0,1 1 0,-1-1 0,0 1 0,1-1 0,-1 0 0,1 1 0,-1-1-1,1 0 1,1 0 0,35-5-6806,-13-9 713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19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13196,'0'0'8985,"-9"7"-8200,-4 4-225,0 2 1,0-1 0,2 1 0,-1 1-1,-11 19 1,18-24-398,0 0-1,0 0 1,1 0 0,0 1 0,0-1-1,1 1 1,0 0 0,1 0 0,0 0-1,1 0 1,0 21 0,1-30-148,0 0 0,0 0 0,0 0 0,1 0 0,-1 0 0,0 0 0,1 0 0,-1-1 0,1 1 0,-1 0 0,1 0 0,-1 0 0,1 0 0,-1 0 0,1-1 0,0 1 0,0 0 0,-1-1 0,1 1 0,0 0 0,0-1 0,0 1 0,0-1 0,0 1 0,0-1 0,0 0 0,1 1 0,36 3-96,-25-6-261,0 1-1,0-2 1,22-7-1,-35 10 357,0 0 0,0 0 0,1 0 0,-1-1 0,0 1 0,0 0 0,0 0 0,1 0 0,-1-1 0,0 1 0,0 0 0,1 0 0,-1 0 1,0 0-1,0 0 0,1 0 0,-1-1 0,0 1 0,1 0 0,-1 0 0,0 0 0,0 0 0,1 0 0,-1 0 0,0 0 0,0 0 0,1 0 0,-1 0 0,0 1 0,1-1 0,-1 0 0,0 0 0,0 0 0,1 0 0,-1 0 0,0 0 0,0 0 0,1 1 0,-1-1 0,0 0 0,0 0 0,0 0 0,1 1 0,-1-1 0,0 0 0,0 0 0,0 1 0,0-1 0,0 0 0,1 0 0,-1 1 0,0-1 0,0 0 0,0 1 0,-10 19 545,-24 21 348,28-35-762,0 0 0,0-1-1,-1 1 1,-12 6 0,17-11-239,1 0 0,-1 0 0,1 0 0,-1-1 0,1 1-1,-1-1 1,0 1 0,1-1 0,-1 0 0,0 0 0,1 0 0,-1 1 0,-2-2 0,3 1-108,1 0 1,-1-1-1,0 1 1,0 0 0,0-1-1,1 1 1,-1-1-1,0 1 1,0-1-1,1 0 1,-1 1-1,1-1 1,-1 0 0,0 1-1,1-1 1,-1 0-1,1 0 1,0 1-1,-1-1 1,1 0-1,0 0 1,-1 0 0,1 0-1,0 1 1,0-1-1,-1-2 1,-1-17-5490,2-3-3971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20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14414,'0'0'7676,"0"9"-6224,0 5-977,-1-1 0,-1-1 0,0 1-1,0 0 1,-1 0 0,-6 13 0,-35 82 1138,1-3-1019,35-83-687,-6 21 311,10-14-2847,15-31-4151,7-11 284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20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23 9321,'0'0'11253,"10"6"-9064,3 0-1532,0 0 1,1-1-1,-1 0 0,21 4 1,-31-8-569,0 0 0,1 0 0,-1 0 0,1-1 1,-1 1-1,1-1 0,-1 0 0,1 0 0,-1 0 0,1 0 0,-1-1 1,1 1-1,-1-1 0,1 0 0,-1 0 0,0-1 0,1 1 0,-1 0 1,0-1-1,0 0 0,0 0 0,0 0 0,0 0 0,-1 0 0,1-1 1,-1 1-1,1-1 0,2-3 0,-5 5-52,1 1 0,-1-1 0,0 0 0,1 1 0,-1-1-1,0 0 1,1 1 0,-1-1 0,0 0 0,0 0 0,0 1 0,0-1 0,0 0 0,0 0-1,0 1 1,0-1 0,0 0 0,0 0 0,0 0 0,0 1 0,0-1 0,0 0 0,-1 1 0,1-1-1,0 0 1,-1 0 0,1 1 0,0-1 0,-2 0 0,-21-7 210,-29 12-416,42 0 156,0 0-1,0 0 0,0 1 1,1 0-1,0 1 1,0 0-1,0 1 0,1-1 1,-9 10-1,11-11 7,1 1 1,-1 0-1,1 0 0,0 1 0,0 0 0,1-1 1,0 1-1,0 1 0,0-1 0,1 1 1,0-1-1,-2 12 0,5-18-65,0 1-1,0 0 1,0-1 0,0 1 0,0-1-1,0 1 1,0-1 0,1 1-1,-1 0 1,1-1 0,-1 0 0,1 1-1,0-1 1,-1 1 0,1-1 0,0 0-1,0 1 1,0-1 0,0 0-1,0 0 1,0 0 0,1 0 0,-1 0-1,0 0 1,0 0 0,1 0-1,-1 0 1,1 0 0,-1-1 0,0 1-1,1-1 1,-1 1 0,1-1-1,0 0 1,-1 1 0,4-1 0,5 1-1140,0 0 1,1 0 0,-1-1 0,12-2-1,-21 2 1193,35-5-8111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20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368 3 16432,'0'0'5664,"-11"-1"-3908,3 0-1556,-1 0 1,1 1-1,-1 0 0,0 1 1,1 0-1,-1 0 0,1 1 1,0 0-1,-1 0 0,1 1 1,0 0-1,0 1 0,1-1 1,-1 2-1,1-1 0,-12 9 1,18-12-210,0 0 0,0 0 0,1 0 0,-1 0 0,0 1 0,0-1 0,1 0 0,-1 0 0,1 0 0,-1 0 0,1 1 0,-1-1 0,1 0 0,0 1 0,0-1 0,-1 0 1,1 1-1,0-1 0,0 0 0,0 1 0,1-1 0,-1 0 0,0 1 0,0-1 0,1 0 0,-1 0 0,1 1 0,-1-1 0,1 0 0,-1 0 0,1 0 0,0 1 0,0-1 0,-1 0 0,1 0 0,0 0 0,0 0 0,0-1 0,0 1 1,0 0-1,0 0 0,1 0 0,-1-1 0,1 1 0,7 5-114,-1-2 1,1 1 0,0-1 0,12 4-1,9 0-469,-23-7 530,0 1-1,0 0 0,0 0 0,-1 1 0,1 0 1,-1 0-1,8 4 0,-13-6 100,-1-1 0,1 1-1,-1-1 1,1 1 0,-1 0 0,0-1-1,1 1 1,-1-1 0,1 1 0,-1 0-1,0-1 1,0 1 0,1 0 0,-1-1-1,0 1 1,0 0 0,0 0-1,0-1 1,0 1 0,0 0 0,0-1-1,0 1 1,0 0 0,0 0 0,0-1-1,0 1 1,-1 0 0,1-1 0,0 1-1,-1 0 1,1-1 0,0 1 0,-1 0-1,1-1 1,0 1 0,-1-1 0,1 1-1,-1-1 1,1 1 0,-1-1 0,0 1-1,1-1 1,-1 1 0,1-1 0,-1 0-1,0 0 1,1 1 0,-1-1 0,-1 0-1,-38 21 1453,36-19-1329,-39 14 770,-74 19 0,46-18-2679,25-6-1693,11-3-4181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30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5125,'0'0'16511,"9"6"-15966,4-1-462,-1 1 1,1-2-1,0 0 0,1 0 0,-1-1 1,1-1-1,-1 0 0,1-1 0,20-1 1,42-2-37,17 1-1287,-34 7-2777,-59-6 3870,1 0 0,-1 0 0,0 0 0,1 0 0,-1 0 0,0 0 0,1 0 0,-1 0 0,0 0 0,1 0 0,-1 0 0,0 0 0,1 0 0,-1 0 0,0 0 0,1 0 0,-1 0 0,0 0 0,1 1 0,-1-1 1,0 0-1,1 0 0,-1 0 0,0 1 0,1-1 0,-1 0 0,0 0 0,0 1 0,1-1 0,-1 0 0,0 0 0,0 1 0,0-1 0,1 0 0,-1 1 0,0-1 0,0 0 0,0 1 0,0-1 0,0 0 1,0 1-1,0-1 0,0 0 0,0 1 0,0-1 0,0 0 0,0 1 0,0-1 0,0 0 0,0 1 0,0-1 0,0 0 0,0 1 0,-1 0 0,-12 4-7268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30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5894,'0'0'3779,"-52"9"-2337,35-7 1184,10 0-576,5 1-481,2-1-512,2 4-544,16-1 384,11 0-129,9 0-159,3 0-321,10-1-192,-4 0-96,3-2-1441,-5-2-2050,-5 0-1474,-4 0-832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31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11979,'0'0'6102,"12"2"-5819,4 0-159,0 1 0,0 1 0,0 1 0,0 0 0,25 13 0,-38-16-103,1-1 0,-1 1-1,0 0 1,0 0-1,0 1 1,-1-1-1,1 1 1,0-1-1,-1 1 1,0 0-1,1 0 1,-1 0-1,0 0 1,-1 0 0,3 6-1,-3-6-3,-1 0 1,0 0-1,0 0 1,0 0-1,0 0 0,-1 0 1,1 0-1,-1 0 1,0 0-1,1-1 1,-1 1-1,-1 0 0,1 0 1,0 0-1,-1-1 1,1 1-1,-1-1 0,0 1 1,0-1-1,0 0 1,0 0-1,-5 4 0,-133 114 801,65-60-4049,60-44-2310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32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73 1698,'0'0'4537,"8"-5"-2321,-8 5-1952,38-20 1829,-15 3 1348,-13 0 3722,-19 11-4134,-17 6-2804,21 0 29,-2 0-232,1 1 0,-1 1 1,1-1-1,0 1 0,0 0 0,0 0 1,0 1-1,0-1 0,1 2 1,-1-1-1,1 0 0,0 1 1,-9 7-1,5-3 43,1 1 0,-1 0 1,1 0-1,1 1 0,0-1 0,-9 17 0,15-25-52,1 0 0,-1 1 0,0-1 0,0 1 0,1-1 0,-1 1 0,1-1 0,0 1 0,-1-1-1,1 1 1,0-1 0,0 1 0,0-1 0,0 1 0,0-1 0,0 1 0,1 2 0,-1-4 3,1 1 0,-1 0 0,1 0 1,-1-1-1,1 1 0,-1-1 0,1 1 1,0-1-1,-1 1 0,1-1 0,0 1 1,-1-1-1,1 1 0,0-1 0,0 0 1,-1 1-1,1-1 0,0 0 0,0 0 1,0 0-1,0 1 0,1-1 0,4 0 61,0-1-1,0 1 1,0-1-1,0 0 0,0-1 1,-1 1-1,10-4 0,7-4-43,-1-1 0,-1-1-1,0 0 1,0-2-1,-1 0 1,0-1-1,-2-1 1,0-1 0,21-23-1,-35 34-184,-5 6 45,-14 14 2,-21 28 111,33-39-5,1 1 1,-1 0-1,1 0 0,0 0 0,0 1 0,1-1 0,-1 0 0,1 1 0,1 0 0,-1 0 0,1-1 0,0 1 0,0 0 0,0 10 0,2-15-9,-1 0 0,1 1-1,-1-1 1,1 0 0,0 0-1,-1 0 1,1 0 0,0 0-1,0 0 1,0 0 0,0 0-1,0 0 1,0 0 0,0 0-1,0 0 1,0-1 0,0 1-1,0-1 1,0 1 0,1 0-1,-1-1 1,0 0-1,0 1 1,1-1 0,-1 0-1,0 0 1,0 0 0,1 0-1,-1 0 1,0 0 0,3 0-1,45-4-1272,-40 1 424,0 0 0,0 0 0,0-1 0,-1 0-1,1-1 1,10-8 0,14-11-5448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05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13773,'0'0'11691,"59"-32"-10826,-26 19-481,-1 0-352,2 2-32,-3 2-320,1 3-1922,-3-1-1858,-4 2-3523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32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12620,'0'0'8467,"-10"9"-7512,0 3-565,1-1-1,-1 1 0,2 1 0,-12 21 1,15-26-262,1 1 0,1 0 1,0-1-1,0 1 0,0 0 1,1 0-1,1 0 0,0 1 0,0-1 1,1 16-1,0-24-123,0 0 0,0 0 0,0 0 1,0 0-1,1 1 0,-1-1 0,0 0 0,1 0 0,-1 0 0,1 0 1,0 0-1,-1 0 0,1 0 0,0 0 0,-1 0 0,1 0 0,0 0 1,0-1-1,0 1 0,0 0 0,0 0 0,0-1 0,0 1 0,0-1 0,0 1 1,0-1-1,2 1 0,0 0 21,1-1 0,-1 1 1,1-1-1,0 0 0,-1 0 1,1 0-1,0 0 0,-1-1 0,5-1 1,3 0-118,0-2 0,0 1 0,0-2 0,-1 1 0,12-8 0,-11 4-58,0-1-1,0 0 1,-1 0-1,0-1 1,-1 0-1,0-1 1,0 0-1,-1 0 1,-1-1-1,0 0 1,7-19 0,-13 29 255,-4 5-65,1-1 1,-1 1-1,1-1 0,0 1 0,0 0 0,0 0 0,0 0 1,0 0-1,-1 4 0,-1 0 54,-2 3-52,-35 61 603,38-65-635,1-1-1,0 0 0,0 1 0,0-1 0,1 1 1,-1 0-1,1 0 0,1-1 0,-1 1 0,1 0 1,1 9-1,-1-15-151,0 1 0,0 0 0,1-1 0,-1 1 0,0-1 0,1 1 0,-1 0 0,0-1 0,1 1 0,-1-1 0,1 1 0,-1-1 0,0 1 0,1-1 0,0 1 0,-1-1 0,1 0 0,-1 1 0,1-1 0,-1 0 0,1 1 0,0-1 0,-1 0 0,1 0 0,0 1 0,-1-1 0,1 0 0,0 0 0,-1 0 0,1 0 0,0 0 0,-1 0 0,1 0 0,0 0 0,-1 0 0,1 0 0,0-1 0,3 1-1105,23 0-9260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33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10794,'0'0'7890,"8"-4"-6352,10-2-1060,1 1 0,0 1 0,1 1 1,-1 1-1,0 0 0,1 1 0,-1 1 1,1 1-1,-1 1 0,1 1 0,37 10 1,-56-13-470,1 0 0,-1 1 0,1-1 0,0 1 0,-1-1 0,1 1 1,-1 0-1,1-1 0,-1 1 0,1 0 0,-1 0 0,0 0 1,0 0-1,1 0 0,-1 1 0,0-1 0,0 0 0,0 0 1,0 1-1,0-1 0,0 1 0,-1-1 0,1 1 0,0-1 0,-1 1 1,1 2-1,-1-1 36,-1-1-1,1 0 1,-1 1 0,0-1 0,0 0-1,1 1 1,-2-1 0,1 0 0,0 0 0,0 0-1,-1 0 1,1 0 0,-1 0 0,0 0-1,-3 2 1,-7 6 149,0 0 0,-1-1 0,0 0-1,-20 9 1,-26 8 351,109-21-732,-42-4 182,14 2-98,0 1 1,0 0-1,27 10 0,-44-12 76,0 0 0,0 0 0,0 1 0,-1 0 0,1 0 1,-1 0-1,1 0 0,4 6 0,-7-7 22,0 0 0,-1 0 0,0 0 1,1 0-1,-1 0 0,0 0 0,0 0 1,0 1-1,0-1 0,0 0 1,-1 1-1,1-1 0,-1 0 0,0 1 1,1-1-1,-1 1 0,0-1 0,-1 1 1,1 2-1,-2-1 53,1 0 0,-1 0 0,0-1 0,0 1 0,0-1 0,0 0 0,-1 1 0,1-1 0,-1 0 0,0 0 0,0-1 0,0 1 0,0 0 0,0-1 0,-1 0 0,1 0 0,-1 0 0,0 0 0,1-1 0,-1 1 0,0-1 0,-5 1 0,-8 3 434,-1 0 0,0-1 0,-28 2 0,35-5-269,-57 1 551,66-1-773,-1-1 0,1 0 0,0 0 0,0 0 0,0 0 0,0-1 0,0 1 0,0-1 0,0 1 0,0-1 0,0 0 0,0 0 0,0 1 0,0-1 1,0-1-1,1 1 0,-1 0 0,0 0 0,1-1 0,-1 1 0,1-1 0,-1 1 0,1-1 0,-2-3 0,2 4-249,1-1-1,1 0 1,-1 1 0,0 0 0,0-1-1,1 1 1,-1-1 0,0 1 0,1-1-1,-1 1 1,1 0 0,0-1 0,0 1-1,-1 0 1,1-1 0,0 1 0,0 0-1,0 0 1,0 0 0,0 0 0,1 0-1,-1 0 1,0 0 0,0 0 0,1 1-1,2-2 1,1-2-921,21-15-6225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35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12236,'0'0'11680,"-10"10"-11563,-3 5-12,1 0-1,0 0 0,1 1 0,0 0 0,2 1 0,0 0 0,-8 21 0,13-25 38,0 0 0,1 0 0,0 0 0,-2 25 0,5-36-131,0 0 0,0 0 0,0 1 0,0-1-1,0 0 1,0 0 0,1 0 0,-1 0 0,1 0-1,-1 0 1,1 0 0,0 0 0,-1 0 0,1 0 0,0 0-1,1 0 1,-1-1 0,0 1 0,0 0 0,1-1-1,-1 1 1,1-1 0,-1 1 0,1-1 0,0 0-1,-1 0 1,1 0 0,0 0 0,0 0 0,0 0-1,0 0 1,0-1 0,0 1 0,0 0 0,0-1 0,0 0-1,0 0 1,4 1 0,5-2 32,0-1 1,1 0-1,-1 0 1,0-1-1,0 0 0,0-1 1,-1-1-1,1 1 1,-1-2-1,0 1 0,0-2 1,-1 1-1,0-1 1,0 0-1,0-1 0,-1 0 1,0-1-1,-1 1 1,0-1-1,0-1 0,-1 1 1,6-14-1,-41 48 128,28-24-172,-6 8 4,-1 0 1,2 0-1,-1 0 1,2 1-1,-1 0 1,1 0-1,-4 12 1,9-22-1,0 1 1,0-1 0,0 0-1,0 1 1,0-1 0,0 0-1,0 1 1,0-1 0,0 0 0,0 0-1,0 1 1,0-1 0,0 0-1,1 1 1,-1-1 0,0 0-1,0 1 1,0-1 0,0 0-1,1 0 1,-1 1 0,0-1-1,0 0 1,1 0 0,-1 0-1,0 1 1,0-1 0,1 0-1,-1 0 1,0 0 0,1 0 0,-1 0-1,0 0 1,1 1 0,-1-1-1,0 0 1,1 0 0,-1 0-1,0 0 1,1 0 0,-1 0-1,0 0 1,1-1 0,19 0 161,-16 1-135,13-3 5,1-1-1,-1-1 1,0-1-1,0 0 1,-1-1-1,26-16 1,-26 14-195,0 1 1,1 0-1,1 1 1,-1 1-1,1 0 0,20-3 1,-38 9 147,1 0 0,-1 0 0,1 0 0,0 0 0,-1 0 0,1 0-1,-1 0 1,1 0 0,0 0 0,-1 0 0,1 0 0,-1 0 0,1 0 0,-1 1 0,1-1 0,0 0 0,-1 0 0,1 1 0,-1-1 0,1 0 0,-1 1-1,1-1 1,-1 1 0,0-1 0,1 0 0,-1 1 0,1-1 0,-1 1 0,0-1 0,1 1 0,-1-1 0,0 1 0,0 0 0,1-1 0,-1 1 0,-2 28 255,-19 26 669,15-38-491,11-13 119,23-18-65,4-8-354,41-25-679,-66 43 396,-1 1 1,1 0-1,0 0 1,0 1-1,0-1 1,0 2 0,0-1-1,15 0 1,-21 2 156,0 1 1,0 0-1,-1 0 1,1-1-1,0 1 1,-1 0-1,1 0 0,-1 0 1,1 0-1,-1 0 1,1 0-1,-1 0 1,0 0-1,1 0 1,-1 0-1,0 0 1,0 0-1,0 0 0,0 0 1,0 0-1,0 0 1,0 1-1,0-1 1,0 0-1,0 0 1,-1 0-1,1 0 1,0 0-1,-1 0 0,1 0 1,-1 1-1,-11 37 492,11-37-466,-3 5 99,0 1 0,0 0 1,0-1-1,-1 0 0,-10 12 1,12-43-9416,3 5 685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35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14478,'0'0'10410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36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73 8904,'0'0'14462,"1"8"-13298,-1-4-1096,0-2-21,0-1 0,0 1 0,0-1 0,0 1 0,0-1 0,0 1 0,1-1 1,-1 1-1,1-1 0,-1 1 0,1-1 0,-1 1 0,1-1 0,0 0 0,-1 1 0,1-1 1,0 0-1,0 0 0,0 1 0,0-1 0,0 0 0,0 0 0,1 0 0,-1 0 0,0-1 1,0 1-1,1 0 0,-1 0 0,1-1 0,-1 1 0,0-1 0,1 1 0,-1-1 0,1 0 1,-1 1-1,1-1 0,-1 0 0,1 0 0,0 0 0,-1 0 0,1 0 0,-1 0 0,3-1 1,8-1 39,0 0 0,-1-1 0,1 0 0,-1-1 0,0 0 0,0-1 0,-1 0 0,1-1 0,-1 0 0,0-1 0,-1 0 1,1 0-1,-1-1 0,-1 0 0,10-12 0,-17 20-80,-1 0 0,1-1 0,-1 1 1,1-1-1,-1 1 0,1 0 0,-1-1 0,0 1 0,1-1 0,-1 1 1,1-1-1,-1 1 0,0-1 0,0 1 0,1-1 0,-1 0 1,0 1-1,0-1 0,0 1 0,0-1 0,1 0 0,-1 1 1,0-1-1,0 1 0,0-1 0,0 0 0,-1 1 0,1-1 1,0 0-1,0 1 0,0-1 0,0 1 0,-1-1 0,1 1 0,0-1 1,0 1-1,-1-1 0,1 0 0,0 1 0,-1 0 0,0-2 1,-1 2-17,-1-1 0,1 0 0,-1 1 0,1-1 0,-1 1 1,1-1-1,-1 1 0,1 0 0,-1 0 0,-3 1 0,-7 1-64,1 0-1,0 0 1,-22 8-1,12 1 29,0 1 1,-38 27-1,54-36 31,1 1 1,0 0-1,0 1 1,0-1-1,1 1 1,0 0 0,0 0-1,0 0 1,0 1-1,1-1 1,0 1-1,0 0 1,0 0-1,1 0 1,0 0 0,-2 8-1,4-12 7,0 0 0,0 0 0,1 0-1,-1 0 1,1 0 0,-1 0 0,1 0 0,0-1-1,0 1 1,-1 0 0,1 0 0,0-1 0,1 1 0,-1 0-1,0-1 1,0 1 0,1-1 0,-1 0 0,1 1-1,-1-1 1,1 0 0,0 0 0,-1 0 0,1 0 0,0 0-1,0 0 1,0-1 0,-1 1 0,1-1 0,0 1-1,0-1 1,0 1 0,4-1 0,10 2-68,1 0 0,0-1-1,17-1 1,-19 0-111,-5 1 81,88-1-2238,0-5-3388,-32-5-1758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38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72 7847,'0'0'2355,"4"-9"437,21-53 8739,-27 92-11193,-1 0 0,-13 56 1,10-59-29,0 0 1,2 0 0,0 50 0,4-75-297,0-1 1,0 0-1,0 0 1,0 0 0,0 0-1,1 1 1,-1-1-1,1 0 1,-1 0 0,0 0-1,1 0 1,0 0-1,-1 0 1,1 0 0,0 0-1,-1 0 1,1 0-1,0 0 1,0-1-1,0 1 1,0 0 0,0 0-1,0-1 1,0 1-1,0-1 1,0 1 0,1 0-1,2 0 42,0 0 0,0-1 0,-1 1 1,1-1-1,0 1 0,0-1 0,0-1 0,6 0 0,3-1 78,0 0 1,-1-1-1,0-1 1,17-7-1,-4-2-80,-2-1 1,1-1-1,-2-1 0,0-1 1,33-33-1,-60 94-593,-11-7 626,12-31-127,1 0 0,0 0 0,1 1 0,0-1 0,-1 0 0,2 1 0,-1-1 0,0 9 0,20-22-5325,14-29-5109,-12 11-800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38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9705,'0'0'13634,"-9"2"-12667,1-1-877,0 0 0,0 1 1,1 0-1,-1 1 1,1 0-1,-1 0 0,1 1 1,-13 7-1,17-8-90,-1-1-1,1 1 1,0-1-1,0 1 1,0 0-1,1 0 0,-1 0 1,1 1-1,-1-1 1,1 1-1,0-1 1,1 1-1,-1 0 0,0-1 1,1 1-1,0 0 1,0 0-1,0 0 1,1 0-1,-1 0 1,1 0-1,0 7 0,1-10 8,-1 0-1,1 0 0,0 0 0,-1 0 0,1 0 0,0 0 0,0 0 1,0 0-1,0-1 0,0 1 0,0 0 0,0-1 0,0 1 0,0 0 1,0-1-1,0 1 0,0-1 0,0 0 0,0 1 0,1-1 0,-1 0 1,0 0-1,0 0 0,0 0 0,1 0 0,-1 0 0,0 0 1,0 0-1,2-1 0,40-4 311,-30 0-267,0-2 1,0 1-1,-1-2 0,-1 1 1,1-2-1,-1 1 0,0-2 0,-1 1 1,0-1-1,-1-1 0,16-22 0,-58 67 831,29-29-895,-2 2-10,0 1-1,0 0 1,0 0 0,1 0 0,1 1 0,-1-1 0,2 1 0,-1 0-1,1 1 1,0-1 0,-1 11 0,4-19-100,0 0 0,0 0 1,1 0-1,-1 0 0,0 0 0,1-1 0,-1 1 1,0 0-1,1 0 0,-1 0 0,1-1 0,-1 1 0,1 0 1,0-1-1,-1 1 0,1 0 0,0-1 0,-1 1 1,1-1-1,0 1 0,0-1 0,0 1 0,-1-1 1,1 1-1,0-1 0,0 0 0,0 0 0,0 1 0,0-1 1,0 0-1,0 0 0,-1 0 0,1 0 0,2 0 1,34-2-4747,-10-5-1761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39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29 8968,'0'0'15690,"-2"10"-15226,-3 12-169,-1 0 5,1 0 0,1 1 0,-1 25 0,5-47-274,0 0-1,0 0 1,0 0-1,0 0 0,0 0 1,1 0-1,-1 0 1,0 0-1,0 0 1,1 0-1,-1 0 1,0 0-1,1 0 0,-1 0 1,1-1-1,-1 1 1,1 0-1,-1 0 1,1-1-1,0 1 1,-1 0-1,1-1 0,0 1 1,0 0-1,0-1 1,-1 1-1,1-1 1,0 1-1,1-1 1,1 1 62,-1-1 1,1 1 0,0-1-1,-1 0 1,1 0 0,-1 0 0,1 0-1,0-1 1,-1 1 0,6-2-1,-1-1 19,1 1-1,-1-1 0,0 0 0,0-1 1,0 0-1,0 0 0,6-5 0,-7 3-67,0-1-1,0 1 1,-1-1 0,0 0-1,0 0 1,0 0-1,-1-1 1,0 1-1,-1-1 1,1 0-1,-2-1 1,1 1 0,-1 0-1,0-1 1,-1 1-1,0-1 1,0-16-1,-1 24-69,-1 0-1,1 1 0,0-1 1,-1 0-1,1 1 0,-1-1 0,1 0 1,0 1-1,-1-1 0,0 1 1,1-1-1,-1 0 0,1 1 1,-1 0-1,0-1 0,1 1 1,-1-1-1,0 1 0,1 0 1,-1-1-1,0 1 0,0 0 1,1 0-1,-1 0 0,0-1 0,0 1 1,0 0-1,1 0 0,-1 0 1,0 0-1,0 1 0,1-1 1,-1 0-1,0 0 0,0 0 1,1 0-1,-1 1 0,0-1 1,-1 1-1,-6 7-3949,7 6-4490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40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27 12204,'0'0'12176,"-9"-4"-11898,5 2-252,1 0-14,0 1-1,0-1 1,0 1 0,-1-1 0,1 1-1,0 0 1,-1 0 0,1 0 0,-1 1-1,1-1 1,-1 1 0,1 0-1,-1 0 1,1 0 0,-1 0 0,1 1-1,-1 0 1,1-1 0,0 1 0,-6 2-1,4 1 80,1 0 0,0 0 0,0 0 0,0 0 0,0 0 0,1 1 0,0 0 0,-1-1-1,-2 9 1,6-12-56,-1 0-1,1 0 1,-1 0-1,1 0 1,0 0-1,0 0 1,-1 0-1,1 0 1,0 0-1,0 0 1,0 0-1,0 1 1,0-1-1,1 0 1,-1 0-1,0 0 1,0 0-1,1 0 1,-1 0-1,1 0 1,0 1-1,0-1 33,0 0 1,0 0-1,1 0 0,-1 0 0,0 0 0,1 0 0,-1-1 0,1 1 1,-1 0-1,1-1 0,0 1 0,-1-1 0,1 0 0,-1 0 0,1 1 1,0-1-1,-1 0 0,1 0 0,1-1 0,14 1 312,1 1-260,0-1 0,0-1 0,0-1 0,25-5 0,-40 6-106,1 0-1,-1 0 1,0 0 0,0 0-1,0 0 1,0-1 0,0 1-1,0-1 1,0 0 0,-1 0-1,1 0 1,-1 0 0,1 0-1,-1-1 1,0 1 0,0-1-1,0 1 1,0-1 0,0 0-1,-1 0 1,1 0 0,-1 0-1,0 0 1,1 0 0,-2 0-1,1-1 1,0 1 0,-1 0-1,1-1 1,-1-4 0,-1 7-9,1 0 0,-1 0 0,0 0 1,0 1-1,1-1 0,-1 0 0,0 0 0,0 1 1,0-1-1,0 0 0,0 1 0,0-1 0,0 1 1,-1-1-1,1 1 0,0 0 0,0-1 1,0 1-1,0 0 0,0 0 0,-1 0 0,1 0 1,0 0-1,0 0 0,0 0 0,-1 0 0,1 1 1,0-1-1,-2 1 0,-40 7-162,33-3 138,-1 0 0,1 1 0,0 0 0,1 0 0,0 1 0,-11 11 0,17-16 17,0 1-1,0-1 1,0 1 0,1 0 0,-1 0 0,1 1-1,0-1 1,0 0 0,0 1 0,1-1 0,-1 1-1,1 0 1,0-1 0,0 1 0,0 0 0,0 0-1,1 0 1,-1-1 0,1 1 0,0 0 0,0 0-1,1 4 1,0-5 4,1 0 0,-1 0-1,1-1 1,0 1 0,0-1-1,0 0 1,0 0 0,0 1-1,0-1 1,0-1 0,1 1-1,-1 0 1,1 0 0,-1-1-1,1 1 1,0-1 0,-1 0-1,1 0 1,0 0 0,0 0-1,0-1 1,0 1 0,4 0-1,11 1-802,1 0-1,26-1 1,-40-1 380,6 0-1117,0 0 1,0-1 0,0-1-1,0 0 1,14-4 0,21-10-12054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40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11082,'-1'14'10592,"-11"47"-9367,4-18-192,3-17-897,1-1 0,2 1 0,0-1 1,2 1-1,0 0 0,2-1 0,6 28 0,-8-52-217,0 0-1,0 0 1,0 0-1,0 1 1,1-1-1,-1 0 0,1 0 1,-1 0-1,1 0 1,-1 0-1,1 0 1,0 0-1,-1 0 1,1 0-1,0 0 1,0 0-1,0 0 1,0 0-1,0 0 1,0-1-1,0 1 1,2 1-1,-1-9-4283,-11-11-563,-26-24-4928,8 14 7755,4 7 4592,1 1 4952,21 20-7168,1 0-1,0 0 1,-1 0 0,1-1 0,0 1 0,-1 0-1,1 0 1,0-1 0,-1 1 0,1 0 0,0 0-1,0-1 1,-1 1 0,1 0 0,0-1 0,0 1-1,0 0 1,-1-1 0,1 1 0,0 0-1,0-1 1,0 1 0,0-1 0,0 1 0,0 0-1,0-1 1,0 1 0,0-1 0,0 1 0,0 0-1,0-1 1,0 1 0,0-1 0,14-4 2294,27 4-3906,-35 1 2218,107 0-2871,-36 0-8752,-48 0 2526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05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11307,'0'0'10853,"-9"2"-10389,4-1-361,0 1 0,0 0 0,0 0 0,1 1 0,-1 0 0,1-1 0,-1 1 0,1 1 0,0-1 0,0 1 0,0-1 0,1 1 0,-1 0 0,1 1 0,0-1 0,0 0 0,0 1 0,1 0 0,0 0 0,0-1 0,0 1 0,0 1 0,1-1 0,0 0 0,0 0 0,-1 7 0,2-11-83,0 1 1,-1-1-1,1 1 0,0 0 0,0-1 0,0 1 0,0-1 0,0 1 0,1-1 0,-1 1 0,0 0 0,1-1 0,-1 1 1,1-1-1,-1 0 0,1 1 0,0-1 0,0 1 0,-1-1 0,1 0 0,0 0 0,0 1 0,0-1 0,0 0 0,1 0 0,-1 0 1,0 0-1,0 0 0,3 1 0,-2-2 0,0 0 1,0 0-1,0 0 1,0 0-1,0 0 1,0-1 0,0 1-1,0 0 1,0-1-1,0 0 1,0 1-1,0-1 1,0 0-1,-1 0 1,1 0-1,0 0 1,-1-1-1,1 1 1,-1 0-1,1-1 1,-1 1 0,0-1-1,1 1 1,0-3-1,7-9 84,0-2 0,-1 1 0,10-26 0,-23 120-386,5-79 177,0 0 1,0 0 0,1 0 0,-1-1 0,0 1-1,1 0 1,-1 0 0,1-1 0,-1 1 0,1 0-1,-1-1 1,1 1 0,0 0 0,-1-1 0,1 1 0,0-1-1,-1 1 1,1-1 0,0 1 0,0-1 0,-1 0-1,1 1 1,0-1 0,0 0 0,0 0 0,0 1-1,-1-1 1,1 0 0,0 0 0,0 0 0,0 0 0,0 0-1,0 0 1,-1 0 0,1-1 0,0 1 0,0 0-1,1-1 1,35-9-4972,-15-5-428,0-3-2183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41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20 6694,'0'0'16282,"-11"-4"-15887,-37-11-266,46 14-128,-1 1 1,0 0-1,0 1 1,0-1 0,0 0-1,0 1 1,1-1 0,-1 1-1,0 0 1,0 0 0,1 0-1,-1 1 1,1-1-1,-1 0 1,1 1 0,-1 0-1,1-1 1,0 1 0,0 0-1,-3 3 1,-1 2 0,1-1-1,-1 1 1,1 0 0,-6 12-1,9-15 9,0-1 0,0 1 0,1 0 0,0 0 0,-1-1 0,2 1 1,-1 0-1,0 0 0,1 0 0,-1 0 0,1 0 0,0 0 0,1 0 0,-1 0 0,1 0 0,-1 0 0,2 4 0,0-5 15,-1-1 0,0 1 0,0-1 0,1 0 0,0 1 0,-1-1 0,1 0 0,0 0 0,0 0 0,0 0 0,0 0 0,0-1 0,1 1 0,-1-1 0,0 1 0,1-1 0,0 0 0,-1 0 0,1 0 0,-1 0 0,1 0 0,0-1 0,0 1 0,4 0 0,4 0 58,0-1-1,0 0 0,0 0 0,0-1 0,0 0 0,0-1 0,-1-1 1,1 1-1,11-6 0,-18 7-66,0-1 1,-1 0 0,1 0-1,-1 0 1,1 0 0,-1 0-1,0-1 1,0 0-1,0 1 1,0-1 0,0 0-1,-1 0 1,0-1-1,1 1 1,-1-1 0,0 1-1,0-1 1,-1 1-1,1-1 1,-1 0 0,0 0-1,0 0 1,0 0 0,0 0-1,-1 0 1,0 0-1,0-8 1,0 10-95,-1 0 1,1 0-1,-1 0 1,1 0-1,-1 0 1,0 1-1,0-1 1,0 0-1,0 0 1,0 0-1,0 1 1,0-1-1,0 0 1,-1 1-1,1-1 0,-1 1 1,1 0-1,-1-1 1,0 1-1,0 0 1,1 0-1,-1 0 1,-2-1-1,-46-13-8466,31 12 713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43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139 296 13581,'0'0'11792,"-12"1"-11733,7-1-47,0 1 0,0 0 0,0 0 0,0 0 0,0 0 0,0 1 0,0 0 0,1 0 0,-1 0 0,1 0-1,-1 1 1,1 0 0,0 0 0,0 0 0,0 0 0,0 1 0,1 0 0,-1-1 0,1 1 0,-6 9 0,6-9 1,0 1-1,-1 0 1,2 0 0,-1 0-1,0 0 1,1 0 0,0 0-1,0 1 1,1-1 0,0 1-1,-1-1 1,2 1 0,-1-1-1,1 1 1,0 11 0,1-15-14,1-1-1,-1 1 1,1 0 0,-1-1-1,1 1 1,-1-1 0,1 1-1,0-1 1,0 0 0,-1 0-1,1 0 1,0 0 0,0 0 0,0 0-1,0-1 1,0 1 0,0 0-1,1-1 1,-1 0 0,0 1-1,0-1 1,0 0 0,0 0-1,1 0 1,1-1 0,60-4-793,-4-12-736,-41 9-209,0-1 0,0-1 0,17-13 0,-24 15 713,0 0 0,-1-1-1,0 0 1,-1-1 0,0 0 0,-1-1 0,0 0-1,0 0 1,12-24 0,-18 18 5549,-12 17 418,-6 8-1531,3 2-3483,11-9 119,-55 61 2321,53-58-2260,1-1-1,-1 0 1,1 1-1,-1 0 0,1-1 1,0 1-1,1 0 1,-1 0-1,1 0 1,0 1-1,0-1 1,0 0-1,0 0 1,1 1-1,-1-1 1,2 8-1,-1-11-83,1-1 0,0 1-1,-1 0 1,1 0 0,0-1 0,0 1-1,-1-1 1,1 1 0,0-1 0,0 1 0,0-1-1,0 1 1,0-1 0,0 0 0,0 1-1,0-1 1,0 0 0,0 0 0,0 0 0,0 0-1,0 0 1,0 0 0,2 0 0,28-2 438,-29 2-391,9-3-21,0 0-1,0-1 1,-1 0-1,1-1 0,-1 0 1,0-1-1,-1 0 0,0 0 1,1-1-1,-2 0 0,1 0 1,-1-1-1,0 0 0,-1-1 1,0 0-1,6-10 1,-23 36 5,0 0 0,0 1 1,2 0-1,-11 33 1,19-51-36,1 1 0,-1-1 1,0 1-1,0-1 0,0 1 0,0-1 0,1 1 1,-1-1-1,0 1 0,0-1 0,1 0 1,-1 1-1,0-1 0,1 1 0,-1-1 1,0 0-1,1 1 0,-1-1 0,1 0 0,-1 1 1,1-1-1,-1 0 0,1 0 0,-1 1 1,1-1-1,-1 0 0,1 0 0,-1 0 1,1 0-1,-1 0 0,1 0 0,-1 1 1,1-1-1,-1 0 0,1-1 0,-1 1 0,1 0 1,-1 0-1,1 0 0,-1 0 0,1 0 1,-1 0-1,1-1 0,-1 1 0,1 0 1,0-1-1,28-8 358,35-25-1035,-18 16-2965,-40 15 3842,0-1 1,0-1-1,0 1 1,-1-1-1,1 0 1,-1-1 0,8-9-1,2-2-182,4-7 90,0 0-1,-2-1 1,-1-1-1,-1 0 1,-1-1-1,-2-1 1,0 0-1,-2 0 1,10-48 0,-25 94-218,-2-1 1,0 0 0,-1 0 0,-15 22 0,0 2 71,2 0 214,-22 61-1,38-89-137,1-1 0,1 2-1,0-1 1,0 0-1,2 1 1,-1-1 0,2 1-1,0-1 1,3 21-1,-3-33-33,0 0-1,1 0 1,-1 0 0,1-1-1,-1 1 1,1 0-1,0 0 1,-1-1-1,1 1 1,0 0 0,-1-1-1,1 1 1,0-1-1,0 1 1,0-1-1,-1 1 1,1-1-1,0 0 1,0 1 0,0-1-1,0 0 1,0 0-1,0 0 1,0 0-1,0 1 1,0-1-1,0-1 1,-1 1 0,1 0-1,0 0 1,0 0-1,0 0 1,0-1-1,0 1 1,0 0 0,0-1-1,0 1 1,-1 0-1,1-1 1,0 1-1,0-1 1,0 0-1,-1 1 1,1-1 0,0 0-1,-1 1 1,1-1-1,-1 0 1,1 0-1,-1 1 1,1-1 0,0-1-1,-1-6-100,0 1-1,0-1 0,-1 1 1,0 0-1,0-1 1,-1 1-1,1 0 0,-2 0 1,1 0-1,-1 0 1,0 0-1,0 0 0,-1 1 1,0 0-1,0-1 1,-10-10-1,-24-42 123,38 59-36,0 0 1,0 0-1,0-1 0,0 1 0,0 0 1,0 0-1,0-1 0,0 1 0,0 0 0,0 0 1,0-1-1,0 1 0,0 0 0,0-1 0,0 1 1,0 0-1,0 0 0,0 0 0,0-1 0,0 1 1,1 0-1,-1 0 0,0-1 0,0 1 1,0 0-1,0 0 0,1 0 0,-1-1 0,0 1 1,0 0-1,0 0 0,1 0 0,-1 0 0,0 0 1,0-1-1,0 1 0,1 0 0,-1 0 0,1 0 1,17-4 91,30 3-917,-34 2-81,62-8-9048,-32 0-3720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43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13 7431,'14'-12'8042,"-9"14"-2320,-11 27-1472,3-18-4904,-3 10 1024,3-16-337,1 1 0,0 0 0,0 0-1,1 0 1,0 0 0,0 0-1,0 1 1,1-1 0,-1 0 0,2 0-1,-1 1 1,2 6 0,-1-12-1,0 0-1,1 0 1,-1 0 0,1 0 0,-1-1-1,1 1 1,-1 0 0,1-1 0,0 1-1,-1-1 1,1 1 0,0-1 0,-1 0-1,1 0 1,0 0 0,-1 0 0,1 0-1,0 0 1,-1 0 0,1 0 0,0-1-1,1 0 1,41-10 717,22-26-474,-52 28-253,0 1 0,0 0 0,31-11 0,-44 18-25,-1 1 0,1 0 1,0 0-1,-1-1 0,1 1 1,0 0-1,-1 0 0,1 0 1,0 0-1,-1-1 0,1 1 1,0 0-1,0 1 0,-1-1 1,1 0-1,0 0 1,-1 0-1,1 0 0,0 0 1,-1 1-1,1-1 0,0 0 1,-1 1-1,1-1 0,-1 0 1,1 1-1,0-1 0,-1 1 1,1-1-1,-1 1 0,1-1 1,-1 1-1,1-1 0,-1 1 1,0-1-1,1 1 0,-1 0 1,1 0-1,1 31 213,-1-4-33,0-27-163,0 0 0,-1-1 0,1 1 0,0 0 0,0-1 0,0 1 0,0-1 0,0 1 0,0-1 1,0 1-1,0-1 0,0 0 0,0 1 0,0-1 0,0 0 0,1 0 0,-1 0 0,0 0 0,0 0 1,0 0-1,0 0 0,0 0 0,0 0 0,2-1 0,29-6 370,26-23-219,-50 24-261,0 1 0,1 0 0,0 0 0,0 1 0,0 0 0,1 1 0,16-4 0,-26 8 68,1-1-1,-1 1 1,1-1-1,-1 1 1,1 0 0,-1-1-1,1 1 1,-1 0-1,1-1 1,-1 1 0,0 0-1,1-1 1,-1 1-1,0 0 1,0 0-1,0 0 1,0-1 0,1 1-1,-1 0 1,0 0-1,0-1 1,0 1 0,-1 0-1,1 0 1,0 0-1,0-1 1,0 1 0,-1 1-1,-4 26-1,-23 13 491,7-24-1628,0-11-4789,15-9-744,0-9-5039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44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18385,'0'0'3588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45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46 7847,'0'0'5323,"5"-9"-1746,15-28-513,-20 37-3012,0 0 1,0 0-1,0 0 1,0 0-1,0 1 0,0-1 1,0 0-1,0 0 1,0 0-1,0 0 1,0 0-1,0 0 1,0 0-1,0 0 0,0 0 1,0 0-1,0 1 1,0-1-1,0 0 1,0 0-1,0 0 1,0 0-1,0 0 0,1 0 1,-1 0-1,0 0 1,0 0-1,0 0 1,0 0-1,0 0 1,0 0-1,0 0 0,0 0 1,0 0-1,0 0 1,0 1-1,1-1 1,-1 0-1,0 0 0,0 0 1,0 0-1,0 0 1,0 0-1,0 0 1,0 0-1,0 0 1,0 0-1,0-1 0,1 1 1,-1 0-1,0 0 1,0 0-1,0 0 1,0 0-1,0 0 1,0 0-1,0 0 0,0 0 1,0 0-1,1 16 537,-4 19-475,-38 94 1580,28-92-1230,0 0 0,-9 57-1,21-93-442,1 0 0,-1 0-1,1 0 1,0 1 0,0-1-1,-1 0 1,1 0 0,0 1-1,0-1 1,0 0 0,0 0-1,0 1 1,1-1 0,-1 0 0,0 0-1,1 1 1,-1-1 0,0 0-1,1 0 1,0 0 0,-1 0-1,1 0 1,0 0 0,-1 0-1,3 2 1,-2-3 10,1 0 0,-1 0 0,0 0 0,1 0 1,-1 0-1,1 0 0,-1 0 0,0-1 0,1 1 0,-1-1 0,0 1 0,0-1 0,1 1 1,-1-1-1,0 0 0,0 0 0,0 1 0,2-3 0,8-5 78,-1-2 0,0 1 0,11-15-1,-11 11-159,-1 0 0,0 0-1,-1-1 1,-1 0 0,0-1-1,-1 1 1,0-1 0,-2 0-1,0-1 1,0 1 0,-1-1-1,0-17 1,-19 56-952,9-10 958,-18 44-84,24-54 133,0 1 0,0-1 0,1 0 0,-1 1 0,0-1 0,1 0 1,0 1-1,0-1 0,0 1 0,0-1 0,1 1 0,-1-1 0,1 0 0,2 6 0,-2-7 18,1-1 0,0 0 0,-1 1 0,1-1-1,0 0 1,0 0 0,0 0 0,0-1 0,0 1 0,0 0-1,0-1 1,0 1 0,0-1 0,0 0 0,0 1-1,0-1 1,0 0 0,0 0 0,3-1 0,44-4 540,-34 1-548,0-1 0,-1 0 0,1-1 0,-1-1 0,-1 0 1,1-1-1,-1 0 0,0-1 0,-1-1 0,0 0 0,-1-1 0,0 0 0,0 0 1,-2-1-1,1-1 0,14-25 0,-31 51-224,-1-1 0,0 0 0,-12 13 0,-19 29 409,34-48-140,2 0 1,-1 1-1,1-1 0,0 1 0,0 0 0,1 0 1,0 0-1,0 0 0,1 0 0,0 0 0,-1 9 0,3-15-47,-1 1-1,1-1 0,-1 0 0,1 1 0,-1-1 0,1 0 0,0 0 1,0 0-1,0 0 0,-1 1 0,1-1 0,0 0 0,0-1 1,1 1-1,-1 0 0,0 0 0,0 0 0,0-1 0,0 1 1,1 0-1,-1-1 0,0 1 0,1-1 0,-1 0 0,0 1 1,1-1-1,-1 0 0,1 0 0,-1 0 0,2 0 0,55 2 213,-47-2-196,-3 0-18,0-1 0,-1 0 0,1 0-1,-1-1 1,1 0 0,-1 0 0,0-1-1,0 1 1,0-2 0,0 1 0,9-7-1,-13 8 3,1-1-1,0 1 0,-1-1 0,0 0 0,1-1 1,-1 1-1,-1-1 0,1 1 0,0-1 0,-1 0 1,0 0-1,0 0 0,0 0 0,0 0 0,0 0 1,-1-1-1,0 1 0,0-1 0,0 1 0,0-8 1,-1 11-16,-1 0 1,1-1-1,0 1 1,-1 0-1,1 0 1,-1 0-1,1 0 1,-1 0-1,1 0 1,-1 0-1,0 0 1,1 0-1,-1 0 0,0 0 1,0 0-1,0 0 1,0 0-1,0 1 1,0-1-1,0 0 1,0 1-1,0-1 1,0 1-1,0-1 1,0 1-1,-1 0 1,1-1-1,0 1 1,0 0-1,0 0 1,-1 0-1,1 0 1,0 0-1,0 0 1,-1 0-1,1 0 1,0 0-1,0 1 1,-2-1-1,-3 1-16,1 0 1,-1 0-1,1 0 0,0 1 0,-1 0 0,1 0 0,-9 5 1,8-3 42,0 0 1,0 1-1,1 0 0,-1 0 1,1 0-1,1 0 1,-1 1-1,1 0 1,-6 10-1,9-14-17,0-1 1,1 1-1,-1 0 0,1-1 1,-1 1-1,1-1 0,0 1 0,0 0 1,-1-1-1,1 1 0,1 0 1,-1-1-1,0 1 0,0 0 0,0-1 1,1 1-1,-1-1 0,2 4 1,0-3-3,-1 0-1,1 0 1,0 0 0,-1 0 0,1 0 0,0-1 0,0 1 0,0-1 0,1 1 0,-1-1 0,0 0-1,1 0 1,-1 0 0,0 0 0,6 1 0,7 2-720,1 0 0,0-1 0,28 0 1,19-2-6219,-60-1 6497,38 0-8942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46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33 2466,'10'-1'4874,"53"-5"-1537,-13-4 2492,-39 4-354,-21 1-3004,-22 0-1619,16 5-828,0 1 1,0 0-1,0 1 1,1 1-1,-22 6 1,30-7-23,0 0 1,0 1-1,0 0 1,0 1-1,0 0 1,1 0-1,-1 0 1,1 1-1,0-1 1,1 2-1,-1-1 0,1 1 1,-5 6-1,9-12-6,1 1-1,-1-1 1,1 1-1,-1-1 1,1 1-1,-1-1 0,1 1 1,-1-1-1,1 1 1,0 0-1,-1-1 1,1 1-1,0 0 0,0-1 1,0 1-1,-1 0 1,1-1-1,0 1 1,0 0-1,0-1 0,0 1 1,0 0-1,0-1 1,0 1-1,0 0 1,0-1-1,1 1 0,-1 0 1,0-1-1,0 1 1,1 0-1,-1-1 1,0 1-1,1-1 0,-1 1 1,0-1-1,1 1 1,-1-1-1,1 1 1,-1-1-1,1 1 1,-1-1-1,1 1 0,-1-1 1,1 0-1,0 1 1,-1-1-1,1 0 1,-1 1-1,2-1 0,39 5-514,-35-5 412,34 0-666,-24-1 488,0 1 0,0 0 0,0 1 1,0 1-1,0 0 0,-1 1 0,1 1 0,29 11 0,-44-14 281,1-1 0,-1 1 0,0-1-1,0 1 1,0-1 0,0 1 0,0 0-1,0 0 1,0-1 0,0 1-1,0 0 1,0 0 0,0 0 0,0 0-1,-1 0 1,1 0 0,0 0-1,-1 0 1,1 1 0,-1-1 0,1 0-1,-1 0 1,0 0 0,1 1-1,-1-1 1,0 0 0,0 0 0,0 1-1,0 1 1,-1-1 128,0 1-1,0-1 1,0 0-1,-1 0 1,1 0-1,-1 0 1,1 0 0,-1 0-1,0 0 1,0 0-1,1-1 1,-1 1-1,-5 2 1,-5 3 551,0 0 0,-1-1-1,0 0 1,-18 5 0,9-5-161,0-2 1,-1 0 0,0-2-1,-31 0 1,48-5-1194,12-3-974,12-5-2256,41-7-4322,-24 8 1905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47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42 12940,'0'0'7143,"-10"-8"-6134,-38-21-438,46 28-553,0 0-1,-1 0 1,0 1-1,1-1 1,-1 1-1,1-1 1,-1 1-1,0 0 1,1 0-1,-1 0 1,0 0-1,1 1 1,-1-1 0,1 1-1,-1 0 1,1-1-1,-1 1 1,1 0-1,-1 0 1,1 1-1,0-1 1,-1 0-1,1 1 1,0 0-1,0-1 1,-3 5-1,-2 0 46,1 1 0,0 1-1,0-1 1,0 1-1,-6 11 1,10-16 3,1 1 0,-1-1 0,0 0 0,1 0 0,0 1 0,0-1 1,0 1-1,0-1 0,0 1 0,1-1 0,-1 1 0,1-1 0,0 5 0,1-6-38,-1-1 0,1 0 0,0 1 0,0-1-1,0 0 1,0 0 0,0 1 0,0-1 0,0 0 0,0 0-1,0 0 1,0 0 0,1-1 0,-1 1 0,0 0 0,1 0 0,-1-1-1,0 1 1,1-1 0,-1 1 0,1-1 0,-1 0 0,1 1-1,-1-1 1,1 0 0,-1 0 0,1 0 0,0 0 0,-1 0-1,3-1 1,6 0-20,-1 0 0,0 0 0,0-1-1,1 0 1,-1-1 0,-1 0 0,1-1 0,0 0-1,-1 0 1,0 0 0,8-7 0,1 0-25,-1-1 1,-1-1-1,0-1 1,14-17-1,-39 51 576,0 0 1,2 0-1,0 0 1,-7 32-1,15-51-531,0 0 0,-1-1 0,1 1 0,0 0 0,0-1 0,1 1 0,-1 0 0,0-1 0,0 1 0,0 0 0,0-1 0,0 1 0,1 0 0,-1-1 0,0 1 0,1 0 0,-1-1 0,0 1 0,1-1 0,-1 1 0,1-1 0,-1 1 0,1-1 0,-1 1 0,1-1 0,-1 1 0,1-1 0,0 0 0,-1 1 0,1-1 0,0 0 0,28 2 333,27-18-134,-17-2-555,37-24 0,12-6-1375,-87 48 1691,-1-1 0,0 1 1,1 0-1,-1-1 0,1 1 0,-1-1 1,1 1-1,0 0 0,-1 0 1,1-1-1,-1 1 0,1 0 0,-1 0 1,1 0-1,0-1 0,-1 1 1,1 0-1,0 0 0,-1 0 0,1 0 1,-1 0-1,1 0 0,0 1 0,-1-1 1,1 0-1,-1 0 0,1 0 1,0 0-1,-1 1 0,1-1 0,-1 0 1,1 1-1,-1-1 0,1 0 0,-1 1 1,1-1-1,-1 1 0,1-1 1,0 1-1,-1 2 36,0-1 0,0 0 0,0 0 0,0 0 0,0 1 0,-1-1 0,1 0 0,-1 0 0,1 0 0,-1 1 0,-1 1 0,-29 57 995,31-61-1014,-1 2 67,0-1 0,0 0-1,0 1 1,0 0-1,1-1 1,-1 1 0,0-1-1,1 1 1,-1 0-1,1 0 1,-1-1 0,1 1-1,0 0 1,0 0 0,0 2-1,0-4-52,1 1-1,-1-1 1,1 0-1,-1 1 1,0-1-1,1 0 1,-1 1-1,1-1 0,-1 0 1,1 0-1,-1 1 1,1-1-1,-1 0 1,1 0-1,-1 0 1,1 0-1,0 0 1,-1 0-1,1 1 1,-1-1-1,1-1 1,-1 1-1,1 0 0,-1 0 1,1 0-1,-1 0 1,1 0-1,-1 0 1,1-1-1,0 1 1,57-28 102,-45 21-194,-5 3 12,1-1-124,-1 1 1,1 0-1,0 0 0,1 1 0,-1 0 0,0 0 1,1 1-1,16-1 0,-26 3 183,1 0 0,-1 0-1,0 0 1,1 0 0,-1 0 0,0 0 0,1 0-1,-1 0 1,0 1 0,1-1 0,-1 0 0,0 0-1,1 0 1,-1 0 0,0 1 0,0-1-1,1 0 1,-1 0 0,0 1 0,0-1 0,1 0-1,-1 1 1,0-1 0,0 0 0,0 1 0,0-1-1,0 0 1,1 1 0,-1-1 0,0 0 0,0 1-1,0-1 1,0 0 0,0 1 0,0-1 0,0 1-1,-3 19 250,-11 15 554,14-35-781,0 0-1,0 0 1,0 1-1,0-1 1,0 0-1,0 0 1,-1 0 0,1 0-1,0 0 1,0 0-1,0 1 1,0-1-1,0 0 1,0 0-1,0 0 1,0 0-1,0 1 1,0-1 0,0 0-1,0 0 1,0 0-1,0 0 1,0 1-1,0-1 1,0 0-1,0 0 1,0 0-1,0 0 1,0 1 0,0-1-1,0 0 1,0 0-1,0 0 1,0 0-1,0 1 1,0-1-1,0 0 1,0 0-1,0 0 1,1 0-1,-1 0 1,0 1 0,0-1-1,0 0 1,0 0-1,0 0 1,1 0-1,-1 0 1,0 0-1,0 0 1,1 0-1,12-1 283,15-10-189,38-28-106,-44 25-402,1 1-1,0 0 1,1 2-1,26-9 1,-49 20 396,-1-1 1,1 1-1,-1 0 1,1-1-1,-1 1 0,1 0 1,0 0-1,-1-1 1,1 1-1,-1 0 0,1 0 1,0 0-1,-1 0 1,1 0-1,-1 0 0,1 0 1,0 0-1,-1 0 0,1 0 1,0 0-1,-1 0 1,1 0-1,-1 1 0,1-1 1,-1 0-1,1 0 1,0 1-1,-1-1 0,1 0 1,-1 1-1,1-1 1,-1 1-1,1-1 0,-1 0 1,0 1-1,1-1 1,-1 1-1,0-1 0,1 1 1,-1 0-1,0-1 0,1 1 1,-1-1-1,0 1 1,0-1-1,0 1 0,0 0 1,1-1-1,-1 1 1,0 0-1,0-1 0,0 1 1,0-1-1,0 1 1,-1 0-1,1-1 0,0 1 1,0-1-1,0 1 1,0 0-1,-1-1 0,1 1 1,-1 0-1,-22 50 588,14-31-370,9-20-283,-1 0 0,1 0 0,0 0 0,0 0 0,0 1 0,0-1 0,0 0 0,0 0 0,-1 0 1,1 1-1,0-1 0,0 0 0,0 0 0,0 0 0,0 1 0,0-1 0,0 0 0,0 0 0,0 0 0,0 1 0,0-1 0,0 0 0,0 0 0,0 1 0,0-1 1,0 0-1,0 0 0,1 0 0,-1 1 0,0-1 0,0 0 0,0 0 0,0 0 0,0 0 0,0 1 0,1-1 0,-1 0 0,0 0 0,0 0 0,0 0 0,0 0 1,1 1-1,-1-1 0,0 0 0,0 0 0,0 0 0,1 0 0,-1 0 0,0 0 0,0 0 0,0 0 0,1 0 0,-1 0 0,0 0 0,13-6-6637,2-8-4125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47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89 13965,'0'0'10143,"9"0"-9508,1-1-551,0 1 0,0-2-1,0 1 1,0-1-1,18-7 1,-24 8-66,0-1 0,0 1 1,0-1-1,0 0 0,0 0 1,0-1-1,-1 1 0,1-1 0,-1 0 1,1 0-1,-1 0 0,0 0 1,0-1-1,-1 1 0,1-1 0,-1 0 1,1 1-1,2-8 0,-5 11-14,0-1-1,-1 0 0,1 1 1,0-1-1,0 0 0,0 1 1,0-1-1,-1 0 0,1 1 1,0-1-1,-1 1 0,1-1 1,0 0-1,-1 1 0,1-1 1,-1 1-1,1-1 1,-1 1-1,1-1 0,-1 1 1,1 0-1,-1-1 0,1 1 1,-1 0-1,0-1 0,1 1 1,-1 0-1,0 0 0,1-1 1,-1 1-1,0 0 0,1 0 1,-1 0-1,0 0 1,1 0-1,-1 0 0,0 0 1,1 0-1,-1 0 0,0 0 1,1 1-1,-2-1 0,-36 4 109,27-1-84,1 1 1,-1 0-1,0 1 0,1 0 0,0 1 0,0 0 0,-10 9 0,13-10-2,1 0 1,1 0 0,-1 0-1,1 0 1,0 1 0,0 0 0,0 0-1,1 0 1,0 1 0,1 0-1,-7 14 1,10-20-21,0 0 0,0 1 0,0-1 0,0 1 0,0-1 0,0 1 0,0-1 0,1 0 0,-1 1 0,0-1 0,1 1 0,-1-1 0,1 0 0,0 1 0,-1-1 0,1 0 0,0 0 0,0 0 0,0 1 0,-1-1 0,1 0 0,1 0 0,-1 0 0,0 0 0,0-1 0,0 1 0,0 0 0,1 0 0,-1-1 0,0 1 0,1-1 0,-1 1 0,0-1 0,1 1 0,-1-1 0,1 0 0,-1 0 0,0 0 0,3 0 1,9 2-241,1 0 1,0-1 0,15-1 0,-21 0-228,39-2-2966,3-5-3172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48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11050,'0'0'11393,"2"12"-10582,3 32-190,-3 0-1,-1 0 1,-7 61-1,3-70-175,1-1-14,-2 0 0,-1 0 0,-1-1 0,-15 46 0,20-78-164,2-20 635,7-25-948,3 0 1,1 1-1,3 0 0,1 1 0,2 1 1,26-45-1,-37 74-68,0 1 1,0 0 0,1 0-1,1 0 1,0 1-1,14-13 1,-19 19 73,0 1 1,-1 1-1,1-1 0,0 0 1,1 1-1,-1 0 1,0 0-1,1 0 0,-1 1 1,1-1-1,-1 1 0,1 0 1,0 0-1,-1 1 1,1-1-1,0 1 0,0 0 1,-1 1-1,1-1 1,0 1-1,7 2 0,-11-3 34,1 0 0,-1 1 0,1-1-1,-1 1 1,1-1 0,-1 1 0,1 0 0,-1 0-1,1 0 1,-1 0 0,0 0 0,0 0 0,0 0-1,1 0 1,-1 0 0,0 0 0,0 1-1,-1-1 1,1 0 0,0 1 0,0-1 0,-1 1-1,1-1 1,-1 1 0,1-1 0,-1 1-1,1-1 1,-1 1 0,0 0 0,0-1 0,0 1-1,0-1 1,0 1 0,0 0 0,0-1-1,-1 1 1,1-1 0,0 1 0,-2 1 0,1 1 5,-1 0 1,0 0-1,0 0 0,0 0 1,0-1-1,-1 1 1,1-1-1,-1 1 1,0-1-1,0 0 1,0 0-1,-1 0 1,-3 2-1,-8 5 91,-2-1 0,0 0 0,0-2 0,0 0-1,-1-1 1,1 0 0,-2-2 0,1 0 0,0-1 0,-1-1 0,-28 0-1,46-2-110,1 0-1,0 0 0,0 0 0,0 0 0,-1 1 0,1-1 0,0 0 0,0 0 0,-1 0 0,1 0 1,0 0-1,0 0 0,0 0 0,-1 0 0,1 0 0,0-1 0,0 1 0,0 0 0,-1 0 0,1 0 1,0 0-1,0 0 0,0 0 0,-1 0 0,1 0 0,0-1 0,0 1 0,0 0 0,0 0 0,-1 0 0,1 0 1,0-1-1,0 1 0,0 0 0,0 0 0,0 0 0,0 0 0,0-1 0,0 1 0,-1 0 0,1 0 1,0 0-1,0-1 0,0 1 0,0 0 0,0 0 0,0-1 0,0 1 0,0 0 0,0 0 0,0 0 0,0-1 1,1 1-1,-1 0 0,0 0 0,0 0 0,0-1 0,0 1 0,0 0 0,0 0 0,0 0 0,0-1 1,1 1-1,-1 0 0,0 0 0,0 0 0,0 0 0,0 0 0,1-1 0,13-8-2368,57-6-6916,-54 12 6360,17-3-4287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49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78 9929,'0'0'9348,"2"-8"-7223,6-27-342,-8 35-1719,1-1-1,-1 1 1,0-1 0,0 0 0,0 1 0,0-1 0,0 0 0,0 1 0,0-1 0,0 1 0,-1-1 0,1 0 0,0 1 0,0-1-1,0 1 1,-1-1 0,1 0 0,0 1 0,0-1 0,-1 1 0,1-1 0,-1 1 0,1-1 0,0 1 0,-1 0 0,1-1 0,-1 1-1,1-1 1,-1 1 0,1 0 0,-1-1 0,1 1 0,-1 0 0,0 0 0,1-1 0,-1 1 0,1 0 0,-1 0 0,0 0 0,1 0-1,-1 0 1,0 0 0,0 0 0,-29 2 208,29-1-212,-6 1-61,0 1 0,0 0-1,1 0 1,-1 1 0,1-1 0,0 2 0,0-1-1,0 1 1,0 0 0,1 0 0,0 0 0,-8 11 0,9-11 34,0-1-1,1 1 1,-1 0 0,1 0 0,0 0 0,1 0 0,-1 1 0,1-1 0,0 1 0,0-1 0,1 1 0,-1 0 0,1 0 0,1 0 0,-1 0-1,1 9 1,1-13-16,0-1 0,0 0 0,0 0 0,0 0 0,0 0 0,0 0 0,0 0 0,0 0 0,0-1 0,0 1 0,1 0 0,-1 0-1,0-1 1,0 1 0,1-1 0,-1 1 0,0-1 0,1 0 0,-1 0 0,1 1 0,-1-1 0,1 0 0,-1 0 0,0 0 0,2-1 0,39-2 295,-34 0-295,-1 1-1,0-2 0,0 1 1,0-1-1,-1 0 1,0 0-1,1-1 1,-1 0-1,-1 0 0,1 0 1,-1-1-1,0 0 1,0 0-1,0 0 1,-1-1-1,0 1 0,-1-1 1,1 0-1,-1 0 1,0-1-1,-1 1 1,0 0-1,0-1 0,-1 1 1,2-13-1,-4 19-21,1 1 0,0-1-1,0 1 1,0 0 0,0-1-1,-1 1 1,1 0 0,0-1 0,0 1-1,-1 0 1,1-1 0,0 1-1,-1 0 1,1 0 0,0-1-1,-1 1 1,1 0 0,0 0-1,-1 0 1,1-1 0,-1 1 0,1 0-1,0 0 1,-1 0 0,1 0-1,-1 0 1,1 0 0,0 0-1,-1 0 1,1 0 0,-1 0 0,1 0-1,0 0 1,-1 0 0,1 0-1,-1 0 1,1 0 0,0 1-1,-1-1 1,1 0 0,0 0 0,-1 0-1,0 1 1,-17 9-103,15-7 136,0 0 1,0 1 0,0-1 0,0 1-1,1 0 1,-1 0 0,1 0 0,0 0-1,1 0 1,-1 0 0,1 1-1,-2 7 1,5-11 19,0-1 0,1 0 0,-1 0 0,0 0 0,1 0 1,-1 0-1,0-1 0,0 1 0,1-1 0,-1 1 0,0-1 0,0 0 0,3-2 0,8-5-100,-2-1 0,1-1-1,13-16 1,-12 14-172,-12 16 177,0 0 0,0-1-1,0 1 1,-1 0 0,1 0-1,-1 0 1,0 0-1,0 0 1,0 0 0,-1 6-1,0-1 185,58-9 98,-51-2-251,-1 1 1,0-1-1,0 0 0,0-1 0,-1 1 1,1-1-1,0 0 0,-1 0 1,0 0-1,0-1 0,0 1 1,0-1-1,0 0 0,-1 0 0,0-1 1,1 1-1,-2-1 0,1 1 1,4-10-1,-1 3-17,-14 23-352,-3 5 392,1-1 0,0 2 0,2-1-1,-1 1 1,2 1 0,1-1-1,-5 21 1,11-38 2,0 0 0,1-1 0,-1 1 0,0 0 1,1 0-1,-1-1 0,0 1 0,1 0 0,-1-1 0,1 1 0,-1-1 0,1 1 0,-1-1 0,1 1 1,-1-1-1,1 1 0,0-1 0,-1 1 0,1-1 0,-1 1 0,1-1 0,0 0 0,0 0 1,-1 1-1,1-1 0,0 0 0,0 0 0,-1 0 0,1 0 0,0 0 0,0 0 0,-1 0 0,1 0 1,0 0-1,0 0 0,-1 0 0,1 0 0,0-1 0,0 1 0,-1 0 0,1 0 0,0-1 1,-1 1-1,2-1 0,35-13 312,15-17-625,-28 16-61,1 0 0,50-21 1,-75 36 368,0 0 1,0 0 0,1-1 0,-1 1-1,0 0 1,0 0 0,1 0 0,-1-1 0,0 1-1,1 0 1,-1 0 0,0 0 0,1 0-1,-1 0 1,1 0 0,-1 0 0,0 0-1,1 0 1,-1 0 0,0 0 0,1 0-1,-1 0 1,0 0 0,1 0 0,-1 0-1,0 0 1,1 0 0,-1 0 0,0 1-1,1-1 1,-1 0 0,0 0 0,1 0-1,-1 0 1,0 1 0,1-1 0,-1 0-1,0 0 1,0 1 0,1-1 0,-1 0-1,0 1 1,0-1 0,0 0 0,0 1-1,1-1 1,-1 0 0,0 1 0,0-1-1,0 0 1,0 1 0,0-1 0,0 0-1,0 1 1,0-1 0,0 1 0,0-1-1,0 0 1,0 1 0,0-1 0,0 1-1,-12 29 550,5-10 509,38-24-657,19-19-1094,-41 18 389,0 0 0,1 1 0,-1 0 0,1 0 0,0 1 0,0 0-1,21-2 1,-31 5 313,1 1 1,-1-1-1,0 1 0,1-1 0,-1 1 0,0 0 0,0-1 0,1 1 0,-1-1 1,0 1-1,0 0 0,0-1 0,0 1 0,0-1 0,0 1 0,0 0 1,0-1-1,0 1 0,0 0 0,0-1 0,-1 1 0,1-1 0,0 1 0,0 0 1,0-1-1,-1 1 0,0 0 0,-6 20 363,7-21-376,-9 15 575,1-3-1487,6-5-5032,2-14-334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05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123 121 10282,'0'0'10121,"-9"5"-9576,0 0-337,1 0 1,0 0-1,1 1 1,-1 0-1,1 0 1,0 1-1,1 0 1,0 0-1,0 1 0,0 0 1,1 0-1,0 0 1,1 0-1,0 1 1,0 0-1,1 0 1,0 0-1,0 0 1,-1 11-1,4-19-200,0 0 0,-1 0-1,1 1 1,0-1 0,0 0-1,0 0 1,0 1 0,1-1 0,-1 0-1,0 0 1,0 1 0,1-1-1,-1 0 1,1 0 0,-1 0 0,1 0-1,-1 0 1,1 0 0,0 0 0,0 0-1,-1 0 1,1 0 0,0 0-1,0 0 1,0 0 0,0-1 0,0 1-1,0 0 1,0-1 0,0 1-1,0 0 1,0-1 0,1 0 0,-1 1-1,0-1 1,0 0 0,0 1 0,1-1-1,-1 0 1,0 0 0,0 0-1,1 0 1,-1 0 0,0 0 0,0-1-1,1 1 1,1-1 0,2 0 21,0 0 1,1-1-1,-1 1 0,0-1 1,0-1-1,0 1 1,-1 0-1,1-1 0,-1 0 1,6-5-1,0-2 3,0 0 1,-1-1-1,-1-1 0,0 0 1,0 0-1,-1 0 0,9-23 1,-2-4 272,12-53 1,-15 49 164,-10 41-70,-9 13-368,1-1-1,1 1 1,0 1-1,1-1 0,0 1 1,1 0-1,0 0 0,-3 15 1,3-10-32,-3 2 0,2 0 0,0 1 0,1-1 0,1 1 0,1 0 0,1 0 0,2 22 0,-1-40-114,0-1 1,1 1-1,-1 0 0,1 0 0,-1-1 0,1 1 0,0 0 1,0-1-1,0 1 0,0-1 0,0 1 0,0-1 0,0 0 0,0 1 1,1-1-1,-1 0 0,0 0 0,1 0 0,-1 0 0,1 0 0,-1 0 1,1 0-1,0 0 0,-1-1 0,1 1 0,3 0 0,-3 0-642,1-1 0,-1 0-1,1 1 1,0-1 0,-1 0-1,1 0 1,-1-1 0,1 1-1,0 0 1,-1-1 0,4-1-1,12-8-8777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50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12 17553,'-7'-4'3010,"5"0"-639,-2 2-610,4 1-896,8 1-2210,-3 0-1506,4 2-3971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51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8232,'0'0'13938,"-6"11"-13457,-53 78 562,-15 23 383,67-100-1242,1 0 0,0 1-1,1-1 1,0 1 0,1 1 0,0-1 0,-1 16-1,5-27-150,-1 0 0,1 0-1,1 0 1,-1 0-1,0 0 1,0 0-1,1-1 1,-1 1-1,1 0 1,-1 0 0,1 0-1,0 0 1,0-1-1,0 1 1,0 0-1,0-1 1,0 1-1,0-1 1,1 1-1,-1-1 1,1 0 0,-1 1-1,1-1 1,-1 0-1,1 0 1,-1 0-1,1 0 1,0 0-1,0-1 1,0 1 0,-1 0-1,1-1 1,0 1-1,0-1 1,0 0-1,3 0 1,9 2 83,1-1-1,-1 0 1,28-4 0,-29 2-65,0 1-218,0-1-1,0-1 0,1 0 0,-2-1 0,1 0 0,0-1 0,-1-1 0,1 0 0,-1 0 0,17-12 0,-28 17-62,0-1 0,0 0 0,-1 0 0,1 0 0,0 0 0,-1 0 0,1 0 0,-1 0 0,1 0 0,-1 0 0,0 0 0,1 0 0,-1 0 0,0 0 0,0 0 0,1-2 0,-4-10-7038,-8 0-4012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51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15375,'0'0'9096,"74"-6"-8071,-29 3-416,3-1-481,1 3-96,-4-2-865,-2-1-2114,-12-3-3138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58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7655,'0'0'17291,"7"6"-15086,21 33-540,-13-17-1434,0-2-1,1 0 1,0 0-1,2-2 1,20 17-1,-20-20-759,25 20 1557,-20-25-3928,-2-10-5167,-10-6 508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58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0 15118,'0'0'10730,"-9"8"-10164,2-2-454,2-3-44,0 1 0,1 1 0,-1-1 0,1 1 0,0 0 0,0 0 0,0 0 0,1 0 0,0 1 0,-4 8 0,-55 122 582,41-95-795,1 0 0,3 1 1,1 1-1,2 1 0,-10 56 0,23-97-34,-2 41-1492,3-42 1324,0 0-1,0 1 1,0-1-1,0 0 1,1 0-1,-1 0 1,1 0-1,-1 0 1,1 0 0,0 0-1,0 0 1,0 0-1,0 0 1,0 0-1,0 0 1,3 2-1,12 2-5850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00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8616,'0'0'15273,"11"0"-13639,96-3 795,55 0-1056,-127 4-2512,1 1-1,50 11 1,-74-6-1010,-25-5-12576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00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10218,'0'0'14926,"68"31"-13709,-28-31-705,0 0-415,3 0-162,0 0-1344,-5-7-2563,-2-1-5509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01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37 7911,'0'0'2285,"8"-4"481,15-10-853,8-4 3631,-37 19-1326,-22 6-4122,-7 10 196,-65 35 1266,90-46-1376,1 0 0,0 0-1,0 1 1,0 0 0,1 1 0,1 0-1,-12 14 1,18-21-173,1 0 0,-1 0 0,0 0-1,1 0 1,-1 0 0,0 0 0,1 0 0,-1 0 0,1 0-1,0 0 1,-1 0 0,1 0 0,0 1 0,-1-1-1,1 0 1,0 0 0,0 0 0,0 1 0,0-1 0,1 0-1,-1 0 1,0 0 0,0 0 0,1 1 0,-1-1 0,1 2-1,1-2 8,-1 1 0,1-1 0,-1 0 0,1 1 0,0-1 0,-1 0 0,1 0-1,0 0 1,0-1 0,0 1 0,0 0 0,0-1 0,0 1 0,3 0 0,13 1-81,0-1 1,0 0 0,19-3-1,-19 2-394,70-6-3293,-30-5-2623,-14 0-2391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01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14926,'0'0'7511,"-11"5"-6422,-7 6-550,1 0 1,-1 1-1,2 0 0,-18 18 0,28-25-401,0 1 0,0 0-1,1 0 1,0 1 0,0-1 0,1 1 0,0 0-1,0 0 1,0 0 0,1 1 0,0 0 0,1-1-1,0 1 1,0 0 0,-2 15 0,5-20-131,-1-1-1,1 0 1,-1 1 0,1-1 0,0 0-1,-1 0 1,1 0 0,1 0 0,-1 1 0,0-1-1,0-1 1,1 1 0,-1 0 0,1 0-1,-1 0 1,1-1 0,0 1 0,0-1-1,0 1 1,0-1 0,0 0 0,0 0-1,0 0 1,0 0 0,0 0 0,0 0-1,1-1 1,-1 1 0,0-1 0,4 1-1,9 2-570,1-1 0,-1-1 0,21 0-1,-32-1 232,4 0-227,56-5-7219,-29-7-127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02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13100,'0'0'9097,"-56"39"-7175,45-22-353,6 0-512,3 0-320,2-1-449,11-6-224,3-2 0,10-5-640,3-3-1090,0 0-1409,-2-11-1537,0-5-2755</inkml:trace>
  <inkml:trace contextRef="#ctx0" brushRef="#br0" timeOffset="1">242 11 11115,'0'0'8071,"-54"45"-5637,28-19-191,3 3-258,1 1-767,-1 1-514,10-1-319,2-4-257,4 0-96,4-4-353,3-5-1344,0-8-2179,0-5-3010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06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82 9577,'0'0'16784,"11"6"-16175,36 16-38,-44-22-520,0 1 0,0-1 0,0 0 0,0 0 1,0 0-1,0 0 0,0-1 0,0 1 0,0-1 0,0 1 1,0-1-1,-1 0 0,1 0 0,0-1 0,0 1 0,-1 0 1,1-1-1,-1 0 0,1 0 0,-1 1 0,0-1 0,1-1 1,1-1-1,-1 0 23,0 1 1,0 0 0,0-1 0,-1 1-1,1-1 1,-1 0 0,0 0 0,0 1-1,0-2 1,-1 1 0,0 0-1,1 0 1,0-8 0,-2 11-68,0 0 1,0 1 0,0-1-1,-1 0 1,1 0-1,0 0 1,0 0 0,-1 0-1,1 0 1,-1 1-1,1-1 1,-1 0 0,1 0-1,-1 1 1,1-1-1,-1 0 1,1 1 0,-1-1-1,0 0 1,0 1-1,1-1 1,-1 1 0,0-1-1,0 1 1,0-1 0,-1 1-1,-31-6-77,25 6 26,-1 1 1,1 0-1,0 0 0,0 0 0,-15 6 0,16-4 36,1 1 1,0 0 0,0 0-1,0 0 1,0 1 0,1-1-1,0 1 1,0 1 0,0-1-1,1 1 1,-1 0 0,1 0-1,1 0 1,-1 0 0,1 1-1,0-1 1,1 1 0,-1 0-1,1 0 1,1 0 0,-1 0-1,1 0 1,0 12 0,2-17 12,-1 0 0,1 1 0,-1-1 0,1 0 0,0 0 1,0 1-1,0-1 0,1 0 0,-1 0 0,0 0 1,1 0-1,0 0 0,-1-1 0,1 1 0,0 0 0,0-1 1,0 1-1,0-1 0,0 0 0,0 0 0,0 1 1,0-1-1,0-1 0,1 1 0,-1 0 0,0 0 0,1-1 1,-1 0-1,5 1 0,10 2-2,1-2 0,34 0 1,-39-1-47,94-6-1816,-37-11-3606,-7-5-3583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02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1 12748,'0'0'2029,"0"8"298,7 74 1515,-3-42-2523,-1 0 1,-4 57-1,-1-87-1292,-1 0 1,0-1 0,0 1 0,-1-1 0,0 0 0,-1 0 0,0-1 0,-1 1 0,1-1 0,-1 0 0,-1 0-1,0-1 1,0 0 0,-14 11 0,5-5-654,-1 0 1,0-1-1,-1-1 0,-1-1 1,1-1-1,-22 8 0,20-11-3884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03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10666,'0'0'13442,"2"8"-12887,0 13-16,-1 1 0,-1-1-1,-1 0 1,-5 35-1,1-4-1907,3-4-3542,-6-48-6332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03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9129,'0'0'16271,"74"-12"-15438,-43 12-513,6-1-288,0 0-64,0-2-1121,-1 3-2050,4-1-1730,-2-2-4548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03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14958,'0'0'10896,"-1"10"-10549,-13 69-83,3-22-530,2 1 0,-1 65 0,10-117-86,1 5-1936,4-8-2802,0-3-1220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04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0 339 10890,'0'0'10250,"67"14"-8136,-28-14-577,8 0-736,4-4-416,-1-4-289,1-1-64,-6 1-96,-11 2-417,-5-1-576,-15 2-576,0-3-513,-6-3-1346,-5-2-4355</inkml:trace>
  <inkml:trace contextRef="#ctx0" brushRef="#br0" timeOffset="1">88 1 14798,'0'0'8360,"53"6"-6342,-17-3-577,9 0-672,0 0-353,5-1-352,-5 1-64,-3 0-384,-10 0-1025,-7 0-1410,-3-3-2210,-6 0-3875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04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18161,'0'0'5734,"-11"9"-4736,-11 11-760,1 2 0,1 0 0,-30 43 0,41-53-223,1 1 0,1 0 0,0 0 0,1 1-1,0 0 1,1 0 0,0 0 0,1 1 0,1 0 0,-2 22 0,5-35-21,0 1 1,0 0 0,0-1 0,0 1 0,1-1 0,-1 1 0,1 0-1,-1-1 1,1 1 0,0-1 0,0 1 0,0-1 0,1 1 0,-1-1 0,1 0-1,-1 0 1,1 0 0,0 0 0,-1 0 0,1 0 0,0 0 0,0 0-1,1-1 1,-1 1 0,0-1 0,0 0 0,1 0 0,-1 1 0,1-1-1,2 0 1,5 2-748,-1-1 1,0-1-1,1 0 0,0 0 0,-1 0 0,1-2 1,11 0-1,18-5-5589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05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86 220 13805,'0'0'7484,"-9"9"-6202,-37 47 298,42-51-1315,1 1 1,-1 0-1,1 0 1,0 0-1,0 0 1,1 1-1,0-1 1,0 1-1,1-1 0,-2 13 1,3-17-230,1-1 0,-1 0 0,1 0 0,-1 0 0,1 0 0,-1 0 0,1 0 0,0 0 0,-1 0 0,1 0 0,0 0 0,0 0 0,0 0 0,0 0 0,0-1 0,0 1 0,0 0 0,0-1 0,0 1 0,0-1 0,0 1 0,0-1 0,0 1 0,1-1 0,-1 0 0,0 0-1,0 0 1,1 1 0,-1-1 0,0 0 0,2-1 0,49 2 84,-39-1-94,-6 0-359,0-1 0,0 1 0,0-1 0,0 0 0,0-1 0,0 1-1,0-2 1,-1 1 0,13-6 0,-16 6-484,0 0 0,0 0 0,0-1 0,0 1-1,-1-1 1,1 1 0,-1-1 0,1 0 0,-1 0 0,0 0-1,0 0 1,0-1 0,1-3 0,6-18-12588</inkml:trace>
  <inkml:trace contextRef="#ctx0" brushRef="#br0" timeOffset="1">118 0 3812,'0'0'21780,"16"31"-25912,-3-20-4003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05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 5637,'0'0'10981,"0"10"-8189,-1 17-1418,1-1 1,2 1-1,1-1 0,7 33 0,-7-46-1235,0 0 1,-1 1-1,0-1 0,-1 0 1,-1 1-1,-2 25 0,0-30-123,0-1 1,0 1-1,-1-1 0,0 0 0,0 1 0,-1-1 0,0-1 0,0 1 1,-1-1-1,0 1 0,-9 8 0,-1 1-515,-1-2 0,-1 0-1,-33 23 1,-24 5-5693,38-27-1442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06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10122,'0'0'214,"0"0"0,0 0 0,0 0 0,1 0 0,-1-1 0,0 1 0,0 0 0,0 0 0,1 0 0,-1 0 0,0 0 0,0 0 0,0 0 0,1 0 0,-1 0 0,0 0 0,0 0 0,0 0 0,1 0 0,-1 0 0,0 0 0,0 0 0,0 0 0,1 0 0,-1 0 0,0 0 0,0 0 0,0 0 0,1 0-1,-1 1 1,0-1 0,0 0 0,0 0 0,0 0 0,1 0 0,-1 0 0,0 0 0,0 1 0,0-1 0,0 0 0,0 0 0,1 0 0,-1 1 0,0-1 0,0 0 0,0 0 0,0 0 0,0 1 0,0-1 0,0 0 0,0 0 0,0 0 0,0 1 0,0-1 0,0 0 0,0 0 0,0 1 0,4 26 3637,-3 44-5351,-2-56 2555,2 29-1095,0 8-1368,-3-17-8301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07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10730,'0'0'14414,"69"-7"-13261,-30 7-256,10 0-609,0 0-256,10 0-352,1 0-1826,-3-11-3139,-1-6-7079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07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12332,'0'0'7356,"-3"10"-6416,-3 26-253,2-1 1,1 1-1,1 0 1,5 39-1,-3-72-671,0 0 0,0 0-1,1 0 1,-1 1-1,1-1 1,0 0-1,0 0 1,0 0-1,1-1 1,-1 1 0,1 0-1,-1 0 1,1-1-1,0 1 1,0-1-1,2 3 1,-1-3-2,-1-1-1,0 0 1,0 0 0,0 0 0,1 0-1,-1 0 1,0 0 0,1 0 0,-1-1-1,1 1 1,-1-1 0,1 0 0,-1 0-1,1 0 1,-1 0 0,4 0 0,9-4 29,0 0 1,0 0-1,0-2 1,0 1-1,19-13 1,12-2-78,-45 19 46,0 1-1,0-1 1,0 0-1,0 1 1,1 0-1,-1-1 0,0 1 1,0 0-1,1-1 1,-1 1-1,0 0 1,0 0-1,1 0 0,-1 0 1,0 0-1,1 0 1,-1 1-1,0-1 0,0 0 1,1 1-1,-1-1 1,0 1-1,0-1 1,0 1-1,0 0 0,0-1 1,0 1-1,0 0 1,0 0-1,0-1 1,0 1-1,0 0 0,0 0 1,0 0-1,-1 0 1,1 1-1,0-1 0,-1 0 1,1 0-1,-1 0 1,1 0-1,0 3 1,-1 0 58,1 1 0,-1 0 0,0-1 1,0 1-1,0 0 0,-1-1 1,0 1-1,0 0 0,0-1 0,0 1 1,-3 5-1,0-2 98,0-1 1,0 0-1,0 0 0,0 0 1,-1-1-1,-1 1 0,1-1 0,-1 0 1,0-1-1,0 1 0,0-1 1,-1 0-1,0-1 0,-13 7 1,16-9-211,0-1 1,0 1 0,0-1 0,0 0 0,0 0 0,0 0 0,0-1-1,0 1 1,-1-1 0,1 0 0,0 0 0,0-1 0,0 1 0,0-1 0,0 0-1,0 0 1,0 0 0,0-1 0,0 1 0,0-1 0,0 0 0,1 0-1,-1 0 1,1-1 0,-1 1 0,1-1 0,0 0 0,0 0 0,0 0-1,-2-4 1,2 4-340,1 0-1,-1-1 0,1 1 0,0-1 1,0 1-1,0-1 0,0 0 1,1 1-1,0-1 0,0 0 1,0 0-1,0 0 0,0 0 1,1 0-1,0-1 0,0 1 0,0-5 1,1 8 208,-1 0 1,1 0 0,-1 0-1,1 0 1,0 0-1,-1 1 1,1-1 0,0 0-1,0 1 1,0-1 0,-1 0-1,1 1 1,0-1-1,0 1 1,0-1 0,0 1-1,0-1 1,0 1 0,0 0-1,0 0 1,0-1-1,0 1 1,0 0 0,1 0-1,0 0 1,36-1-1339,-28 2 767,54-5-3164,-29 0-571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07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13805,'0'0'13175,"4"12"-12881,-2-4-281,1 0-1,-2 0 1,1 0 0,-1 0 0,0 0 0,-1 0-1,0 1 1,0-1 0,-1 0 0,0 0 0,-1 0 0,1 0-1,-1 0 1,-4 10 0,-21 60-1409,14-37-3929,13-41 5214,0 0 1,0 0-1,0 0 0,0 1 1,0-1-1,0 0 0,0 0 1,0 0-1,0 0 0,0 0 1,0 1-1,0-1 0,0 0 1,0 0-1,0 0 0,0 0 1,0 0-1,0 1 0,0-1 1,0 0-1,0 0 0,-1 0 1,1 0-1,0 0 0,0 0 1,0 0-1,0 1 0,0-1 1,0 0-1,0 0 0,0 0 1,-1 0-1,1 0 0,0 0 1,0 0-1,0 0 0,0 0 1,0 0-1,0 0 0,-1 0 1,1 0-1,0 0 0,0 0 1,0 0-1,0 0 0,0 0 1,0 0-1,-1 0 0,1 0 1,0 0-1,0 0 0,0 0 1,0 0-1,0 0 0,-1 0 1,1 0-1,0 0 0,0 0 1,0 0-1,0 0 0,0 0 1,0 0-1,-1-8-4245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08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9865,'0'0'8590,"6"8"-7314,35 65 646,-30-50-1065,2 1 0,0-2 1,31 39-1,-40-56-709,0 0 1,1-1-1,0 1 0,0-1 1,0 0-1,0 0 0,1-1 1,-1 1-1,1-1 0,0-1 1,0 1-1,0-1 1,0 0-1,1 0 0,-1-1 1,0 0-1,1 0 0,-1 0 1,1-1-1,11 0 0,-15-2-66,0 1-1,0 0 0,0-1 1,-1 0-1,1 1 0,0-1 1,-1 0-1,1 0 0,-1-1 0,0 1 1,1-1-1,-1 1 0,0-1 1,-1 1-1,1-1 0,0 0 1,-1 0-1,0 0 0,1 0 1,-1 0-1,0 0 0,-1-1 0,2-3 1,2-11 81,0 1-1,3-34 1,-6 38-78,1-59 193,-2 69-278,0 0-1,0-1 0,0 1 1,-1 0-1,1 0 1,-1 0-1,0 0 0,0 0 1,0 0-1,0 0 1,0 0-1,-1 0 0,1 0 1,-1 1-1,0-1 1,0 1-1,-4-5 0,5 6-41,1 1 1,0-1-1,-1 1 0,1 0 0,0-1 0,-1 1 1,1 0-1,-1 0 0,1-1 0,-1 1 0,1 0 0,-1 0 1,1 0-1,-1-1 0,1 1 0,-1 0 0,1 0 0,-1 0 1,1 0-1,-1 0 0,1 0 0,-1 0 0,1 0 0,-1 0 1,1 0-1,-1 0 0,1 0 0,-1 1 0,1-1 0,0 0 1,-1 0-1,1 0 0,-1 1 0,1-1 0,-1 0 0,1 1 1,0-1-1,-1 0 0,1 1 0,-1-1 0,1 0 1,0 1-1,0-1 0,-1 1 0,1-1 0,0 1 0,-1 0 1,-1 11-3592,2 0-3844,0-10 6090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08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 12684,'0'0'14446,"-4"10"-14158,-17 30-115,-2-1-1,-1-1 1,-39 45 0,-12 20-122,70-93 842,4-5-3791,6-14-5784,1-12 1331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09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14221,'0'0'10410,"18"56"-9064,0-36-353,11 0-417,5-2-384,4-2-128,3-2 0,2-2-672,-3 2-1218,-6-4-1761,-3 0-1762,-8-1-4805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09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17777,'0'0'8109,"-10"9"-7933,-3 5 1,0 0 1,1 2-1,1-1 0,0 1 1,2 0-1,-1 1 0,2 1 1,-9 24-1,12-26-76,0 0 0,2 0 0,0 0 0,1 1 0,0-1 0,2 1-1,0 20 1,1-31-99,0 0-1,0 1 1,0-1-1,1 0 0,0 1 1,0-1-1,1 0 1,-1-1-1,1 1 0,1 0 1,-1-1-1,1 1 1,0-1-1,0 0 0,0-1 1,1 1-1,-1-1 1,1 1-1,1-2 0,-1 1 1,6 3-1,0-2-623,0 1-1,0-2 0,1 0 0,20 5 0,21-3-6448,-7-5-4546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4004,'0'-17'21686,"1"25"-17545,3 14-6124,-2-13 3528,4 4-1341,0-1-1,1 0 1,0 0 0,1-1-1,0 0 1,1 0 0,0-1-1,0 0 1,18 14 0,3 5 7,-22-23-2228,-12-23-16237,3 6 15586,1-3-6034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17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52 3876,'0'0'3075,"1"-6"-246,0 0-4122,2-28 12572,-1 29-5149,-2 22-4923,-2-2-1066,0-1 0,-1 1 1,-1-1-1,0 0 0,-1-1 0,-1 1 0,-9 16 1,-2 7 4,-24 52 83,24-57-254,2 0-1,2 1 1,-18 66 0,31-99-20,-1 0 1,1 0-1,0 1 1,0-1-1,0 0 1,-1 1-1,1-1 1,0 0-1,0 0 1,0 1-1,0-1 1,0 0-1,0 1 1,0-1-1,0 0 1,0 1-1,0-1 1,0 0-1,0 1 1,0-1-1,0 0 1,0 1-1,0-1 0,0 0 1,0 0-1,0 1 1,0-1-1,0 0 1,1 1-1,-1-1 1,0 0-1,0 0 1,0 1-1,1-1 1,-1 0-1,0 0 1,0 1-1,1-1 1,-1 0-1,0 0 1,0 0-1,1 0 1,-1 1-1,0-1 1,0 0-1,1 0 1,14-11-2211,14-24-4635,-16 12-675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22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3587,'0'0'15642,"8"-7"-13726,25-22-277,-33 29-1563,1 0-1,-1 0 1,1 0 0,-1 0-1,0 0 1,1 1-1,-1-1 1,1 0-1,-1 0 1,0 1 0,1-1-1,-1 0 1,0 0-1,1 1 1,-1-1-1,0 0 1,0 1 0,1-1-1,-1 1 1,0-1-1,0 0 1,1 1 0,-1-1-1,0 1 1,0-1-1,0 0 1,0 1-1,0-1 1,0 1 0,0-1-1,0 1 1,0-1-1,0 1 1,0-1-1,0 0 1,0 1 0,0-1-1,0 1 1,0-1-1,0 1 1,-1 0 0,2 27 606,-1-27-492,-2 29 256,0 0-1,-9 35 1,5-36-783,2 0 0,-2 36-1,7-64-74,0-1-1,0 0 0,0 0 0,0 0 0,0 0 0,0 0 1,-1-1-1,1 1 0,0 0 0,0 0 0,0-1 0,0 1 0,0 0 1,-1-1-1,1 1 0,0-1 0,0 1 0,-1-1 0,1 1 1,0-1-1,-1 1 0,1-1 0,0-1 0,10-13-8924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22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152 116 7303,'0'0'17862,"-4"4"-16858,4-3-979,-1-1 1,1 0-1,-1 0 1,1 1-1,0-1 1,-1 0 0,1 1-1,-1-1 1,1 0-1,0 1 1,-1-1-1,1 0 1,0 1-1,-1-1 1,1 1-1,0-1 1,0 1-1,0-1 1,-1 1-1,1-1 1,0 1 0,0-1-1,0 1 1,0-1-1,0 1 1,0-1-1,0 1 1,0-1-1,0 1 1,0-1-1,0 1 1,0-1-1,0 1 1,0-1-1,0 1 1,1-1 0,-1 1-1,0-1 1,0 1-1,1-1 1,-1 0-1,0 1 1,1-1-1,-1 1 1,0-1-1,1 0 1,-1 1-1,0-1 1,1 0-1,-1 1 1,1-1 0,-1 0-1,1 0 1,-1 1-1,1-1 1,0 0-1,3 0 67,-1 1-1,1-1 1,0 0-1,0-1 1,0 1-1,0-1 1,0 0-1,-1 0 1,8-2-1,-3 0-58,-1-1-1,1 0 1,-1 0-1,0-1 1,0 0-1,0 0 1,0 0-1,5-7 1,-8 8 18,-1 1 0,0-1 0,0 0 0,0 0-1,0 0 1,0 0 0,-1 0 0,0-1 0,0 1 0,0-1 0,0 1 0,-1-1 0,0 0 0,1-9 0,-2 13-38,0 1 1,0-1-1,0 0 0,0 1 0,0-1 1,0 0-1,-1 1 0,1-1 0,0 1 1,-1-1-1,1 1 0,0-1 0,-1 0 1,1 1-1,-1-1 0,1 1 1,-1 0-1,1-1 0,-1 1 0,1-1 1,-1 1-1,1 0 0,-1-1 0,1 1 1,-1 0-1,0 0 0,1-1 0,-1 1 1,0 0-1,-29-2 110,-27 12-153,33-1 62,2 1 0,-41 24 0,55-29 15,0 0-1,0 0 0,1 1 0,-1 0 0,1 1 0,0-1 0,1 1 0,0 1 0,0-1 0,-7 13 0,12-19-34,0 1-1,0-1 1,0 1-1,1 0 1,-1-1-1,0 1 1,1 0 0,-1 0-1,1 0 1,-1-1-1,1 1 1,0 0-1,0 0 1,0 0-1,0 0 1,0-1-1,0 1 1,1 0-1,-1 0 1,1 0-1,-1-1 1,1 1-1,-1 0 1,1 0-1,0-1 1,0 1-1,0-1 1,0 1-1,0-1 1,0 1-1,0-1 1,1 1 0,-1-1-1,0 0 1,1 0-1,-1 0 1,1 0-1,0 0 1,-1 0-1,1 0 1,0 0-1,-1-1 1,1 1-1,3 0 1,8 2 16,0-1 1,1 0-1,-1-1 1,28-1-1,-26 0-27,-10 0-43,104-2-3118,-38-5-8057,-49 2 754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23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11115,'0'0'8103,"6"8"-6491,6 12-1106,-1 0 0,-1 1 0,0 0 0,-2 1 0,0 0 0,-2 0 0,0 1 0,-1 0-1,-2 0 1,0 0 0,-2 0 0,0 0 0,-1 0 0,-4 25 0,1-26-414,-1 0 0,0-1 0,-2 1 0,0-1 0,-2 0 0,-16 34 0,16-41-162,1-1-1,-2-1 1,0 1-1,0-2 1,-1 1-1,-1-1 1,0-1-1,0 1 1,-1-2 0,-17 12-1,-8-7-2618,12-11-2064,2-3-4818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1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15843,'17'31'1569,"15"-12"-977,6-6-264,14-9 920,5-1-592,7-6-448,1-4-280,0-7 136,0-5-96,-12-7-136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08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12 11082,'0'0'15263,"-10"-3"-15135,5 1-127,3 1-3,0 0 0,0 1 1,0-1-1,1 0 0,-1 0 1,0 1-1,0-1 0,0 1 1,0 0-1,0-1 1,0 1-1,0 0 0,0 0 1,0 1-1,0-1 0,0 0 1,0 0-1,0 1 1,0 0-1,0-1 0,0 1 1,0 0-1,1 0 0,-1 0 1,0 0-1,0 0 0,1 0 1,-1 0-1,1 1 1,-1-1-1,1 1 0,-3 2 1,-22 59-51,24-59 49,1 0 1,-1 1 0,2-1 0,-1 1 0,0-1 0,1 1 0,-1-1-1,1 1 1,1-1 0,-1 0 0,1 1 0,1 8 0,-1-12 7,0 0 0,0 0 0,0 0 0,0 0 0,0-1 0,0 1 0,0 0 0,0 0 0,0 0 0,1-1-1,-1 1 1,0-1 0,0 1 0,1-1 0,-1 0 0,0 1 0,1-1 0,-1 0 0,0 0 0,1 0 0,-1 0 0,0 0 0,1 0 0,-1 0 0,0 0 0,3-1 0,0 0 19,1 1 0,-1-1 0,0-1 0,1 1 0,-1 0 0,0-1-1,5-3 1,-1-1-7,-1-1-1,-1 0 1,1 0 0,-1-1-1,0 0 1,-1 0-1,0 0 1,6-14-1,14-37-501,-27 87 336,1-17 134,0 0 0,1 0 0,0 1 0,0-1-1,1 0 1,4 18 0,-4-27-65,0 0-1,-1 0 0,1 0 0,0 0 0,0 0 0,1 0 0,-1 0 0,0-1 0,1 1 0,-1 0 0,1-1 0,-1 1 0,1-1 1,0 0-1,-1 0 0,4 2 0,-2-2-162,1 0 0,-1 0 1,0 0-1,1 0 0,-1-1 0,1 1 0,-1-1 1,1 0-1,-1 0 0,1-1 0,-1 1 1,1-1-1,4-1 0,-5 1-363,1 0 0,0-1 0,0 1 0,-1-1 0,1 0-1,-1 0 1,1-1 0,-1 1 0,0-1 0,0 1 0,0-1 0,4-5 0,13-21-6633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28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10218,'0'0'13618,"1"12"-13186,-8 85-40,2-63-686,3 1-1,1 56 1,2-90 41,-1 0 0,0 0 0,1 0 0,-1 0 0,1 0 0,-1 0 0,1 0-1,-1-1 1,1 1 0,-1 0 0,1 0 0,0-1 0,0 1 0,-1 0 0,1-1 0,0 1 0,0 0-1,0-1 1,0 1 0,0-1 0,0 0 0,0 1 0,0-1 0,0 0 0,0 0 0,0 1 0,0-1 0,0 0-1,0 0 1,0 0 0,0 0 0,0 0 0,0 0 0,0-1 0,0 1 0,0 0 0,0 0 0,1-1-1,13-4-6701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28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17168,'0'0'5654,"-11"3"-5334,-62 22 175,67-22-464,0-1 1,1 1-1,-1 0 0,0 0 0,1 1 1,-1 0-1,1 0 0,0 0 0,1 0 1,-1 1-1,-7 9 0,12-13-29,0-1 0,-1 1 0,1-1 0,0 1 0,0-1 0,0 1 0,-1-1 0,1 1 0,0-1 0,0 1 0,0-1 0,0 1 0,0-1 0,0 1 0,0-1 0,0 1 0,0-1 0,0 1 0,1-1 0,-1 1 0,0-1 0,0 1 0,0-1 0,1 1 0,-1-1 0,0 1 0,0-1 0,1 0 0,-1 1 0,0-1 0,1 1 0,-1-1 0,1 0 0,-1 1 0,0-1 0,1 0 0,-1 0 0,1 1 1,-1-1-1,1 0 0,-1 0 0,1 0 0,-1 1 0,1-1 0,-1 0 0,1 0 0,30 4 150,-24-4-121,8 1-36,0 1 0,0 0 0,0 1 0,0 0 1,-1 2-1,1-1 0,-1 2 0,0 0 0,19 12 1,-31-17 27,0 0 1,-1 0 0,1 0 0,0 1-1,-1-1 1,1 1 0,-1-1 0,1 1-1,-1 0 1,0 0 0,0-1 0,0 1-1,0 0 1,0 0 0,0 0 0,0 0 0,-1 0-1,1 0 1,-1 0 0,0 1 0,1-1-1,-1 0 1,0 0 0,0 0 0,0 0-1,0 0 1,-1 1 0,1-1 0,-1 0-1,1 0 1,-1 0 0,0 0 0,0 0-1,1 0 1,-1 0 0,-1 0 0,1-1-1,0 1 1,0 0 0,-1-1 0,1 1-1,-1-1 1,1 1 0,-3 1 0,-6 5 448,1 1 1,-1-2 0,-1 0-1,1 0 1,-1-1-1,-13 6 1,12-6-284,1-2 0,-1 1 0,0-2-1,0 1 1,0-2 0,0 0 0,-17 1 0,35-14-5730,11-4-1303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29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5 6374,'0'0'197,"0"0"-1,0-1 1,0 1 0,0 0-1,0 0 1,0 0 0,0 0-1,0 0 1,0-1 0,0 1-1,0 0 1,0 0 0,0 0-1,0 0 1,0 0-1,0-1 1,0 1 0,0 0-1,0 0 1,1 0 0,-1-1 1376,0 1-1376,1 0-1,-1 0 1,0 0 0,0 0-1,0 0 1,0-1 0,0 1-1,0 0 1,1 0-1,-1 0 1,0 0 0,0 0-1,0 0 1,0 0 0,0 0-1,1 0 1,-1 0 0,0 0-1,0 0 1,0 0 0,0 0-1,0 0 1,1 0 0,-1 0-1,0 1 1,0-1 0,0 0-1,0 0 1,0 0 0,1 0-1,-1 0 197,0 0-196,4 14 3108,-1 19-2050,-4-19-965,-1 0-1,0-1 1,-1 0-1,-1 1 0,0-1 1,0 0-1,-2-1 1,1 1-1,-15 21 0,10-16-30,0 1 0,2 0 0,-8 22-1,16-41-236,0 1 0,0-1-1,0 1 1,0-1-1,0 1 1,0-1-1,0 0 1,1 1 0,-1-1-1,0 1 1,0-1-1,0 1 1,0-1-1,1 1 1,-1-1 0,0 0-1,0 1 1,1-1-1,-1 1 1,0-1-1,1 0 1,-1 1-1,0-1 1,1 0 0,-1 1-1,0-1 1,1 0-1,-1 0 1,1 1-1,-1-1 1,1 0 0,-1 0-1,1 0 1,-1 0-1,0 0 1,1 0-1,-1 1 1,1-1 0,-1 0-1,1 0 1,-1-1-1,2 1 1,28 0 585,-21 0-380,12-1-205,1-1-1,-1-1 0,0 0 1,0-2-1,23-8 0,-30 8-1672,-1 0-1,0-1 0,0 0 0,23-17 1,-15 6-4563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30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41 14670,'0'0'8867,"-3"8"-8365,-1 3-225,-17 39 492,2 0 0,-17 77 0,35-126-744,1-1 0,0 1-1,0-1 1,0 0 0,-1 1 0,1-1 0,0 1 0,0-1 0,0 0 0,0 1 0,0-1 0,0 1 0,0-1 0,0 1 0,0-1 0,0 1 0,0-1 0,0 0 0,0 1 0,0-1 0,0 1 0,0-1 0,0 1 0,1-1 0,-1 0 0,0 1 0,0-1 0,0 1 0,1-1 0,-1 0 0,0 1 0,1-1 0,-1 0 0,0 0 0,1 1 0,-1-1 0,0 0 0,1 1 0,16-12 617,16-27-191,-32 37-453,11-14 6,-1-1 0,-1 0 0,0 0-1,-1-1 1,-1-1 0,0 0-1,-2 0 1,0 0 0,-1 0-1,0-1 1,-2 0 0,2-25 0,-29 89-554,23-43 551,0 1 0,1 0 1,-1 0-1,1-1 0,-1 1 0,1 0 1,0 0-1,0-1 0,0 1 0,1 0 1,-1 0-1,1-1 0,-1 1 1,3 3-1,-3-4 13,1-1 0,0 0 0,0 0 0,0 1 0,0-1 0,0 0 0,0 0 0,0 0 0,0 0 0,0 0 0,1-1 0,-1 1 0,0 0 0,1 0 0,-1-1 0,1 1 0,-1-1 0,0 1 0,3-1 0,2 1 19,-1-1 0,1 0-1,-1-1 1,1 1 0,-1-1 0,1 0-1,-1-1 1,0 1 0,1-1 0,-1 0-1,0 0 1,0 0 0,6-5 0,89-66 100,-95 73-527,-5 9 164,-4 10 112,-29 61 109,25-65-249,0 0 0,2 1 1,0 0-1,1 0 1,0 1-1,2 0 1,-1-1-1,1 20 1,3-24-4030,5-7-2893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32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31 111 6662,'7'-15'4734,"0"0"4282,-4 29-5816,-4 16-2716,-2 0 0,0 0 0,-2 0 1,-2 0-1,0-1 0,-15 36 1,33-131 929,-1 30-1450,-3-1 0,-1 0 0,2-49 0,-8 85-65,1 23-134,-1-20 243,0 0 0,0 0 1,1 0-1,-1 0 1,1-1-1,-1 1 0,1 0 1,0 0-1,-1-1 0,1 1 1,0 0-1,0-1 0,0 1 1,1-1-1,-1 1 0,0-1 1,0 1-1,1-1 0,-1 0 1,1 0-1,-1 0 0,1 0 1,2 2-1,0-2 45,-1-1 0,0 1 0,0-1-1,1 1 1,-1-1 0,0 0 0,1 0 0,-1 0 0,0-1-1,1 1 1,-1-1 0,5-1 0,5-3 83,-1 1 0,0-2 0,0 0 0,0 0 0,19-15 0,10-20-39,-33 32-64,1-1 0,0 2 0,15-12 0,-29 50-369,-13 24 414,11-37-24,0 1-1,2 0 1,0 0-1,1 0 1,1 0 0,1 0-1,0 29 1,2-46-84,1 0-1,-1 0 1,1 0-1,-1 0 1,1 0-1,0 0 1,0 0 0,-1-1-1,1 1 1,0 0-1,0 0 1,0-1-1,0 1 1,0-1-1,0 1 1,0-1 0,0 1-1,0-1 1,0 0-1,0 1 1,0-1-1,0 0 1,0 0-1,1 0 1,-1 1 0,0-1-1,2-1 1,16 0-2903,-7-7-5256,-8-1 214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33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8968,'0'0'12781,"8"4"-10897,0 1-1539,0-2-1,1 1 1,0-1 0,-1-1-1,1 1 1,0-1 0,0-1-1,1 0 1,-1 0-1,0-1 1,15-1 0,24-4 339,49-10 1,-28 3-494,7 4-1464,84 1 0,-159 7 472,-23-10-11611,8 7 3070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33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9 13132,'0'0'12791,"6"10"-11942,-1 1-755,-1 0 0,0 0 0,0 0 0,-1 1 0,-1-1 0,0 1 0,0-1 0,-1 1 0,-1 0 0,0 0 0,-1 0 0,-2 16 0,-3 26-97,5-34-49,-1 1 0,-1 0 0,-1-1 0,0 0-1,-2 0 1,-13 34 0,18-53-27,1-1 0,0 1 0,-1 0 0,1-1 0,0 1 0,-1 0 0,1-1 0,-1 1 0,1-1 0,-1 1 0,1-1 0,-1 1 0,1-1 0,-1 1 0,1-1 0,-1 0 0,0 1 0,1-1 0,-1 0 0,0 1 0,1-1 0,-1 0 0,0 0 0,1 0 0,-1 0 0,0 0 0,0 1 0,1-1 0,-2-1 0,-17-12-1606,-7-28 327,14 15 1292,1 1 0,1-1-1,-6-28 1,12 41 236,2 0-1,0 0 1,0 0-1,1-1 0,0 1 1,1 0-1,1-1 0,4-19 1,-4 27-53,1 1 1,0-1-1,0 1 1,1-1-1,-1 1 1,1 0-1,0 0 1,1 1-1,-1-1 1,1 1-1,0-1 1,0 1-1,0 0 1,1 1-1,0-1 1,-1 1-1,1 0 1,0 0-1,0 0 1,1 1-1,-1-1 1,1 1-1,-1 1 0,1-1 1,0 1-1,-1 0 1,1 0-1,0 1 1,0-1-1,0 1 1,6 1-1,-2 0-116,1-1 0,0 2 0,-1-1 0,1 1 0,-1 1 0,1 0-1,-1 0 1,0 1 0,0 1 0,-1 0 0,1 0 0,-1 0 0,0 1-1,-1 1 1,1 0 0,8 8 0,-16-14 3,0 0 0,0 0 0,-1 0 0,1 0 0,0 0 0,0 0 0,0 0 0,-1 1 0,1-1 0,-1 0 0,1 0-1,-1 0 1,1 1 0,-1-1 0,0 0 0,1 1 0,-1-1 0,0 0 0,0 1 0,0-1 0,0 0 0,0 1 0,-1-1 0,1 0 0,0 1 0,0-1 0,-1 0 0,0 2 0,-1-1 17,0 1-1,0-1 1,0 0 0,0-1 0,0 1 0,0 0 0,0 0 0,-1-1 0,1 0 0,-1 1 0,1-1 0,-6 1 0,-4 2 60,-1 0-1,0-1 1,0-1 0,-22 1-1,29-2-380,-35-2-4463,40 1 4650,1 0-1,-1 1 1,0-1-1,1 0 1,-1 0-1,1 0 1,-1 0-1,1-1 1,-1 1-1,1 0 0,-1 0 1,1 0-1,-1 0 1,1 0-1,-1-1 1,1 1-1,-1 0 1,1 0-1,0-1 1,-1 1-1,1 0 1,-1-1-1,1 1 0,0-1 1,-1 1-1,1 0 1,0-1-1,-1 1 1,1-1-1,0 1 1,0-1-1,-1 1 1,1-1-1,0 1 1,0-1-1,0 1 0,0-1 1,0 1-1,0-1 1,0 1-1,0-1 1,0 1-1,0-1 1,0 1-1,0-1 1,0 1-1,0-1 1,0 1-1,1-1 0,-1 1 1,0-1-1,0 1 1,0-1-1,1 1 1,-1-1-1,0 1 1,1 0-1,-1-1 1,0 1-1,1-1 1,0 1-1,11-10-9095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34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13677,'0'0'10858,"65"1"-9705,-20-5-224,8 0-544,1 0-289,-6 2-64,-3-1-32,-7 3-385,-13 0-672,-10 0-736,-10 0-482,-16 0-3970,-5 0 127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34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7111,'0'0'14702,"66"43"-13357,-19-43-448,9 0-545,-4-2-192,0-2-160,-3 1 64,-4 3-320,-9-3-1922,-7-3-3780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36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1890,'0'0'22181,"-1"9"-21258,-7 32 272,-25 78 0,19-80-1006,3 1 1,-12 76-1,23-114-161,0 0 0,0-1-1,0 1 1,0 0 0,1 0 0,-1-1 0,0 1 0,1 0 0,-1-1 0,1 1-1,0-1 1,-1 1 0,1-1 0,0 1 0,0-1 0,0 1 0,0-1-1,0 0 1,0 0 0,1 1 0,-1-1 0,0 0 0,1 0 0,-1 0 0,0 0-1,1 0 1,-1-1 0,1 1 0,0 0 0,-1-1 0,1 1 0,0-1 0,-1 0-1,4 1 1,7 1 205,1-1 1,-1 0-1,24-2 0,-16 0-65,104-5 566,-61 2-1472,1 2-4180,-67 2 301,-8-2-2291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08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4068,'0'0'16912,"-4"8"-16063,-3 12-209,0 0 0,1 1 0,1 0 0,1 0-1,1 0 1,-1 35 0,9 141 849,-4-185-1395,1-1-1,0 0 1,6 19-1,9-1-2344,-16-29 1893,0 1 1,-1 0 0,1-1 0,0 1 0,0-1 0,0 1 0,0-1 0,0 1-1,0-1 1,0 0 0,0 1 0,0-1 0,0 0 0,0 0 0,0 0 0,0 0 0,0 0-1,0 0 1,0 0 0,0 0 0,0 0 0,0 0 0,0 0 0,0-1 0,2 0-1,6-5-10158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36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67 9097,'0'0'2914,"9"-7"273,2-1-2116,28-21 1343,-16 6 2264,-47 36-2372,6 3-2158,2 1 0,0 1 0,0 0 1,2 1-1,-23 38 0,29-43-48,1 1 0,1 0 0,0 0 0,1 0 0,0 1 0,2 0 0,-1-1 1,2 1-1,-1 24 0,3-36-90,0 1 0,1-1 0,-1 1 0,1-1-1,0 0 1,0 0 0,1 1 0,-1-1 0,1 0 0,0 0 0,0 0 0,0 0 0,0-1 0,1 1 0,0 0 0,3 3 0,0-2 51,0 0-1,0 0 1,0-1 0,1 1 0,0-2-1,-1 1 1,1-1 0,13 5 0,-3-3-729,1 0 0,35 4 0,27-5-6815,-42-4-1406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37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6726,'3'-4'1260,"40"-54"8443,-40 55-9116,0 0 0,-1 0 0,2 0 0,-1 0 0,0 0 0,0 1 0,1 0 0,-1 0 0,1 0 0,0 0 0,0 0 0,0 1 0,-1-1 0,7 0 0,-9 4-519,-1 0-1,1 0 0,-1 0 0,1 0 0,-1 0 0,0 0 0,0 0 0,0 1 0,0-1 1,0 0-1,0 0 0,-1 0 0,0 2 0,-4 14 6,-1-1 0,-1 1-1,-14 25 1,15-31-46,-1 0-1,2 0 0,-1 1 1,2-1-1,0 1 0,0 0 1,1 0-1,-2 23 0,6-34-32,-1 0 0,0-1 0,1 1 0,-1-1 0,1 1 0,-1 0 0,1-1 0,0 1 0,0-1 0,0 1 0,0-1 0,0 0 0,0 1 0,0-1 0,0 0-1,0 0 1,0 0 0,1 0 0,-1 0 0,1 0 0,-1 0 0,1 0 0,-1-1 0,1 1 0,-1 0 0,1-1 0,-1 1 0,1-1 0,0 0 0,-1 1 0,1-1-1,0 0 1,-1 0 0,1 0 0,0 0 0,-1-1 0,1 1 0,1-1 0,3 1-418,0 0 0,0-1 0,-1 0 0,1 0 0,-1-1 0,1 0 0,-1 1 0,1-2 0,-1 1 0,6-4 0,10-17-4466,-3-7-2616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38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15086,'0'0'10538,"11"12"-10794,4-1-1538,-6-1-1537,-4 0-2691,0 0-6181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38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14478,'0'0'13516,"5"63"-12523,-5-39-448,0 0-385,-5 1-128,1 2-32,1-4-32,1 0-801,-2-4-736,4-6-417,-2-1-320,2-7-257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38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32 13196,'0'0'12877,"-4"9"-11911,-1 3-653,1 0-1,1-1 1,0 1-1,-3 20 1,6-30-296,-1 0 1,1 1-1,0-1 1,0 0-1,-1 1 1,1-1-1,1 0 1,-1 1-1,0-1 1,1 0-1,-1 0 0,1 1 1,-1-1-1,1 0 1,0 0-1,0 0 1,0 0-1,1 0 1,-1 0-1,0 0 0,1 0 1,-1 0-1,1 0 1,-1-1-1,1 1 1,0-1-1,0 1 1,0-1-1,0 0 0,0 0 1,0 0-1,0 0 1,0 0-1,0 0 1,1 0-1,-1-1 1,3 1-1,1 0-371,0-1-1,0 1 1,-1-1 0,1-1-1,0 1 1,0-1-1,-1 0 1,1 0 0,0-1-1,-1 0 1,1 0 0,9-5-1,-9 3-938,1-1 0,-1 1 0,0-1 0,0-1 0,-1 1 0,1-1 0,-1 0 0,-1 0 0,5-8 0,7-12-4509</inkml:trace>
  <inkml:trace contextRef="#ctx0" brushRef="#br0" timeOffset="1">237 0 10794,'0'0'10821,"-3"9"-9091,-36 87-29,-65 173 2849,99-252-5228,-1-1 0,2 1 0,0 1 0,-2 33 0,9-42-3267,9-8-3102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39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96 10186,'0'0'2076,"6"-10"732,-2 3-2136,-1 0-116,0 0-1,0 1 0,0 0 0,1-1 0,0 2 1,1-1-1,-1 0 0,1 1 0,0 0 1,0 0-1,11-8 0,-15 13-505,0 0-1,0 0 0,0 0 1,-1 0-1,1 0 1,0 0-1,0 0 0,0 0 1,-1 0-1,1 1 1,0-1-1,0 0 0,0 0 1,-1 1-1,1-1 1,0 1-1,-1-1 1,1 1-1,0-1 0,-1 1 1,1-1-1,-1 1 1,1-1-1,-1 1 0,1 0 1,-1-1-1,1 1 1,-1 0-1,1-1 0,-1 1 1,0 0-1,1 0 1,-1-1-1,0 1 0,0 0 1,0 0-1,0 1 1,7 38-220,-6-34 325,20 461 2151,-21-455-2258,-1 0 0,1-1 1,-2 1-1,0 0 0,0 0 0,-1-1 0,-1 1 0,0-1 0,-7 14 0,8-19-197,-1 0 1,0 0 0,0-1-1,-1 0 1,1 1 0,-1-1-1,-7 5 1,7-6-558,-1 0-1,0 0 1,0-1-1,0 0 1,-1 0-1,1 0 1,-14 3-1,-12-1-6505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09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10282,'0'0'2349,"9"-10"-1031,-2 2-1030,0 0 1,0 0-1,1 1 0,0 0 1,0 0-1,0 1 0,1 0 0,0 0 1,0 1-1,1 0 0,-1 1 0,1 0 1,14-3-1,-16 5-256,0 1 1,0 0-1,-1 1 1,1 0-1,0 0 1,0 0-1,-1 1 1,1 0-1,0 1 1,9 3-1,-13-4-36,-1 1-1,0 0 1,1 0-1,-1 0 1,0 0 0,0 0-1,-1 1 1,1-1-1,0 1 1,-1 0-1,0 0 1,1 0 0,-1 0-1,0 0 1,0 0-1,-1 1 1,1-1-1,-1 1 1,0-1 0,0 1-1,0-1 1,0 1-1,0 5 1,1 11 37,-1-1-1,-1 0 1,-1 1 0,0-1-1,-2 0 1,0 0-1,-8 27 1,-54 129 642,39-113-309,-18 41 198,-36 98 755,73-178-1207,0 1-1,2 0 1,1 0 0,1 1-1,1-1 1,1 40-1,2-58-126,-1 0 0,1 0 0,0 0 0,1-1 0,-1 1 0,1 0 0,0-1 0,1 1 0,-1-1 0,1 0-1,0 1 1,1-1 0,-1-1 0,1 1 0,0-1 0,0 1 0,0-1 0,1 0 0,0 0 0,-1-1 0,1 0 0,0 1-1,1-2 1,7 5 0,7 0-354,0-1-1,0-1 1,1 0-1,0-2 0,32 2 1,-51-5 357,-1 0 0,1 0 0,-1 0 0,1 0 1,-1 0-1,0 1 0,1-1 0,-1 0 0,1 1 0,-1-1 0,1 1 1,-1-1-1,0 1 0,1 0 0,-1 0 0,0-1 0,0 1 0,0 0 0,1 0 1,-1 0-1,0 0 0,0 0 0,0 1 0,-1-1 0,1 0 0,0 0 1,0 1-1,-1-1 0,1 0 0,-1 1 0,1-1 0,-1 1 0,1 1 0,-1 1 13,0 0 0,-1 0 0,1 0 0,-1 0-1,0 0 1,0 0 0,-1 0 0,1 0-1,-1 0 1,-4 7 0,0 1-1,-21 38 76,-22 55-1,43-90-65,1 0 1,0 0-1,1 1 1,1 0-1,1 0 1,0 0-1,0 0 1,3 26-1,0-36-81,0 0 0,1-1 0,-1 0 0,1 1 0,1-1 1,-1 0-1,1 0 0,0 0 0,0 0 0,0 0 0,5 4 0,51 50-969,-20-21 583,10 14-459,-7-8-988,65 89 0,-97-119 2012,-1 1 1,0 0-1,-1 1 0,-1 0 0,0 0 0,-1 1 0,-1 0 0,-1 0 0,0 0 0,3 34 1,-7-23 424,0 0 1,-2 0 0,-1 0 0,-1 0-1,-1-1 1,-15 46 0,13-56-232,0 0-1,-1-1 1,0 0 0,-1 0-1,-1-1 1,-1 0 0,0-1-1,0 0 1,-2-1 0,0 0-1,-22 16 1,25-21-66,-1-1 0,0-1 0,0 0 0,-1 0 1,0-1-1,1-1 0,-2 0 0,-20 4 0,26-7-305,0 0-1,-1 0 1,1-1-1,0-1 1,0 1 0,0-1-1,-10-2 1,12 2-291,0-1-1,1 0 1,-1 0 0,0 0 0,1 0 0,-1-1 0,1 0 0,-1 0-1,1 0 1,-7-8 0,-20-24-5464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11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12043,'0'-23'6821,"0"43"-5070,0 42-1061,0-36-349,0 41 485,8 72-1,-7-137-790,-1 0 1,0 0-1,0 1 1,1-1-1,-1 0 1,1 0-1,-1 0 1,1 0-1,0 0 1,0 0-1,0 0 1,0 0 0,0 0-1,1-1 1,-1 1-1,0 0 1,1-1-1,-1 1 1,1-1-1,0 1 1,-1-1-1,1 0 1,0 0-1,0 0 1,3 2-1,-2-3 25,0 1 0,0-1-1,1 0 1,-1 0-1,0-1 1,0 1 0,0 0-1,0-1 1,0 0-1,0 0 1,0 0 0,-1 0-1,1 0 1,0 0-1,0-1 1,-1 0 0,5-3-1,14-11 107,-1-1 1,34-38-1,-4 3-104,-49 51-69,0 0 1,0 0-1,-1 0 0,1 1 1,0-1-1,0 0 1,0 0-1,1 1 0,-1-1 1,0 0-1,0 1 1,0-1-1,0 1 0,1 0 1,-1-1-1,0 1 0,0 0 1,1 0-1,1 0 1,-2 0-1,0 0 1,-1 1-1,1-1 1,0 1-1,-1-1 1,1 1-1,0-1 1,-1 1-1,1-1 1,-1 1-1,1 0 1,-1-1-1,1 1 1,-1 0-1,1 0 1,-1-1-1,0 1 1,1 0-1,-1 0 0,0 0 1,1 1-1,0 8 9,1-1-1,-2 1 0,1 0 0,-2 9 0,1-8 125,0 115-633,0-125 455,0-1 1,0 0-1,0 0 1,0 1-1,0-1 1,0 0-1,0 0 1,0 0-1,0 1 1,0-1-1,0 0 1,0 0-1,0 0 1,0 1-1,0-1 1,0 0-1,0 0 1,1 0-1,-1 1 1,0-1-1,0 0 1,0 0-1,0 0 1,0 0-1,1 1 1,-1-1-1,0 0 1,0 0 0,0 0-1,1 0 1,-1 0-1,0 0 1,0 0-1,0 0 1,1 1-1,-1-1 1,0 0-1,0 0 1,0 0-1,1 0 1,-1 0-1,0 0 1,0 0-1,1 0 1,-1 0-1,0-1 1,0 1-1,0 0 1,1 0-1,-1 0 1,0 0-1,0 0 1,0 0-1,1 0 1,-1 0-1,0-1 1,0 1 0,0 0-1,0 0 1,1 0-1,-1 0 1,0-1-1,12-10-2705,2-13-2811,1-7-3326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12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13901,'0'0'3283,"-7"11"-800,-12 16-1209,-28 46 1942,43-66-3023,0 0 1,1 0 0,0 0 0,0 0 0,1 0 0,0 1 0,0-1 0,-1 16 0,3-23-197,1 1 1,-1 0 0,1 0-1,-1 0 1,1-1-1,0 1 1,-1 0 0,1-1-1,0 1 1,-1-1-1,1 1 1,0 0-1,0-1 1,-1 0 0,1 1-1,0-1 1,0 1-1,0-1 1,0 0 0,0 0-1,0 0 1,0 1-1,-1-1 1,1 0 0,0 0-1,0 0 1,0 0-1,0-1 1,0 1 0,0 0-1,0 0 1,0 0-1,0-1 1,0 1-1,0-1 1,38-10-77,-29 5 75,-1 0 0,1-1 0,-1-1-1,0 0 1,-1 0 0,1 0-1,-2-1 1,1 0 0,-1-1 0,-1 0-1,0 0 1,0 0 0,-1-1 0,4-11-1,-58 113 448,45-81-459,1 0-1,-1 0 0,2 0 0,-1 1 0,2-1 1,-2 22-1,3-31-59,0 0 1,0 0 0,1 1-1,-1-1 1,0 0-1,0 0 1,1 0-1,-1 0 1,1 0 0,-1 0-1,1 0 1,0 0-1,-1 0 1,1 0-1,0-1 1,-1 1-1,1 0 1,0 0 0,0-1-1,0 1 1,0 0-1,0-1 1,0 1-1,0-1 1,0 1-1,0-1 1,0 1 0,0-1-1,0 0 1,0 0-1,0 0 1,0 1-1,1-1 1,-1 0-1,0 0 1,0 0 0,0-1-1,0 1 1,0 0-1,2-1 1,4 0-356,0 0 1,-1 0-1,1-1 1,-1 0-1,0 0 0,8-4 1,-2-1-1461,0-1 0,0 0 0,-1-1 0,18-17 1,10-13-6945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12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8136,'0'0'10821,"-11"13"-9610,3-3-1070,-6 5 304,1 0-1,0 1 0,2 1 1,0 0-1,1 0 0,-10 24 0,20-41-442,0 1-1,0-1 0,0 0 0,0 1 0,0-1 0,0 0 1,0 1-1,1-1 0,-1 0 0,0 0 0,0 1 0,0-1 0,1 0 1,-1 0-1,0 1 0,0-1 0,0 0 0,1 0 0,-1 0 0,0 1 1,1-1-1,-1 0 0,0 0 0,0 0 0,1 0 0,-1 0 0,0 1 1,1-1-1,-1 0 0,0 0 0,1 0 0,-1 0 0,0 0 0,1 0 1,-1 0-1,0 0 0,1 0 0,-1 0 0,0-1 0,1 1 1,-1 0-1,0 0 0,0 0 0,1 0 0,-1 0 0,0 0 0,1-1 1,-1 1-1,0 0 0,0 0 0,1-1 0,-1 1 0,0 0 0,27-11-377,-20 9 87,1-1-29,0 0 0,1 1 0,-1 0 0,1 1 0,-1 0 0,12 0-1,-18 1 312,0 0 0,0 0 0,-1 0-1,1 0 1,0 0 0,0 0 0,0 0-1,-1 1 1,1-1 0,0 1 0,-1 0-1,1-1 1,0 1 0,-1 0 0,1 0-1,-1 0 1,1 0 0,-1 0 0,1 0 0,-1 0-1,0 1 1,0-1 0,0 0 0,1 1-1,-1-1 1,0 1 0,-1-1 0,1 1-1,0 0 1,0-1 0,-1 1 0,1 0-1,-1-1 1,1 1 0,-1 3 0,0 1 242,-1 1 0,0-1 0,0 0 0,0 0 0,-1 0 0,0 0 0,0 0 0,0 0 0,-1 0 0,0-1 0,0 1 0,0-1 0,-1 0 0,0 0 0,0 0 0,0-1 0,-10 9 0,8-7-206,-1-1 0,0 0 0,1-1-1,-1 1 1,-1-1 0,1 0 0,-1-1 0,1 0-1,-1 0 1,0-1 0,0 0 0,0 0-1,-12 1 1,3-6-2661,7-9-2626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08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47 12204,'0'0'10425,"-5"-6"-9859,4 5-557,1 0 0,-1 0-1,1 0 1,-1 0 0,0 0 0,1 1-1,-1-1 1,0 0 0,0 0 0,0 1-1,1-1 1,-1 0 0,0 1 0,0-1-1,0 1 1,0-1 0,0 1-1,0-1 1,0 1 0,-1 0 0,1 0-1,0-1 1,0 1 0,0 0 0,0 0-1,0 0 1,0 0 0,0 0 0,0 0-1,-1 1 1,1-1 0,0 0 0,0 1-1,0-1 1,0 0 0,-1 1-1,-2 3 59,1 0 0,-1 0 0,1 0 0,0 0 0,0 0 0,0 1 0,1-1 0,-1 1 0,-1 6 0,1-4 36,0 0 0,0 0 0,1 1 0,0-1 0,0 1 0,1-1 0,-1 1 0,2 0 0,-1 11 1,2-18-97,-1-1-1,1 1 1,-1 0 0,1 0 0,-1-1 0,1 1 0,0-1 0,-1 1 0,1 0 0,0-1 0,-1 1 0,1-1 0,0 1 0,0-1 0,-1 0 0,1 1 0,0-1 0,0 0 0,0 1 0,0-1 0,-1 0 0,1 0 0,0 0 0,0 0 0,0 0 0,0 0 0,0 0 0,0 0 0,-1 0 0,1 0 0,2-1 0,29-8 218,-25 3-325,0 0 0,0 0 1,0 0-1,-1-1 0,0 0 0,0-1 1,-1 1-1,6-12 0,31-68-1534,-39 82 1545,-9 27 480,1 0 1,2 0-1,0 0 1,1 1-1,2 23 1,0-45-363,0 0 0,0 0 1,0 0-1,1-1 0,-1 1 0,0 0 1,0 0-1,1 0 0,-1-1 1,1 1-1,-1 0 0,1 0 0,-1-1 1,1 1-1,-1 0 0,1-1 1,0 1-1,-1-1 0,1 1 0,0-1 1,0 1-1,-1-1 0,1 1 1,0-1-1,0 0 0,0 1 0,-1-1 1,1 0-1,0 0 0,0 1 1,0-1-1,0 0 0,0 0 0,-1 0 1,1 0-1,0 0 0,0 0 0,0-1 1,0 1-1,0 0 0,-1 0 1,1-1-1,0 1 0,0 0 0,0-1 1,0 0-1,41-18 287,12-25-402,-40 31-156,2 0 1,-1 1 0,22-12-1,-36 24 238,-1 0-1,0 0 1,0 0-1,1-1 0,-1 1 1,0 0-1,1 0 1,-1 0-1,0 0 0,0 0 1,1 0-1,-1 0 1,0 0-1,1 0 0,-1 0 1,0 0-1,0 1 1,1-1-1,-1 0 0,0 0 1,0 0-1,1 0 1,-1 0-1,0 0 1,0 1-1,1-1 0,-1 0 1,0 0-1,0 0 1,0 1-1,1-1 0,-1 0 1,0 0-1,0 1 1,0-1-1,0 0 0,0 0 1,1 1-1,-1-1 1,0 0-1,0 0 0,0 1 1,0-1-1,0 0 1,0 1-1,0-1 0,0 0 1,0 0-1,0 1 1,0-1-1,0 1 1,1 26 123,-2-25-76,1 0 0,-1-1 1,1 1-1,0 0 0,0 0 1,0-1-1,0 1 0,0 0 0,0 0 1,0-1-1,1 1 0,-1 0 1,1-1-1,-1 1 0,1 0 1,-1-1-1,1 1 0,0-1 1,0 1-1,1 1 0,3-3 1,-1 0-1,1-1 1,-1 0-1,0 0 1,0 0-1,1-1 0,-1 1 1,0-1-1,0 0 1,0 0-1,6-5 1,41-37-317,-42 36 125,0 0 0,0 0 0,0 0 0,22-11 0,-31 19 144,0 0 0,0-1-1,1 1 1,-1 0 0,0 0-1,1 0 1,-1 0 0,0 0-1,1 0 1,-1 0 0,1 0-1,-1 0 1,0 0 0,1 0-1,-1 0 1,0 0 0,1 0-1,-1 0 1,0 0 0,1 0-1,-1 0 1,0 0 0,1 1-1,-1-1 1,0 0 0,0 0-1,1 0 1,-1 1 0,0-1-1,1 0 1,-1 0 0,0 1-1,0-1 1,1 1 0,4 16 204,-6 29-353,1-33-709,9-18-13359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12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11659,'0'0'9502,"-5"11"-8861,-1 7-472,0 1 1,1 0-1,1 0 0,1 0 0,1 0 1,0 21-1,1-4 56,2 0 0,2 0 0,1 0-1,2 0 1,1-1 0,1 0 0,3 0 0,24 57-1,-24-74-2029,-29-40-1434,-50-37-1859,-5 7 5662,11 8 4236,110 39-2979,-17 0-2622,49-12-1,26-18-5774,-60 17 1286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13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28 14157,'0'0'5424,"-10"-4"-3566,7 3-1796,-4-2 171,0 0 0,-1 1 0,1 0 0,0 1 0,-13-2 0,16 3-185,1 0 1,0 0-1,0 0 0,0 1 1,-1 0-1,1-1 1,0 1-1,0 0 1,0 0-1,0 1 1,0-1-1,0 1 1,1-1-1,-1 1 1,0 0-1,1 0 1,-1 0-1,1 0 0,-4 5 1,-3 5-35,0 0 1,1 0-1,1 0 1,0 1-1,-7 18 0,11-24 3,1 0 0,0 0 0,0 1 0,0-1 0,1 1-1,0-1 1,0 1 0,1 0 0,0 0 0,0-1-1,3 14 1,-3-19-6,1-1-1,-1 0 0,1 1 1,-1-1-1,1 1 0,0-1 1,-1 0-1,1 0 0,0 1 1,0-1-1,0 0 0,0 0 1,0 0-1,0 0 0,1 0 1,-1 0-1,0 0 1,0-1-1,1 1 0,-1 0 1,0-1-1,3 2 0,0-1 55,0-1 0,0 1-1,0-1 1,0 0 0,0 0 0,0 0-1,1 0 1,5-2 0,-1 0 98,1 0-1,-1-1 1,0 0-1,0-1 1,0 0 0,13-7-1,-10 2-13,0-1 0,0 0 0,-1 0-1,0-1 1,12-17 0,-18 21 32,0 1 1,-1-1-1,0-1 1,0 1-1,-1 0 0,0-1 1,0 0-1,-1 0 1,0 0-1,0 0 1,0-13-1,-2 19-165,0 0 0,0 1 0,0-1 0,0 0 0,0 1 0,-1-1 0,1 0 0,0 1 0,-1-1 0,0 1 0,1-1 0,-1 1 0,0-1 0,0 1 0,0 0 0,0-1 0,0 1 0,0 0 0,0 0 0,0 0 0,0-1 0,-1 1 0,-1-1 0,-1 0 73,0 0 1,0 1-1,1-1 0,-1 1 1,0 0-1,0 0 1,0 0-1,0 1 0,-7-1 1,-41 7-2100,48-5 1084,0 0 1,1 1 0,-1-1 0,1 0 0,-1 1-1,1 0 1,0 0 0,-6 4 0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14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9257,'0'0'13992,"0"11"-13037,-1 50 132,2 132 1520,-1-192-2598,0 0-1,1-1 0,-1 1 1,0 0-1,1 0 0,-1-1 1,0 1-1,1 0 0,-1-1 1,1 1-1,-1-1 1,1 1-1,-1 0 0,1-1 1,-1 1-1,1-1 0,0 1 1,-1-1-1,1 0 0,0 1 1,0-1-1,-1 0 0,1 1 1,0-1-1,-1 0 0,1 0 1,0 0-1,0 0 0,0 0 1,-1 0-1,1 0 0,0 0 1,0 0-1,-1 0 0,1 0 1,0 0-1,0 0 0,-1-1 1,2 1-1,33-10 262,-29 8-245,5-3-68,1 0 1,0 1-1,0 0 0,0 1 1,1 0-1,-1 1 1,1 0-1,-1 1 1,1 1-1,17 1 1,-28 0 31,1 0 1,-1-1-1,0 1 0,0 0 1,0 1-1,0-1 1,0 0-1,0 1 1,0-1-1,0 1 1,-1-1-1,1 1 1,-1 0-1,1 0 1,-1 0-1,1 0 1,-1 0-1,0 0 1,0 0-1,0 0 1,0 0-1,-1 1 1,1-1-1,0 0 1,-1 1-1,0-1 1,1 0-1,-1 1 1,0-1-1,0 0 1,0 1-1,-1-1 1,1 0-1,-1 4 1,0-1 40,0 1 0,0-1 0,0 0 0,-1 1 0,0-1 0,0 0 0,0 0 0,-1 0 0,1 0 1,-1 0-1,-1-1 0,1 1 0,-7 6 0,1-5 153,0-1 1,-1 0-1,1 0 0,-1-1 1,0 0-1,0-1 0,0 0 1,-1-1-1,1 0 0,-1-1 1,1 0-1,-18-1 0,22 0-186,0 0-1,1-1 1,-1 0-1,1 0 1,-1 0-1,1-1 0,0 0 1,-1 0-1,1 0 1,0 0-1,-6-5 1,8 5-155,1 0 0,-1-1 1,1 1-1,0-1 0,0 1 0,0-1 1,0 0-1,0 1 0,1-1 0,-1 0 1,1 0-1,0 0 0,-1 0 0,2-1 1,-1 1-1,0 0 0,1 0 1,-1-1-1,1 1 0,0-5 0,0 7-92,0-1 0,0 1 0,1-1-1,-1 1 1,1 0 0,-1-1 0,1 1-1,-1-1 1,1 1 0,0 0-1,-1-1 1,1 1 0,0 0 0,0 0-1,0 0 1,0 0 0,0 0 0,0 0-1,0 0 1,1 0 0,-1 0 0,0 0-1,1 1 1,-1-1 0,0 0 0,3 0-1,41-10-7723,-38 10 6183,28-4-7193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14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60 116 6854,'0'0'15765,"9"-4"-14884,5-2-629,55-25 481,-65 29-704,-1 0-1,0 0 1,0 0 0,1 0 0,-1 0 0,-1-1 0,1 1 0,0-1 0,-1 0 0,1 0 0,-1 0 0,0 0-1,0 0 1,0-1 0,-1 1 0,1 0 0,1-7 0,-2 9 4,-1 1 0,0-1-1,0 0 1,0 1 0,0-1 0,0 0 0,0 1-1,0-1 1,0 1 0,-1-1 0,1 0 0,0 1-1,0-1 1,0 1 0,-1-1 0,1 0 0,0 1-1,-1-1 1,1 1 0,0-1 0,-1 1 0,1-1-1,-1 1 1,1 0 0,-1-1 0,1 1 0,-1-1-1,1 1 1,-1 0 0,0-1 0,-24-1 607,-24 15-135,41-9-483,0 1 1,1-1-1,-1 1 0,1 1 0,0 0 0,0 0 1,1 0-1,0 1 0,0-1 0,0 1 1,1 1-1,0-1 0,1 1 0,-1 0 1,2 0-1,-1 1 0,1-1 0,0 1 1,1-1-1,0 1 0,0 0 0,1 0 1,-1 10-1,3-18-26,-1 1 1,0-1-1,0 1 0,1-1 1,-1 1-1,1-1 0,-1 1 1,1-1-1,0 1 1,-1-1-1,1 0 0,0 1 1,0-1-1,0 0 0,0 0 1,0 0-1,0 0 0,0 0 1,0 0-1,1 0 1,-1 0-1,3 1 0,0 0-116,1 0-1,0 0 0,0 0 1,0-1-1,0 0 1,11 1-1,2-1-1915,0 0 0,37-6 0,1-7-6105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14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21 10890,'0'0'12193,"-8"-5"-11018,5 3-1112,1 0-1,-1 1 1,0-1 0,0 1 0,0 0 0,0-1 0,0 1 0,0 0 0,0 1 0,0-1 0,0 1 0,0-1 0,-4 1 0,2 1-37,1-1 1,0 2 0,-1-1-1,1 0 1,0 1 0,0 0-1,0 0 1,0 0 0,1 0-1,-1 0 1,0 1 0,-3 4-1,-55 48 12,57-50-36,1-1 1,0 0 0,1 1-1,-1-1 1,1 1 0,0 0-1,0 0 1,0 1 0,1-1-1,0 1 1,-3 10 0,5-16-5,1 1 0,-1 0 0,1-1 0,0 1-1,-1-1 1,1 1 0,0 0 0,-1-1 0,1 0 0,0 1 0,-1-1 0,1 1 0,0-1 0,0 0 0,0 0 0,-1 1-1,1-1 1,0 0 0,0 0 0,0 0 0,-1 0 0,1 0 0,0 0 0,0 0 0,1 0 0,33-1-54,-28 1 22,39-1-239,54 1-369,-92 0 605,-1 1 1,0 0-1,0 0 0,1 1 1,-1 0-1,0 1 0,-1-1 0,1 1 1,0 0-1,9 7 0,-15-9 53,1 0-1,-1 0 0,0 0 1,1 1-1,-1-1 1,0 0-1,0 1 1,0-1-1,0 1 0,0 0 1,0-1-1,0 1 1,-1 0-1,1-1 1,-1 1-1,1 0 0,-1 0 1,1-1-1,-1 1 1,0 0-1,0 0 1,0 0-1,0-1 0,0 1 1,0 0-1,-1 0 1,1 0-1,-1-1 1,1 1-1,-1 0 1,0 0-1,1-1 0,-1 1 1,0-1-1,0 1 1,0-1-1,0 1 1,-1-1-1,1 1 0,-1 0 1,-5 5 195,1 0 1,-1-1 0,0 0-1,0 0 1,-1 0 0,-10 5-1,6-5-130,0 0-1,0-1 1,0 0-1,-1-1 1,0 0-1,0-1 1,0-1 0,0 0-1,0 0 1,-25-2-1,37 0-183,-1 0 0,1 0 0,0 0 0,0 0 0,0 0 0,0 0 0,-1 0 0,1-1 0,0 1 1,0-1-1,0 1 0,0-1 0,0 1 0,0-1 0,0 1 0,0-1 0,0 0 0,0 0 0,1 1 0,-1-1 0,0 0 0,0 0 0,1 0 0,-1 0 0,0 0 0,1 0 0,-1 0 0,1 0 0,0 0 0,-1 0 0,1 0 0,0 0 0,-1-1 0,1 1 0,0 0 0,0 0 0,0 0 0,0 0 0,0-1 0,0 1 0,0 0 0,1-1 0,0-2-557,0 0 1,0 0-1,0 1 0,1-1 1,-1 1-1,1-1 0,0 1 1,0 0-1,0 0 0,0 0 0,1 0 1,2-3-1,25-17-5228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15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58 11563,'0'0'12486,"-9"10"-12219,5-6-253,-8 7 10,1 1 0,1 1 0,-10 14 0,17-23-19,1 0-1,-1 0 0,1 0 1,0 0-1,0 0 0,1 1 1,-1-1-1,1 1 0,0-1 1,0 1-1,1-1 0,-1 1 1,1 0-1,0-1 0,0 1 1,0 0-1,1-1 0,1 7 1,-1-10 12,0 1 1,0 0 0,1-1 0,-1 1 0,1-1 0,-1 0 0,1 1 0,0-1 0,-1 0 0,1 0-1,0 0 1,0 0 0,0 0 0,-1 0 0,1-1 0,0 1 0,0-1 0,0 1 0,0-1 0,1 0-1,-1 0 1,0 0 0,0 0 0,0 0 0,0 0 0,0 0 0,0-1 0,3 0 0,2 0 120,1 0 1,-1-1-1,1 0 1,-1 0 0,1-1-1,9-4 1,-10 2-71,0 0-1,0-1 1,0 0 0,-1 0-1,0 0 1,0-1 0,0 0-1,-1 0 1,0 0 0,4-9 0,-6 11 44,0 0 0,-1 0-1,0 0 1,0-1 0,-1 1 0,1 0 0,-1-1 0,0 1 0,-1-1 0,1 0 0,-1 1 0,0-1 0,-1 1 0,1-1 0,-1 0 0,0 1 0,-3-7 0,2 9-190,0 0-1,0-1 1,-1 1 0,1 1-1,-1-1 1,0 0 0,0 0 0,0 1-1,0 0 1,-1 0 0,1 0-1,-1 0 1,1 0 0,-1 1-1,0-1 1,1 1 0,-1 0 0,0 0-1,0 0 1,0 1 0,0-1-1,0 1 1,0 0 0,1 0-1,-1 1 1,0-1 0,0 1 0,0 0-1,-6 1 1,2 14-2775,7-6-561,5-4-3964,5-5 187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15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13933,'0'0'10015,"-2"10"-9551,-10 67 639,2 0-1,5 0 1,6 130-1,8-148-855,-8-55-369,0-1 0,0 1 0,0 0 0,1-1-1,-1 1 1,1-1 0,0 0 0,0 0 0,0 1 0,0-1 0,1 0 0,4 4 0,-6-6-113,-1-1-1,0 0 1,1 0 0,-1 1 0,1-1-1,-1 0 1,0 0 0,1 0 0,-1 1-1,1-1 1,-1 0 0,1 0 0,-1 0-1,1 0 1,-1 0 0,0 0 0,1 0-1,-1 0 1,1 0 0,-1 0 0,1 0-1,-1 0 1,1-1 0,-1 1 0,1 0-1,-1 0 1,0 0 0,1-1 0,5-8-8093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16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14478,'0'0'8568,"3"11"-7698,-3-9-828,32 111 1221,-27-99-1036,0 0 1,1 0 0,0-1 0,1 0-1,0 0 1,17 21 0,-22-32-141,-1-1 0,0 1 0,1-1 0,-1 0 1,1 1-1,-1-1 0,1 0 0,-1 0 0,1 0 1,0 0-1,0 0 0,0 0 0,-1-1 0,1 1 1,0 0-1,0-1 0,0 0 0,0 1 0,0-1 0,0 0 1,0 0-1,0 0 0,0 0 0,4-1 0,-3-1 38,0 1-1,0-1 1,0 0-1,0 0 1,0 0-1,0 0 1,-1 0-1,1 0 0,-1-1 1,1 0-1,-1 1 1,0-1-1,2-3 1,3-5 90,-1 0 0,-1-1 1,1 1-1,-2-1 0,0 0 1,5-22-1,-8 23-168,1 0-1,-2 0 1,0 0 0,0 0 0,-1 0-1,-1 0 1,-2-13 0,3 22-60,1-1 0,-1 0 0,0 0 1,0 1-1,0-1 0,0 1 0,-1-1 0,1 1 1,-1-1-1,1 1 0,-1 0 0,0 0 1,0 0-1,0 0 0,0 0 0,0 0 0,0 0 1,-1 1-1,1-1 0,0 1 0,-1-1 0,0 1 1,1 0-1,-1 0 0,0 0 0,1 1 1,-1-1-1,0 1 0,0-1 0,1 1 0,-1 0 1,-5 0-1,8 0-40,-1 1 1,0-1-1,1 0 1,-1 1-1,0-1 1,1 0 0,-1 1-1,0-1 1,1 1-1,-1-1 1,1 1-1,-1-1 1,1 1-1,0 0 1,-1-1-1,1 1 1,-1 0-1,1-1 1,0 1-1,0 0 1,-1-1 0,1 1-1,0 0 1,0-1-1,0 1 1,0 0-1,0 0 1,0-1-1,0 1 1,0 0-1,0 0 1,0-1-1,0 1 1,0 0-1,0-1 1,1 2 0,-1 0-121,0-1 0,1 1 1,-1 0-1,0-1 0,1 1 1,0 0-1,-1-1 1,1 1-1,0-1 0,0 1 1,-1-1-1,1 0 1,1 1-1,-1-1 0,1 2 1,43 11-5679,-13-10-1073,-9-4-107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16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1 158 16303,'0'0'7810,"9"0"-6806,-2 0-850,0 1-64,-1 0 0,1-1 0,0-1 0,-1 1-1,1-1 1,0 0 0,-1 0 0,1-1 0,-1 0 0,0 0 0,0 0 0,1-1 0,-1 0 0,-1 0 0,1-1 0,0 1 0,6-7-1,-8 6-25,0-1-1,-1 0 0,1 1 0,-1-1 0,0 0 1,-1-1-1,1 1 0,-1 0 0,0-1 0,0 1 1,-1-1-1,0 0 0,1-10 0,-1 14-37,-1 1-1,-1-1 0,1 1 0,0-1 0,0 0 1,-1 1-1,1-1 0,0 1 0,-1-1 0,0 1 1,1 0-1,-1-1 0,0 1 0,0-1 0,0 1 1,0 0-1,0 0 0,0 0 0,0-1 1,-2-1-1,0 2-11,0 0 1,1 0 0,-1 0 0,0 0-1,0 1 1,1-1 0,-1 1-1,0 0 1,0-1 0,0 1-1,0 0 1,0 1 0,1-1 0,-1 0-1,-5 2 1,3 0-18,1 0 1,0 0-1,0 1 1,-1-1-1,2 1 0,-1 0 1,0 0-1,0 0 1,1 0-1,0 1 0,0-1 1,0 1-1,0 0 1,0 0-1,1 0 0,-1 0 1,-2 9-1,-3 5-15,1 1 0,-10 38 0,15-50 19,1 0 0,0 0-1,0 0 1,0 0 0,1 0 0,0 0 0,2 15 0,-2-20-18,1 0 0,0 0 0,-1 0 0,1 0 0,0 0 0,0 0 0,1 0 0,-1 0 0,0 0 0,1 0 0,-1-1 0,1 1 0,-1 0 0,1-1 0,0 0 0,-1 1 0,1-1 0,0 0 0,0 0 0,0 0 0,0 0 0,0 0 0,0 0 0,1-1 0,-1 1 0,0-1 0,0 1 0,5-1 0,62 1-3333,-59-2 1869,1-1 1,-1 0 0,0-1 0,15-5-1,13-8-5950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16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188 289 10570,'0'0'12978,"-9"-7"-11350,4 3-1472,4 1-122,-1 1 0,0 0 0,-1 0 0,1 0 0,0 0 0,0 0 0,-1 0 0,1 0 0,-1 1 0,0 0 0,1-1 0,-1 1 0,0 0 0,0 0 0,0 0 0,0 1 0,0-1 0,0 1 0,0 0 0,0-1 0,0 1 0,0 1 0,0-1 0,0 0 0,0 1 0,0-1 0,0 1 0,1 0 0,-1 0 0,0 0 0,-3 2 0,-1 3-23,0 0 0,0 0 0,1 0 1,0 1-1,0 0 0,1 0 0,-1 1 1,2-1-1,-1 1 0,1 0 0,0 0 1,1 1-1,0-1 0,0 1 0,1 0 0,0-1 1,0 1-1,0 16 0,2-24 4,1 1 1,-1-1-1,1 0 0,-1 0 0,1 0 1,-1 0-1,1 0 0,0 0 0,0 0 1,0 0-1,-1 0 0,1 0 0,0 0 1,0 0-1,0 0 0,0-1 0,0 1 1,1 0-1,-1-1 0,0 1 0,0-1 1,0 1-1,1-1 0,-1 0 0,0 1 1,0-1-1,1 0 0,-1 0 0,0 0 1,0 0-1,1 0 0,-1 0 0,0 0 0,0-1 1,1 1-1,1-1 0,4 0 69,0 0 1,-1-1-1,1 0 0,0 0 0,-1 0 0,7-4 0,6-6-20,-2 0 1,1-2-1,-2 0 0,1 0 0,-2-2 0,0 0 0,-1-1 0,-1 0 0,18-30 0,-18 25 109,-1 0 0,-1-1 0,-1-1-1,-1 0 1,-2 0 0,0-1 0,7-47 0,-14 72-169,0 0 0,0 0 1,1 0-1,-1 0 1,0-1-1,0 1 0,0 0 1,0 0-1,0 0 1,0 0-1,0-1 0,0 1 1,0 0-1,0 0 1,1 0-1,-1 0 0,0-1 1,0 1-1,0 0 0,0 0 1,0 0-1,0-1 1,0 1-1,0 0 0,-1 0 1,1 0-1,0 0 1,0-1-1,0 1 0,0 0 1,0 0-1,0 0 1,0 0-1,0-1 0,0 1 1,0 0-1,-1 0 1,1 0-1,0 0 0,0 0 1,0-1-1,0 1 1,0 0-1,-1 0 0,1 0 1,0 0-1,0 0 1,0 0-1,0 0 0,-1 0 1,1 0-1,0 0 1,0 0-1,0 0 0,0 0 1,-1 0-1,1 0 1,0 0-1,-10 11 8,-9 22-75,7-5 91,1 0 0,-11 47 0,20-64-20,0 1 1,0-1-1,1 0 0,0 1 1,1-1-1,0 0 0,1 1 1,1-1-1,0 0 1,4 14-1,-4-20-236,0 0 0,1-1-1,-1 1 1,1-1 0,0 0 0,1 1 0,-1-2 0,1 1-1,-1 0 1,1-1 0,0 1 0,1-1 0,-1 0 0,1-1-1,-1 1 1,1-1 0,0 0 0,0 0 0,-1 0 0,2-1-1,-1 0 1,0 1 0,0-2 0,0 1 0,0-1 0,7 0-1,27 0-7308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09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13164,'0'0'10581,"-8"-1"-9593,3 1-939,1 0-1,0 1 1,0-1 0,0 0 0,0 1-1,0 0 1,0 0 0,1 0 0,-1 1 0,0-1-1,0 1 1,1 0 0,-1 0 0,1 0-1,0 1 1,-1-1 0,1 1 0,0 0 0,0-1-1,1 1 1,-1 1 0,1-1 0,-1 0-1,1 1 1,0-1 0,0 1 0,1-1 0,-3 7-1,1-5 112,1 0 0,0 1-1,0-1 1,0 1-1,0 0 1,1 0-1,0-1 1,-1 12 0,3-15-155,-1-1 0,0 1 1,1-1-1,-1 1 1,0-1-1,1 1 1,0-1-1,-1 1 1,1-1-1,0 1 1,0-1-1,0 0 1,0 1-1,0-1 1,0 0-1,0 0 1,1 0-1,-1 0 1,0 0-1,1 0 1,-1 0-1,0 0 1,1-1-1,-1 1 1,1 0-1,0-1 1,-1 1-1,1-1 1,-1 0-1,1 1 1,0-1-1,-1 0 1,1 0-1,2 0 1,56-3-2982,-53 2 1868,1-1 0,0 0-1,-1-1 1,0 1 0,11-7 0,9-7-5000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18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81 8808,'0'0'4058,"0"-10"-727,0-34-417,0 43-2774,-1-1 0,1 1 0,-1-1 0,1 1 0,-1 0 0,0-1 0,0 1 0,1 0 0,-1 0 0,0 0 0,0-1 0,0 1 0,0 0 0,-1 0 0,1 0 0,0 1 0,0-1 0,-1 0 0,1 0 0,0 1 0,-1-1 0,1 1 0,0-1 0,-1 1 0,1-1 0,-1 1 0,1 0 0,-1 0 0,1 0 0,-1 0 0,-2 0 0,-2 0 1,1 0 1,-1 1 0,0-1 0,0 1 0,1 1-1,-8 1 1,2 3-131,1 0-1,0 1 0,0 0 1,1 0-1,0 1 0,0 0 1,0 1-1,1-1 1,1 2-1,0-1 0,0 1 1,1 0-1,0 1 0,0-1 1,1 1-1,-4 14 0,9-24-7,0 0 0,0 0 0,0 0-1,0 0 1,0 0 0,0 0-1,0 0 1,0 0 0,1 0 0,-1 0-1,0 0 1,1 0 0,-1 0 0,1 0-1,-1 0 1,1 0 0,-1 0-1,1 0 1,0 0 0,0-1 0,-1 1-1,1 0 1,0 0 0,0-1-1,0 1 1,-1-1 0,1 1 0,0-1-1,0 1 1,0-1 0,0 1-1,0-1 1,0 0 0,0 0 0,0 1-1,0-1 1,0 0 0,2 0 0,53 2 70,-34-3-108,-7 2 52,0-2-75,0 2-1,0 0 1,0 1-1,0 1 1,17 5-1,-29-7 94,0 0 0,0 0 0,0 1 0,0-1 0,0 1-1,0 0 1,0 0 0,0 0 0,-1 0 0,1 0 0,-1 1 0,0-1 0,1 1-1,-1-1 1,-1 1 0,1 0 0,0 0 0,-1 0 0,1 0 0,-1 0 0,0 0-1,0 1 1,0-1 0,0 0 0,-1 1 0,1-1 0,-1 0 0,0 7 0,0-6 95,-1 1 0,1-1 0,-1 1 1,0-1-1,-1 0 0,1 1 1,-1-1-1,1 0 0,-1 0 1,-1 0-1,1 0 0,0 0 0,-1 0 1,0-1-1,0 0 0,0 1 1,0-1-1,-1 0 0,1 0 1,-1-1-1,-8 5 0,4-2-27,0-1 0,0 0 0,-1 0 0,1-1 0,-1-1 0,0 1-1,0-1 1,0-1 0,0 0 0,-10 0 0,18-1-194,0 0 0,0 0 0,0 0 0,0 0 1,0 0-1,0 0 0,0 0 0,0 0 0,1-1 0,-1 1 0,0 0 0,0-1 1,0 1-1,0-1 0,0 1 0,1-1 0,-1 1 0,0-1 0,1 0 1,-1 1-1,0-1 0,1 0 0,-1 0 0,0 1 0,1-1 0,0 0 0,-1 0 1,1 0-1,-1 0 0,1 1 0,0-1 0,-1 0 0,1 0 0,0 0 0,0 0 1,0 0-1,0 0 0,0 0 0,0 0 0,0 0 0,1-2 0,-1-1-807,1 0-1,0 0 0,0-1 1,0 1-1,1 0 0,-1 0 1,1 0-1,4-5 0,14-18-6206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18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20 16111,'0'0'8259,"0"11"-7560,-3 35-280,0-11-107,2 0 1,4 63-1,-3-97-307,1 0 0,-1 0 1,0 0-1,0 0 0,1 1 0,-1-1 1,1 0-1,-1 0 0,1 0 0,0 0 1,-1 0-1,1 0 0,0 0 0,-1 0 1,1 0-1,0-1 0,0 1 0,0 0 1,0 0-1,0-1 0,0 1 0,0-1 1,0 1-1,0-1 0,0 1 0,1-1 1,-1 1-1,0-1 0,0 0 0,0 0 1,0 0-1,1 0 0,-1 0 0,0 0 1,0 0-1,0 0 0,1 0 0,-1 0 1,0-1-1,0 1 0,0 0 0,0-1 1,0 1-1,2-2 0,2 0 32,1 0-1,-1-1 1,0 1-1,0-1 1,0-1-1,0 1 1,8-8 0,5-10 30,25-40 0,-28 38 154,30-34 0,-44 56-211,-1 1-1,0-1 1,0 1 0,1-1-1,-1 1 1,0-1 0,1 1-1,-1-1 1,0 1 0,1-1-1,-1 1 1,1 0 0,-1-1-1,1 1 1,-1-1 0,1 1-1,-1 0 1,1 0 0,-1-1-1,1 1 1,-1 0 0,1 0-1,-1 0 1,1 0 0,0-1-1,-1 1 1,1 0 0,-1 0-1,1 0 1,-1 0 0,1 0-1,0 1 1,-1-1 0,1 0-1,-1 0 1,1 0 0,-1 0-1,1 1 1,0-1 0,-1 0-1,1 0 1,-1 1 0,1-1-1,-1 1 1,0-1 0,1 0-1,-1 1 1,1-1 0,-1 1-1,0-1 1,1 1 0,-1-1-1,0 1 1,1-1 0,-1 1-1,0-1 1,0 1 0,0-1-1,0 1 1,1 0 0,-1-1-1,0 1 1,0-1 0,0 1-1,0-1 1,0 1 0,0 0-1,0-1 1,-1 2 0,2 53-22,-1-45 94,0 50 655,0-60-727,0 0 0,0 0 0,1 1 0,-1-1 0,0 0-1,0 0 1,1 0 0,-1 0 0,0 0 0,1 0 0,-1 0 0,0 1 0,1-1-1,-1 0 1,0 0 0,1 0 0,-1 0 0,0 0 0,1 0 0,-1-1 0,0 1 0,0 0-1,1 0 1,-1 0 0,0 0 0,1 0 0,-1 0 0,0 0 0,0-1 0,1 1-1,-1 0 1,0 0 0,0 0 0,1-1 0,-1 1 0,0 0 0,0 0 0,0-1 0,1 1-1,-1 0 1,0-1 0,13-9 237,14-21-71,-20 23-176,-1-1 0,1 1 0,0 1 0,1-1 0,0 1 0,0 0 0,1 1 0,-1 0 0,1 1 0,16-8 0,-24 13-6,-1 0 0,1-1 1,0 1-1,-1 0 0,1 0 0,0 0 0,-1 0 0,1 0 0,-1 0 1,1 0-1,0 1 0,-1-1 0,1 0 0,-1 0 0,1 0 0,0 1 0,-1-1 1,1 0-1,-1 0 0,1 1 0,-1-1 0,1 1 0,-1-1 0,1 0 0,-1 1 1,1-1-1,-1 1 0,1 0 0,6 23-34,-7 37 90,-1-44-77,1-16 32,0 0-1,-1 0 0,1-1 0,0 1 0,0 0 0,0 0 0,0-1 1,0 1-1,0 0 0,0 0 0,0-1 0,0 1 0,0 0 1,1 0-1,-1-1 0,0 1 0,0 0 0,1-1 0,-1 1 1,0 0-1,1-1 0,-1 1 0,1 0 0,-1-1 0,1 1 0,-1-1 1,2 1-1,15-17 242,10-19-104,-15 17-139,1 1 1,1 0 0,0 1-1,2 0 1,-1 1 0,2 1 0,32-22-1,-48 35-9,0 1 0,0-1 0,0 1 0,-1-1 0,1 1 0,0-1 0,0 1 0,0-1-1,0 1 1,0 0 0,1 0 0,-1-1 0,0 1 0,0 0 0,0 0 0,0 0 0,0 0 0,0 0-1,0 1 1,0-1 0,0 0 0,0 0 0,0 1 0,0-1 0,0 0 0,0 1 0,0-1 0,1 2 0,-1-1 5,0 0 1,-1 1 0,1-1 0,0 1 0,-1 0 0,1-1 0,-1 1 0,1-1-1,-1 1 1,0 0 0,0-1 0,0 1 0,0 0 0,0-1 0,-1 4 0,0 5-20,-1 0 1,0-1 0,-1 1 0,0-1 0,-5 10 0,-12 11-1371,7-20-1473,-4-9-3321,6-6-1786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19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15022,'0'0'5477,"-22"46"-16047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19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91 339 11883,'0'0'9727,"-8"1"-8558,6-1-1145,0 0-1,0 0 1,0 1 0,0-1 0,0 0 0,0 1-1,0-1 1,0 1 0,0 0 0,0 0 0,1-1-1,-1 1 1,0 0 0,1 1 0,-1-1 0,0 0-1,1 0 1,-1 1 0,1-1 0,-1 2 0,-2 4 11,1 1 1,0-1 0,0 1 0,1-1 0,-2 10 0,-4 12 24,4-19 35,1 1 0,0 0 0,0 0 0,1-1 0,1 1 0,0 1-1,0-1 1,1 0 0,2 15 0,-2-25-86,0 0 0,1-1 0,-1 0 0,0 1 0,1-1 0,-1 1 0,0-1 0,1 1 0,-1-1 0,1 0 0,-1 1 0,1-1 0,-1 0 0,1 1 0,-1-1 0,1 0 0,-1 0 0,1 1 0,-1-1 0,1 0 0,-1 0 0,1 0 0,0 0 0,-1 0 0,1 0 0,-1 0 0,1 0 0,-1 0 0,1 0 0,0 0 0,-1 0 0,1 0 0,-1-1 0,1 1 0,-1 0 0,1 0 0,-1-1 0,1 1 0,-1 0 0,1-1 0,-1 1 0,1 0 0,-1-1 0,0 1 0,1-1 0,22-17 410,5-12-291,-3-1 0,0-2 0,-2 0 0,22-44 1,-36 66-334,-3 15 135,-2 34 194,0 5 90,-4-41-209,0 0 1,1-1 0,-1 1 0,0-1-1,1 1 1,-1 0 0,1-1-1,-1 1 1,1-1 0,0 1 0,0-1-1,0 1 1,0-1 0,0 0-1,0 0 1,1 2 0,1-2 26,-1 0 0,0-1 1,1 1-1,-1-1 0,0 0 1,1 0-1,-1 1 0,1-2 1,-1 1-1,0 0 0,1 0 0,-1-1 1,0 1-1,1-1 0,-1 0 1,0 0-1,0 0 0,1 0 1,-1 0-1,0 0 0,0 0 1,0-1-1,0 1 0,-1-1 1,1 0-1,0 1 0,1-4 1,9-7 258,-2 0 0,17-25 1,-22 30-230,11-16 27,0-1 0,-2 0-1,-1-1 1,-1-1-1,-1 0 1,-1-1-1,-1 1 1,-1-2-1,-2 1 1,-1-1-1,3-48 1,-21 92-313,-19 47 348,3 1 1,-38 125-1,66-184-93,-10 46 104,10-50-132,1 0-1,0 1 0,0-1 0,-1 0 0,1 0 0,0 0 0,0 0 0,0 1 0,0-1 1,1 0-1,-1 0 0,0 0 0,0 0 0,1 0 0,-1 1 0,1-1 0,-1 0 1,1 0-1,-1 0 0,1 0 0,0 0 0,-1 0 0,1 0 0,0-1 0,0 1 0,0 0 1,0 0-1,0-1 0,0 1 0,0 0 0,0-1 0,0 1 0,0-1 0,2 1 1,4 0-162,1 0 1,0-1-1,-1 0 1,1 0-1,0-1 1,-1 0-1,1-1 1,10-3-1,32-18-4730,-21 3-1442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20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62 237 5125,'5'-73'1685,"0"-9"2409,6 1 4007,-12 145-1471,10 90-6269,-6-110 543,-1-6-529,-1-3-216,1-1 0,2 0 0,2 0-1,10 36 1,-10-58 163,-5-25-358,-6-25-746,-2 17 279,-1-1 1,-1 1-1,-1 0 1,-1 1-1,-1 0 1,-1 1-1,-28-33 1,41 51 510,0 1 0,0 0 0,0-1 0,-1 1 0,1-1 0,0 1 0,0 0 0,0-1 0,-1 1 0,1 0 0,0-1 0,0 1 0,-1 0 0,1 0 0,0-1 1,0 1-1,-1 0 0,1 0 0,0-1 0,-1 1 0,1 0 0,-1 0 0,1 0 0,0 0 0,-1-1 0,1 1 0,0 0 0,-1 0 0,1 0 0,-1 0 0,1 0 0,0 0 0,-1 0 0,1 0 0,-1 0 0,1 0 0,0 0 0,-1 1 0,1-1 0,-1 0 0,1 0 0,0 0 0,-1 0 0,1 1 1,0-1-1,-1 0 0,1 1 0,0 0 11,0-1 1,0 1-1,0 0 1,0 0-1,1 0 1,-1 0-1,0 0 1,1 0-1,-1 0 1,0-1-1,1 1 1,-1 0-1,1 0 1,-1 0-1,1-1 1,0 1-1,-1 0 1,1-1-1,0 1 1,1 0-1,4 4-48,1-1 0,0 0 1,0-1-1,0 0 0,0 0 0,1 0 0,-1-1 0,1 0 0,0-1 0,9 2 0,3-2-1998,0 0-1,37-3 1,-16-5-3621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21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10730,'0'0'11221,"-11"4"-10051,4-1-1055,-1 1 1,0 1-1,1-1 1,0 1-1,0 0 1,0 1-1,1-1 1,-1 1 0,1 1-1,1-1 1,-1 1-1,1 0 1,1 0-1,-1 1 1,1 0 0,-5 12-1,6-11-40,0 0 0,1 1-1,0 0 1,0-1 0,1 1-1,0 11 1,1-20-71,0 0-1,0 0 1,0-1-1,0 1 1,0 0 0,1-1-1,-1 1 1,0 0-1,1-1 1,-1 1-1,0-1 1,1 1-1,-1 0 1,1-1 0,-1 1-1,0-1 1,1 1-1,0-1 1,-1 1-1,1-1 1,-1 0-1,1 1 1,-1-1 0,1 0-1,0 1 1,-1-1-1,1 0 1,0 0-1,-1 1 1,1-1-1,0 0 1,0 0 0,-1 0-1,1 0 1,0 0-1,-1 0 1,1 0-1,0 0 1,-1 0-1,1-1 1,0 1 0,0 0-1,-1 0 1,2-1-1,31-13 227,-18 0-194,-1-1 0,0 0 0,-2-1 1,1 0-1,-2-1 0,0-1 0,-2 1 0,10-22 1,-36 84-147,-16 76 1,23-60-73,10-60 138,0-1-1,0 0 0,1 0 1,-1 1-1,0-1 0,0 0 1,0 0-1,0 0 0,1 0 1,-1 1-1,0-1 0,0 0 1,0 0-1,1 0 0,-1 0 1,0 0-1,0 0 0,1 1 1,-1-1-1,0 0 0,0 0 1,1 0-1,-1 0 1,0 0-1,1 0 0,-1 0 1,0 0-1,0 0 0,1 0 1,-1 0-1,0 0 0,0-1 1,1 1-1,-1 0 0,0 0 1,0 0-1,1 0 0,-1 0 1,0 0-1,0-1 0,0 1 1,1 0-1,-1 0 0,0 0 1,0-1-1,0 1 1,0 0-1,1 0 0,-1 0 1,0-1-1,0 1 0,0-1 1,14-10-1284,-3-3-1692,0-1 0,0-1-1,13-27 1,-9 7-5078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21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9897,'0'0'7148,"-1"8"-4719,-19 61 844,13-52-2200,2 0 0,0 0 0,0 1 0,-2 33 0,7-50-1062,0-1 0,1 0 0,-1 1 0,1-1 1,-1 0-1,0 0 0,1 1 0,-1-1 0,1 0 0,-1 0 0,1 1 0,-1-1 1,1 0-1,-1 0 0,1 0 0,-1 0 0,1 0 0,-1 0 0,1 0 0,-1 0 1,1 0-1,-1 0 0,1 0 0,-1 0 0,1 0 0,-1 0 0,1-1 0,-1 1 1,1 0-1,-1 0 0,1-1 0,-1 1 0,1 0 0,-1 0 0,0-1 0,1 1 1,-1 0-1,0-1 0,1 0 0,21-12 238,36-43 36,-48 45-316,0 0-1,0 0 0,1 1 1,0 0-1,1 1 0,0 1 0,1 0 1,24-12-1,-37 20 23,1 0 0,-1 0 0,1-1 0,-1 1 0,1 0 1,0 0-1,-1 0 0,1 0 0,-1 0 0,1 0 0,0 0 0,-1 0 0,1 0 0,-1 0 0,1 0 1,0 0-1,-1 0 0,1 1 0,-1-1 0,1 0 0,-1 0 0,1 1 0,0-1 0,-1 0 1,1 1-1,-1-1 0,0 1 0,1-1 0,-1 0 0,1 1 0,-1-1 0,0 1 0,1-1 0,-1 1 1,1 0-1,1 27-14,-15 29 184,9-46-151,-3 7 113,0 0 0,-19 30 0,25-46-155,3-7-692,0 1 0,0 0 0,1 0-1,-1 0 1,1 1 0,0-1-1,0 0 1,5-3 0,-1-1-1491,11-13-4229,-3 0-4083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22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75 3171,'0'0'19603,"-9"0"-17975,4-1-1553,1 1 0,-1 0 1,0 1-1,0-1 1,0 1-1,0 0 0,0 0 1,1 0-1,-1 1 0,1-1 1,-1 1-1,1 0 0,-1 1 1,1-1-1,0 1 0,0 0 1,0 0-1,1 0 0,-1 0 1,1 1-1,-1-1 1,1 1-1,0 0 0,0 0 1,-3 8-1,3-8-66,1 0 1,1 0-1,-1 0 1,0 0-1,1 1 1,0-1-1,0 0 1,0 1-1,1-1 1,-1 7-1,1-10-5,0 0 1,0 0-1,1 0 0,-1 0 0,0 0 1,0 0-1,1-1 0,-1 1 1,0 0-1,1 0 0,-1-1 0,1 1 1,-1 0-1,1 0 0,-1-1 0,1 1 1,0 0-1,-1-1 0,1 1 1,0-1-1,1 2 0,0-2 2,-1 1 0,1-1 0,0 0 0,0 1 0,0-1 0,-1 0 0,1 0 0,0 0 0,0 0 0,0-1 0,0 1 0,-1 0 0,1-1 0,3 0 0,1-2 13,0 0 0,0 0-1,-1 0 1,1 0 0,-1-1-1,0 0 1,0 0 0,0-1-1,-1 1 1,0-1 0,1 0-1,-2 0 1,1-1 0,5-9-1,-5 8-1,0 0 0,-1 0 0,0-1-1,0 1 1,-1-1 0,0 0-1,0 0 1,-1 0 0,1 0-1,-2 0 1,0-10 0,0 18-19,0-1-1,0 1 1,0-1 0,0 1 0,0 0 0,0-1 0,0 1 0,0-1 0,-1 1 0,1-1 0,0 1-1,0 0 1,-1-1 0,1 1 0,0 0 0,0-1 0,-1 1 0,1 0 0,0-1 0,-1 1 0,1 0-1,0 0 1,-1-1 0,1 1 0,-1 0 0,1 0 0,0 0 0,-1 0 0,1-1 0,-1 1 0,1 0-1,-1 0 1,1 0 0,-1 0 0,1 0 0,0 0 0,-1 0 0,1 0 0,-1 0 0,1 0 0,-1 1-1,1-1 1,-1 0 0,1 0 0,0 0 0,-1 0 0,1 1 0,0-1 0,-1 0 0,1 0 0,-1 1-1,1-1 1,-1 1 0,-20 17-135,18-14 153,0 1 1,0 1 0,0-1 0,0 0-1,1 1 1,0 0 0,0-1 0,1 1-1,-1 0 1,1 0 0,1 0-1,-1 0 1,1 0 0,0 7 0,1-12 1,-1 0-1,1 0 1,0 0 0,0 0 0,0 0 0,-1 0 0,1-1 0,0 1-1,0 0 1,0 0 0,0-1 0,0 1 0,0-1 0,1 1 0,-1-1 0,0 1-1,0-1 1,0 0 0,0 0 0,1 1 0,-1-1 0,0 0 0,0 0-1,0 0 1,1 0 0,-1-1 0,0 1 0,0 0 0,0 0 0,1-1-1,-1 1 1,0 0 0,0-1 0,0 1 0,0-1 0,1-1 0,42-19 538,-24 5-523,-1-2 0,0 0 0,-1-1 0,17-24 0,-49 90-481,6-29 475,5-13 60,0 0 0,1 0 0,-1 1 0,1-1 0,1 0 0,-1 1 0,1-1 0,0 1 0,0 0 0,0-1 0,1 1 0,0 8 0,0-14-78,1 1 0,-1-1-1,0 0 1,1 1 0,-1-1-1,1 0 1,-1 1 0,1-1-1,-1 0 1,1 1 0,-1-1-1,1 0 1,-1 0 0,1 1-1,0-1 1,-1 0 0,1 0-1,-1 0 1,1 0 0,-1 0-1,1 0 1,0 0-1,-1 0 1,1 0 0,-1 0-1,1 0 1,-1-1 0,1 1-1,0 0 1,-1 0 0,2-1-1,17-7 212,-4-2-189,-1-1 0,0 0 0,-1-1 1,-1-1-1,0 0 0,0-1 0,13-21 0,-4 7-56,-26 62-413,-12 1 417,11-23 212,0 1-1,0-1 0,1 1 1,1 0-1,-5 27 0,9-40-184,0 0-1,-1 0 1,1 1-1,0-1 1,0 0-1,0 0 1,0 1-1,0-1 1,1 0-1,-1 0 1,0 1-1,0-1 1,0 0-1,0 0 1,0 1-1,0-1 1,0 0-1,0 0 1,0 0-1,1 1 1,-1-1-1,0 0 1,0 0-1,0 0 1,0 0-1,1 1 1,-1-1-1,0 0 1,0 0-1,1 0 1,-1 0-1,0 0 1,0 0-1,0 1 1,1-1-1,-1 0 1,0 0-1,0 0 1,1 0-1,-1 0 1,0 0-1,0 0 1,1 0-1,-1 0 1,0 0-1,1 0 1,17-7 104,14-13-1306,-18 7-1214,-3 3-1535,0-1-3740,0 0-7786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22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19699,'0'0'6395,"-9"2"-5915,5-1-464,0 0 1,-1 1-1,1-1 0,0 1 0,0 0 0,0 0 0,0 0 0,0 0 0,0 1 0,1 0 0,-1 0 0,1 0 0,0 0 0,-1 0 0,2 1 0,-1-1 0,0 1 0,1 0 0,-4 7 0,5-11-35,0 1 0,0 0 0,0 0 1,1 0-1,-1 1 0,0-1 0,1 0 1,-1 0-1,1 0 0,-1 0 0,1 1 0,-1-1 1,1 0-1,0 0 0,0 1 0,0-1 0,-1 0 1,1 1-1,0-1 0,1 0 0,-1 0 1,0 1-1,0-1 0,1 0 0,-1 1 0,0-1 1,1 0-1,0 2 0,2-2-80,0 0 0,0 0 0,0 0-1,-1-1 1,1 1 0,0-1 0,0 0 0,0 0 0,0 0 0,5-1-1,9 1-207,5-1-843,-15 0 906,-1 1-1,0-1 0,0 1 1,0 0-1,0 1 1,0 0-1,0 0 0,0 0 1,0 0-1,0 1 0,0 0 1,10 5-1,-15-6 308,0-1 0,-1 1 0,1-1 0,-1 1 0,1 0 0,0 0 0,-1-1 1,1 1-1,-1 0 0,1 0 0,-1 0 0,0 0 0,1-1 0,-1 1 0,0 0 0,0 0 0,0 0 0,1 0 0,-1 0 0,0 0 0,0 0 0,0 0 0,0 0 0,-1-1 0,1 1 0,0 0 0,0 0 0,0 0 0,-1 0 0,1 0 0,0 0 0,-1-1 1,1 1-1,-1 0 0,1 0 0,-1 0 0,0-1 0,1 1 0,-1 0 0,0-1 0,1 1 0,-1-1 0,-1 1 0,-34 25 2491,23-19-2422,0-1 0,-1 0-1,0 0 1,0-2 0,0 1 0,0-2 0,-1 0 0,1-1 0,-23 1-1,36-3-381,0 0 0,1 0 0,-1 0 0,0 0 0,1-1 0,-1 1 0,0 0 0,1 0 0,-1 0 0,0-1 0,1 1 0,-1 0 0,0-1-1,1 1 1,-1-1 0,1 1 0,-1 0 0,1-1 0,-1 0 0,1 1 0,-1-1 0,1 1 0,0-1 0,-1 1 0,1-1 0,0 0 0,-1 1-1,1-1 1,0 0 0,0 1 0,-1-2 0,0-13-8894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23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16207,'0'0'6743,"5"15"-5478,2 16-682,-1 0 0,-1 1 1,1 49-1,-18 240 1189,42-340-3352,-25 16 672,12-9-6944,-10 5 1243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09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3075,'0'0'20777,"4"1"-19816,7 0-776,0-1 0,0 0 0,0 0 0,1-1 0,-1-1 0,0 0 0,0 0 0,12-5 0,-19 6-112,0 0 1,-1-1-1,1 1 0,0-1 1,-1 0-1,0 0 1,1 0-1,-1-1 1,0 1-1,0-1 0,0 0 1,0 0-1,-1 0 1,1 0-1,-1 0 1,0 0-1,0-1 0,0 1 1,0-1-1,0 1 1,-1-1-1,0 0 1,0 0-1,0 1 0,0-1 1,0 0-1,-1-7 1,0 10-56,0 1 0,0-1 0,0 0 1,0 1-1,0-1 0,0 0 0,0 1 1,-1-1-1,1 0 0,0 1 0,-1-1 1,1 1-1,0-1 0,-1 1 0,1-1 1,-1 0-1,1 1 0,0-1 1,-1 1-1,1 0 0,-1-1 0,0 1 1,1-1-1,-1 1 0,1 0 0,-1 0 1,0-1-1,1 1 0,-1 0 0,-1-1 1,-27 1 13,23 1-72,-1 0 1,1 1-1,0 0 1,0 0 0,0 0-1,1 1 1,-7 3 0,6-1 21,0 0 1,0 1-1,0 0 0,1 0 1,0 1-1,-6 10 1,9-14 14,0 0-1,1 1 1,-1-1 0,1 0-1,0 0 1,0 1 0,0-1 0,0 0-1,1 1 1,-1-1 0,1 1 0,0-1-1,0 1 1,0-1 0,0 1 0,1-1-1,1 7 1,0-8-70,-1 0-1,1 0 1,0 0-1,0 0 0,0 0 1,0 0-1,1 0 1,-1-1-1,0 1 1,1-1-1,-1 0 1,1 1-1,-1-1 1,1 0-1,0-1 1,-1 1-1,1 0 1,0-1-1,0 0 1,-1 1-1,6-1 0,62 0-3467,-68 0 3314,33-5-5245,1-9-4233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23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76 8904,'0'0'14729,"0"9"-14521,1 9-267,-2-7 285,2-1 0,-1 1 0,1-1 0,1 0 0,0 1 0,3 10 0,-4-19-160,0 0 1,-1 0-1,1-1 1,0 1-1,0 0 1,1-1-1,-1 1 1,0-1-1,0 1 1,1-1-1,-1 0 1,1 1-1,-1-1 1,1 0-1,-1 0 1,1 0-1,2 1 1,-2-2-7,1 1 0,0-1 0,-1 1 0,1-1 1,0 0-1,-1 0 0,1 0 0,0-1 0,-1 1 0,1 0 1,0-1-1,-1 0 0,1 0 0,-1 0 0,1 0 0,2-1 0,11-7 46,-1 0 0,0-1 0,-1 0 0,0-1 1,-1-1-1,18-19 0,64-85-576,-95 116 459,0 0 1,0 0-1,0 0 1,0 1 0,1-1-1,-1 0 1,0 0-1,0 0 1,0 0 0,0 0-1,0 0 1,0 0-1,0 0 1,0 0-1,1 0 1,-1 0 0,0 0-1,0 0 1,0 0-1,0 0 1,0 0 0,0 0-1,0 0 1,1 0-1,-1 0 1,0 0-1,0 0 1,0 0 0,0 0-1,0 0 1,0 0-1,0 0 1,1 0 0,-1 0-1,-8 25-28,-16 33 197,2-11-120,-21 56 798,39-92-737,1 0 0,0-1 0,1 1 0,0 0 0,1 0 0,0 0 0,2 19 0,0-25-95,0-1 1,1 1 0,0-1-1,-1 0 1,2 1 0,-1-1-1,0 0 1,1-1 0,5 7-1,-4-5-25,-1 0 0,1 0 0,-1 0 0,0 1 0,4 10 0,-3-2 12,-1 0 0,-1 0 1,0 0-1,-1 0 0,-1 1 0,0-1 1,-1 0-1,-5 25 0,5-30 40,-1 0-1,-1 0 0,1 0 0,-1-1 0,-1 1 0,0-1 0,0 0 0,-1 0 1,0 0-1,0 0 0,-1-1 0,1 0 0,-2 0 0,-10 9 0,13-13-18,1-1-1,-1 1 0,0-1 0,0 1 0,0-1 1,0-1-1,-1 1 0,1 0 0,-1-1 1,1 0-1,-1 0 0,1 0 0,-1-1 0,1 0 1,-1 0-1,0 0 0,1 0 0,-1-1 1,1 1-1,-1-1 0,1 0 0,-1-1 1,1 1-1,-1-1 0,1 0 0,0 0 0,0 0 1,0 0-1,-7-6 0,5 2-5,0 1-1,1-1 1,-1 0 0,1 0-1,0 0 1,1 0-1,0-1 1,0 0 0,0 0-1,1 0 1,0-1 0,0 1-1,1-1 1,0 1-1,0-1 1,-1-14 0,3 12-18,0 1 0,0-1 0,1 0 1,0 0-1,1 0 0,0 0 0,0 1 0,1-1 1,1 1-1,-1 0 0,2 0 0,-1 0 1,8-11-1,-2 7 2,0 1 0,1 0 0,0 0-1,1 1 1,1 0 0,-1 1 0,21-12 0,57-24-1509,-39 22-1928,-2-4-3822,-23 7-899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24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14638,'0'0'11018,"4"46"-9833,-8-10 1,-1 5-450,5 2-383,0-3-225,0-2-96,0-2 32,11-4-417,0-4-1536,-1-6-1891,-2-3-3138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24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12460,'0'0'13901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41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15 12812,'0'0'8232,"12"-3"-7223,7-1-674,-1 1 0,1 0 0,0 2 0,-1 0 0,33 3 0,-45-1-257,0-1 1,-1 1-1,1 1 0,-1-1 0,1 1 0,-1 0 0,0 0 0,0 1 0,0-1 1,0 1-1,8 7 0,-10-8-63,-1 1 0,0-1-1,0 1 1,0 0 0,0 0 0,-1-1 0,1 1-1,-1 0 1,0 1 0,0-1 0,0 0 0,0 0-1,0 0 1,-1 1 0,1-1 0,-1 0 0,0 1-1,0-1 1,0 0 0,-1 1 0,1-1 0,-2 5-1,-2 5 80,0-1 0,0 0 0,-1 0 0,-1 0-1,0-1 1,0 1 0,-1-1 0,-17 19 0,-80 79 72,74-80-146,18-17 3,8-9-19,0 0 0,0 0 0,0 1 0,1 0 1,-1 0-1,1 0 0,0 0 0,0 0 0,0 1 0,1-1 0,0 1 1,0 0-1,0 0 0,-2 7 0,5-11 10,-1 0-1,1 0 1,-1 0-1,1-1 1,0 1-1,0 0 1,-1 0-1,1 0 1,0 0-1,0-1 1,0 1-1,0 0 1,0-1-1,0 1 0,0-1 1,0 1-1,0-1 1,0 0-1,0 1 1,0-1-1,1 0 1,-1 0-1,0 0 1,0 0-1,0 0 1,0 0-1,2 0 1,45 1 341,-38-1-282,39-1-59,71-11 0,-65 1-3018,-4-4-4435,-39 9 809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41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14542,'0'0'9609,"74"-13"-8937,-32 6-511,8 3-97,2-1-737,-1 1-2306,3-1-2274,-11-3-4228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41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14446,'0'0'2327,"8"-3"-117,5-1-1629,0 1 0,0 0-1,0 1 1,0 0 0,1 1 0,-1 1-1,22 1 1,-31 0-507,0-1 0,0 1 0,0 0 1,0 0-1,0 1 0,0-1 0,0 1 0,0-1 0,-1 1 0,1 0 0,-1 1 0,1-1 0,3 4 0,-5-3-76,0-1-1,0 1 0,-1-1 1,1 1-1,-1 0 0,0-1 1,0 1-1,0 0 0,0 0 1,0 0-1,0 0 0,-1 0 0,0 0 1,1 0-1,-1 0 0,0 0 1,-1 0-1,1 0 0,0 0 1,-2 6-1,-1-3 55,1 1 0,-1-1 0,-1 0 0,1 0 0,-1 0 0,0 0 0,0-1 0,0 1 0,-1-1 0,0 0 0,0-1 0,0 1 0,-1-1 0,-7 4 0,-9 7 591,-1-1-1,-31 13 0,46-23-393,-14 6 523,21-6-517,14-5-229,26-5-115,48-3-455,-83 8 499,1 1 0,-1 0-1,1 1 1,-1-1-1,1 1 1,-1 0 0,1 0-1,-1 0 1,0 1 0,1-1-1,-1 1 1,0 0 0,0 0-1,7 6 1,-9-7 52,-1 1 1,1-1-1,0 1 0,0 0 1,-1-1-1,1 1 1,-1 0-1,0 0 0,0 0 1,1 0-1,-1 1 1,0-1-1,-1 0 0,1 0 1,0 1-1,-1-1 1,1 0-1,-1 1 0,0-1 1,1 0-1,-1 1 1,-1-1-1,1 0 1,0 1-1,0-1 0,-1 0 1,1 1-1,-1-1 1,0 0-1,0 0 0,0 1 1,0-1-1,0 0 1,0 0-1,-1 0 0,1 0 1,-3 3-1,0-1 196,0-1-1,0 1 1,0-1 0,0 0-1,0 0 1,-1 0 0,1-1-1,-1 1 1,0-1 0,0 0-1,0-1 1,0 1-1,0-1 1,0 0 0,0 0-1,-6 0 1,11-2-213,0 1 0,0-1 0,0 1 0,1-1 1,-1 1-1,0-1 0,1 0 0,-1 1 0,0-1 0,1 1 0,-1 0 0,1-1 0,-1 1 1,1-1-1,-1 1 0,1-1 0,-1 1 0,1 0 0,-1 0 0,1-1 0,-1 1 1,1 0-1,0 0 0,-1-1 0,1 1 0,0 0 0,21-7-3543,-5-10-5482,-11 2-1423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42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8200,'0'0'18508,"10"1"-17659,-10-1-837,19 1 219,-1 1 1,1 1-1,29 8 1,-44-10-228,-1-1 0,1 1 0,0 1 0,-1-1 0,1 0-1,-1 1 1,1 0 0,-1 0 0,0 0 0,0 0 0,0 0 0,0 1 0,0 0 0,0-1 0,-1 1 0,1 0-1,-1 0 1,0 0 0,0 1 0,0-1 0,0 0 0,0 1 0,-1-1 0,0 1 0,0 0 0,0-1 0,0 1-1,0 4 1,-1 0 38,-1 0 0,0 0 0,0 0 0,-1 0-1,0 0 1,0 0 0,-1-1 0,0 1-1,-1-1 1,1 0 0,-1 1 0,-7 7 0,-6 7 202,-2-1 1,-25 25 0,25-28-141,1 0 1,-23 32-1,41-49-101,-1-1 0,1 1 0,-1-1 1,1 1-1,-1-1 0,1 1 0,0 0 0,-1-1 0,1 1 0,0 0 0,0-1 0,-1 1 0,1 0 0,0-1 0,0 1 0,0 0 1,0 0-1,0-1 0,0 1 0,0 0 0,0-1 0,0 1 0,0 0 0,0 0 0,1-1 0,-1 1 0,0 0 0,0-1 0,1 1 1,-1 0-1,0-1 0,1 1 0,-1-1 0,1 1 0,-1-1 0,1 1 0,-1-1 0,1 1 0,-1-1 0,1 1 0,-1-1 1,1 1-1,0-1 0,-1 0 0,1 1 0,0-1 0,-1 0 0,1 0 0,0 0 0,-1 1 0,1-1 0,0 0 0,0 0 0,-1 0 1,2 0-1,49 2 356,-41-3-325,12 1-34,1-1 1,-1-2-1,0 0 0,34-10 0,3-10-2868,-49 14-1105,-9-1-4919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42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57 11050,'0'0'5382,"-7"-1"-3375,-25-2-475,32 2-1468,0 1 0,0 0 0,-1 0 1,1 0-1,0 0 0,-1 0 0,1 0 0,0 0 1,-1 0-1,1 0 0,0 0 0,-1 0 0,1 1 1,0-1-1,0 0 0,-1 0 0,1 0 0,0 0 0,0 0 1,-1 0-1,1 1 0,0-1 0,0 0 0,-1 0 1,1 1-1,0-1 0,0 0 0,0 0 0,-1 0 1,1 1-1,0-1 0,0 0 0,0 1 0,0-1 1,0 0-1,0 0 0,-1 1 0,1-1 0,0 0 0,0 1 1,0-1-1,0 0 0,0 1 0,0-1 0,0 0 1,0 0-1,0 1 0,1-1 0,-1 0 0,0 1 1,0-1-1,0 0 0,0 0 0,0 1 0,0-1 1,1 0-1,-1 0 0,0 1 0,0-1 0,0 0 0,1 0 1,-1 1-1,0-1 0,0 0 0,1 0 0,11 15 1225,-3-10-898,0-2 0,1 1 0,-1-1-1,1-1 1,0 0 0,0 0 0,0-1 0,0 0-1,0-1 1,13 0 0,-2-2-140,0 0-1,1-1 1,37-11-1,-42 9-779,50-18 1552,-37 7-3391,-13-5-5025,-13 5-2926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48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9097,'0'0'7655,"0"12"-7175,0 5 449,-14 7 160,7 7-640,-1 5-225,-6 1-128,7 2-32,1-4-64,3-4 0,1-5 32,2-8-32,0-7 0,0-7-288,0-9-2050,0-14-930,0-7-3106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48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10570,'0'0'2605,"0"12"-357,0 10-1350,2 0 1,0 0 0,2-1 0,0 1-1,10 26 1,-12-42-685,1 1-1,0-1 0,0 0 0,0 0 0,1 0 1,0 0-1,0 0 0,0-1 0,1 1 1,6 4-1,-8-8-99,0 0-1,0 0 1,0 0 0,0 0 0,0-1-1,1 1 1,-1-1 0,1 0 0,-1 0-1,1 0 1,-1-1 0,1 1 0,-1-1-1,1 0 1,0 0 0,-1 0 0,1 0-1,0-1 1,-1 1 0,8-3 0,-7 1-15,0 0 0,-1-1 0,1 1 0,0-1 0,-1 1 0,0-1 0,1 0 0,-1-1 0,0 1 0,-1 0 0,1-1 0,-1 0 0,1 1 0,-1-1 0,0 0 0,2-5 0,23-69 860,-21 59-846,-2 10-57,-1-1 0,0 0 1,0 0-1,-1 0 0,-1-1 0,0 1 0,0 0 1,-1-1-1,0 1 0,-2-12 0,2 21-142,0 1-1,0 0 0,0-1 0,0 1 0,0 0 0,0-1 0,0 1 1,0 0-1,0-1 0,0 1 0,-1 0 0,1-1 0,0 1 0,0 0 1,0-1-1,0 1 0,-1 0 0,1-1 0,0 1 0,0 0 1,-1 0-1,1-1 0,0 1 0,-1 0 0,1 0 0,0 0 0,0-1 1,-1 1-1,1 0 0,0 0 0,-1 0 0,1 0 0,-1 0 0,1 0 1,0 0-1,-1 0 0,1 0 0,0 0 0,-1 0 0,1 0 1,0 0-1,-1 0 0,1 0 0,0 0 0,-1 0 0,1 0 0,-1 0 1,1 0-1,0 1 0,0-1 0,-1 0 0,1 0 0,0 0 1,-1 1-1,1-1 0,0 0 0,0 0 0,-1 1 0,1-1 0,0 0 1,0 1-1,0-1 0,-1 0 0,1 0 0,0 1 0,-10 24-9144,10-13 1197</inkml:trace>
  <inkml:trace contextRef="#ctx0" brushRef="#br0" timeOffset="1">525 1 15150,'0'0'8232,"-9"12"-8152,-5 7 308,1 1 0,1 0 0,1 1 0,1 0 0,-15 45 0,22-52-209,-1 0 1,2 0 0,-1 0 0,2 0-1,0 1 1,2 23 0,-1-34-175,1 0 1,0-1-1,0 1 0,0 0 1,0-1-1,0 1 1,0-1-1,1 0 0,0 1 1,0-1-1,0 0 0,0 0 1,0 0-1,1 0 1,-1-1-1,1 1 0,0-1 1,0 1-1,0-1 1,0 0-1,0 0 0,0 0 1,0 0-1,1-1 1,-1 0-1,1 1 0,-1-1 1,1 0-1,0-1 1,5 2-1,51 1-3144,-54-4 2027,0 1 0,0-1 1,0 0-1,0-1 0,0 1 1,-1-1-1,11-5 0,8-9-5582</inkml:trace>
  <inkml:trace contextRef="#ctx0" brushRef="#br0" timeOffset="2">354 69 9449,'10'-15'4194,"-3"4"3192,-7 20-5150,-8 12-1992,0 0 0,-2 0 0,0-1 0,-16 24 1,7-11-57,-79 135-1592,97-170 805,1 0-1,0-1 1,0 1 0,0 0-1,0 0 1,0 0-1,1-1 1,-1 1 0,1 0-1,-1 0 1,2-4 0,1-4-1674,0-13-2147</inkml:trace>
  <inkml:trace contextRef="#ctx0" brushRef="#br0" timeOffset="3">231 87 9993,'0'0'9385,"-3"8"-8739,2-6-544,0 1 0,0-1 0,0 1 0,0 0 0,1-1 0,-1 1 0,1 0 0,-1 0 0,1-1 0,0 1 0,0 0 0,1 0 0,-1 0 0,1-1 0,-1 1 0,2 3 0,1 0 169,0 0 0,0 0 0,0 0 0,1-1 0,0 1 0,0-1 1,7 6-1,43 42 465,-32-33-841,35 40 0,-51-52-1307,-1-1-1,0 1 0,0 0 1,-1 0-1,6 15 1,-5-9-7231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10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1 188 11915,'0'0'7640,"2"-8"-6375,-1 5-1197,-1 0 1,1 1 0,0-1 0,0 0 0,1 1-1,-1-1 1,0 1 0,1-1 0,0 1 0,-1 0-1,1-1 1,0 1 0,0 0 0,4-3-1,-1 2-23,0 1-1,0-1 0,0 1 0,0 1 0,0-1 0,0 1 1,1-1-1,-1 1 0,6 0 0,-8 1-33,37 0-36,-39 0 23,0 0 0,0 1 1,0-1-1,0 1 0,0-1 0,0 1 1,-1 0-1,1-1 0,0 1 1,0 0-1,-1 0 0,1 0 0,0-1 1,-1 1-1,1 0 0,-1 0 0,1 0 1,-1 0-1,0 0 0,1 0 1,-1 0-1,0 0 0,1 0 0,-1 0 1,0 0-1,0 0 0,0 0 0,0 0 1,0 0-1,0 1 0,-1-1 1,1 0-1,0 0 0,-1 1 0,-11 42 409,9-37-161,0 0 0,1 0 1,0 0-1,1 0 0,-2 13 1,3-19-223,1-1 1,-1 1-1,0 0 1,1-1-1,-1 1 0,1-1 1,-1 1-1,0-1 1,1 1-1,-1-1 1,1 1-1,-1-1 0,1 0 1,-1 1-1,1-1 1,0 0-1,-1 1 1,1-1-1,-1 0 1,1 0-1,0 1 0,-1-1 1,1 0-1,0 0 1,-1 0-1,1 0 1,0 0-1,-1 0 1,1 0-1,0 0 0,-1 0 1,2-1-1,26-2 691,-15-2-612,0-1-1,-1 0 0,1-1 1,-1 0-1,-1-1 0,1 0 1,-2-1-1,1 0 1,-1-1-1,0 0 0,-1 0 1,0-1-1,-1-1 0,0 1 1,-1-1-1,10-20 1,-22 45-133,1 0 1,0 1-1,1-1 1,1 1 0,0 0-1,0 0 1,2 0 0,0 0-1,2 20 1,-1-32 37,-1-1 0,1 1 1,-1-1-1,1 1 0,-1-1 0,1 0 1,0 1-1,-1-1 0,1 0 0,0 1 1,0-1-1,0 0 0,0 0 0,0 0 1,0 0-1,0 0 0,1 0 1,-1 0-1,0 0 0,0-1 0,1 1 1,-1 0-1,1-1 0,-1 1 0,1-1 1,-1 0-1,0 1 0,1-1 0,-1 0 1,1 0-1,0 0 0,-1 0 0,1 0 1,-1 0-1,1 0 0,-1 0 0,1-1 1,-1 1-1,0-1 0,1 1 0,-1-1 1,1 1-1,-1-1 0,2-1 0,3-1 77,0 0 0,0-1 1,0 0-1,0 0 0,-1 0 0,1-1 0,-1 1 0,6-9 0,-4 3-35,-1-2-1,-1 1 1,1 0 0,-2-1-1,0 0 1,0 0 0,-1 0 0,-1-1-1,0 1 1,0-1 0,-2 1-1,0-15 1,0 26-29,1 35-218,0-33 203,0 0 1,0 1-1,0-1 0,0 0 1,0 0-1,1 0 0,-1 0 1,0 0-1,0 0 1,1 0-1,-1 0 0,0 0 1,1-1-1,-1 1 0,1-1 1,-1 1-1,1-1 1,-1 1-1,1-1 0,0 0 1,-1 0-1,1 0 0,-1 0 1,1 0-1,0 0 1,2-1-1,0 1 18,1 0 1,0-1 0,0 1-1,0-1 1,0 0-1,-1-1 1,10-3-1,-5-1-6,-1-1-1,1 0 1,-1-1-1,0 1 1,-1-2-1,0 1 1,9-15 0,-4 8 1,-12 29-424,-6 12 373,-1-7 137,0 0 0,2 0 0,0 1 0,1 0-1,-2 32 1,6-51-102,0 1-1,0-1 0,1 0 0,-1 0 0,0 0 0,1 0 0,-1 1 0,1-1 0,-1 0 0,1 0 0,0 0 0,-1 0 0,1 0 0,0 0 0,0 0 0,0 0 0,0-1 1,-1 1-1,1 0 0,0 0 0,1-1 0,-1 1 0,0 0 0,0-1 0,0 0 0,0 1 0,0-1 0,0 1 0,1-1 0,-1 0 0,0 0 0,0 0 0,1 0 0,-1 0 1,0 0-1,0 0 0,0 0 0,1 0 0,-1 0 0,0-1 0,0 1 0,2-1 0,2 0-636,0 0 0,-1 0 0,1-1 0,0 1 0,0-1 0,-1 0 0,1 0 0,-1-1 0,7-4 0,4-11-6033,1-4-5969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51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24 139 9545,'0'0'189,"0"0"-1,0 0 1,0 0 0,-1-1 0,1 1-1,0 0 1,0 0 0,-1 0-1,1 0 1,0 0 0,0 0 0,0 0-1,-1 1 1,1-1 0,0 0 0,0 0-1,-1 0 1,1 0 0,0 0-1,0 0 1,0 0 0,-1 0 0,1 0-1,0 1 1,0-1 0,0 0-1,0 0 1,-1 0 0,1 0 0,0 1-1,0-1 1,0 0 0,0 0-1,0 0 1,0 1 0,0-1 0,-1 0-1,1 0 1,0 0 0,0 1-1,0-1 1,0 0 0,0 0 0,0 1-1,0-1 1,0 0 0,13 6 2408,23 0-1198,-19-6-1075,1-1 1,-1-1-1,0-1 1,1 0-1,29-10 1,-41 11-300,1 0-1,-1-1 1,0 0 0,0 0 0,-1 0 0,1-1-1,-1 1 1,1-2 0,-1 1 0,-1 0-1,1-1 1,0 0 0,-1 0 0,0 0 0,0-1-1,-1 1 1,0-1 0,5-10 0,-7 14-3,-1 1 1,1 0-1,-1 0 0,0 0 1,1 0-1,-1-1 0,0 1 1,0 0-1,0 0 0,0-1 1,0 1-1,0 0 0,0 0 1,0-1-1,0 1 1,-1 0-1,1 0 0,-1 0 1,1-1-1,-1 1 0,1 0 1,-1 0-1,1 0 0,-1 0 1,0 0-1,0 0 0,0-1 1,-2 1-4,1-1-1,0 1 1,-1 0 0,1 0 0,0 0-1,-1 0 1,1 0 0,-1 1 0,0-1-1,1 1 1,-1-1 0,-3 1 0,-4 0 8,0 0-1,0 1 1,0 0 0,1 1-1,-1 0 1,-10 4 0,4 0 57,1 1 1,1 1 0,-1 0-1,1 1 1,-14 12-1,20-15-18,0 1 1,1 0-1,0 0 0,0 1 0,1 0 0,0 0 0,0 0 1,1 1-1,-8 15 0,13-22-62,-1-1 1,1 1-1,-1-1 0,1 1 0,0-1 1,-1 1-1,1-1 0,0 1 1,0 0-1,0-1 0,0 1 0,1-1 1,-1 1-1,0-1 0,0 1 1,1-1-1,-1 1 0,1-1 1,0 1-1,-1-1 0,1 0 0,1 3 1,1-2 13,-1 1 0,1-1 0,-1 0 0,1 0 0,0 0 0,0 0 0,-1 0 0,1-1 1,1 0-1,3 2 0,10 2-119,0 0 0,1-2 0,22 3 0,-25-5-300,52 8-4106,-21-6-3622,-13-3-1491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51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4869,'0'0'17008,"-34"52"-15343,29-37-255,-1 1-578,6 0-639,0-2-129,0-2-32,4-1-96,1-3-865,2 1-1057,2-6-1025,-5-3-1858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52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10698,'0'0'8723,"-5"9"-6983,-1 3-1204,0 0 0,1 1 0,0-1 0,1 1 0,1 0 0,-3 14 0,6-23-412,-1 0 1,1 0-1,0 0 1,0 0-1,0 0 1,1 0-1,-1 0 1,1-1-1,0 1 1,0 0-1,0 0 1,3 5-1,-2-7-119,-1 0-1,1 0 1,0 0-1,-1 0 1,1 0-1,0-1 0,0 1 1,0 0-1,0-1 1,1 0-1,-1 0 1,0 1-1,0-1 0,1 0 1,-1-1-1,1 1 1,-1 0-1,1-1 1,-1 0-1,1 1 0,-1-1 1,4 0-1,-2 0-308,1 0 0,0 0 0,0 0-1,-1-1 1,1 1 0,0-1 0,-1 0 0,1-1 0,-1 1-1,1-1 1,-1 0 0,7-4 0,-6 2-933,0 0 0,0 0 0,0-1 0,-1 1 0,0-1 1,0 0-1,0-1 0,6-10 0,1-6-3552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52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7751,'0'0'12492,"-24"65"-10890,10-36-193,1 5-320,-3 6-160,-2 5-256,0 4-385,0-5-224,-2 2 0,10-7-641,1-10-2049,3-9-3492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53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10090,'0'0'7633,"5"8"-7205,7 14 97,0 1 1,-2 1-1,0-1 1,-2 2-1,0-1 1,6 46-1,-12-55-414,0 0-1,-2 0 1,0 0-1,-1 0 1,0 1 0,-1-1-1,-1 0 1,0 0-1,-1-1 1,-1 1-1,0-1 1,-1 0-1,-10 18 1,7-17-31,0 0 1,-1-1-1,-21 23 0,-9-6-1662,35-29 886,1 1 0,0-1-1,-1-1 1,0 1 0,1-1 0,-1 0-1,0 0 1,-5 1 0,0-2-5064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53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11819,'0'0'6438,"63"2"-4836,-19-1 95,10 2-736,3-1-512,8 1-289,-11-1-128,-3 2 0,-14 0-929,-11 0-993,-10 0-448,-14 0-1345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54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7527,'0'0'11243,"27"51"-9450,7-47-287,10-1-449,4-3-577,3 0-352,1-7-63,-5-6-1315,-4-1-3330,-7-3-9097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56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225 100 5189,'0'0'5018,"10"-5"-1441,-3 1-2971,13-5 1391,-1-2 0,-1 0 0,0 0 0,-1-2 0,21-18 0,-38 31-1978,0 0 0,-1 0 0,1 0 0,0 0 0,0 0 0,0 0 0,0 0 0,0 0 0,0 0 0,0 0 0,0 0 1,0 0-1,0 0 0,-1 0 0,1 0 0,0 0 0,0-1 0,0 1 0,0 0 0,0 0 0,0 0 0,0 0 0,0 0 0,0 0 1,0 0-1,0 0 0,-1 0 0,1 0 0,0 0 0,0 0 0,0 0 0,0 0 0,0 0 0,0-1 0,0 1 0,0 0 0,0 0 1,0 0-1,0 0 0,0 0 0,0 0 0,0 0 0,0 0 0,0 0 0,0-1 0,0 1 0,0 0 0,0 0 0,0 0 0,0 0 1,0 0-1,0 0 0,0 0 0,0 0 0,0 0 0,0 0 0,0-1 0,0 1 0,0 0 0,0 0 0,1 0 0,-1 0 0,0 0 1,0 0-1,0 0 0,0 0 0,0 0 0,0 0 0,0 0 0,-10 2 226,-39 17-235,0 2 1,1 3 0,-60 40-1,94-56-16,1 1 0,0 0 0,-19 20-1,28-26 9,1 1 0,0-1-1,1 0 1,-1 1-1,1 0 1,-1-1 0,1 1-1,0 0 1,1 0-1,-1 0 1,0 0 0,1 1-1,0-1 1,0 0-1,1 1 1,-1-1 0,1 0-1,0 7 1,1-9 4,0 1 1,0 0 0,0-1 0,0 0-1,0 1 1,1-1 0,-1 1-1,1-1 1,0 0 0,-1 0-1,1 0 1,0 0 0,0 0-1,0-1 1,1 1 0,-1 0-1,0-1 1,1 0 0,-1 1-1,1-1 1,-1 0 0,1 0-1,-1-1 1,5 2 0,9 2 21,1-1 0,28 3 0,100 0-1506,-49-14-5340,-49-2-1990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57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32 11275,'12'-12'2649,"6"-7"4124,-15 18-3946,-9 14-1533,-13 15-1197,-1-1 1,-1 0-1,-32 29 0,34-35-64,-17 16-66,16-18-222,1 0 0,1 1 1,-24 37-1,53-66-5617,11-9 2861,-2-8-1468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57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11243,'0'0'9331,"0"8"-8156,-3 25-596,1 1 1,2 0-1,2 0 1,0-1 0,3 1-1,10 40 1,7-5-4840,-21-67 3343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11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23 15150,'0'0'10730,"-2"11"-10142,-6 37 410,-2 94 0,10-141-990,0 1 0,-1-1 0,1 1 0,0-1 0,0 1-1,0 0 1,0-1 0,0 1 0,1-1 0,-1 1 0,0 0-1,1-1 1,-1 1 0,1-1 0,0 1 0,-1-1 0,1 0 0,0 1-1,0-1 1,0 0 0,0 1 0,0-1 0,0 0 0,0 0 0,0 0-1,1 0 1,-1 0 0,0 0 0,1 0 0,-1-1 0,1 1 0,-1 0-1,0-1 1,1 1 0,0-1 0,-1 1 0,1-1 0,-1 0-1,1 0 1,-1 0 0,1 1 0,0-2 0,-1 1 0,1 0 0,1 0-1,2-2-20,-1 1 0,0 0 0,1-1 0,-1 0 0,0 0 0,0 0 0,0 0 0,0-1 0,0 0 0,-1 0 0,1 0 0,-1 0 0,0 0 0,6-7 0,4-14-189,-1 1-1,-1-1 1,-1-1 0,-2 0 0,0 0 0,-1-1-1,3-29 1,-13 98 63,6 63-1,-2-78 126,1-5 128,0-1 1,6 24-1,-8-40-317,2-1 0,-1 1 0,1 0 0,0-1 0,0 1 0,0-1 0,1 0 0,0 0 0,0 0 0,0 0 0,0 0 0,1-1 0,6 6 0,-5-8-2913,-2-6-2224,-2-10-4146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3:58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0 320 11755,'0'0'10890,"58"0"-9512,-24 0-834,2 0-480,2 0-352,-2 0-1410,-3-2-1825,-3-2-3011,-6-4-6054</inkml:trace>
  <inkml:trace contextRef="#ctx0" brushRef="#br0" timeOffset="1">584 0 13805,'0'0'6091,"-9"8"-5215,-8 8-250,1 0 0,1 2 1,0-1-1,1 2 0,-17 31 1,23-36-354,0 1 0,1-1 1,1 2-1,0-1 0,1 1 1,1-1-1,1 1 0,0 1 1,-1 23-1,4-36-240,1 0 0,-1 0 0,1 0 0,0-1 0,0 1 0,0 0 0,1 0 0,-1-1 0,1 1 0,0-1 0,0 1 0,0-1 0,0 0 0,1 0 0,0 0 0,-1 0 0,1 0 0,0-1 0,0 1 0,0-1 0,1 0 1,-1 0-1,0 0 0,1 0 0,5 2 0,47 13-2427,-2-13-6689,-32-4-1636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01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36 7655,'42'-35'16021,"-43"46"-15156,-2 0-443,0-1 1,-1 1 0,-1-1 0,-5 12 0,6-16-295,0 1 1,1 0 0,-1 0-1,2 0 1,-1 0-1,1 0 1,0 1-1,1-1 1,0 1-1,0-1 1,0 13-1,2-19-114,0 0 0,0 0-1,-1 0 1,1 0 0,0 0-1,0 0 1,0-1 0,0 1-1,0 0 1,1 0-1,-1-1 1,0 1 0,0-1-1,0 1 1,1-1 0,-1 0-1,0 1 1,0-1 0,1 0-1,-1 0 1,0 0 0,1 0-1,-1 0 1,0 0-1,3 0 1,36-3-481,-12-8-2039,-5-10-3679,-9 3-205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01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12556,'0'0'13100,"-43"7"-13260,43 5-1281,5-3-1346,-1-1-1825,1-3-3428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01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16976,'0'0'7527,"-14"51"-7463,14-30-32,0-1-32,-2-1 0,2-4-448,0-2-577,0-3-801,0-7-1153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02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10890,'0'0'12497,"6"1"-12150,-5-1-319,0 1-1,0-1 1,0 1-1,0-1 1,1 1-1,-1-1 1,0 1-1,0-1 1,0 1-1,0 0 1,-1 0-1,1 0 1,0-1 0,0 1-1,0 0 1,-1 0-1,1 0 1,0 0-1,-1 0 1,1 0-1,-1 1 1,1 0-1,1 34 497,-6-13-323,-2 0-1,-8 24 0,0 2-223,8-11-622,4-13-3754,2-37-11221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02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8648,'0'0'15999,"9"-4"-15379,-5 1-569,-1 2-25,1-1 1,-1 0-1,0 1 1,1 0 0,0 0-1,-1 0 1,1 0-1,-1 0 1,1 1-1,0-1 1,-1 1-1,1 0 1,0 0-1,0 1 1,-1-1-1,1 1 1,0 0-1,-1 0 1,6 2-1,-2-1-542,36 15 330,-28-14-3364,1-1-4305</inkml:trace>
  <inkml:trace contextRef="#ctx0" brushRef="#br0" timeOffset="1">4 135 11275,'0'0'14445,"51"37"-13676,-26-39-449,4-5-256,-2 1-32,-4 0-32,-5 4-448,-7 2-737,0 0-961,-8 3-481,-3 8-864,0-2-3139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03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11819,'0'0'11947,"68"-10"-10537,-37-1-673,-2 2-417,0 0-256,-6 3-64,-1 1-833,-4 3-1505,-8-2-1250,-1 3-2786,-1-2-6085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03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10794,'0'0'10063,"-10"8"-9679,-2 4-166,0 1-1,1-1 1,1 2-1,0 0 1,0 0-1,2 0 0,0 1 1,0 0-1,1 1 1,-4 18-1,7-21 86,1 0 1,0 0-1,1 0 0,0 1 1,1-1-1,1 0 0,2 20 1,-2-29-379,1-1 1,0 1-1,0 0 1,1-1-1,-1 1 1,1-1-1,-1 0 1,1 1 0,0-1-1,0 0 1,1 0-1,4 5 1,-4-5-402,1-1 0,-1 1 0,1-1 0,0 0 0,0 0 0,0 0 0,0-1 0,0 1 0,0-1 0,1 0 0,-1 0 0,0 0 0,6 0 0,16-1-5081,1 0-2413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03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69 105 9353,'0'0'16522,"11"0"-15940,5 0-484,0-2 0,0 1 0,29-9 0,-39 8-81,0 0 0,-1 0-1,1 0 1,0-1 0,-1 0 0,0 0-1,6-5 1,-9 7-11,0-1 0,0 1 0,-1-1 0,1 0 0,0 0 0,-1 0 0,0 0 0,1 0 0,-1 0 0,0-1 0,0 1 0,0 0 0,0 0 1,-1-1-1,1 1 0,-1-1 0,1 1 0,-1-5 0,0 6-6,0 0 0,0 0 0,0 1 0,0-1 0,-1 0 0,1 0 0,0 0 0,0 0 0,-1 1 0,1-1 0,-1 0 0,1 0 0,-1 1 0,1-1 0,-1 0 0,1 1 0,-1-1 0,1 1 0,-1-1 0,0 0 1,0 1-1,1 0 0,-1-1 0,0 1 0,0-1 0,1 1 0,-1 0 0,-1-1 0,-34-2-48,26 3 30,0 2 1,0-1 0,0 1-1,-17 6 1,17-3 14,0 1 0,1-1 0,0 1 0,0 1 0,0 0 0,1 0 0,-14 16 0,17-18 53,1 1 0,0-1-1,0 1 1,1 0 0,-1 0 0,1 0-1,1 0 1,-1 0 0,1 1 0,0-1 0,1 1-1,-1 0 1,0 12 0,3-17-42,-1 0 0,1 0 0,-1 0 0,1-1 1,0 1-1,-1 0 0,1-1 0,0 1 0,0 0 0,0-1 1,1 1-1,-1-1 0,0 1 0,1-1 0,-1 0 0,0 0 1,1 1-1,0-1 0,-1 0 0,1 0 0,0-1 0,-1 1 1,1 0-1,0 0 0,0-1 0,0 1 0,-1-1 0,1 0 1,0 1-1,0-1 0,3 0 0,70 2-1650,-65-2 823,-2-1-510,0 1 0,-1-1 0,1 0-1,-1-1 1,1 0 0,10-4 0,14-8-8782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04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 11243,'0'0'9160,"8"6"-8076,-1-1-970,-1 1 1,0 0-1,0 0 1,0 0-1,-1 0 1,1 1-1,-2 0 1,1 0-1,-1 0 0,0 1 1,-1 0-1,1-1 1,-2 1-1,1 0 1,1 9-1,-3-5-66,-1 1 1,0-1-1,-1 1 1,0-1-1,-1 0 1,0 0-1,-1 0 0,0 0 1,-1 0-1,0 0 1,-1-1-1,-1 0 1,0 0-1,-11 16 0,7-13-212,0 0-1,-2-1 1,1 0-1,-16 12 1,16-16-624,0 0-1,0-1 1,-1-1 0,-1 0-1,-13 7 1,6-8-5404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11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15022,'0'0'8969,"47"42"-22006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04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9257,'0'0'8856,"7"9"-7874,5 9-722,-1-1 0,0 2 0,-1 0-1,-1 0 1,-1 0 0,-1 1-1,-1 1 1,0-1 0,-1 1 0,-2 0-1,0 0 1,-1 0 0,-1 0-1,-1 0 1,-1 0 0,-1 0 0,0 1-1,-2-2 1,-12 41 0,3-30-228,-1-1 0,-1 0 0,-2-1 0,-24 32 1,26-42-1584,-1 0 0,-1 0 0,-28 22 0,0-6-6671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34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5285,'-1'7'568,"1"1"0,1-1 0,-1 1 0,1-1 0,1 1 0,-1-1-1,2 0 1,-1 0 0,4 9 0,-3-12-412,-1 0 1,1 0-1,1 0 0,-1 0 1,0 0-1,1-1 0,0 1 1,0-1-1,0 0 0,0 0 0,1-1 1,-1 1-1,1-1 0,8 3 1,9 3 187,1-1 1,-1-2 0,2 0 0,-1-1 0,26 1 0,123-5 710,-88-1-966,549-22 155,-163 3-82,-187 9 2395,492-84 0,-622 64-2262,162-26 973,-258 50-1070,0 2 0,0 3 0,86 8-1,-120-3-212,-2 1 0,1 0 0,22 9 0,-35-10 8,-1 0-1,0 1 0,1 0 1,-1 0-1,0 1 1,-1 0-1,1 0 0,-1 0 1,0 1-1,7 8 0,-9 0-430,-4-8-5903,-1-11 559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35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0 271 9673,'0'0'3096,"12"-7"-2257,19-8-13,1 2 0,1 1 1,0 1-1,67-12 0,486-59 1185,8 34-1943,-165 16 96,-199 13-204,2 11 1,273 25 0,912 39 3290,-1379-56-3030,1-2 0,-1-1-1,0-2 1,0-1-1,55-18 1,-93 24-335,1 0 0,-1 0 0,1-1 0,0 1 0,-1 0 0,1 0 0,-1-1 0,1 1 0,-1 0 0,1-1 0,-1 1 0,1 0 0,-1-1 0,0 1 0,1-1 0,-1 1 0,1 0 0,-1-1 0,0 1 0,0-1 0,1 1 0,-1-1 0,0 1 0,0-1 0,1 0 0,-1 1 0,0-1 0,0 1-1,0-1 1,0 1 0,0-1 0,0 0 0,0 1 0,0-1 0,0 1 0,0-1 0,0 0 0,0 0 0,0-14-5144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39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81 993,'32'-55'10840,"-18"29"-380,-43 76-10078,-20 38 489,44-79-683,2 0 0,-1 0 1,1 1-1,1-1 1,0 1-1,0 0 1,-1 17-1,4-26-156,-1 0 1,1 0-1,-1 0 1,1 0-1,-1-1 1,1 1-1,-1 0 1,1 0-1,0 0 1,0-1-1,-1 1 1,1 0-1,0-1 0,0 1 1,0-1-1,0 1 1,-1-1-1,1 1 1,0-1-1,0 1 1,0-1-1,0 0 1,0 0-1,0 0 0,0 1 1,0-1-1,0 0 1,0 0-1,0 0 1,0-1-1,2 1 1,36-4 407,-23-1-395,-1-2 1,0 0 0,0-1 0,0 0-1,-1-1 1,-1-1 0,0 0-1,0-1 1,-1 0 0,0-1 0,-1 0-1,0-1 1,-1 0 0,0-1-1,10-21 1,-19 33 184,-4 5-177,0 1-1,0-1 1,0 1 0,0-1 0,1 1 0,-1 0 0,1 0 0,-2 7 0,3-11-33,-7 16 42,1-1 0,1 1 0,0 0 0,-6 30-1,11-44-49,0 1-1,1 0 0,-1-1 0,1 1 1,0 0-1,0-1 0,0 1 0,0 0 1,0 0-1,1-1 0,-1 1 0,1 0 0,-1-1 1,1 1-1,0-1 0,0 1 0,1-1 1,-1 1-1,0-1 0,1 0 0,-1 1 1,1-1-1,0 0 0,0 0 0,0 0 0,0-1 1,0 1-1,0 0 0,0-1 0,1 1 1,-1-1-1,0 0 0,1 0 0,-1 0 1,1 0-1,0 0 0,-1 0 0,5 0 1,1 0 34,0 0 0,0 0 0,0-1 0,0 0 1,0 0-1,-1-1 0,1 0 0,0 0 1,0-1-1,-1 0 0,1 0 0,-1-1 0,1 0 1,-1 0-1,0-1 0,0 0 0,12-9 1,-15 9-25,1-1 0,0 1 0,-1-1 1,0 0-1,0 0 0,-1 0 1,1-1-1,-1 1 0,-1-1 1,1 0-1,-1 0 0,0 0 1,0 0-1,0 0 0,-1-1 1,0 1-1,0 0 0,-1-1 1,1 1-1,-2 0 0,1-1 0,-2-9 1,1 15-20,1 0 0,-1-1 0,0 1 0,1 0 1,-1-1-1,0 1 0,0 0 0,0 0 0,0 0 0,0 0 0,0 0 1,0 0-1,0 0 0,-1 0 0,1 0 0,0 1 0,0-1 0,-1 0 1,1 1-1,-1-1 0,1 1 0,0-1 0,-1 1 0,1 0 0,-1 0 1,1 0-1,-1 0 0,1 0 0,-1 0 0,1 0 0,-1 0 1,1 0-1,-1 1 0,1-1 0,0 1 0,-1-1 0,-1 2 0,1-2-6,0 0-1,0 1 0,0-1 0,1 1 1,-1 0-1,0 0 0,0 0 1,1 0-1,-1 0 0,1 0 0,-1 0 1,1 0-1,-1 1 0,1-1 0,-1 0 1,1 1-1,0-1 0,0 1 0,0 0 1,0-1-1,0 1 0,0 0 0,1 0 1,-1-1-1,0 1 0,1 0 0,0 0 1,-1 0-1,1 0 0,0 0 1,0 3-1,0-4 6,1 0 0,0 1 0,-1-1 0,1 0 0,0 0 0,0 0 0,0 0 0,0 0 0,0 0 0,0 0 0,0 0 0,0 0 0,0 0-1,1-1 1,-1 1 0,0 0 0,0-1 0,1 1 0,-1-1 0,0 0 0,1 1 0,-1-1 0,1 0 0,-1 0 0,3 0 0,43 2 83,-39-2-72,12 0-68,-1 0 0,0-2-1,1 0 1,-1-1 0,27-8 0,-38 8 39,0 0 0,0-1 1,0 0-1,0 0 1,-1-1-1,1 0 0,-1 0 1,-1 0-1,1-1 0,-1 0 1,0-1-1,0 1 1,-1-1-1,7-11 0,-6 4 186,-20 28-213,-22 30-9,25-29 100,2 1-1,0 0 1,-8 22 0,14-32-39,1 1 0,0-1 0,0 1 0,1-1 0,-1 1 1,2 0-1,-1 0 0,1-1 0,0 1 0,0 0 0,1 0 1,1 7-1,-1-11-13,1 0 0,0 0 0,-1 0 0,1 0 0,0-1 0,0 1 0,1-1 0,-1 1 0,0-1 1,1 0-1,-1 0 0,1 0 0,0 0 0,0-1 0,0 1 0,0-1 0,0 1 0,0-1 0,0 0 0,0 0 0,0-1 0,1 1 1,-1-1-1,5 1 0,7 1-801,0-1 1,1-1 0,28-2 0,2-9-4369,3-12-3160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40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22 11243,'-1'2'8032,"-2"8"-4057,-4 10-3691,2 0 1,-5 30-1,9-47-216,1-1 0,0 1 0,0-1 0,0 1 0,0-1 0,0 1 0,0-1 0,1 1 0,-1 0 0,1-1 0,0 0 0,0 1 0,0-1 0,0 1 0,0-1 0,0 0 0,1 0 0,-1 0 0,2 2 0,0-2 28,0 0 0,0 0 0,0-1 1,0 1-1,0-1 0,1 0 0,-1 0 0,0 0 0,1-1 1,-1 1-1,0-1 0,1 0 0,-1 0 0,5 0 0,3-1 17,-1-1-1,1 0 0,-1 0 0,0-1 0,0 0 0,0-1 0,-1 0 0,1-1 0,-1 0 1,0 0-1,0-1 0,-1 0 0,0-1 0,0 0 0,0 0 0,-1-1 0,0 1 0,0-2 0,-1 1 1,0-1-1,-1 0 0,0 0 0,8-19 0,-26 53 163,8-19-285,1 1-1,0 1 1,1-1 0,-1 1-1,1-1 1,1 1 0,-3 12-1,4-18 11,1 0-1,0 1 0,-1-1 1,1 1-1,0-1 0,0 0 1,0 1-1,1-1 0,-1 1 1,1-1-1,-1 0 0,1 0 1,0 1-1,0-1 0,0 0 1,0 0-1,0 0 0,0 0 1,0 0-1,1 0 0,-1 0 1,1 0-1,0 0 0,-1-1 1,5 3-1,-1-1 22,0-1 0,1 0 0,-1-1 0,1 1 0,0-1 0,0 0 0,-1 0 0,1-1-1,11 0 1,-12 0 0,0-1 0,-1 1 0,1-1-1,0 0 1,-1 0 0,1 0 0,-1-1-1,1 0 1,-1 1 0,0-2 0,0 1-1,0 0 1,0-1 0,0 0-1,0 0 1,-1 0 0,1 0 0,-1-1-1,0 1 1,0-1 0,0 0 0,3-6-1,-1 2 67,-1-1-1,0 0 0,-1 0 0,0 0 0,0-1 1,-1 1-1,0 0 0,0-1 0,-1 0 0,-1-10 1,0 19-119,0 0-1,0-1 1,0 1 0,-1 0 0,1-1 0,0 1 0,-1 0 0,1 0 0,-1-1 0,1 1 0,-1 0-1,0 0 1,0 0 0,1 0 0,-1 0 0,0 0 0,0 0 0,0 0 0,0 0 0,0 0-1,0 1 1,0-1 0,-1 0 0,1 1 0,0-1 0,0 0 0,0 1 0,-1 0 0,1-1-1,0 1 1,-1 0 0,1 0 0,0-1 0,-1 1 0,1 0 0,0 0 0,-1 0 0,1 1-1,0-1 1,-1 0 0,1 1 0,0-1 0,0 0 0,-1 1 0,1-1 0,0 1 0,0 0 0,0-1-1,0 1 1,-1 0 0,1 0 0,0 0 0,1 0 0,-1 0 0,0 0 0,0 0 0,0 0-1,0 0 1,1 0 0,-1 0 0,1 1 0,-1-1 0,1 0 0,-1 0 0,1 1 0,0-1-1,-1 3 1,4 20-4760,-3-22 4337,1-1 0,-1 0-1,1 0 1,-1 0 0,1-1-1,0 1 1,0 0 0,-1 0-1,1 0 1,0 0 0,0-1-1,0 1 1,0 0-1,0-1 1,0 1 0,0-1-1,2 2 1,7 2-7387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40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16752,'0'0'8424,"-34"68"-7335,25-41-513,3 2-383,6-3-161,0-4-32,0-1-1121,4-7-1506,7-5-1825,-2-6-3139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41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15439,'0'0'4596,"-5"10"-3288,-7 16-1048,0 1 0,2 0 0,1 0 0,1 1 0,2 1 1,0-1-1,2 1 0,1 0 0,2 0 0,3 47 0,-2-74-261,0-1-1,0 0 1,0 0 0,0 1-1,0-1 1,1 0-1,-1 0 1,0 1-1,1-1 1,-1 0 0,1 0-1,-1 0 1,1 0-1,0 0 1,-1 0-1,1 0 1,0 0 0,0 0-1,0 0 1,0 0-1,0 0 1,0-1-1,0 1 1,0 0-1,0-1 1,0 1 0,0 0-1,0-1 1,0 0-1,1 1 1,-1-1-1,0 0 1,0 1 0,1-1-1,-1 0 1,0 0-1,0 0 1,1 0-1,-1 0 1,0 0 0,2-1-1,1 0-4,0 0-1,0-1 1,-1 1-1,1-1 1,-1 0-1,0 0 1,1 0-1,-1 0 1,0-1 0,0 1-1,0-1 1,2-3-1,7-10-49,-1 0-1,-1-1 1,-1 0 0,-1-1 0,0 0-1,-1 0 1,7-32 0,-3 0 102,8-85 0,-20 132 121,-1 7-49,-7 18 12,-8 32-5,9-29-13,1 2 0,1-1 0,2 1 0,1-1 0,1 1 0,1 0 0,3 41 0,-1-64-127,0-1 0,0 1 0,0-1 0,0 1 0,0-1 0,1 0 0,-1 0 0,1 0 0,0 1 0,0-2-1,0 1 1,0 0 0,0 0 0,1-1 0,3 4 0,18 2-3048,-23-8 2886,-1 0 1,1 0-1,-1 0 0,1 0 1,-1 0-1,1 0 1,-1 0-1,0 0 0,1-1 1,-1 1-1,1 0 1,-1 0-1,0 0 0,1 0 1,-1-1-1,1 1 0,-1 0 1,0 0-1,1-1 1,-1 1-1,0 0 0,1-1 1,-1 1-1,0 0 0,0-1 1,1 1-1,-1 0 1,0-1-1,0 1 0,0 0 1,0-1-1,1 1 0,-1-1 1,0 1-1,0-1 1,0 1-1,0 0 0,0-1 1,0 1-1,0-1 1,0 1-1,0-1 0,0 1 1,0-1-1,0 1 0,-1-1 1,2-21-7976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41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14670,'0'0'4933,"57"52"-5926,-26-48-5349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41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11787,'0'0'11008,"-3"10"-10592,-8 29 99,1 1 0,2 1 0,2-1-1,2 1 1,2 0 0,3 56 0,0-95-557,-1 0 0,1 0 1,-1 1-1,1-1 0,0 0 1,-1 0-1,1 0 0,0 0 1,0 0-1,1 0 1,-1 0-1,0-1 0,1 1 1,-1 0-1,1-1 0,-1 1 1,1-1-1,0 1 0,0-1 1,0 0-1,0 0 0,0 0 1,0 0-1,0 0 0,0 0 1,0 0-1,0-1 0,0 1 1,4 0-1,31-1-3575,-2-11-3901,-7-6-2268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42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10 15855,'0'0'3171,"-10"-1"-230,5 1-2775,-1 0 0,1-1 0,0 2 0,-1-1 0,1 1 0,0 0 0,0 0 0,0 0 0,0 0 0,0 1 0,0 0-1,0 0 1,0 1 0,1-1 0,-1 1 0,1 0 0,-1 0 0,1 1 0,0-1 0,1 1 0,-1 0 0,1 0 0,-1 0-1,-2 6 1,3-7-127,1 0-1,0 1 0,0-1 0,0 0 0,1 1 0,-1 0 0,1-1 1,0 1-1,0 0 0,0 0 0,0 0 0,1-1 0,0 1 0,-1 0 0,1 0 1,1 0-1,-1 0 0,1 0 0,-1 0 0,1 0 0,0-1 0,0 1 1,4 6-1,-3-6-24,1-1 0,0 0 0,0 0 1,0 0-1,0 0 0,0 0 0,1-1 0,0 1 1,-1-1-1,1 0 0,0 0 0,0 0 0,0-1 1,0 0-1,0 1 0,0-1 0,1 0 0,-1-1 1,0 1-1,0-1 0,6 0 0,-4 0 14,0 0 0,0 0 0,0 0 0,0-1 0,0 0 0,-1 0 0,1-1 0,0 1 0,0-1 0,-1-1 0,1 1 1,-1-1-1,0 0 0,0 0 0,0 0 0,0-1 0,0 0 0,-1 0 0,1 0 0,-1 0 0,0-1 0,-1 1 0,1-1 0,-1 0 0,0-1 0,0 1 0,0 0 0,-1-1 0,0 1 0,0-1 0,0 0 0,-1 0 0,0 0 0,0 0 0,0 1 0,-1-1 0,0-1 0,0 1 0,-1-8 0,0 12-49,1 0-1,-1-1 0,0 1 1,0 0-1,0 0 1,0-1-1,0 1 0,0 0 1,-1 0-1,1 0 1,-1 1-1,1-1 0,-1 0 1,0 0-1,1 1 1,-1-1-1,0 1 0,0 0 1,0-1-1,0 1 0,-1 0 1,1 0-1,0 1 1,0-1-1,-1 0 0,1 1 1,0-1-1,-1 1 1,1 0-1,-5-1 0,4 1-205,0 0-1,1 1 1,-1-1 0,0 0-1,0 1 1,0 0-1,0-1 1,0 1-1,1 0 1,-1 0-1,-3 3 1,4-3-119,0 0 1,1 0-1,-1 0 0,1 1 1,-1-1-1,1 0 1,0 1-1,-1 0 1,1-1-1,0 1 0,0 0 1,0-1-1,0 1 1,1 0-1,-1 0 1,0 0-1,0 2 0,-1 15-5318,2 0-2039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12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49 228 3459,'0'0'19437,"-1"5"-19277,-1 3-167,0 0 0,0-1-1,-1 1 1,0 0 0,-7 11-1,6-13 3,1 0 0,0 0 0,0 0-1,1 0 1,-1 0 0,1 0 0,1 1-1,-1-1 1,1 1 0,0 0 0,1-1 0,0 1-1,0 9 1,0-15 6,1-1 0,-1 1 0,0 0 0,1-1 0,-1 1 0,0 0-1,1-1 1,-1 1 0,1-1 0,-1 1 0,1-1 0,0 1 0,-1-1 0,1 1 0,-1-1 0,1 0 0,0 1-1,-1-1 1,1 0 0,0 1 0,-1-1 0,1 0 0,0 0 0,0 0 0,-1 1 0,1-1 0,0 0 0,0 0 0,-1 0-1,1 0 1,0 0 0,-1-1 0,1 1 0,0 0 0,0 0 0,-1 0 0,2-1 0,28-12 103,-17 3-76,0 0 0,0-1 0,-1-1 0,-1 0 1,0-1-1,0 0 0,-2 0 0,17-30 0,-12 15 32,0 0-1,-2-2 0,15-55 1,-23 72 316,-2 0 1,0-1-1,1-24 0,-16 58-61,8-1-295,-1 0 0,2 0 0,1 0-1,0 0 1,1 0 0,1 1 0,1-1-1,1 1 1,6 34 0,-7-52-83,1-1 0,-1 1 1,1 0-1,0-1 0,-1 1 0,1-1 1,0 0-1,0 1 0,0-1 0,0 1 1,0-1-1,1 0 0,-1 0 0,0 0 1,0 0-1,1 0 0,-1 0 0,1 0 1,-1 0-1,1-1 0,-1 1 0,1 0 1,0-1-1,-1 1 0,4 0 0,-3-1-422,1 0-1,-1 0 1,0 0-1,0-1 0,1 1 1,-1 0-1,0-1 0,0 1 1,0-1-1,0 0 1,0 0-1,0 0 0,0 0 1,0 0-1,0 0 0,0 0 1,0-1-1,-1 1 0,3-3 1,12-18-10203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42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130 120 15054,'0'0'8232,"-8"-2"-7095,5 1-1094,0 0 1,0 1-1,0-1 0,0 1 0,0 0 1,0-1-1,0 1 0,0 0 0,0 1 1,0-1-1,1 1 0,-1-1 0,0 1 1,0 0-1,0 0 0,-3 1 0,2 2-23,-1-1 0,1 0 0,-1 1 0,1 0 0,0 0 0,1 0 0,-1 0 0,1 1-1,-6 9 1,5-8-14,1 1 0,0 0 0,0-1 1,1 1-1,0 0 0,0 1 0,-1 6 0,3-12 0,-1-1 0,1 1 0,0 0-1,-1-1 1,1 1 0,0 0 0,0-1 0,0 1 0,1 0 0,-1-1 0,0 1 0,0 0 0,1-1-1,-1 1 1,1-1 0,0 1 0,-1 0 0,1-1 0,0 0 0,0 1 0,0-1 0,0 1 0,0-1-1,0 0 1,0 0 0,0 0 0,1 1 0,-1-1 0,0-1 0,1 1 0,-1 0 0,1 0 0,-1 0 0,1-1-1,-1 1 1,3 0 0,2-1 19,0 0-1,0 0 1,0 0-1,0-1 1,-1 0 0,1 0-1,0 0 1,0-1-1,-1 0 1,1 0-1,-1-1 1,0 1-1,1-1 1,-1 0 0,0 0-1,-1-1 1,1 0-1,-1 0 1,1 0-1,-1 0 1,-1 0-1,1-1 1,0 0 0,3-6-1,0 0 53,-1 1-1,0-1 1,0 0 0,-1 0 0,-1-1-1,0 1 1,0-1 0,-1 0-1,-1 0 1,2-24 0,-4 33-108,1 1 0,-1-1 0,0 1 0,0 0 0,-1-1 1,1 1-1,-1-1 0,1 1 0,-1 0 0,0-1 0,1 1 0,-1 0 1,-1 0-1,1 0 0,0-1 0,0 1 0,-1 0 0,1 1 1,-1-1-1,0 0 0,1 0 0,-1 1 0,0-1 0,0 1 1,0-1-1,0 1 0,0 0 0,0 0 0,-1 0 0,1 0 0,0 0 1,-1 0-1,1 1 0,0-1 0,-1 1 0,1 0 0,-1-1 1,1 1-1,0 0 0,-1 1 0,1-1 0,-1 0 0,1 1 0,-4 0 1,5 0-162,-1-1 0,1 1 1,0-1-1,-1 1 1,1-1-1,0 1 0,0 0 1,0 0-1,-1 0 1,1-1-1,0 1 0,0 0 1,0 0-1,0 1 1,0-1-1,1 0 1,-1 0-1,0 0 0,0 1 1,1-1-1,-1 0 1,1 1-1,-1-1 0,1 0 1,0 1-1,-1-1 1,1 3-1,3 25-6973,8-15 1016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42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1537,'0'0'21600,"-8"6"-21328,0 2-118,1 0 0,0 0 0,0 1 0,1 0 0,1 0 0,-1 0 1,1 1-1,1 0 0,0 0 0,0 0 0,1 0 0,0 1 0,1-1 0,-1 12 0,0-6 22,0 0 1,2-1-1,0 1 0,1 0 0,3 30 0,-3-44-151,1-1 0,0 1-1,-1-1 1,1 1 0,0-1-1,0 1 1,0-1 0,0 1-1,0-1 1,0 0-1,0 0 1,0 1 0,0-1-1,1 0 1,-1 0 0,0 0-1,1 0 1,-1-1 0,1 1-1,-1 0 1,1-1 0,0 1-1,-1-1 1,1 1 0,-1-1-1,1 0 1,0 1-1,-1-1 1,1 0 0,0 0-1,0 0 1,-1 0 0,1-1-1,0 1 1,-1 0 0,1-1-1,-1 1 1,1-1 0,-1 0-1,3 0 1,4-2 55,1-1 0,-1 1-1,0-1 1,0-1 0,0 1 0,7-7 0,7-8 85,0-2 1,-2 0-1,34-46 1,-54 67-239,0 0 0,0 0 1,1 0-1,-1 0 0,0-1 0,0 1 1,0 0-1,1 0 0,-1 0 0,0-1 1,0 1-1,0 0 0,0 0 0,1-1 1,-1 1-1,0 0 0,0 0 0,0-1 1,0 1-1,0 0 0,0-1 1,0 1-1,0 0 0,0 0 0,0-1 1,0 1-1,0 0 0,0-1 0,0 1 1,0 0-1,0 0 0,0-1 0,0 1 1,0 0-1,0-1 0,-1 1 0,1 0 1,0 0-1,0-1 0,-12 1-7352,1 4-1288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43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12940,'0'0'11723,"65"52"-11498,-42-47-354,2 3-2145,-5-2-3876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43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210 336 11755,'0'-9'2162,"1"4"-2048,0 0 540,-1-1-1,1 0 1,-1 1 0,-1-1 0,1 1-1,-3-11 1,3 13-485,-1 2 0,0-1 0,0 0 0,0 0-1,0 0 1,0 0 0,0 1 0,-1-1 0,1 0 0,0 1 0,-1-1 0,0 1-1,1 0 1,-1-1 0,0 1 0,1 0 0,-1 0 0,0 0 0,0 0 0,0 0-1,0 1 1,0-1 0,0 1 0,0-1 0,-4 0 0,-1 1-69,0-1 0,0 1 0,0 0-1,0 0 1,0 1 0,0 0 0,0 0 0,0 0 0,1 1 0,-1 0 0,0 1 0,1-1 0,0 1 0,-1 1 0,-6 4 0,9-5-58,0 0 0,0 0 1,1 0-1,-1 1 0,1-1 1,0 1-1,0 0 0,0 0 1,0 0-1,1 0 1,-1 0-1,1 1 0,0-1 1,1 1-1,-1-1 0,1 1 1,0 0-1,0-1 0,0 1 1,1 0-1,0 0 0,0 9 1,0-13-41,0 0 1,1 0-1,-1 0 1,0 0 0,1 1-1,-1-1 1,0 0-1,1 0 1,-1 0-1,1 0 1,0 0-1,-1 0 1,1 0-1,0 0 1,-1 0-1,1-1 1,0 1-1,0 0 1,0 0 0,0-1-1,0 1 1,0 0-1,0-1 1,2 1-1,0 0 14,0 0 0,1 0 0,-1 0 0,1-1 0,-1 0 0,0 1 0,1-1 0,5-1 0,0 0 19,0-1 0,0 1 1,0-2-1,0 1 0,-1-1 0,9-5 1,6-7-5,0 0 0,-2-2 1,0-1-1,-1 0 0,-1-2 1,25-32-1,-34 42-53,-12 62-800,2-50 834,-1 0 0,1-1 0,0 2 1,0-1-1,-1 0 0,1 0 0,1 0 0,-1 0 0,0 0 0,1 0 0,-1 0 0,1-1 1,-1 1-1,1 0 0,0 0 0,0 0 0,0 0 0,0-1 0,0 1 0,0 0 1,0-1-1,0 1 0,1-1 0,1 2 0,0-1 24,0-1-1,0 0 1,0 0 0,0 0-1,1 0 1,-1 0 0,0-1-1,0 1 1,1-1 0,-1 0-1,0 0 1,1 0 0,-1-1-1,5 0 1,3-2 25,0 0 0,-1 0 0,0-1 0,0 0 0,0-1 0,0 0 0,0 0 0,-1-1 0,0 0 0,0-1 0,-1 0 0,0-1 0,0 1 0,-1-2 0,0 1 0,6-10 0,-6 8-7,0 0-1,-1 0 1,0-1 0,-1 0-1,0 0 1,-1 0 0,0 0-1,-1-1 1,0 0 0,-1 1-1,0-1 1,-1 0 0,-1 0-1,0-17 1,0 28-60,0 0 0,0 0 1,0 1-1,0-1 0,0 0 0,0 0 0,0 0 1,0 0-1,0 1 0,0-1 0,-1 0 0,1 0 1,0 0-1,-1 1 0,1-1 0,0 0 0,-1 0 1,1 1-1,-1-1 0,1 1 0,-1-1 0,0 0 1,1 1-1,-1-1 0,1 1 0,-1-1 1,0 1-1,0-1 0,1 1 0,-1 0 0,0-1 1,0 1-1,1 0 0,-1-1 0,0 1 0,0 0 1,0 0-1,1 0 0,-1 0 0,0 0 0,0 0 1,0 0-1,-1 0 0,0 1-12,0 0-1,0 0 1,0 0-1,0 0 1,0 1-1,0-1 1,0 0 0,1 1-1,-1-1 1,1 1-1,-1 0 1,1 0-1,-1-1 1,1 1-1,-1 3 1,-7 16 5,1 1 1,1 0-1,2 0 1,0 1-1,1 0 0,1 0 1,1 0-1,1 0 0,1 0 1,6 37-1,-5-51 0,1 1-1,0-1 1,0 0-1,1-1 1,1 1-1,-1 0 0,10 15 1,-11-21-72,0 1 1,1-1-1,-1 0 0,0 0 1,1 0-1,0 0 1,-1-1-1,1 1 0,0-1 1,1 1-1,-1-1 1,0 0-1,1 0 0,-1-1 1,1 1-1,-1-1 0,1 1 1,0-1-1,-1 0 1,1-1-1,5 1 0,-8-1 31,0 0-1,0-1 1,0 1-1,0-1 1,0 1-1,0-1 1,-1 0 0,1 1-1,0-1 1,0 0-1,-1 0 1,1 1-1,-1-1 1,1 0-1,0 0 1,-1 0-1,1 0 1,-1 0-1,0 1 1,1-1-1,-1 0 1,0 0-1,0 0 1,1 0-1,-1 0 1,0 0-1,0 0 1,0 0-1,0 0 1,0 0-1,-1-2 1,-3-39-482,-3 24 569,0 0 0,-2 0 1,0 1-1,-1 0 0,0 1 0,-1 0 1,-1 1-1,-1 0 0,0 1 1,-1 0-1,-1 1 0,-15-11 0,19 15 1445,14 8-754,29 15-557,1 0-48,-6-5-564,48 8 0,-4-11-6368,-30-6-3923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44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36 13036,'0'0'8985,"-1"10"-8398,-11 48 527,4-30-590,2 1-1,1-1 0,2 1 1,0 1-1,2-1 1,3 39-1,-1-67-499,-1 0 1,0-1-1,0 1 0,0-1 1,1 1-1,-1 0 0,0-1 1,1 1-1,-1-1 0,0 1 1,1-1-1,-1 1 0,1-1 1,-1 1-1,1-1 0,-1 1 1,1-1-1,-1 1 0,1-1 1,-1 0-1,1 1 0,0-1 1,-1 0-1,1 0 0,-1 0 1,1 1-1,0-1 0,-1 0 1,1 0-1,0 0 0,-1 0 1,1 0-1,0 0 0,-1 0 1,1 0-1,0 0 0,-1 0 1,1-1-1,0 1 0,-1 0 1,1 0-1,0-1 0,-1 1 1,1 0-1,-1-1 0,1 1 1,0-1-1,26-19 703,-19 10-709,-2-1 0,1 0 1,-1 0-1,-1 0 0,0 0 0,-1-1 1,0 0-1,0 0 0,-1 0 0,-1-1 0,0 1 1,-1 0-1,-1-1 0,1 1 0,-2-1 0,-3-20 1,4 33-30,0 1-1,0 0 1,0-1 0,0 1 0,-1-1 0,1 1 0,0-1-1,0 1 1,-1-1 0,1 1 0,0-1 0,-1 1 0,1-1 0,-1 1-1,1-1 1,0 0 0,-1 1 0,1-1 0,-1 1 0,1-1 0,-1 0-1,1 0 1,-1 1 0,0-1 0,1 0 0,-1 0 0,1 0 0,-1 0-1,1 0 1,-1 1 0,0-1 0,1 0 0,-1 0 0,1-1-1,-1 1 1,0 0 0,1 0 0,-1 0 0,1 0 0,-1 0 0,1-1-1,-1 1 1,1 0 0,-1 0 0,1-1 0,-1 1 0,1 0 0,-1-1-1,1 1 1,-1-1 0,1 1 0,-1 0 0,1-1 0,0 1 0,-1-1-1,1 1 1,0-1 0,0 1 0,-1-1 0,1 0 0,0 1-1,0-1 1,0 1 0,0-1 0,0 1 0,-1-1 0,1-1 0,-1 6 0,0 0 1,1 0 0,-1 0-1,1 0 1,-1 0 0,1 1 0,0-1-1,1 0 1,-1 0 0,1 0-1,0 0 1,0 0 0,2 5 0,-2-7 10,0 0 1,1 1 0,-1-1 0,1-1 0,0 1 0,0 0 0,0 0 0,0-1 0,0 1 0,0-1 0,0 1 0,0-1 0,1 0-1,-1 0 1,0 0 0,1 0 0,-1-1 0,1 1 0,-1 0 0,1-1 0,-1 0 0,4 0 0,5 1 25,0-1 0,0-1 0,0 0 0,0 0 0,0-1 0,-1-1-1,1 1 1,-1-2 0,1 0 0,-1 0 0,0 0 0,-1-2 0,16-9 0,-17 9-8,0 1 1,-1-2-1,1 1 0,-1-1 1,-1 0-1,1-1 0,-1 1 1,-1-1-1,1 0 0,-1-1 1,-1 1-1,0-1 0,0 0 1,0 0-1,3-17 0,-7 26-24,1 0 0,-1-1-1,0 1 1,0 0 0,1-1 0,-1 1-1,0-1 1,0 1 0,0 0-1,1-1 1,-1 1 0,0-1-1,0 1 1,0-1 0,0 1-1,0-1 1,0 1 0,0 0-1,0-1 1,0 1 0,0-1-1,0 1 1,0-1 0,-1 1-1,1-1 1,0 1 0,0 0-1,0-1 1,-1 1 0,1-1-1,0 1 1,0 0 0,-1-1-1,1 1 1,0 0 0,-1-1 0,1 1-1,0 0 1,-1-1 0,-14 16-148,-16 36 59,25-38 100,1-1 0,0 2 1,1-1-1,1 0 0,0 1 1,0 0-1,2-1 0,-1 1 1,2 0-1,0 0 0,2 19 1,0-30 1,-1 0 0,1 0 0,0 0 0,0 0 0,0 0 0,0 0 0,0 0 0,1 0 0,-1-1 0,1 1 0,0-1 0,0 0 0,0 0 0,0 0 0,0 0 0,0-1 0,0 1 0,1-1 0,-1 0 0,1 0 0,-1 0 0,1 0 0,-1 0 0,1-1 0,-1 0 0,1 0 0,4 0 0,-1 1 5,0-1 0,0 0 1,0-1-1,0 0 0,0 0 1,0 0-1,-1 0 0,1-1 1,0-1-1,-1 1 0,0-1 0,1 0 1,7-5-1,-9 4-5,-2 0 1,1 0-1,0 0 1,-1 0-1,1-1 0,-1 1 1,-1-1-1,1 0 0,-1 0 1,1 0-1,-1 0 1,-1 0-1,1 0 0,-1-1 1,0 1-1,0 0 0,0-1 1,-1 1-1,0-1 1,-1-10-1,1 14-9,-1 1 1,1 0-1,0-1 0,-1 1 0,0 0 1,1 0-1,-1-1 0,0 1 1,1 0-1,-1 0 0,0 0 1,0 0-1,0 0 0,0 0 1,0 0-1,0 0 0,0 0 1,0 1-1,0-1 0,-1 0 1,1 1-1,0-1 0,0 0 1,-1 1-1,1 0 0,0-1 1,-1 1-1,1 0 0,0 0 1,-1 0-1,1 0 0,-1 0 1,1 0-1,0 0 0,-1 0 1,1 0-1,-2 1 0,0-1-8,0 1-1,0-1 0,-1 1 0,1 0 1,0 0-1,0 0 0,0 0 1,1 1-1,-1-1 0,0 1 1,0-1-1,1 1 0,-1 0 0,1 0 1,-4 4-1,4-3-36,0 0-1,1 0 1,0 0 0,-1 0 0,1 0-1,0 0 1,1 0 0,-1 0 0,0 0-1,1 0 1,0 0 0,0 0 0,0 1-1,0-1 1,0 0 0,1 0 0,-1 0-1,1 0 1,0 0 0,0 0 0,0 0-1,0 0 1,3 4 0,-2-3-467,0-1-1,0 0 1,1 1 0,0-1-1,-1 0 1,1-1-1,0 1 1,0 0 0,1-1-1,-1 0 1,0 0 0,5 2-1,22 8-5827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45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153 300 11050,'0'0'2205,"5"-11"256,-1 4-1939,-1 0 0,0 0 0,-1 0 0,0-1 0,0 1 0,0-1 0,0-11 0,-2 17-402,0-1 0,0 1 0,-1-1 0,1 1 0,-1-1 0,0 1 0,1-1 0,-1 1 0,0 0 0,0-1 0,0 1 0,-1 0 0,1 0 0,-1 0 0,1 0 0,-1 0 0,1 0 0,-1 0 0,0 1 0,0-1 0,0 1 0,0-1 0,0 1 0,-1 0 0,1-1 0,0 1 0,0 0 0,-1 1 0,1-1 0,-1 0 0,1 1 0,-4-1 0,1-1-73,-1 1 0,0 0 1,0 1-1,1-1 0,-1 1 0,0 0 0,0 1 1,0-1-1,1 1 0,-1 1 0,0-1 1,-8 4-1,11-4-39,0 0 1,1 1-1,-1-1 1,1 1-1,-1 0 1,1 0-1,0-1 1,0 2-1,0-1 1,0 0-1,0 0 1,0 1-1,1-1 1,-1 1-1,1-1 1,-1 1-1,1 0 1,0-1-1,0 1 1,0 0-1,1 0 1,-1 0-1,1 0 1,-1 0-1,1 0 1,0 3-1,1-4-2,-1 0 0,0-1 0,1 1 0,-1 0-1,1 0 1,0 0 0,-1-1 0,1 1-1,0-1 1,0 1 0,0 0 0,0-1 0,1 0-1,-1 1 1,0-1 0,1 0 0,-1 1-1,0-1 1,1 0 0,0 0 0,-1 0 0,1 0-1,0-1 1,-1 1 0,1 0 0,0-1 0,0 1-1,-1-1 1,1 1 0,0-1 0,0 0-1,0 0 1,0 0 0,0 0 0,2-1 0,8 1 61,0 0 0,0-1 0,0-1 1,16-3-1,-10-1 40,0 0 1,-1-1-1,0 0 0,-1-2 1,1 0-1,-2-1 1,1 0-1,-1-1 0,-1-1 1,0 0-1,-1-1 1,0-1-1,-1 0 0,-1-1 1,0 0-1,15-27 1,-24 38-55,-1 0 0,0 0 0,0 0 0,0 0 1,0 0-1,-1-1 0,0-6 0,-5 3-21,-9 22-132,5 5 108,1 0 0,0 0 0,1 1-1,1 0 1,1 0 0,1 0 0,1 1-1,0-1 1,2 1 0,1 27 0,0-44-94,0-1 1,0 1-1,1-1 1,0 1 0,-1-1-1,1 0 1,0 1-1,1-1 1,-1 0 0,1 1-1,-1-1 1,1 0-1,0 0 1,0 0 0,0-1-1,1 1 1,-1 0-1,1-1 1,-1 0 0,1 1-1,0-1 1,0 0-1,0 0 1,0-1 0,0 1-1,6 2 1,-5-3-392,0 0-1,0 0 1,0 0 0,1-1 0,-1 1-1,0-1 1,0 0 0,0 0-1,0 0 1,1-1 0,-1 0 0,0 0-1,0 0 1,8-3 0,9-11-5492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45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47 12300,'0'0'2178,"1"9"235,-1-6-2240,0 0 0,0 0 0,1 0 1,-1-1-1,0 1 0,1 0 0,0 0 0,0 0 1,0-1-1,0 1 0,0 0 0,0-1 0,1 1 1,-1-1-1,1 0 0,0 1 0,0-1 1,0 0-1,0 0 0,0 0 0,0 0 0,0 0 1,1-1-1,-1 1 0,1-1 0,-1 1 1,1-1-1,-1 0 0,1 0 0,0 0 0,0-1 1,-1 1-1,1 0 0,0-1 0,0 0 0,0 0 1,5 0-1,-2 1 39,0-1 1,0 0-1,0 0 1,0-1-1,0 1 1,0-1-1,0 0 1,0-1-1,-1 0 1,10-3-1,-13 4-175,0-1 0,0 0 0,0 1 0,0-1 0,-1 0 0,1 0 0,0 0 0,-1 0 0,1-1 0,-1 1 0,0 0 0,0-1 0,0 1 0,0 0 0,0-1 0,0 1 0,-1-1 0,1 0 0,-1 1 0,0-1 0,0 1 0,0-1 0,0 0 0,0 1 0,0-1 0,-1-2 0,0 2-32,1 1-1,-1-1 0,1 1 0,-1 0 0,0-1 1,0 1-1,0 0 0,0 0 0,0 0 0,0 0 1,-1 0-1,1 0 0,-1 0 0,1 0 1,-1 0-1,0 0 0,0 1 0,0-1 0,0 1 1,0 0-1,0-1 0,0 1 0,0 0 0,0 0 1,-1 0-1,1 1 0,0-1 0,-1 0 0,1 1 1,-1 0-1,1-1 0,-1 1 0,-3 0 0,1 0-17,0 0 0,-1 1 0,1-1 0,0 1 0,0 0 0,-1 0 0,1 0 0,0 1 0,0 0-1,0 0 1,1 0 0,-1 1 0,0 0 0,-6 4 0,5 0 13,0-1 1,1 1 0,0 0-1,0 0 1,0 0-1,1 1 1,0 0-1,1 0 1,-5 14-1,7-20-42,0 0 0,0 1 0,1-1 0,-1 1-1,1-1 1,-1 1 0,1-1 0,0 1 0,0-1 0,0 1 0,0-1 0,1 1 0,-1-1-1,1 1 1,-1-1 0,1 0 0,0 1 0,0-1 0,0 0 0,0 1 0,0-1-1,0 0 1,1 0 0,-1 0 0,1 0 0,0 0 0,-1 0 0,1-1 0,0 1-1,0 0 1,0-1 0,0 0 0,1 1 0,-1-1 0,0 0 0,5 1 0,3 1-598,1 0 1,0-1 0,-1-1-1,1 0 1,0-1 0,12 0 0,36-10-7565,-21-5-1309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46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29 12332,'0'0'5557,"-8"9"-4585,-1 1-568,1 0 1,0 0-1,1 0 1,0 1-1,1 1 1,0-1-1,1 1 1,-5 13-1,0 18 524,1 1 0,-6 82 1,11 92 251,4-172-185,1-65-313,2 0-1,0 0 1,8-24 0,-5 18-527,12-58-854,4 1 0,4 1-1,60-131 1,-85 208 670,1 1 0,-1 0-1,1 0 1,0 0 0,0 1 0,1-1 0,-1 0-1,1 1 1,-1 0 0,1-1 0,0 1-1,-1 0 1,1 0 0,0 1 0,4-3 0,-5 4 4,-1 0 1,1-1-1,0 1 1,-1 0-1,1 0 1,0 0-1,-1 1 1,1-1-1,0 0 1,-1 1-1,1-1 1,0 1-1,-1-1 1,1 1-1,-1 0 1,1-1-1,-1 1 1,1 0-1,-1 0 1,0 0-1,0 0 1,1 1-1,-1-1 1,0 0-1,0 0 1,0 1-1,0-1 1,0 0-1,0 1 1,-1-1-1,1 1 1,1 3-1,2 4-7,1 0-1,-1 1 1,-1-1-1,0 1 1,0 0-1,-1 0 0,0 1 1,-1-1-1,0 17 1,-1-23 64,0 1 0,-1 0 1,0 0-1,0 0 0,0-1 0,0 1 1,-1 0-1,0-1 0,0 0 0,0 1 1,0-1-1,-1 0 0,0 0 0,1 0 1,-2 0-1,1-1 0,0 1 0,-1-1 1,1 0-1,-1 0 0,0 0 0,-6 3 1,2-1 108,0-1 0,-1 0 0,0 0 1,0-1-1,0 0 0,0-1 1,0 0-1,0 0 0,-1-1 0,1 0 1,-1-1-1,1 0 0,0 0 1,-14-3-1,22 3-213,0-1 1,0 1 0,0-1-1,0 0 1,0 1-1,0-1 1,0 0 0,0 0-1,0 1 1,0-1-1,0 0 1,0 0-1,0 0 1,1 0 0,-1 0-1,0 0 1,1 0-1,-1 0 1,1-1-1,-1 1 1,1 0 0,-1-1-1,-1-29-6641,2 25 4590,0-9-5794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49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72 7815,'0'0'1933,"-2"8"352,0-1-1484,1 1 1,0 0 0,0 0 0,0 0-1,1 0 1,1 15 0,0-21-636,-1 1 1,1-1-1,-1 1 0,1-1 1,0 1-1,0-1 0,1 0 1,-1 1-1,0-1 0,1 0 1,-1 0-1,1 0 0,0 0 1,0 0-1,-1 0 0,1 0 0,1-1 1,-1 1-1,0-1 0,0 1 1,0-1-1,1 0 0,-1 0 1,1 0-1,-1 0 0,1 0 1,-1-1-1,1 1 0,2-1 1,3 1 54,-1-1 0,1 0 0,-1 0 0,1 0 0,-1-1 0,1-1 1,-1 1-1,0-1 0,1 0 0,-1-1 0,0 1 0,0-2 0,-1 1 0,1-1 0,-1 0 1,0 0-1,8-7 0,-9 7-177,0 0 0,-1 0 0,1-1 0,-1 0 0,0 0 0,0 0 0,-1 0 0,0-1 0,0 1 0,0-1 0,0 0 0,-1 0 0,0 0 0,0 0 0,-1 0 0,0 0 0,0-1 0,0 1 0,-1 0 0,1-1 0,-2-7 0,0 13-32,1-1-1,-1 1 0,0-1 1,1 0-1,-1 1 0,0-1 1,0 1-1,0 0 0,0-1 0,0 1 1,-1 0-1,1-1 0,0 1 1,-1 0-1,1 0 0,-1 0 1,1 0-1,-1 0 0,1 1 0,-1-1 1,1 0-1,-1 1 0,0-1 1,0 1-1,1 0 0,-1-1 1,0 1-1,1 0 0,-1 0 1,0 0-1,0 0 0,1 1 0,-1-1 1,-2 1-1,-3-1-15,1 1 1,-1 0-1,1 1 1,-1 0-1,1 0 0,0 0 1,0 0-1,-8 5 0,6 0-14,0-1 1,1 1-1,-1 0 0,2 1 0,-1 0 0,1 0 0,0 0 0,0 1 0,1 0 0,1 0 0,-1 0 0,1 0 0,1 1 0,0 0 0,0 0 0,1 0 0,0 0 0,1 0 0,0 0 0,1 0 0,0 11 0,0-19 15,0 0 0,0 0 0,0-1 0,0 1-1,0 0 1,0 0 0,1 0 0,-1 0 0,1 0 0,-1-1-1,1 1 1,0 0 0,-1 0 0,1-1 0,0 1-1,0 0 1,1-1 0,-1 1 0,0-1 0,0 0 0,1 1-1,-1-1 1,1 0 0,-1 0 0,3 2 0,-1-2 3,1 0 1,-1 0 0,1 0 0,-1-1-1,1 0 1,-1 1 0,1-1 0,-1 0-1,1-1 1,-1 1 0,1 0 0,5-3 0,5-1 20,0 0 1,0-1 0,-1-1 0,0-1 0,20-12 0,10-14 53,49-48 1,-67 59-35,-25 22-42,0-1-1,0 1 1,0 0-1,0 0 1,0-1 0,0 1-1,1 0 1,-1 0-1,0 0 1,0 0-1,0-1 1,1 1-1,-1 0 1,0 0-1,0 0 1,0 0 0,1 0-1,-1 0 1,0 0-1,0-1 1,1 1-1,-1 0 1,0 0-1,0 0 1,1 0-1,-1 0 1,0 0-1,0 0 1,0 0 0,1 0-1,-1 0 1,0 1-1,0-1 1,1 0-1,-1 0 1,0 0-1,0 0 1,1 0-1,-1 0 1,0 0-1,0 1 1,0-1 0,1 0-1,-1 0 1,0 0-1,0 0 1,0 1-1,0-1 1,0 0-1,1 1 1,1 18-30,-6 27 94,-7 7-21,7-32-28,0 1 1,-2 36-1,6-58-13,0 1 0,0-1 0,0 1 1,0-1-1,0 0 0,0 1 0,0-1 0,1 0 0,-1 1 1,0-1-1,0 0 0,0 1 0,0-1 0,1 0 0,-1 0 0,0 1 1,0-1-1,1 0 0,-1 1 0,0-1 0,0 0 0,1 0 0,-1 0 1,0 1-1,1-1 0,-1 0 0,0 0 0,1 0 0,-1 0 1,0 0-1,1 0 0,-1 0 0,0 1 0,1-1 0,-1 0 0,0 0 1,1 0-1,-1 0 0,1-1 0,-1 1 0,0 0 0,1 0 0,-1 0 1,0 0-1,1 0 0,-1 0 0,0 0 0,1-1 0,-1 1 1,0 0-1,0 0 0,1 0 0,-1-1 0,0 1 0,1 0 0,-1-1 1,0 1-1,20-15 146,46-60 35,-43 47-215,39-37 1,-61 64 21,0 0 0,0 0-1,0 0 1,-1 0 0,1 0 0,0 1 0,0-1 0,0 0-1,0 1 1,0-1 0,0 0 0,1 1 0,-1 0-1,0-1 1,0 1 0,0 0 0,0-1 0,0 1 0,1 0-1,-1 0 1,0 0 0,0 0 0,0 0 0,2 1-1,-2-1 6,0 1 0,0 0-1,0 0 1,0 0-1,0 0 1,-1 0 0,1 0-1,0 0 1,-1 0 0,1 0-1,-1 1 1,1-1-1,-1 0 1,1 0 0,-1 0-1,0 1 1,0-1-1,0 2 1,1 11 3,-1 0 0,0 0 0,-3 15 0,2-24 5,-20 68 144,16-61-8390,5-31-148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50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11 13581,'0'-1'169,"1"1"1,-1-1 0,0 1-1,0 0 1,0-1 0,0 1-1,-1 0 1,1-1 0,0 1-1,0-1 1,0 1-1,0 0 1,0-1 0,0 1-1,-1 0 1,1-1 0,0 1-1,0 0 1,0-1-1,-1 1 1,1 0 0,0 0-1,-1-1 1,1 1 0,0 0-1,0 0 1,-1-1 0,1 1-1,0 0 1,-1 0-1,1 0 1,0 0 0,-1 0-1,1-1 1,-1 1 0,-16 4 2148,-14 17-1326,4 11-431,-29 46 1,50-69-522,1 0 1,-1 1 0,2 0-1,-1 0 1,1 0-1,1 1 1,0-1-1,1 1 1,-1 0 0,0 16-1,3-26-29,1 0-1,-1 0 1,0 0-1,0 0 1,0 0 0,0 0-1,1 0 1,-1 0-1,0 0 1,1 0-1,-1 0 1,1 0-1,-1 0 1,1 0 0,0-1-1,-1 1 1,1 0-1,0 0 1,-1-1-1,1 1 1,0 0-1,0-1 1,0 1 0,0 0-1,1 0 1,33 5 194,-22-7-174,1-1 0,-1 0 0,17-5-1,2-3-1444,49-21-1,-11-5-4430,-39 15-305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13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32 13677,'0'0'3902,"-2"9"-1361,1-4-2279,-9 43 2393,10-46-2562,0-1 0,-1 1 1,1-1-1,0 0 1,0 1-1,0-1 1,1 0-1,-1 1 1,0-1-1,0 1 1,1-1-1,-1 0 0,1 1 1,-1-1-1,1 0 1,0 0-1,-1 0 1,1 1-1,0-1 1,0 0-1,0 0 1,0 0-1,0 0 1,0 0-1,0 0 0,0-1 1,0 1-1,0 0 1,1-1-1,-1 1 1,0 0-1,0-1 1,1 1-1,1-1 1,2 1-36,0-1 1,0 0 0,0 0 0,0 0 0,0-1 0,0 0 0,0 0-1,0 0 1,0 0 0,-1-1 0,1 0 0,-1 0 0,1 0 0,-1-1 0,0 1-1,1-1 1,-1 0 0,-1 0 0,1 0 0,0-1 0,-1 0 0,0 1-1,0-1 1,0 0 0,0 0 0,0-1 0,-1 1 0,0-1 0,0 1-1,0-1 1,-1 0 0,1 1 0,-1-1 0,0 0 0,0 0 0,-1 0-1,0-5 1,0 9-47,0 0-1,0 0 0,0 0 0,0 1 1,-1-1-1,1 0 0,0 0 1,-1 0-1,1 1 0,-1-1 1,1 0-1,-1 1 0,1-1 0,-1 0 1,1 1-1,-1-1 0,0 1 1,1-1-1,-1 1 0,0-1 0,1 1 1,-1 0-1,0-1 0,0 1 1,0 0-1,1-1 0,-1 1 0,0 0 1,0 0-1,0 0 0,1 0 1,-1 0-1,0 0 0,0 0 0,0 0 1,0 0-1,1 0 0,-1 0 1,0 0-1,0 1 0,0-1 0,1 0 1,-1 1-1,0-1 0,-1 1 1,-2 1-35,0-1 0,0 1 1,0 0-1,1 0 0,-1 0 0,0 1 1,1-1-1,-4 4 0,-4 7 15,1 0 0,0 1 0,1 0 0,-12 25 0,17-31 9,0 1 0,0 0 0,2 0-1,-1 0 1,1 0 0,0 0 0,1 0 0,0 1-1,0 17 1,2-25-67,-1-1 0,1 1 0,-1-1 0,1 0 0,0 1 0,0-1 0,0 0 0,0 1 0,0-1 0,0 0 0,0 0 0,0 0-1,0 0 1,0 0 0,1 0 0,-1 0 0,0 0 0,1-1 0,-1 1 0,0 0 0,1-1 0,-1 1 0,1-1 0,-1 0 0,1 1 0,-1-1 0,1 0 0,-1 0-1,1 0 1,0 0 0,-1 0 0,1 0 0,-1 0 0,1-1 0,2 0 0,5 0-810,1-1 0,-1 0 0,0 0 0,15-7 0,13-9-4164,0-5-2572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50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14125,'0'0'4511,"4"8"-2968,-3-5-1436,1 0 0,-1 0 0,1-1 0,-1 1 0,1-1 0,0 1 0,0-1 0,0 0 0,0 1 0,0-1 0,1 0 0,-1-1 0,1 1 0,-1 0 0,6 2 0,-3-2-4,1-1 0,-1 0 0,0 0 0,1 0 0,-1 0 0,1-1 0,-1 0 0,1 0 0,-1-1 0,8-1 0,-5 1-79,0-1 0,-1 0 0,1 0 0,-1-1 0,0 0-1,0-1 1,0 1 0,0-1 0,-1-1 0,12-8 0,-14 10 109,-1 0 0,0 0 1,0-1-1,0 1 1,0 0-1,-1-1 1,0 0-1,1 0 0,-1 1 1,0-1-1,-1-1 1,1 1-1,-1 0 1,0 0-1,0 0 1,0-1-1,0 1 0,-1-1 1,0 1-1,0-8 1,-1 11-99,1 0 0,0 0 0,-1 0 0,1 0 1,-1-1-1,0 1 0,0 0 0,1 0 0,-1 0 0,0 0 1,0 1-1,0-1 0,0 0 0,0 0 0,0 0 0,0 1 1,0-1-1,0 0 0,0 1 0,0-1 0,0 1 0,-1-1 1,1 1-1,0 0 0,0 0 0,-1-1 0,1 1 0,0 0 1,0 0-1,-1 0 0,1 0 0,0 1 0,-3-1 1,-1 1-37,1-1 0,-1 1 1,1 0-1,-1 0 1,1 0-1,-1 1 0,1 0 1,-7 3-1,-4 6 2,1 2-1,0-1 0,1 1 1,1 1-1,0 1 1,1-1-1,0 2 1,1-1-1,1 2 1,1-1-1,-10 27 0,16-38 2,1-1 0,0 0 0,0 1-1,0-1 1,1 1 0,-1-1-1,1 1 1,0-1 0,1 7-1,-1-9-1,1-1 0,-1 1 0,1-1-1,-1 1 1,1-1 0,0 1 0,-1-1 0,1 0-1,0 0 1,0 1 0,0-1 0,0 0 0,0 0-1,0 0 1,0 0 0,0 0 0,1 0 0,-1 0-1,0 0 1,1-1 0,-1 1 0,1 0 0,-1-1-1,0 1 1,1-1 0,-1 0 0,1 1 0,-1-1-1,3 0 1,7 1-163,1 0 0,-1-1-1,0-1 1,1 0 0,-1 0 0,15-4 0,34-15-4001,-21 4-1361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55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89 11499,'0'0'11024,"-5"9"-10699,1-1-227,0 2-1,1-1 0,0 0 1,0 1-1,1-1 0,0 1 1,1 0-1,0-1 0,1 1 1,1 20-1,-1-27-34,0 1 0,1 0 0,0 0 0,0 0 1,0 0-1,0 0 0,0-1 0,1 1 0,-1-1 0,1 1 1,0-1-1,0 1 0,1-1 0,-1 0 0,1 0 0,-1 0 1,1 0-1,0-1 0,0 1 0,0-1 0,1 0 0,-1 0 1,0 0-1,1 0 0,-1 0 0,1-1 0,0 1 0,0-1 1,-1 0-1,1-1 0,0 1 0,7 0 0,-4-1 33,0-1 1,0 0-1,0 0 0,0 0 0,0-1 1,0 0-1,0-1 0,-1 1 0,1-1 0,-1 0 1,0-1-1,0 0 0,0 0 0,0 0 1,-1 0-1,0-1 0,1 0 0,-2 0 0,1-1 1,4-6-1,-2 3 28,-1 0 0,0 0 0,0-1 1,-1 1-1,0-1 0,-1-1 0,0 1 1,-1-1-1,0 1 0,0-1 0,-1 0 0,0-15 1,-1 25-112,-1 1 0,0-1-1,0 1 1,0-1 0,1 1 0,-1-1 0,0 1 0,0-1 0,0 0 0,0 1 0,0-1 0,0 1 0,0-1-1,0 1 1,0-1 0,-1 1 0,1-1 0,0 1 0,0-1 0,0 0 0,-1 1 0,1 0 0,0-1 0,0 1-1,-1-1 1,1 1 0,0-1 0,-1 1 0,1-1 0,-1 1 0,1 0 0,-1-1 0,1 1 0,0 0 0,-1 0 0,1-1-1,-1 1 1,1 0 0,-1 0 0,0 0 0,1-1 0,-1 1 0,1 0 0,-1 0 0,1 0 0,-1 0 0,1 0-1,-1 0 1,1 0 0,-1 0 0,0 1 0,-1-1-26,0 1-1,1 0 0,-1 0 1,1 0-1,0 1 0,-1-1 1,1 0-1,0 0 1,0 1-1,0-1 0,0 1 1,0-1-1,0 1 1,0 0-1,-1 1 0,-2 9-5,1 1-1,0-1 0,0 1 0,1-1 0,1 1 1,0 12-1,1-24 19,0 0 0,0 0 0,0-1 0,0 1 0,0 0 0,0 0 0,0 0 0,0-1 0,0 1 0,0 0 0,1 0 0,-1-1 1,0 1-1,1 0 0,-1-1 0,0 1 0,1 0 0,-1-1 0,1 1 0,-1 0 0,1-1 0,-1 1 0,1-1 0,-1 1 0,1-1 0,-1 1 1,1-1-1,0 0 0,-1 1 0,1-1 0,1 1 0,0-1 7,0 0-1,-1 0 1,1 0 0,0 0-1,0 0 1,0-1 0,0 1-1,0-1 1,0 1 0,0-1-1,-1 0 1,3 0 0,45-31 222,-33 16-178,-1 0 0,0-1 0,-1-1 0,-1 0 0,-1-1 0,-1 0 0,17-36 0,-30 62-136,1 1-1,0-1 1,0 0-1,1 1 0,0 11 1,0 13 114,-2-15-27,0 0 0,2 0 0,0 0 0,3 25 1,-3-41 5,1 1 0,-1-1 0,1 0 0,0 1 0,0-1 0,-1 0 0,1 0 0,0 0 1,0 0-1,0 0 0,0 0 0,0 0 0,0 0 0,1 0 0,-1 0 0,0 0 1,0-1-1,0 1 0,1-1 0,-1 1 0,1-1 0,-1 1 0,0-1 0,1 0 0,-1 1 1,1-1-1,-1 0 0,0 0 0,1 0 0,-1 0 0,1 0 0,-1-1 0,0 1 0,1 0 1,1-2-1,58-16-543,-50 14-343,-6 2-238,8-3-1533,-8-1-5146,-2-2-2352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55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18257,'0'0'6759,"21"63"-7880,-6-49-1282,-1-1-1120,-5 0-3748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56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76 17296,'0'0'2808,"-4"-9"-32,-15-31-598,18 39-2124,1-1 0,-1 1-1,1 0 1,-1-1 0,0 1 0,0-1-1,0 1 1,0 0 0,1 0-1,-2-1 1,1 1 0,0 0-1,0 0 1,0 0 0,0 0 0,-1 0-1,1 1 1,0-1 0,-1 0-1,1 1 1,-1-1 0,1 0-1,-1 1 1,1 0 0,-1-1 0,1 1-1,-1 0 1,1 0 0,-1 0-1,1 0 1,-1 0 0,0 0-1,1 0 1,-1 1 0,1-1-1,-1 0 1,1 1 0,-1-1 0,1 1-1,0 0 1,-1-1 0,1 1-1,-1 0 1,1 0 0,-2 2 0,-3 2-53,1 0 1,0 0-1,1 1 1,-1 0-1,1 0 1,0 0-1,-4 9 1,2-2 113,2 0-1,-1 0 1,-3 23 0,7-32-84,0-1 0,0 1 0,1 0-1,-1 0 1,1 0 0,0-1 0,0 1 0,0 0 0,1 0-1,0 0 1,-1-1 0,1 1 0,0 0 0,1-1 0,-1 1-1,1-1 1,3 7 0,-3-8-18,1-1-1,-1 1 1,0 0 0,1-1 0,0 0-1,-1 0 1,1 0 0,0 0 0,0 0-1,0 0 1,-1-1 0,1 1 0,0-1-1,0 0 1,0 0 0,0 0 0,0 0-1,0-1 1,0 1 0,-1-1 0,1 0-1,0 1 1,0-1 0,-1 0 0,5-3-1,3 0 22,-1-1 0,0 0 0,-1 0-1,1-1 1,14-14 0,-16 14-22,0-1 0,0 0 0,-1-1 0,0 1 0,0-1 0,-1 0 0,0-1 0,0 1 0,-1-1 0,0 0 0,-1 0 0,0-1 0,0 1 0,-1 0 0,2-15 0,-15 60-243,2-11 200,7-15-36,1 0-1,-1 1 0,2-1 0,-1 0 0,2 13 0,0-20-150,-1-1 1,1 1-1,-1-1 1,1 1-1,0-1 1,0 0 0,0 1-1,0-1 1,0 0-1,1 0 1,1 2-1,-2-2-237,1-1-1,-1 0 1,1 1 0,-1-1-1,1 0 1,0 0 0,-1 0-1,1 0 1,0-1 0,0 1-1,0 0 1,-1-1-1,1 1 1,0-1 0,4 1-1,14-1-7914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57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60 8168,'0'0'2103,"0"-9"508,-1 1-1694,1 5-585,-1 0 0,1 0 0,-1 0 0,1 0 0,0 0-1,0 0 1,1 0 0,-1 0 0,1 0 0,-1 0-1,1 0 1,1-3 0,-1 36 3266,1-6-3235,-3 104 1346,2 137 394,4-254-1777,2-21 97,5-22-67,-10 17-328,0-1-1,0 0 1,-2 0 0,-1-19 0,1 29-22,-1 0 1,1 0-1,-1 0 1,-1 0-1,1 0 1,-1 1-1,0-1 1,-1 0-1,1 1 0,-1-1 1,0 1-1,0 0 1,-8-9-1,10 13-12,1 0 0,0 1 0,-1-1 0,1 1 0,-1-1-1,0 1 1,1-1 0,-1 1 0,1-1 0,-1 1 0,0-1-1,1 1 1,-1 0 0,0-1 0,1 1 0,-1 0 0,0 0-1,1 0 1,-1-1 0,0 1 0,0 0 0,1 0 0,-1 0-1,0 0 1,0 0 0,0 0 0,1 0 0,-1 1 0,-1-1-1,1 1-4,0 0 0,1 0 0,-1 0-1,0 0 1,1 0 0,-1 0 0,1 0-1,-1 0 1,1 0 0,-1 1 0,1-1 0,0 0-1,0 0 1,-1 0 0,1 1 0,0 0-1,0 4-4,0-1 0,0 1-1,0 0 1,1-1-1,0 1 1,0-1 0,3 9-1,-3-11 21,1 1 0,0-1 0,0-1 1,1 1-1,-1 0 0,0-1 0,1 1 0,0-1 0,-1 1 0,1-1 0,0 0 0,0-1 0,1 1 0,-1 0 0,0-1 0,0 0 0,1 1 1,-1-1-1,1-1 0,-1 1 0,1 0 0,-1-1 0,1 0 0,0 0 0,-1 0 0,1 0 0,-1 0 0,1-1 0,-1 0 0,1 0 0,-1 0 0,4-1 1,3-1 69,0-1 1,-1 0 0,0 0-1,0 0 1,0-2 0,0 1-1,-1-1 1,0 0 0,0 0-1,9-10 1,-8 5 26,-1 1 0,0-2 0,0 1 0,-1-1 0,0 0 0,-1 0 1,-1-1-1,0 0 0,0 0 0,-2 0 0,1 0 0,-2-1 0,0 0 0,0 1 0,-1-26 0,-1 39-103,-1 1-1,1-1 0,0 1 0,0-1 0,0 0 0,-1 1 0,1-1 0,0 0 1,0 0-1,-1 1 0,1-1 0,0 0 0,-1 1 0,1-1 0,0 0 0,-1 0 1,1 0-1,0 1 0,-1-1 0,1 0 0,0 0 0,-1 0 0,1 0 1,-1 0-1,1 0 0,0 0 0,-1 0 0,1 0 0,0 0 0,-1 0 0,1 0 1,-1 0-1,1 0 0,0 0 0,-1 0 0,1 0 0,-1 0 0,1 0 0,0-1 1,-1 1-1,1 0 0,0 0 0,-1-1 0,1 1 0,0 0 0,-1 0 1,1-1-1,0 1 0,0 0 0,-1-1 0,1 1 0,0 0 0,0-1 0,0 1 1,-1 0-1,1-1 0,0 1 0,0 0 0,0-1 0,0 1 0,0-1 0,0 1 1,0 0-1,0-1 0,0 1 0,0-1 0,-6 15-40,1 1 0,0 1 0,1-1-1,1 1 1,-2 30 0,1 82 142,3-122-77,1 0-1,0 0 1,1 0-1,0 0 1,0 0-1,0-1 1,0 1-1,1 0 0,0-1 1,3 8-1,-3-11-10,0 0-1,-1 0 0,1-1 0,0 1 0,0 0 0,0-1 0,0 0 0,0 1 0,0-1 0,0 0 0,0 0 0,0 0 0,1 0 0,-1 0 1,0-1-1,1 1 0,-1-1 0,1 1 0,-1-1 0,1 0 0,-1 0 0,1 0 0,-1 0 0,0-1 0,1 1 0,-1-1 0,1 1 0,2-2 1,4-1 10,1 0 0,-1-1 1,0-1-1,0 1 0,-1-1 1,0-1-1,1 1 0,-2-2 1,1 1-1,11-13 0,-13 13-19,-1 1 0,0-1 1,0 0-1,-1 0 0,1-1 0,-1 0 0,-1 1 0,1-1 1,-1-1-1,0 1 0,-1 0 0,0-1 0,0 1 0,1-11 0,-3 17-1,0 1-1,0 0 1,0-1-1,0 1 1,0-1-1,0 1 0,0 0 1,0-1-1,0 1 1,0 0-1,0-1 1,0 1-1,0 0 0,-1-1 1,1 1-1,0 0 1,0 0-1,0-1 1,0 1-1,-1 0 0,1-1 1,0 1-1,0 0 1,-1 0-1,1-1 1,0 1-1,0 0 0,-1 0 1,1 0-1,0-1 1,-1 1-1,1 0 1,0 0-1,-1 0 0,1 0 1,-1 0-1,-14 4-35,-12 17-36,16-8 69,0 0 1,1 0 0,-10 18-1,17-26 5,0 0 0,1 0 0,-1 0 0,1 1 0,0-1 0,1 1-1,-1 0 1,1-1 0,0 1 0,1 0 0,-1 0 0,1 10 0,1-14-84,0 0-1,0 0 1,0 0 0,0-1 0,1 1-1,-1-1 1,0 1 0,1-1 0,-1 1 0,1-1-1,0 0 1,-1 0 0,1 1 0,0-1-1,0-1 1,0 1 0,-1 0 0,1 0 0,0-1-1,0 1 1,0-1 0,0 1 0,0-1-1,0 0 1,0 0 0,1 0 0,3 0 0,31-1-3718,-9-4-3287,3-9-9426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57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5093,'0'-5'1088,"0"-1"0,0 0 0,1 0 0,-1 1 0,1-1 1,1 0-1,-1 1 0,1-1 0,0 1 0,0 0 0,5-9 0,-4 10-729,0 0-1,1 0 1,0 0-1,0 1 1,0-1-1,0 1 1,1 0-1,-1 0 1,1 1-1,0-1 1,0 1-1,9-3 1,44-9 1616,-57 14-1932,1-1 0,-1 1 0,0 0 0,1-1-1,-1 1 1,1 0 0,-1 0 0,1 0 0,-1 0 0,1 1 0,-1-1-1,0 0 1,1 0 0,-1 1 0,1-1 0,-1 1 0,0 0-1,0-1 1,1 1 0,-1 0 0,0 0 0,0-1 0,0 1 0,1 0-1,-1 0 1,0 0 0,-1 1 0,1-1 0,0 0 0,0 0 0,0 0-1,-1 1 1,1-1 0,0 0 0,-1 1 0,1 1 0,0 7 113,-1 0 0,-1 0 1,1 0-1,-2 0 0,1 0 0,-1 0 1,-1-1-1,0 1 0,0-1 1,-7 14-1,-7 10 50,-32 47 1,9-17-76,29-45-96,-16 31-29,26-47-6,-1 1-1,1 0 1,0-1 0,1 1 0,-1 0 0,0-1-1,1 1 1,-1 0 0,1 0 0,0 0 0,0 0-1,0-1 1,1 1 0,-1 0 0,1 3-1,0-5 9,0 1-1,0-1 1,1 1-1,-1-1 1,0 0-1,0 0 1,1 0-1,-1 0 1,1 0-1,-1 0 1,1 0-1,-1 0 1,1 0-1,0-1 1,-1 1-1,1-1 1,0 1-1,-1-1 1,1 0-1,0 1 1,0-1-1,2 0 0,49-1 160,-37 0-127,5 0-24,0-1 0,1-1 0,-1-1 0,29-10 0,-38 10-782,-1 0 0,0-1 0,0 0 0,0-1 0,13-9 0,-23 15 508,-1-1 0,1 1 1,0 0-1,-1-1 0,1 1 0,-1 0 0,1-1 0,-1 1 0,1-1 1,-1 1-1,0-1 0,1 1 0,-1-1 0,1 1 0,-1-1 0,0 0 1,1 1-1,-1-1 0,0 1 0,0-1 0,0 0 0,0 1 0,1-1 1,-1 0-1,0 1 0,0-1 0,0 0 0,0 1 0,0-1 0,0 0 1,-1 1-1,1-2 0,-7-6-7632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58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13100,'0'0'10154,"76"-6"-10122,-33 1-576,2-4-1891,-5-5-2594,-10-1-4932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58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11050,'0'0'3310,"11"-5"-272,3-2-2546,0 2 1,1 0-1,-1 0 1,1 2-1,0 0 1,0 0-1,1 2 1,-1 0-1,0 0 0,1 1 1,20 4-1,-28-3-486,0 1-1,0 0 0,0 1 1,-1 0-1,1 0 0,-1 1 0,1-1 1,-1 2-1,0-1 0,0 1 1,-1 0-1,11 11 0,-15-14 79,1 1 0,-1 0 0,-1 0-1,1 0 1,0 0 0,-1 0 0,0 1 0,1-1-1,-1 0 1,0 0 0,-1 1 0,1-1 0,-1 1 0,1-1-1,-1 1 1,0-1 0,-1 1 0,1-1 0,0 1-1,-1-1 1,0 0 0,0 1 0,0-1 0,0 0 0,0 0-1,-1 1 1,1-1 0,-1 0 0,0 0 0,0-1-1,0 1 1,-3 3 0,-45 52 2050,29-35-1630,-34 49 0,51-64-506,-1-1 0,1 1 1,0 1-1,1-1 0,-1 1 1,2-1-1,-1 1 0,1 0 0,1 0 1,-1 18-1,2-26-1,0 0-1,0 0 1,0 0 0,0-1-1,0 1 1,1 0 0,-1 0-1,0 0 1,1 0 0,-1-1 0,1 1-1,-1 0 1,1 0 0,-1-1-1,1 1 1,-1 0 0,1-1-1,0 1 1,-1 0 0,1-1-1,0 1 1,0-1 0,-1 0-1,1 1 1,0-1 0,1 1-1,31 5-251,-23-6-42,-1 0 0,1-1-1,-1 0 1,19-5 0,-14-1-1521,1 1-1,-1-2 1,-1 0 0,18-13 0,3-4-6852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58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12748,'0'0'13293,"74"-22"-12364,-29 18-257,2-1-255,3-1-321,-1-1-128,1-1-897,-10-2-1570,-1-4-3042,-10-3-5349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59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10122,'0'0'12203,"49"20"-11050,-24-20-160,4 0-352,2 0-353,3-8-224,-2-2-929,-3-2-2017,0-3-3525,-8-1-8102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14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792 75 18516,'0'3'151,"-1"5"124,0 0-1,0 0 0,1 0 1,0 0-1,1 0 1,-1 0-1,3 8 0,-2-14-253,-1-1 0,1 1 0,0-1 0,0 1 0,0-1-1,-1 1 1,1-1 0,1 1 0,-1-1 0,0 0 0,0 0-1,0 1 1,1-1 0,-1 0 0,3 1 0,-1-1-18,-1 0 0,1 0 0,0 0 0,0 0 0,0-1 0,0 1 0,0-1 0,0 0 0,0 1 0,0-2 0,5 0 1,7-1-317,-1-1 1,0-1 0,0-1 0,-1 0-1,1 0 1,-1-1 0,20-14 0,-8 4-732,0-1 1,37-35 0,-23 9-155,-69 87 3067,-36 70 0,33-54-1103,-37 78 545,13-23-330,43-92-825,3-7-22</inkml:trace>
  <inkml:trace contextRef="#ctx0" brushRef="#br0" timeOffset="1">1 765 14947,'77'-12'1384,"24"-9"-959,12-2-177,17-2 368,8 4-24,3 6-128,-7 1-152,-17 8-456,-13 1-224,-26 2 312,-16 2-56,-19-1-32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13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13325,'0'0'3224,"-10"1"-240,3-1-2691,1 0 0,-1 1 1,1 0-1,0 1 0,-1-1 0,1 1 0,0 0 0,0 1 0,0-1 0,0 1 1,1 1-1,-1-1 0,1 1 0,0 0 0,0 0 0,0 0 0,0 1 0,1-1 1,0 1-1,0 0 0,-5 9 0,5-8-96,1 0 0,0 0-1,1 0 1,-1 1 0,1-1 0,0 1 0,1-1-1,0 1 1,0 0 0,0-1 0,1 1 0,0 0-1,0 0 1,2 11 0,-1-16-181,1-1 0,-1 1 0,0-1 0,1 1 0,0-1 0,-1 0 0,1 0 0,0 0 0,-1 0 0,1 0 0,0 0 0,0 0 0,0-1 0,0 1 0,0-1 0,0 1 0,0-1 0,0 0 0,0 0 0,0 0 0,0 0 0,0 0 0,3 0 0,48-9-934,-45 6 191,-1-1 1,0 0-1,1 0 0,-1-1 0,-1 1 1,10-9-1,16-21-6469,-17 15 496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4:59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60 11307,'0'0'5856,"6"-9"-3454,21-28-379,-27 37-1901,1-1-1,-1 1 0,0 0 1,0 0-1,1-1 1,-1 1-1,0 0 0,0-1 1,1 1-1,-1 0 0,0-1 1,0 1-1,0-1 0,1 1 1,-1 0-1,0-1 0,0 1 1,0-1-1,0 1 1,0-1-1,0 1 0,0 0 1,0-1-1,0 1 0,0-1 1,0 1-1,0 0 0,-1-1 1,1 1-1,0-1 0,0 1 1,-1-1-1,-12 1 736,-17 13-978,20-5 133,-1 0 0,1 1 0,0 1 1,1 0-1,1 0 0,-1 0 0,1 1 0,1 1 0,0-1 1,1 1-1,0 0 0,1 1 0,0-1 0,1 1 0,0 0 0,1 0 1,-2 21-1,5-32-18,0 0 0,0-1 0,0 1 1,0 0-1,1 0 0,-1-1 0,1 1 1,-1 0-1,1 0 0,-1-1 0,1 1 0,0-1 1,0 1-1,0-1 0,0 1 0,0-1 1,0 1-1,1-1 0,-1 0 0,0 0 0,1 0 1,2 2-1,-1-1-74,1 0 1,0-1 0,0 1-1,0-1 1,0 0 0,0 0-1,0 0 1,0-1 0,7 1-1,0-1-386,-1-1 0,1 0 0,-1 0 0,1-1 0,-1-1 0,0 1 0,15-7 0,-13 3-780,0-1 0,0 0 1,16-14-1,10-15-5398,-11 5-1348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01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89 158 9545,'0'0'12011,"-10"8"-10900,4-3-977,-1 1-1,1 0 1,0 0 0,0 0-1,1 1 1,0 0 0,0 0 0,0 0-1,1 1 1,0 0 0,1-1 0,-1 1-1,2 0 1,-1 1 0,1-1 0,0 0-1,1 1 1,-1 13 0,2-21-125,0 0 1,0 1-1,0-1 1,0 0 0,0 0-1,1 0 1,-1 0-1,0 0 1,0 1-1,1-1 1,-1 0-1,1 0 1,-1 0 0,1 0-1,0 0 1,-1 0-1,1 0 1,0 0-1,0 0 1,-1-1-1,1 1 1,0 0-1,0 0 1,0-1 0,1 2-1,0-2 15,1 1-1,-1 0 1,1-1-1,-1 1 1,0-1 0,1 1-1,-1-1 1,1 0-1,-1 0 1,0-1-1,5 0 1,0 0 44,0-1 1,0 0-1,-1 0 1,1 0-1,0-1 0,-1 0 1,11-8-1,-6 2-1,-1-1-1,0 0 1,-1 0 0,0-1-1,13-21 1,-17 24 93,-1 0-1,1 0 1,-2 0 0,1 0-1,-1-1 1,0 1 0,-1-1-1,0 0 1,1-17 0,-3 24 165,-2 5-283,-1 0-1,1-1 1,0 1-1,0 0 1,0 0-1,0 0 1,1 0 0,-3 7-1,1-3-4,0-1-34,-5 6 37,2 0-1,0 1 0,0 0 1,1 0-1,0 1 1,2-1-1,-1 1 1,-1 16-1,5-29-36,0-1-1,0 1 1,0 0 0,0-1-1,1 1 1,-1-1 0,0 1-1,0-1 1,0 1 0,0-1-1,0 1 1,1 0 0,-1-1-1,0 0 1,1 1 0,-1-1-1,0 1 1,1-1 0,-1 1-1,0-1 1,1 0 0,-1 1-1,1-1 1,-1 1 0,1-1-1,-1 0 1,1 0 0,-1 1-1,1-1 1,-1 0 0,2 0-1,22-1 133,21-17 46,5-12-181,-48 31 0,-1-1 0,1 1 1,0-1-1,0 0 0,0 0 1,-1 1-1,1-1 0,0-1 1,0 1-1,0 0 0,0 0 1,-1-1-1,1 1 0,0-1 1,3-1-1,3-5 23,-1 0 0,1 0 0,-1-1 0,-1 0 0,0-1 1,8-12-1,-8 12-14,0 0 0,0 0 0,1 0 0,13-11 1,-17 17-19,0 1 1,0-1 0,1 1 0,-1 0 0,1 0 0,0 1 0,-1-1-1,1 1 1,0 0 0,0 0 0,0 0 0,0 0 0,0 1 0,0 0 0,0 0-1,7 0 1,-10 1 3,1 0 1,-1-1-1,1 1 0,-1 0 0,0 0 0,0 0 1,1 0-1,-1 0 0,0 1 0,0-1 0,0 0 1,0 0-1,0 1 0,0-1 0,0 1 0,-1-1 1,1 1-1,-1-1 0,1 1 0,-1-1 0,1 1 1,-1-1-1,0 1 0,1 0 0,-1-1 0,0 1 1,0 0-1,0-1 0,-1 3 0,-1 52-107,-9-8 143,8-37-15,0 0 1,1 1-1,-2 20 0,4-31 27,3-4-20,-1 0 1,0 0-1,1 0 1,-1-1-1,0 1 0,-1-1 1,1 1-1,-1-1 1,1 1-1,-1-1 1,0 0-1,0 0 1,0-4-1,4-10 124,18-28 21,-18 38-180,-1 0-1,1 0 0,-1 0 0,-1 0 0,0-1 1,0 0-1,0 1 0,1-19 0,-4 26-45,0 2 52,0-1 1,-1 0 0,1 0 0,0 0-1,-1 0 1,1 0 0,-1 1 0,1-1-1,0 0 1,-1 0 0,1 1-1,0-1 1,-1 0 0,1 1 0,0-1-1,0 0 1,-1 0 0,1 1 0,0-1-1,0 1 1,0-1 0,-1 0 0,1 1-1,0-1 1,0 0 0,0 1 0,0-1-1,0 1 1,-1 1 152,29-3-219,0-1 0,-1-1 0,45-12 0,-60 12 7,-1 1 0,0 0 0,1 1-1,22 1 1,-34 0 59,1 1 1,-1 0-1,1-1 0,0 1 0,-1-1 0,1 1 0,-1 0 0,1 0 0,-1-1 1,0 1-1,1 0 0,-1 0 0,0 0 0,1-1 0,-1 1 0,0 0 0,0 0 1,0 0-1,0 0 0,0-1 0,0 1 0,0 0 0,0 0 0,0 0 0,0 1 1,-3 25 56,0-19 1,0 0 0,0-1 0,-1 1 1,-8 10-1,8-13-31,1 0 1,0 0-1,0 0 0,0 1 1,0-1-1,1 1 1,0 0-1,0 0 1,1-1-1,-2 11 0,4-16-4,1 0 0,-1 1-1,0-1 1,1 0-1,-1 0 1,0 0 0,1 0-1,-1 0 1,0-1-1,1 1 1,-1 0 0,0 0-1,1-1 1,-1 1 0,0-1-1,0 0 1,2 0-1,12-10-14,-1-1 0,0-1 0,-1 0 0,0 0 0,-1-2 0,-1 1 0,0-1 0,-1-1-1,0 0 1,-2-1 0,0 1 0,0-2 0,5-20 0,-14 42 18,-1 2 5,1-1 0,-1 0 0,2 1 0,-1-1 0,1 1 0,0 9 0,0-14-17,0 1 1,0 0-1,1 0 0,-1 0 1,1 0-1,0-1 1,-1 1-1,1 0 1,0-1-1,0 1 0,0-1 1,0 1-1,0-1 1,0 1-1,1-1 1,-1 0-1,0 1 0,1-1 1,-1 0-1,1 0 1,-1 0-1,1 0 1,0 0-1,-1 0 0,1-1 1,0 1-1,0-1 1,-1 1-1,1-1 1,0 0-1,2 1 0,7 0 13,1 0 0,-1-1 0,0 0 0,1 0-1,-1-2 1,0 1 0,0-1 0,0-1 0,20-7-1,-24 7-22,0 0 0,0 0-1,0-1 1,0 0 0,0 0-1,-1-1 1,0 0 0,0 0 0,0-1-1,-1 1 1,1-1 0,-1 0-1,-1-1 1,1 1 0,3-9-1,-7 14 4,0 0 0,-1 0 0,1 0 0,-1 0 0,1 0-1,0-1 1,-1 1 0,0 0 0,1 0 0,-1-1 0,0 1 0,0 0-1,0 0 1,0-1 0,0 1 0,0 0 0,0-1 0,0 1 0,0 0-1,-1 0 1,1-1 0,0 1 0,-1 0 0,1 0 0,-2-3 0,1 3-5,-1 1-1,1-1 1,-1 0 0,1 0 0,0 1 0,-1-1 0,1 1 0,-1-1 0,0 1 0,1-1 0,-1 1-1,1 0 1,-1 0 0,0 0 0,1 0 0,-1 0 0,-2 1 0,-3 0-17,-1 0 0,0 1 0,0 0 0,1 0 0,0 1 0,-1 0 0,-9 5 0,11-3 27,1-1-1,-1 1 0,1 1 1,0-1-1,0 1 0,0-1 1,1 2-1,0-1 1,-5 10-1,8-14-19,0 0 0,0 0 0,0 0 0,0 0 0,0 1 0,0-1 0,1 0 1,-1 1-1,1-1 0,0 0 0,-1 1 0,1-1 0,0 0 0,1 1 0,-1-1 0,0 0 0,1 1 0,-1-1 0,1 0 1,0 0-1,-1 1 0,1-1 0,0 0 0,0 0 0,1 0 0,-1 0 0,0 0 0,1 0 0,-1 0 0,1-1 0,0 1 1,2 1-1,-1 0-397,1-1-1,0 1 1,0-1 0,0 0 0,0 0 0,1-1 0,6 2 0,20 1-5909,1-4-4042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01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5061,'5'-17'8173,"0"-3"1306,-2 32-6221,-3 124-1352,0-135-1889,0 1 0,0-1-1,0 1 1,0-1 0,1 1 0,-1-1 0,0 1-1,1-1 1,-1 0 0,1 1 0,-1-1-1,1 0 1,0 1 0,0-1 0,0 0 0,-1 0-1,1 0 1,0 1 0,1-1 0,-1 0 0,0 0-1,0-1 1,0 1 0,2 1 0,0-1 23,0 0 1,0 0-1,0 0 1,0-1-1,0 1 1,0-1 0,0 0-1,1 0 1,-1 0-1,0 0 1,3-1-1,6-2 94,-1 1 0,0-1-1,0-1 1,0 0 0,13-8-1,46-32 22,-46 27-91,42-21 0,-65 37-55,-1 1 0,1 0 0,-1 0 0,1-1 0,-1 1 0,1 0 0,-1 0 0,1 0 0,-1 0 0,1 0 0,-1 0 0,1 0 0,-1 0 0,1 0 0,-1 0 0,1 0 0,-1 0 0,1 0 0,-1 0 0,1 0 0,-1 1 0,1-1 0,-1 0 0,1 0 0,-1 0 0,0 1 0,1-1-1,-1 0 1,1 1 0,-1-1 0,0 0 0,1 1 0,-1-1 0,0 1 0,1 0 0,6 24 374,-10 40 156,3-56-524,0-9-6,-1 0-1,1 0 1,0 1-1,0-1 1,0 0-1,0 1 1,0-1-1,0 0 1,0 1-1,0-1 1,0 0-1,0 0 1,0 1 0,0-1-1,0 0 1,0 1-1,0-1 1,0 0-1,1 1 1,-1-1-1,0 0 1,0 0-1,0 1 1,0-1-1,1 0 1,-1 0-1,0 1 1,0-1-1,0 0 1,1 0-1,-1 0 1,0 1 0,0-1-1,1 0 1,-1 0-1,0 0 1,0 0-1,1 0 1,-1 1-1,0-1 1,1 0-1,-1 0 1,0 0-1,1 0 1,-1 0-1,0 0 1,1 0-1,-1 0 1,20-11 208,15-21-110,0-10-81,-25 28-428,1 1 0,20-19 0,-31 31 366,0 1-1,0 0 0,0 0 0,0-1 1,1 1-1,-1 0 0,0 0 0,0 0 0,0-1 1,1 1-1,-1 0 0,0 0 0,0 0 1,1 0-1,-1 0 0,0 0 0,0-1 1,1 1-1,-1 0 0,0 0 0,1 0 0,-1 0 1,0 0-1,0 0 0,1 0 0,-1 0 1,0 0-1,0 0 0,1 0 0,-1 0 0,0 1 1,1-1-1,-1 0 0,0 0 0,0 0 1,1 0-1,-1 0 0,0 1 0,0-1 1,0 0-1,1 0 0,-1 1 0,4 14-438,-8 22 417,-11 6-18,11-35 29,1 0 0,0 0 0,0 1 0,1-1 0,0 1 0,-1 10 0,3-18-1042,9-29-9588,0 7 2536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02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44 1313,'0'0'23254,"-47"-43"-21460,44 42-801,8 1-1890,4 3-1794,0-3-3715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20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10090,'0'0'10586,"0"9"-9775,2 105 954,-4-77-2170,2 0-1,2 1 1,1-1 0,14 65-1,-16-97-528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20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9705,'0'0'12310,"96"4"-8711,-70-6-3522,0-2-1,38-8 1,-53 9-458,-1 0 1,1 0-1,-1-1 0,0-1 0,0 1 0,0-2 0,-1 1 0,15-12 0,-23 16 153,0 1-1,-1-1 1,1 0 0,0 1-1,-1-1 1,1 0 0,-1 0-1,1 1 1,-1-1 0,1 0-1,-1 0 1,1 0 0,-1 0-1,0 0 1,1 0 0,-1 0-1,0 1 1,0-1 0,0 0-1,0 0 1,0 0 0,0 0 0,0 0-1,0 0 1,0-1 0,-5-11-5650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21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13325,'0'0'11563,"65"-24"-11147,-33 24-320,3 0-64,-1 0-480,0 9-1378,-3 4-1409,-1 1-2178,-6 2-2371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21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12524,'0'0'8760,"0"10"-7799,-1 8-692,0-9 36,0 1 1,1-1 0,0 1-1,3 16 1,-3-24-268,0 0 0,1 0 0,-1-1 1,1 1-1,-1 0 0,1 0 1,0-1-1,0 1 0,0 0 0,0-1 1,0 1-1,0-1 0,0 1 1,1-1-1,-1 0 0,0 1 0,1-1 1,-1 0-1,1 0 0,-1 0 0,1 0 1,0 0-1,-1 0 0,1 0 1,0-1-1,0 1 0,0-1 0,-1 1 1,1-1-1,0 0 0,2 0 1,2 0 12,0 0 0,0-1 0,-1 0 0,1 0 0,-1 0 0,1-1 0,-1 0 1,1 0-1,-1 0 0,0 0 0,0-1 0,0 0 0,6-5 0,35-16-40,-45 29 53,0 1 0,0-1 0,-1 1 0,0-1 0,0 1 0,-1 5 0,-9 36 919,7-33-817,0 0-1,0 0 0,0 23 0,3-37-229,0 1-1,0-1 0,0 1 0,0-1 1,0 0-1,0 1 0,0-1 0,1 0 1,-1 1-1,0-1 0,0 1 1,0-1-1,1 0 0,-1 1 0,0-1 1,0 0-1,1 0 0,-1 1 1,0-1-1,1 0 0,-1 0 0,0 1 1,1-1-1,-1 0 0,0 0 0,1 0 1,-1 1-1,1-1 0,-1 0 1,0 0-1,1 0 0,-1 0 0,1 0 1,-1 0-1,0 0 0,1 0 0,-1 0 1,1 0-1,12-4-5269,4-10-5316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28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42 13453,'0'0'2156,"-1"-8"284,-2-25-566,0 33 257,-1 12-1616,-3 17-262,2 32 874,2 0 1,3 1 0,15 115 0,-13-160-1098,0 1 1,2-1-1,0 0 1,0 0-1,2 0 1,14 31-1,-6-33 106,-6-25 135,-5-32 54,-3 41-331,-4-37 24,-1 1 1,-1-1-1,-3 1 0,-1 1 0,-15-38 0,12 36-20,24 44-66,3 1 0,-1 1-1,2-2 0,-1 0 0,1 0 0,22 4 0,-25-9 82,0-1-1,0 0 0,0 0 1,0-1-1,0-1 0,0 0 1,0-1-1,-1 0 0,1-1 1,-1 0-1,0-1 0,18-10 1,-20 10-1,-1-1 0,-1 0 0,1-1 0,-1 0 0,0 0 0,-1 0 0,0-1 0,0 0 0,0 0 0,-1-1 0,-1 0 0,1 0 0,-1 0 0,-1 0 0,6-19 0,-8 18 18,1 0 0,-1 0 0,-1 0 1,1 0-1,-3-13 0,2 23-32,0-1 0,0 1 0,0 0 0,0-1 0,0 1 0,0 0-1,0-1 1,0 1 0,-1 0 0,1-1 0,0 1 0,0 0 0,0 0 0,0-1-1,-1 1 1,1 0 0,0-1 0,0 1 0,-1 0 0,1 0 0,0 0 0,0-1-1,-1 1 1,1 0 0,0 0 0,-1 0 0,1 0 0,0-1 0,-1 1 0,1 0-1,0 0 1,-1 0 0,1 0 0,0 0 0,-1 0 0,1 0 0,0 0 0,-1 0 0,1 0-1,0 0 1,-1 0 0,1 0 0,0 0 0,-1 1 0,1-1 0,0 0 0,-1 0-1,1 0 1,0 0 0,-1 1 0,1-1 0,0 0 0,0 0 0,-1 0 0,1 1-1,0-1 1,0 0 0,0 1 0,-1-1 0,-16 17-122,3 4 179,2 0-1,0 1 0,2 0 1,0 1-1,1 0 0,2 0 1,0 1-1,2 0 1,0 0-1,-1 29 0,6-50-41,0 0 0,0 0-1,0 0 1,0 0 0,0 0-1,0-1 1,1 1 0,0 0-1,-1 0 1,1 0 0,0-1-1,0 1 1,1-1 0,-1 1-1,0-1 1,1 1 0,0-1-1,-1 1 1,1-1 0,0 0-1,0 0 1,4 2 0,-2-1 6,0-1 1,0 0-1,0-1 0,1 1 1,-1-1-1,0 0 1,1 0-1,0 0 0,-1 0 1,1-1-1,-1 0 1,9 0-1,1-2-33,0 0 0,0-1 0,0 0-1,-1-1 1,0 0 0,0-1 0,0-1 0,20-11 0,-19 8-13,-1-1 0,0-1 1,-1 0-1,16-18 1,-25 26 22,0 0 1,0 0-1,0-1 1,-1 0 0,1 1-1,-1-1 1,0 0-1,0 0 1,-1 0-1,1 0 1,-1 0 0,0-1-1,0 1 1,0 0-1,0-1 1,-1 1-1,0 0 1,0-1 0,0 1-1,0-1 1,-3-7-1,2 9 9,-1 1 0,0 0-1,0-1 1,0 1 0,0 0-1,-1 0 1,1 0 0,0 1-1,-1-1 1,0 1 0,1-1 0,-1 1-1,0 0 1,0 0 0,1 0-1,-1 0 1,0 0 0,0 1-1,0-1 1,0 1 0,-5 0-1,-2-1 29,1 1 0,-1 0-1,1 0 1,-1 1 0,-17 3-1,21-1-22,1-1 0,-1 1-1,1 0 1,-1 0 0,1 0-1,0 1 1,0 0-1,1 0 1,-1 0 0,1 1-1,0-1 1,0 1 0,0 0-1,1 0 1,0 0 0,0 1-1,0-1 1,-3 10 0,5-12-20,0 0 0,0 0 0,0 0 1,0 0-1,1 0 0,-1 0 0,1 0 1,0 0-1,0 1 0,0-1 0,0 0 1,1 0-1,-1 0 0,1 0 0,0 0 1,0 0-1,0 0 0,0 0 1,0 0-1,1-1 0,-1 1 0,1 0 1,0-1-1,0 1 0,0-1 0,0 0 1,0 1-1,0-1 0,0 0 0,1 0 1,-1-1-1,1 1 0,0 0 0,0-1 1,-1 0-1,1 1 0,5 0 1,4 2-624,0-1 0,-1-1 0,1 0 0,24 1 0,21-5-4835,-23-4-649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29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80 4837,'19'-12'2152,"47"-31"4104,-20 21 758,-46 22-6865,1 0 1,-1 0-1,0-1 0,1 1 0,-1 0 0,0 0 0,1 0 1,-1-1-1,1 1 0,-1 0 0,0 0 0,1 0 0,-1 0 1,1 0-1,-1 0 0,0 0 0,1 0 0,-1 0 0,1 0 1,-1 0-1,0 0 0,1 0 0,-1 0 0,1 0 0,-1 0 1,0 1-1,1-1 0,-1 0 0,0 0 0,1 0 0,-1 1 1,0-1-1,1 0 0,-1 0 0,1 1 0,-5 15 1551,-18 18-1119,21-33-459,-34 44 93,-2-1 0,-66 59 1,89-95-1590,8-12-2122,3-25-4637,4 20 6599,-1-16-4247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14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7 12075,'0'0'13464,"-4"12"-12850,-7 31-118,1 1 1,2 1-1,-3 47 1,25-127 670,-4 15-1139,-5 4-66,-1-1 0,0 0 0,-2 0-1,1 0 1,-1-26 0,-2 49-182,-1-5 211,1 1 0,0-1-1,-1 0 1,1 1 0,0-1-1,0 1 1,0-1 0,0 1 0,1-1-1,-1 0 1,0 1 0,0-1-1,1 1 1,-1-1 0,1 0 0,-1 1-1,1-1 1,0 0 0,-1 0-1,1 1 1,0-1 0,0 0-1,0 0 1,0 0 0,0 0 0,0 0-1,0 0 1,0 0 0,1-1-1,-1 1 1,0 0 0,0-1 0,1 1-1,-1-1 1,0 1 0,1-1-1,-1 1 1,1-1 0,-1 0 0,0 0-1,1 0 1,2 0 0,5 1-3,-1-1 0,1 0 1,0 0-1,-1-1 0,1 0 1,-1-1-1,1 0 1,-1 0-1,1-1 0,14-7 1,-19 8 2,-1 1-1,1-2 1,0 1 0,-1 0 0,1-1 0,-1 0-1,0 1 1,0-1 0,0 0 0,0-1 0,-1 1-1,1-1 1,-1 1 0,0-1 0,0 0 0,0 1-1,0-1 1,-1 0 0,0 0 0,1 0 0,-2-1 0,1 1-1,0 0 1,-1-5 0,-4 8-161,-6 8 42,-6 10 10,8-6 213,0 1 0,1 0 0,1 0 0,0 1 1,1 0-1,0 0 0,1 0 0,0 1 0,1-1 1,1 1-1,-1 24 0,3-38-89,0 1 0,0 0 0,0-1 0,1 1 0,-1 0 0,0-1 0,1 1-1,-1 0 1,1-1 0,-1 1 0,0-1 0,1 1 0,0-1 0,-1 1 0,1-1 0,-1 1 0,1-1 0,-1 1 0,1-1 0,0 0 0,-1 1 0,1-1-1,0 0 1,-1 0 0,1 0 0,0 1 0,0-1 0,-1 0 0,1 0 0,0 0 0,0 0 0,-1 0 0,1 0 0,0 0 0,-1-1 0,1 1 0,0 0 0,0 0-1,0-1 1,34-10-158,-23 4-747,0-1-1,-1 0 0,0-1 0,0-1 0,12-13 0,22-31-7607,-25 30 2827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30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8456,'0'0'18417,"45"37"-17808,-20-17-353,-5 2-128,3 0-96,6-2-160,3-2-1057,-3-4-1057,4-6-961,-8-4-1505,2-4-2371</inkml:trace>
  <inkml:trace contextRef="#ctx0" brushRef="#br0" timeOffset="1">399 0 12684,'0'0'11915,"-18"53"-11755,16-30-96,2 2-31,0-2-162,0-3-1280,0-2-1442,0-8-2978,5-4-4709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30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67 7944,'0'0'4889,"5"-9"-3762,1 0-774,-3 6-188,-1 0 1,0 0-1,0 0 0,0 0 1,0 0-1,-1-1 1,1 1-1,-1-1 1,0 1-1,1-5 1,-3-1 7252,-6 14-4058,-3 21-1871,19 479 577,-9-505-2059,0 0 0,0 0 0,0 0 1,0 1-1,0-1 0,0 0 0,0 0 0,0 0 0,0 0 0,0 0 0,0 1 0,0-1 0,0 0 0,0 0 1,0 0-1,0 0 0,0 0 0,1 0 0,-1 1 0,0-1 0,0 0 0,0 0 0,0 0 0,0 0 0,0 0 1,0 0-1,0 0 0,1 0 0,-1 0 0,0 0 0,0 1 0,0-1 0,0 0 0,0 0 0,1 0 0,-1 0 1,0 0-1,0 0 0,0 0 0,0 0 0,0 0 0,1 0 0,-1 0 0,0 0 0,0 0 0,0 0 0,0 0 1,0 0-1,1 0 0,-1-1 0,0 1 0,0 0 0,0 0 0,0 0 0,0 0 0,0 0 0,1 0 0,11-9 203,10-14-57,19-40-279,-30 44-164,2 0 1,0 0-1,0 1 0,18-17 0,-30 35 277,-1-1-1,1 1 1,-1-1 0,1 1-1,-1-1 1,1 1-1,0-1 1,-1 1-1,1 0 1,0-1-1,-1 1 1,1 0 0,0 0-1,-1-1 1,1 1-1,0 0 1,-1 0-1,1 0 1,0 0-1,0 0 1,-1 0-1,1 0 1,0 0 0,0 0-1,-1 0 1,1 0-1,0 0 1,-1 1-1,1-1 1,0 0-1,-1 1 1,1-1-1,0 0 1,0 1 0,1 1-10,0 1 0,0-1 0,0 0 0,-1 0 0,1 1 0,-1-1 0,1 1 0,-1 0 0,1 4 0,14 59-77,-15-62 141,-1 0 0,1-1 0,-1 1-1,0 0 1,1-1 0,-2 1 0,1 0 0,0-1 0,-1 1 0,0 0 0,0-1 0,0 1 0,0-1 0,0 1 0,-1-1 0,1 0 0,-1 1 0,0-1 0,0 0 0,-4 4 0,2-4 51,0 0 0,-1-1 0,1 0 0,-1 1 0,0-2 0,1 1 1,-1 0-1,0-1 0,0 0 0,0 0 0,0 0 0,0-1 0,0 0 1,-9 0-1,4-1-41,-1 0 0,0 0 0,1-1 0,0-1 0,-1 0 0,1 0 0,-12-6 0,17 7-146,1 0-1,-1 0 1,1 0 0,0-1-1,0 1 1,0-1-1,0 0 1,0 0 0,1-1-1,0 1 1,-1-1-1,1 0 1,0 1 0,1-2-1,-1 1 1,1 0 0,0 0-1,-2-6 1,4 9-102,0 0 0,0 0 1,0 0-1,0 0 0,1 0 0,-1 0 1,0 0-1,1 0 0,-1 0 1,1 0-1,-1 0 0,1 0 1,-1 0-1,1 0 0,0 0 0,-1 1 1,1-1-1,0 0 0,0 0 1,-1 1-1,1-1 0,0 1 0,0-1 1,0 1-1,0-1 0,0 1 1,0-1-1,0 1 0,0 0 0,0-1 1,0 1-1,2 0 0,45-10-6790,-33 8 3426,9-4-838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31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36 4933,'0'0'5995,"2"-8"-1383,-2 4-4752,4-19 5238,-13 43-596,-5 25-4045,3 1 0,2 0 1,2 1-1,2 0 0,2 75 1,3-119-654,0 1 0,0-1 1,1 0-1,-1 0 1,1 0-1,0 0 0,0 1 1,0-1-1,0 0 1,1-1-1,2 6 1,11 3-3719,-13-11 3373,-1 1-1,0-1 0,1 0 0,-1 0 0,1 0 1,-1 0-1,0 0 0,1 0 0,-1-1 1,1 1-1,-1 0 0,0-1 0,0 1 0,3-2 1,9-9-9709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31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636 375 9449,'0'0'13063,"10"8"-11680,-6-6-1295,2 3 55,0 0-1,1 0 1,0-1-1,0 0 1,0 0-1,1-1 1,-1 0-1,1 0 1,0-1 0,0 0-1,13 2 1,-14-3-47,4-1-59,-1 1-1,1-2 1,20-2 0,-29 3-3,0 0 0,-1-1 0,1 1 0,0 0 0,-1-1 0,1 0 0,0 1 0,-1-1 1,1 0-1,-1 0 0,1 1 0,-1-1 0,0 0 0,1-1 0,-1 1 0,0 0 0,0 0 1,1-1-1,-1 1 0,0 0 0,0-1 0,-1 1 0,1-1 0,0 1 0,0-1 1,-1 0-1,1 1 0,-1-1 0,1 0 0,-1 1 0,0-4 0,0 3 10,-1 0-1,1 1 0,-1-1 1,1 1-1,-1-1 0,0 1 1,0-1-1,0 1 0,0 0 1,0-1-1,0 1 0,0 0 1,-1 0-1,1 0 0,0 0 1,-1 0-1,1 0 1,-1 0-1,1 0 0,-1 1 1,1-1-1,-1 0 0,1 1 1,-1-1-1,0 1 0,1 0 1,-1 0-1,0-1 0,1 1 1,-1 0-1,0 0 0,1 1 1,-3-1-1,-5 0-54,1 0 1,-1 1-1,0 0 0,1 0 0,-13 4 1,15-3 25,0 1 0,0 1 0,0-1 0,1 1 0,0 0 0,0 0 0,0 0 0,0 1 0,1 0 0,-1 0 0,1 0 0,-3 6 0,5-9 7,1-1 0,0 1 0,0 0 0,0 0-1,-1-1 1,2 1 0,-1 0 0,0 0-1,0 0 1,1 0 0,-1 0 0,1 0 0,-1 1-1,1-1 1,0 0 0,0 0 0,0 0 0,0 0-1,0 0 1,1 0 0,-1 0 0,1 1-1,-1-1 1,1 0 0,0 0 0,0-1 0,0 1-1,0 0 1,0 0 0,0 0 0,0 0 0,1-1-1,-1 1 1,0-1 0,1 1 0,0-1-1,-1 0 1,1 1 0,0-1 0,2 1 0,4 2 17,0 0 0,0-1 0,0-1 0,0 1 0,14 1 0,22-1-3258,-44-3 2973,1 0 0,-1 0 0,1 0 0,-1 0-1,1 0 1,-1 0 0,1 0 0,-1-1-1,1 1 1,-1 0 0,1 0 0,-1 0 0,1-1-1,-1 1 1,1 0 0,-1-1 0,1 1 0,-1 0-1,1-1 1,-1 1 0,0-1 0,1 1-1,-1 0 1,0-1 0,0 1 0,1-1 0,-1 1-1,0-1 1,0 1 0,1-1 0,-1 1-1,0-1 1,0 0 0,0 1 0,0-1 0,0 1-1,0-1 1,0 1 0,0-1 0,0 0 0,0-19-11686</inkml:trace>
  <inkml:trace contextRef="#ctx0" brushRef="#br0" timeOffset="1">0 4 13613,'0'0'6758,"43"-4"-16239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32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8 215 8680,'0'0'12049,"9"5"-10821,-4-2-1115,0-1 1,0 1 0,0-2-1,0 1 1,1 0 0,-1-1-1,0 0 1,1 0 0,-1-1-1,1 1 1,-1-1 0,1 0-1,-1-1 1,1 1 0,-1-1-1,1 0 1,-1-1 0,0 1-1,0-1 1,1 0 0,-1 0-1,0-1 1,7-4 0,6-3 19,0-1 1,0 0 0,-1-2-1,15-14 1,-27 23-112,-1 0 0,1 0 0,-1-1-1,0 0 1,-1 1 0,1-1 0,-1-1 0,0 1 0,0 0 0,0-1 0,-1 0-1,0 1 1,0-1 0,-1 0 0,1 0 0,-1 0 0,0 0 0,-1-8-1,0 12-11,0 1 0,0-1-1,0 1 1,-1 0 0,1-1-1,0 1 1,-1 0 0,1-1-1,-1 1 1,0 0 0,1 0-1,-1-1 1,0 1-1,0 0 1,0 0 0,0 0-1,0 0 1,0 0 0,0 0-1,0 0 1,0 0 0,0 1-1,-1-1 1,-1-1 0,-1 1-9,1 0 1,-1 0-1,0 0 1,0 1 0,0-1-1,1 1 1,-1 0 0,0 0-1,-5 1 1,-1 1-14,-1 0 1,1 0-1,-1 1 0,1 0 1,0 1-1,-10 5 1,5 0-3,0 1 0,1 1 1,0 0-1,1 1 0,0 0 1,-19 25-1,27-31 9,0 0-1,1 0 1,-1 1 0,2-1-1,-1 1 1,1 0 0,0 0-1,0 0 1,1 0-1,0 1 1,0-1 0,1 0-1,0 1 1,0 0 0,1-1-1,-1 1 1,2-1-1,1 12 1,-1-17-16,0 1 0,0-1 0,0 0 0,0 0 1,1 0-1,-1 0 0,1 0 0,-1 0 0,1 0 0,0 0 0,-1-1 0,1 1 1,0-1-1,0 1 0,1-1 0,-1 0 0,0 0 0,0 0 0,0 0 0,1 0 0,-1 0 1,1 0-1,-1-1 0,5 1 0,7 1-396,0-1 1,0 0-1,15-2 1,-18 1 4,3 0-406,0-1-1,0-1 1,-1 0 0,0-1-1,16-5 1,32-18-5434,-11-1-960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32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0 13613,'0'0'8253,"-4"9"-7121,-25 40-652,-3-1 1,-2-2-1,-78 83 1,106-121-509,2-4-35,1 0-1,-1-1 1,1 1 0,-1-1-1,0 1 1,0-1-1,-1 0 1,-6 3 0,9-10-823,1-1 0,0 1 1,0-1-1,1 1 0,-1-1 1,1 0-1,0 1 0,1-7 1,-1 8 63,0-68-8029,2 31 2429</inkml:trace>
  <inkml:trace contextRef="#ctx0" brushRef="#br0" timeOffset="1">5 92 705,'4'-27'5733,"-2"10"-2274,3 9 513,1 8-288,4 0-1987,-2 9 33,2 11-417,5 5-448,-1 2-321,2 1-191,6-1-33,1-4-128,6-2-96,0-1-384,5-6-1538,0-6-1633,-5-4-3556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32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21 14862,'0'0'6577,"-9"-5"-4367,8 4-2140,-2-1-13,1 1 1,0-1-1,-1 1 1,1-1-1,-1 1 1,0 0-1,1 0 1,-1 0-1,0 0 1,0 1-1,0-1 1,0 1-1,1 0 0,-1-1 1,0 2-1,0-1 1,0 0-1,0 0 1,0 1-1,1-1 1,-1 1-1,0 0 1,0 0-1,1 0 0,-1 0 1,0 1-1,1-1 1,0 1-1,-5 3 1,0 3-63,0 0 0,1 0 0,0 1 1,0-1-1,1 2 0,0-1 1,1 0-1,0 1 0,0 0 0,1 0 1,1 0-1,-1 0 0,2 0 0,-1 1 1,1-1-1,1 1 0,1 13 0,-1-21-55,0-1 0,1 0 0,-1 1 0,1-1 0,0 0 0,0 0 0,-1 0 1,2 0-1,-1 0 0,0 0 0,0 0 0,0 0 0,1 0 0,-1 0 0,1-1 0,0 1 0,-1 0 0,1-1 0,0 0 0,0 1 0,0-1 0,0 0 0,0 0 0,0 0 0,0 0 0,0 0 0,1-1 0,-1 1 0,0-1 0,0 1 0,1-1 0,-1 0 0,0 0 0,1 0 0,2 0 0,2 0-377,1 0-1,-1-1 1,1 0-1,-1 0 1,0 0-1,0-1 1,1 0-1,-1-1 0,-1 1 1,9-5-1,22-21-4227,2-8-2233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33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13068,'0'0'6140,"-9"5"-4763,3-3-1275,1 1 0,0 0 1,0 0-1,0 0 0,0 1 0,1 0 1,-1 0-1,1 0 0,0 1 1,0-1-1,1 1 0,-1 0 0,1 0 1,0 0-1,0 0 0,1 1 0,-1-1 1,-1 8-1,-1 4 98,0 1 0,0 1 0,2-1 0,0 1 0,1-1 0,1 1 0,1 0 0,1 0 0,0-1-1,8 35 1,-9-51-193,1 0-1,-1 0 0,0 0 0,1 0 1,-1-1-1,1 1 0,0 0 1,0 0-1,-1-1 0,1 1 0,0-1 1,1 1-1,-1 0 0,0-1 0,0 0 1,1 1-1,-1-1 0,0 0 1,1 0-1,-1 0 0,1 0 0,0 0 1,-1 0-1,1 0 0,0 0 0,0-1 1,-1 1-1,1-1 0,0 1 0,0-1 1,0 0-1,0 0 0,0 0 1,3 0-1,2-2 20,0 0 0,0-1 1,-1 0-1,1-1 0,-1 1 1,1-1-1,6-6 0,17-9-130,-29 19 104,-1-1 0,1 1-1,0 0 1,-1-1 0,1 1 0,0 0-1,-1 0 1,1-1 0,0 1 0,-1 0-1,1 0 1,0 0 0,0 0 0,-1 0 0,1 0-1,0 0 1,-1 0 0,1 1 0,0-1-1,-1 0 1,1 0 0,0 0 0,-1 1-1,1-1 1,0 0 0,-1 1 0,1-1 0,0 1-1,10 22 105,-7 40 154,-4-50-234,0-11-27,0 0 0,0 0 0,0 0 0,0 0 0,1-1-1,-1 1 1,1 0 0,-1 0 0,1 0 0,0 0 0,-1-1 0,1 1 0,0 0 0,0-1-1,0 1 1,1-1 0,-1 1 0,0-1 0,1 1 0,-1-1 0,1 0 0,-1 0 0,1 0 0,-1 1-1,1-2 1,0 1 0,-1 0 0,1 0 0,0 0 0,0-1 0,0 1 0,0-1 0,0 0-1,3 1 1,31-4-2355,-1-11-3802,-16 5 213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34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85 12011,'0'0'3609,"-11"2"-443,0 0-2724,0 0 0,0 1 0,1 0 1,-1 1-1,1 0 0,-12 7 0,18-9-353,-1 0-1,1 1 1,1-1-1,-1 1 1,0 0-1,1 0 1,-1 0-1,1 0 1,0 1-1,0-1 1,0 1-1,0 0 1,1 0-1,0 0 1,0 0-1,0 1 1,0-1-1,0 0 1,1 1-1,-2 8 1,3-13-87,0 1 1,1 0-1,-1 0 1,0-1 0,0 1-1,0 0 1,1-1-1,-1 1 1,0 0-1,1-1 1,-1 1 0,0-1-1,1 1 1,-1 0-1,1-1 1,-1 1-1,1-1 1,-1 1-1,1-1 1,-1 0 0,1 1-1,0-1 1,-1 1-1,1-1 1,0 0-1,-1 0 1,1 1 0,0-1-1,-1 0 1,1 0-1,0 0 1,-1 0-1,1 0 1,0 0-1,0 0 1,-1 0 0,1 0-1,0 0 1,-1 0-1,1 0 1,0 0-1,-1-1 1,1 1 0,0 0-1,-1 0 1,1-1-1,0 1 1,0-1-1,38-17-383,-28 10 223,-1 0 0,1-1 0,-2 0 1,1-1-1,-1 0 0,-1 0 0,0-1 1,0 0-1,-1-1 0,6-11 1,-10 14 135,-7 21 144,0 0-1,0 0 1,-1-1 0,-8 15-1,7-15 254,0-1 0,1 1-1,1 0 1,0 1 0,-3 14-1,7-26-348,-1 1 0,1 0 0,0-1 0,0 1 0,0 0 0,0 0 1,0-1-1,0 1 0,0 0 0,0-1 0,0 1 0,0 0 0,1 0 0,-1-1 0,0 1 0,0 0 0,1-1 0,-1 1 0,0-1 0,1 1 0,-1 0 0,1-1 0,-1 1 0,0-1 0,1 1 0,-1-1 0,1 1 0,0-1 0,-1 1 0,1-1 0,-1 0 0,2 1 1,27-1 298,-20-2-397,1-1 1,-1 0-1,0-1 1,11-6 0,8-9-866,39-34 0,-11 8-755,-55 66 1327,-1-20 389,0 0 0,0 0-1,0 0 1,0 0 0,0 0 0,0 0-1,0 0 1,0 0 0,1 0 0,-1 0-1,0 0 1,1 0 0,-1 0 0,1-1-1,-1 1 1,1 0 0,-1 0-1,1 0 1,0-1 0,-1 1 0,1 0-1,1 1 1,4-2-30,-1-1-1,1 1 0,-1-1 1,1 0-1,-1 0 1,1 0-1,-1-1 1,0 0-1,1 0 0,-1 0 1,0-1-1,6-4 1,56-44-926,-47 33 978,-19 17 55,-9 16 401,0 0-223,0 1 0,0 1 0,2-1 0,0 1 0,1 1 0,-6 31 1,6-3 189,2 69 1,3-102-589,-1 1 0,0 0 0,-1-1 1,-1 1-1,0-1 0,-6 18 0,7-27 151,1 1 1,-1-1-1,0 0 1,-1 1-1,1-1 1,-1 0-1,1 0 1,-1-1-1,-1 1 1,1-1-1,0 1 1,-1-1-1,0 0 1,1 0-1,-1-1 1,0 1-1,-1-1 1,1 0-1,0 0 1,-1 0-1,-8 2 1,13-4 27,-1 0 1,0 0-1,0 0 1,1 0-1,-1 0 1,0 0-1,0 0 1,0 0-1,1 0 1,-1 0-1,0 0 1,0 0-1,1-1 1,-1 1 0,0 0-1,1-1 1,-1 1-1,0 0 1,1-1-1,-1 1 1,0-1-1,1 1 1,-1-1-1,1 1 1,-1-1-1,1 0 1,-1 1-1,0-2 1,-6-27 638,8 19-672,-1 0 0,1 0 0,0 0 0,4-10 0,0 6-107,0 0 0,1 0 0,1 0 1,1 1-1,-1 0 0,2 1 0,15-18 0,81-78 60,-81 84 102,-1 2 51,-4 6-69,-1-2 0,-1 0 0,0-1 1,-2 0-1,27-43 0,-42 61-65,1 0 0,-1-1 0,1 1 0,-1 0 0,1 0 1,-1 0-1,0-1 0,1 1 0,-1 0 0,0 0 0,0-1 0,0 1 0,0 0 0,0 0 0,-1-3 0,1 4-3,0-1 0,0 1 0,-1-1 0,1 1 0,0-1 0,-1 1 0,1 0 0,0-1 0,-1 1 0,1 0-1,-1 0 1,1-1 0,-1 1 0,1 0 0,-1 0 0,1-1 0,0 1 0,-1 0 0,1 0 0,-1 0 0,1 0 0,-1 0 0,1 0 0,-1 0-1,1 0 1,-2 0 0,-1 0-7,-1 1-1,1 0 1,0 0 0,-1 0-1,1 0 1,0 0-1,0 1 1,-1-1-1,1 1 1,-3 2-1,0 1 18,0 0 0,0 1 0,0-1-1,1 2 1,-1-1 0,1 0 0,1 1-1,-1 0 1,-4 10 0,8-15-1,0 0 0,0 0-1,0 0 1,0 0 0,1 0 0,-1 0 0,1 0 0,-1 0-1,1 0 1,0 1 0,0-1 0,0 0 0,0 0 0,0 0-1,0 1 1,1-1 0,-1 0 0,1 0 0,-1 0 0,1 0-1,0 0 1,0 0 0,0 0 0,0 0 0,0 0 0,0 0-1,1-1 1,-1 1 0,0 0 0,1-1 0,0 1 0,-1-1-1,1 0 1,0 1 0,0-1 0,-1 0 0,1 0 0,0 0-1,3 1 1,5 2-787,1-1 1,0 0-1,0-1 0,0 0 1,0 0-1,19-1 0,6-1-4823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36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0 330 2530,'1'-3'119,"7"-15"2283,2 2 7520,-10 16-9759,0-1 0,1 1 0,-1 0 0,0 0 0,0 0 0,0 0 0,0 0 1,0 0-1,1 0 0,-1 0 0,0 0 0,0 0 0,0 0 0,0 0 0,1 0 1,-1 0-1,0 0 0,0 0 0,0 0 0,0 0 0,1 0 0,-1 0 0,0 0 1,0 0-1,0 0 0,0 0 0,1 0 0,-1 0 0,0 0 0,0 0 0,0 0 1,0 0-1,1 0 0,-1 1 0,0-1 0,0 0 0,0 0 0,0 0 0,0 0 1,0 0-1,0 1 0,0-1 0,1 0 0,-1 0 0,0 0 0,0 0 1,0 0-1,0 1 0,0-1 0,5 23 2167,-3 0-2008,2 0-1,0-1 1,2 0 0,0 0 0,1 0 0,14 27 0,-21-49-301,0-1 1,0 1-1,0-1 1,1 1 0,-1 0-1,0-1 1,0 1 0,0 0-1,0-1 1,1 1 0,-1 0-1,0-1 1,0 1-1,1 0 1,-1-1 0,0 1-1,1 0 1,-1 0 0,0-1-1,1 1 1,-1 0 0,0 0-1,1 0 1,-1 0-1,0-1 1,1 1 0,-1 0-1,1 0 1,-1 0 0,0 0-1,1 0 1,-1 0-1,1 0 1,-1 0 0,0 0-1,1 0 1,-1 0 0,0 0-1,1 0 1,-1 0 0,1 1-1,-1-1 1,0 0-1,1 0 1,-1 0 0,0 1-1,1-1 1,-1 0 0,0 0-1,1 1 1,-1-1 0,0 0-1,0 0 1,1 1-1,-1-1 1,0 0 0,0 1-1,0-1 1,1 1 0,-1-1-1,4-34 555,-4 28-561,-5-63 197,5 67-215,0 0-1,-1 0 1,1 0-1,0 0 1,-1 0-1,1 1 0,-1-1 1,0 0-1,1 0 1,-1 0-1,0 1 1,0-1-1,0 0 1,0 1-1,-1-1 0,1 1 1,0 0-1,-1-1 1,1 1-1,-1 0 1,1 0-1,-1 0 1,0 0-1,1 0 0,-1 0 1,0 0-1,0 0 1,1 1-1,-1-1 1,-3 0-1,5 2-19,0 0 0,0 0 1,0 1-1,0-1 0,0 0 0,0 0 0,1 0 1,-1 0-1,0 0 0,1 0 0,-1 0 0,1 0 1,-1 0-1,1 0 0,-1 0 0,1 0 0,0 0 1,-1 0-1,1-1 0,0 1 0,1 1 0,5 1-310,0 0-1,1 0 1,-1-1-1,1 0 1,-1-1-1,1 1 1,0-1-1,-1-1 0,1 0 1,8 0-1,5-1-1009,-1-1 0,34-8 0,-30 4 158,-1-1-1,28-13 1,-44 18 1169,-1-1 0,1-1 0,-1 1 0,0-1 0,0 0 0,0-1 0,0 1 0,-1-1 1,0 0-1,0 0 0,0-1 0,4-6 0,-9 12 100,1-1 0,-1 1 1,1-1-1,-1 1 0,0 0 1,1-1-1,-1 1 0,0-1 1,1 1-1,-1-1 0,0 1 0,0-1 1,0 1-1,1-1 0,-1 1 1,0-1-1,0 1 0,0-1 1,0 1-1,0-1 0,0 1 0,0-1 1,0 1-1,0-1 0,0 1 1,0-1-1,0 1 0,0-1 1,-1 0-1,1 1 0,0-1 0,0 1 1,-1 0-1,1-1 0,0 1 1,0-1-1,-1 1 0,1-1 1,-1 1-1,1 0 0,0-1 0,-1 1 1,1 0-1,-1-1 0,1 1 1,-1 0-1,1 0 0,-1-1 1,1 1-1,-1 0 0,-1 0 55,0 0 0,0 0 0,0 0 0,0 0 0,0 1 0,0-1 0,0 1 0,0-1 1,0 1-1,0 0 0,0 0 0,1 0 0,-4 1 0,-3 5-33,0-1 1,1 1-1,-1 1 1,1-1-1,1 1 1,0 0-1,0 1 0,0 0 1,1 0-1,0 0 1,1 0-1,0 1 1,1-1-1,0 1 1,0 0-1,1 0 1,-2 14-1,5-23-92,-1 1 0,0-1 0,0 1 0,1-1-1,-1 1 1,1-1 0,-1 1 0,1-1 0,0 0-1,-1 1 1,1-1 0,0 0 0,0 0 0,0 0 0,0 1-1,0-1 1,0 0 0,0 0 0,0 0 0,1-1 0,-1 1-1,0 0 1,1 0 0,-1-1 0,0 1 0,1-1 0,-1 1-1,1-1 1,-1 1 0,1-1 0,-1 0 0,1 0 0,-1 0-1,1 0 1,-1 0 0,1 0 0,-1 0 0,1 0-1,-1-1 1,3 0 0,4 0 33,0 0 0,1-1 1,-1 0-1,0 0 0,0-1 0,11-6 0,-4 1-28,-1-1-1,1-1 0,-1 0 1,-1-2-1,0 1 1,-1-1-1,0-1 1,-1 0-1,0-1 1,-1 0-1,0 0 1,10-23-1,-24 47-129,1-1 0,0 1 0,0 0 0,1 0 0,0 0-1,1 0 1,0 0 0,1 0 0,0 0 0,1 10 0,0-18 87,0-1 1,-1 0 0,1 1-1,0-1 1,0 0 0,0 0-1,1 0 1,-1 0 0,0 0-1,0 0 1,0 0 0,1 0-1,-1-1 1,0 1-1,1 0 1,-1-1 0,1 1-1,-1-1 1,1 0 0,-1 1-1,1-1 1,-1 0 0,1 0-1,-1 0 1,1 0 0,-1 0-1,1 0 1,1-1 0,3 1 1,0-1 1,-1 0-1,1 0 1,-1-1-1,1 1 1,8-5-1,-4 0 30,-1 1-1,0-1 1,-1-1-1,1 1 0,-1-2 1,-1 1-1,1-1 1,-1 0-1,-1-1 0,1 1 1,-1-1-1,-1-1 1,0 1-1,0-1 1,-1 0-1,5-13 0,-2-4 182,-1 1 0,-1-1 0,-2 0 0,0-1 0,-2-33 0,-9 24-161,-3 29-63,10 8 38,0 1 0,0-1 1,1 1-1,-1-1 0,0 1 0,0-1 0,0 1 1,0 0-1,0-1 0,1 1 0,-1 0 0,0 0 0,1-1 1,-1 1-1,1 0 0,-1 0 0,1 0 0,-1 1 1,-8 16 19,1-1 1,1 1 0,1 1 0,0 0 0,-4 24 0,-9 100 589,19-142-601,-1 9 122,-2 8-30,2 1 0,0-1 0,3 34-1,-1-48-87,-1-1 1,1 1-1,0-1 0,0 1 0,1-1 0,-1 1 0,0-1 0,1 0 1,0 0-1,0 0 0,3 4 0,-4-6 8,1 1 1,-1-1-1,1 0 0,0 0 1,-1 0-1,1 0 1,0 0-1,0 0 0,0 0 1,0 0-1,0-1 0,0 1 1,0-1-1,0 1 1,0-1-1,0 0 0,0 0 1,0 0-1,0 0 0,4-1 1,-3 0 29,-1 0 0,1 0 0,-1-1 0,0 1 0,0-1 0,0 1 0,0-1 0,0 0 0,0 0 1,0 0-1,0 0 0,-1 0 0,1 0 0,-1-1 0,0 1 0,1-1 0,-1 1 0,0 0 0,0-1 0,-1 0 0,1 1 0,0-1 0,-1 1 0,0-1 1,1 0-1,-1-3 0,1-6 142,0-1 0,-1 1 0,0 0 0,-3-20-1,2 27-180,0 0 0,-1 0 0,1 0 0,-1 0 0,-1 0 0,1 1 0,-1-1 0,1 1 0,-1 0 0,-7-8 0,8 10-24,0 0 0,0 0 0,1 1 1,-1-1-1,0 1 0,-1-1 1,1 1-1,0 0 0,0 0 1,-1-1-1,1 2 0,0-1 0,-1 0 1,1 0-1,-1 1 0,1 0 1,-1-1-1,1 1 0,-1 0 1,1 0-1,-1 0 0,0 0 0,1 1 1,-4 0-1,5 0 6,0-1 1,0 0-1,0 1 0,0-1 0,0 1 0,0 0 1,0-1-1,0 1 0,0 0 0,0 0 1,0 0-1,0-1 0,1 1 0,-1 0 1,0 0-1,0 0 0,1 0 0,-1 0 1,1 1-1,-1-1 0,1 0 0,0 0 1,-1 0-1,1 0 0,0 0 0,0 1 0,0-1 1,0 0-1,0 0 0,0 0 0,0 1 1,0-1-1,0 0 0,0 0 0,1 0 1,-1 0-1,0 0 0,1 1 0,-1-1 1,1 0-1,1 2 0,0 1-2,0-1-1,0 1 1,0 0-1,1-1 1,-1 1-1,1-1 1,0 0-1,0 0 1,0 0-1,7 4 1,-1-2-232,0-1 0,0-1-1,1 0 1,-1 0 0,1-1 0,0 0 0,0-1-1,-1 0 1,1 0 0,0-1 0,0 0 0,0-1-1,0 0 1,0-1 0,0 0 0,-1 0 0,11-5 0,-7 3-92,-1-1-1,-1-1 1,1 1 0,-1-2 0,0 0 0,0 0 0,-1-1 0,0 0 0,0-1 0,-1 0 0,0 0 0,14-20 0,-21 26 555,0 0-1,0 0 1,-1 0 0,1-1-1,-1 1 1,0 0 0,0-1-1,0 1 1,0 0 0,0-1-1,-1 1 1,0-1-1,1 0 1,-2-6 0,-2 9-33,1 0 0,-1 0 1,0 0-1,0 1 0,0-1 1,0 1-1,0-1 0,0 1 1,0 0-1,0 0 0,0 0 1,0 1-1,-5 0 0,2 1-156,1 0 0,0 0-1,0 1 1,0-1 0,1 1 0,-1 0-1,0 0 1,1 1 0,0-1 0,0 1-1,0 0 1,0 0 0,-4 7 0,-3 4 195,1 0 1,-14 28-1,22-39-190,0 0-1,0 1 1,0-1 0,1 1-1,0 0 1,0 0 0,0-1-1,0 1 1,1 0 0,-1 0-1,1 0 1,1 8 0,0-11-45,0 0 1,-1 0-1,1 0 1,0 0 0,0 0-1,0 0 1,0 0-1,0 0 1,0 0 0,1-1-1,-1 1 1,1 0-1,-1-1 1,1 1 0,0-1-1,-1 0 1,1 0 0,0 0-1,0 1 1,0-2-1,0 1 1,0 0 0,0 0-1,0-1 1,0 1-1,0-1 1,0 1 0,0-1-1,5 0 1,6 1-570,0-1 0,1 0 1,-1-1-1,0 0 0,18-5 0,-17 2-1146,0-1 0,0 0-1,-1 0 1,23-14 0,4-6-4928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14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5509,'0'0'12246,"-8"4"-10254,1 1-1549,0-1-1,0 1 1,1 0 0,0 1 0,0 0 0,0 0-1,1 0 1,0 0 0,0 1 0,0 0 0,1 0 0,0 0-1,0 1 1,1-1 0,0 1 0,0 0 0,1 0-1,0 0 1,-1 10 0,4-16-422,0 0 1,0 0-1,0 1 0,0-1 0,0 0 0,1 0 1,-1-1-1,1 1 0,-1 0 0,1 0 1,-1-1-1,1 1 0,0-1 0,0 1 0,0-1 1,0 0-1,0 0 0,0 0 0,0 0 1,1 0-1,-1 0 0,0-1 0,0 1 0,4 0 1,-4 0-230,1 0 1,-1 0 0,1-1-1,-1 1 1,1-1 0,0 1-1,-1-1 1,1 0-1,0 0 1,-1 0 0,1-1-1,-1 1 1,1 0 0,0-1-1,-1 0 1,1 1 0,-1-1-1,1 0 1,-1-1-1,0 1 1,1 0 0,1-2-1,-1-1-977,-1-1-1,0 1 0,0-1 0,0 1 0,0-1 1,-1 0-1,2-7 0,0-5-4147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36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24 9129,'0'-1'325,"0"0"0,0 0 0,0 0 0,0 0 0,0 1 0,0-1 0,0 0 0,0 0 0,0 0 0,-1 0 0,1 0 0,0 1 0,0-1 0,-1 0 0,1 0 0,-1 0 0,1 1 0,-1-1 0,1 0 0,-1 1 0,1-1 0,-1 0 0,0 1 0,1-1 0,-1 1 0,0-1 0,1 1 0,-1-1 0,0 1 0,0 0 0,1-1 0,-1 1 0,-1-1 0,-1 1 22,0 0 0,0 0 0,0 1-1,0-1 1,0 0 0,1 1-1,-1 0 1,0 0 0,0 0-1,-3 2 1,-61 37 1660,66-39-1796,-6 3-91,1 0-1,0 1 0,0 0 0,0 0 1,1 0-1,0 1 0,0 0 0,1 0 0,-1 0 1,1 0-1,-6 13 0,11-18-120,-1 0-1,0 0 1,0 0-1,0 0 1,1-1-1,-1 1 1,1 0-1,-1 0 1,0 0-1,1-1 0,-1 1 1,1 0-1,0 0 1,-1-1-1,1 1 1,0 0-1,-1-1 1,1 1-1,0-1 1,0 1-1,-1-1 1,1 1-1,0-1 1,0 0-1,0 1 1,0-1-1,0 0 1,-1 0-1,1 0 1,0 1-1,0-1 1,0 0-1,2-1 1,40 7-125,-36-5 84,38 4-411,-2-1-628,76 17-1,-117-21 1087,-1 0 0,0 1 0,0-1 0,0 0-1,0 1 1,0-1 0,1 1 0,-1-1 0,0 1 0,0-1-1,0 1 1,0 0 0,0-1 0,0 1 0,-1 0-1,1 0 1,0 0 0,0 0 0,-1 0 0,1 0-1,0 0 1,-1 0 0,1 0 0,-1 0 0,1 0-1,-1 0 1,1 0 0,-1 2 0,0-1 63,0-1-1,-1 0 1,1 1 0,-1-1 0,1 0 0,-1 1 0,0-1-1,1 0 1,-1 1 0,0-1 0,0 0 0,0 0-1,0 0 1,0 0 0,0 0 0,0 0 0,0 0 0,0 0-1,-1-1 1,1 1 0,0 0 0,0-1 0,-3 2-1,-19 8 524,-2-1 0,1-1 0,-48 10 0,57-16-1693,0 0-1,0-1 0,0 0 1,-22-3-1,27-1-5378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36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13325,'0'0'12972,"33"74"-11563,-33-30-448,0 2-320,-9 2-321,3-1-64,6-4-128,0-2-64,0-1-64,4-1-1185,1-5-1409,1-3-2659,-1-5-4773</inkml:trace>
  <inkml:trace contextRef="#ctx0" brushRef="#br0" timeOffset="1">49 701 15246,'0'0'10891,"25"8"-28508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6:51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261 568 3011,'-10'1'774,"-228"5"9070,226-3-8680,14 5-847,16 5-293,2-6 315,0-2-1,0 0 0,1-1 0,39 2 1,87-6 452,-68-1-604,27-3-96,-1-4 1,152-31 0,205-72 86,-255 57 46,407-82 2211,642-55-1,-750 121-2210,-433 66-3614,-68 3-672,-4-6-3444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6:53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67 4324,'0'0'5397,"5"-9"-2866,2-2-1726,-4 8-390,0-1 0,-1 0-1,1 0 1,-1-1 0,0 1 0,-1 0 0,1-1 0,-1 1 0,2-6 0,-13 53 4023,-14 80-1497,22-109-2835,1 0 0,0-1 0,1 1 0,1 0-1,0-1 1,1 1 0,4 16 0,-5-27-61,0 1 0,1-1 0,0 1 0,0-1 0,0 0-1,0 1 1,0-1 0,0-1 0,1 1 0,0 0 0,-1 0 0,1-1 0,0 0 0,0 1 0,1-1-1,-1 0 1,0-1 0,1 1 0,-1 0 0,1-1 0,-1 0 0,1 0 0,0 0 0,-1 0 0,1-1-1,0 1 1,0-1 0,0 0 0,-1 0 0,1-1 0,0 1 0,7-2 0,0 0 69,0 0 0,-1-1 1,1 0-1,0-1 0,-1 0 0,0-1 1,0 0-1,0 0 0,0-1 0,8-7 1,-10 6-15,0 0 0,0-1 1,-1 0-1,0 0 0,-1-1 0,0 0 1,0 0-1,-1 0 0,0-1 1,-1 1-1,0-1 0,0 0 1,-1-1-1,0 1 0,-1-1 1,0 1-1,-1-1 0,0-17 0,-1 27-93,0 1-1,0 0 0,0-1 0,0 1 1,0 0-1,0-1 0,0 1 0,0 0 1,0-1-1,0 1 0,0 0 0,0-1 0,-1 1 1,1 0-1,0-1 0,0 1 0,0 0 1,-1-1-1,1 1 0,0 0 0,0 0 1,-1-1-1,1 1 0,0 0 0,0 0 0,-1 0 1,1 0-1,0-1 0,-1 1 0,1 0 1,0 0-1,-1 0 0,1 0 0,0 0 1,-1 0-1,1 0 0,0 0 0,-1 0 0,1 0 1,-1 0-1,1 0 0,0 0 0,-1 0 1,1 0-1,0 0 0,-1 0 0,1 0 1,0 0-1,-1 1 0,1-1 0,0 0 0,0 0 1,-1 0-1,1 0 0,0 1 0,-1-1 1,1 0-1,0 0 0,0 1 0,0-1 1,-1 0-1,1 1 0,-18 18-9,15-14 13,1 0 0,0 0-1,1 0 1,-1 1 0,1-1 0,0 0 0,0 1-1,1-1 1,0 1 0,0 0 0,0-1-1,1 1 1,1 9 0,-1-12-2,0 0 0,0 0 0,1 0 0,-1-1 0,0 1 0,1-1 0,0 1 0,0-1 0,-1 1 0,1-1 0,1 0 0,-1 0 0,0 0 0,0 0 0,1 0 0,-1-1 0,1 1 0,0-1 0,-1 0 0,1 1 0,0-1 0,0 0 0,0-1 0,0 1 0,-1 0 0,7-1-1,-2 1 16,0 0-1,0-1 1,0 0-1,0 0 1,0-1-1,1 0 0,-1 0 1,0-1-1,0 1 1,-1-2-1,1 1 0,0-1 1,-1 0-1,1 0 1,6-6-1,-8 6 1,-1-1 1,0 0-1,0 0 1,0-1-1,-1 1 1,0-1-1,0 1 1,0-1-1,0 0 0,-1 0 1,1-1-1,-2 1 1,1 0-1,0-1 1,-1 1-1,0-1 1,0 0-1,-1 1 0,1-11 1,-2 16-25,1 0 0,0 0 0,0 0 0,0 0 0,0 0 0,0 0 0,0 0 0,0 1 0,0-1 0,0 0 0,0 0 0,-1 0 0,1 0 0,0 0 0,0 0 0,0 0 0,0 0 0,0 0 0,0 0 0,0 0 0,-1 0 0,1 0 0,0 0 0,0 0 0,0 0 0,0 0 0,0 0 0,0 0 0,-1 0 0,1 0 0,0 0 0,0 0 0,0 0 0,0 0 0,0 0 0,0 0 0,-1 0 0,1 0 0,0 0 0,0 0 0,0 0 0,0-1 0,0 1 0,0 0 0,0 0 0,0 0 0,0 0 0,0 0 0,-1 0 0,1 0 0,0 0 0,0-1 0,0 1 0,0 0 0,0 0 0,0 0 0,-5 12-60,4-11 62,1 1 0,0 0 0,0 0 0,0 0 0,0 0 0,1-1 0,-1 1 0,0 0 0,1 0 0,-1 0-1,1-1 1,-1 1 0,1 0 0,0-1 0,0 1 0,0-1 0,0 1 0,0-1 0,0 1 0,0-1-1,1 1 1,-1-1 0,0 0 0,3 2 0,1-2 6,-1 1 0,1-1 0,0 0 0,0 0 0,0 0 0,-1-1 0,1 0 0,7 0 0,-3 0 7,1-1 0,0 1-1,-1-2 1,1 1 0,-1-1 0,0 0 0,0-1 0,10-4 0,-15 5-4,1-1 1,-1 1-1,0-1 1,0 0-1,0 0 1,0 0 0,0-1-1,-1 1 1,0-1-1,0 0 1,0 0-1,0 0 1,0 0 0,-1-1-1,0 1 1,0-1-1,2-6 1,-3 10-7,-1 0 0,1 0 0,-1 0 0,0 0 0,1 0 0,-1 0 0,0 0 0,0 0 0,0 0 0,1 0 0,-1 0 0,-1 0 0,1-1 0,0 1 0,0 0 0,0 0 0,0 0 0,-1 0 0,1 0 0,-1 0 0,1 0 0,-1-1 0,0 1-5,0 1 0,0-1 1,0 1-1,1-1 0,-1 1 0,0 0 0,0-1 1,0 1-1,0 0 0,0 0 0,0 0 0,0-1 1,0 1-1,0 0 0,0 0 0,0 1 0,1-1 0,-1 0 1,0 0-1,-1 1 0,-4 0-7,1 1 0,0 0 0,0 0 0,0 0 0,0 1 0,0 0 0,-6 4 0,3 0 14,1 0 1,0 0-1,0 0 1,1 1-1,0 0 1,-5 9 0,8-14-2,1 1 1,0 0 0,1 0 0,-1 0-1,1 0 1,0 0 0,0 0 0,0 0-1,0 0 1,1 0 0,-1 0 0,1 1-1,0-1 1,1 0 0,-1 0 0,1 0-1,1 6 1,0-7-10,-1 0-1,1 0 1,1-1-1,-1 1 1,0-1-1,1 1 1,-1-1-1,1 0 1,0 0-1,-1 0 1,1 0 0,0 0-1,0 0 1,1-1-1,-1 0 1,0 0-1,0 0 1,1 0-1,3 1 1,68 10-1204,-48-10-967,0-1 1,29-3-1,1-6-6526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6:54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34 4484,'8'-14'10679,"-10"4"-4406,0 9-5968,1 0 0,-1 0 0,1 0 1,-1 0-1,1 1 0,-1-1 1,0 0-1,1 1 0,-1-1 0,0 1 1,0 0-1,1-1 0,-4 1 1,-4 0-191,0 0 0,-1 0 1,1 1-1,-17 4 0,17-2-48,1 1-1,0 0 1,-1 0-1,2 1 1,-1 0-1,0 1 1,1-1-1,0 1 1,0 1-1,1-1 1,-7 10-1,10-12-36,-1 1-1,1 0 0,-1 0 1,2 0-1,-1 1 0,0-1 1,1 0-1,0 1 1,0 0-1,1 0 0,0-1 1,0 1-1,0 0 0,0 0 1,1 0-1,0 0 0,1 0 1,0 8-1,1-11-94,-1 0 1,1 0-1,0-1 1,-1 1-1,1-1 0,0 1 1,1-1-1,-1 0 0,0 0 1,1 1-1,-1-2 0,1 1 1,0 0-1,-1-1 0,1 1 1,0-1-1,0 0 0,0 0 1,0 0-1,0 0 0,0 0 1,0-1-1,1 1 0,-1-1 1,0 0-1,5 0 1,9 0-797,0 0 0,-1 0 0,28-6 0,13-10-3602,1-9-2701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6:54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8488,'0'0'7506,"-9"1"-3785,1-1-3226,1 1 0,-1 1 0,0 0 1,1 0-1,-1 0 0,1 1 0,0 0 1,0 0-1,0 1 0,-7 5 0,10-6-375,0 0-1,0 0 1,1 0-1,-1 0 0,1 0 1,0 1-1,0 0 0,0 0 1,0-1-1,1 2 0,0-1 1,0 0-1,0 0 0,0 1 1,0-1-1,1 1 0,0-1 1,0 1-1,0 0 1,0 7-1,1-11-119,0 0 0,1 0 0,-1 0 1,0 0-1,0 0 0,1 0 0,-1 0 0,0 0 1,1 0-1,-1 0 0,1 0 0,-1 0 0,1 0 1,0 0-1,-1-1 0,1 1 0,0 0 0,-1 0 0,1-1 1,0 1-1,0 0 0,0-1 0,0 1 0,1 0 1,32 7-39,34-9-191,-58-1 124,1 0-1,-1-1 1,1 0-1,-1-1 1,0 0 0,-1-1-1,1 0 1,16-12-1,-13 9 73,0 0-1,1 1 0,15-6 1,-28 13 63,0 0 0,-1 1 0,1-1 0,0 0 0,-1 1 0,1-1 0,0 0 0,-1 1 0,1-1 0,-1 1 0,1-1 0,-1 1 0,1-1 0,-1 1 0,1-1 0,-1 1 0,1-1 0,-1 1 0,0 0 0,1-1 0,-1 1 1,0 0-1,0-1 0,1 1 0,-1 0 0,0 0 0,0-1 0,0 1 0,0 0 0,0-1 0,0 1 0,0 0 0,0 0 0,0-1 0,0 1 0,-1 1 0,1 41 916,0-33-537,0-9-372,0 0 0,0 1 1,0-1-1,0 0 0,0 0 0,0 1 0,1-1 1,-1 0-1,1 0 0,-1 0 0,1 0 0,-1 1 1,1-1-1,-1 0 0,1 0 0,0 0 1,0 0-1,0 0 0,-1 0 0,1-1 0,0 1 1,0 0-1,0 0 0,0-1 0,2 2 1,0-1-1,0 0 1,0 0-1,0 0 1,0-1-1,0 1 1,1-1 0,-1 0-1,0 0 1,7 0-1,0-2-4,1 1-1,0-2 0,-1 1 1,1-2-1,14-6 0,89-47-704,-114 57 681,1 1-1,0 0 1,-1-1 0,1 1 0,0 0 0,-1-1 0,1 1-1,-1 0 1,1 0 0,-1-1 0,1 1 0,-1 0 0,0 0-1,1 0 1,-1 0 0,0 0 0,0 0 0,0 0 0,0-1-1,0 1 1,0 0 0,0 0 0,0 0 0,0 0 0,0 0-1,0 1 1,0 40 662,0-35-555,0-6-136,0 0 0,0 0 0,1 0 0,-1 0 0,0-1 0,1 1 0,-1 0 0,0 0 0,1 0 0,-1 0 0,1 0 0,0 0 0,-1-1 0,1 1 0,0 0 0,-1-1 0,1 1 1,0 0-1,0-1 0,0 1 0,0-1 0,-1 1 0,1-1 0,0 1 0,0-1 0,0 0 0,0 1 0,0-1 0,0 0 0,0 0 0,1 0 0,21-1-5859,-9-5-1819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6:55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89 4068,'0'0'11782,"-8"-3"-9658,-25-12-490,32 14-1542,1 0 1,-1 1-1,0-1 0,0 0 1,1 0-1,-1 1 0,1-1 1,-1 0-1,0 0 0,1 0 1,0 0-1,-1 0 0,1 0 1,0 0-1,-1 0 0,1 0 1,0 0-1,0 0 0,0 0 1,0 0-1,0 0 0,0 0 1,0 0-1,0 0 0,0 0 1,0 0-1,1 0 0,-1 0 1,0 0-1,1 0 1,-1 0-1,1 0 0,-1 0 1,1 0-1,-1 0 0,1 0 1,0 1-1,-1-1 0,1 0 1,0 1-1,0-1 0,0 0 1,0 1-1,-1-1 0,1 1 1,1-1-1,13-5-3,1 0 1,-1 2-1,1 0 1,-1 1-1,1 0 0,0 1 1,18 1-1,-33 1-82,1 0-1,-1 1 1,1-1-1,-1 1 1,1 0-1,-1-1 1,1 1-1,-1 0 0,0 0 1,0 0-1,1 0 1,-1 0-1,0 0 1,0 0-1,0 0 1,0 1-1,0-1 1,0 0-1,0 1 1,-1-1-1,1 0 1,0 1-1,-1-1 0,1 1 1,-1-1-1,0 1 1,1-1-1,-1 1 1,0 0-1,0-1 1,0 3-1,1 63 486,-1-51-497,0-15-146,1 21-173,4-14-1898,3-10-3910,-1-7-3381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22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3 113 14029,'0'0'8029,"-1"11"-7458,1 7-317,-1 377 2920,1-395-3155,0 1 0,0-1 0,0 1 0,0 0 0,0-1 1,0 1-1,0-1 0,0 1 0,0 0 0,0-1 0,0 1 1,0-1-1,0 1 0,1 0 0,-1-1 0,0 1 0,0-1 1,1 1-1,-1-1 0,0 1 0,1-1 0,-1 1 0,1-1 1,-1 1-1,1-1 0,-1 0 0,1 1 0,-1-1 0,1 0 0,-1 1 1,1-1-1,-1 0 0,1 0 0,-1 1 0,1-1 0,0 0 1,-1 0-1,1 0 0,-1 0 0,1 0 0,0 0 0,-1 0 1,1 0-1,-1 0 0,1 0 0,0 0 0,-1 0 0,1 0 1,-1 0-1,1-1 0,0 1 0,-1 0 0,1 0 0,-1-1 1,1 1-1,-1 0 0,1-1 0,-1 1 0,1-1 0,-1 1 1,0-1-1,1 0 0,3-2 118,0 0 0,0 0 0,-1 0 1,1-1-1,-1 0 0,5-7 0,3-11 29,-2-1-1,0-1 0,-2 1 1,-1-1-1,-1-1 1,0 1-1,1-37 1,9-49-59,-15 109-115,0 1-1,0 0 1,0-1 0,0 1 0,0-1 0,0 1 0,0 0 0,0-1 0,0 1 0,0-1 0,0 1-1,1 0 1,-1-1 0,0 1 0,0-1 0,0 1 0,1 0 0,-1-1 0,0 1 0,0 0-1,1 0 1,-1-1 0,0 1 0,0 0 0,1 0 0,-1-1 0,0 1 0,1 0 0,-1 0 0,1 0-1,-1-1 1,0 1 0,1 0 0,-1 0 0,0 0 0,1 0 0,-1 0 0,1 0 0,-1 0 0,1 0-1,-1 0 1,0 0 0,1 0 0,-1 0 0,1 0 0,-1 0 0,0 0 0,1 1 0,-1-1-1,0 0 1,1 0 0,-1 0 0,0 0 0,1 1 0,-1-1 0,0 0 0,1 1 0,-1-1 0,1 1-1,25 28-170,-4-5 183,-18-22 5,-1 0 0,1 0 0,-1 0 1,1 0-1,0-1 0,-1 0 0,1 0 0,0 0 1,0 0-1,0 0 0,0-1 0,0 0 1,0 0-1,0 0 0,0 0 0,0-1 0,0 1 1,8-3-1,-6 0 3,0 1 0,0-1 1,0 0-1,0-1 0,0 0 0,-1 0 1,1 0-1,-1 0 0,0-1 0,7-9 1,-6 7-8,0 0 1,-1-1 0,0 1 0,0-1 0,-1-1 0,0 1 0,0 0 0,-1-1 0,0 0 0,0 0 0,-1 0 0,-1 0 0,1 0 0,-1 0 0,-1 0 0,-1-18 0,1 26-11,0-1-1,0 1 1,0 0 0,0 0-1,-1 0 1,1-1 0,-1 1 0,1 0-1,-1 0 1,1 0 0,-1 0-1,1 0 1,-1 0 0,0 0-1,0 0 1,0 0 0,1 0 0,-1 0-1,0 0 1,0 1 0,0-1-1,0 0 1,0 1 0,-1-1 0,1 0-1,0 1 1,0 0 0,0-1-1,0 1 1,-1 0 0,1-1 0,0 1-1,0 0 1,-1 0 0,1 0-1,0 0 1,0 0 0,-1 0 0,1 1-1,0-1 1,0 0 0,0 1-1,-2 0 1,-3 1-28,1 1-1,0-1 1,0 1-1,0 0 1,0 0-1,1 1 1,-1 0-1,-4 5 1,-10 12 42,0 2 0,2 0 0,1 1 0,0 1-1,2 0 1,1 1 0,1 1 0,-13 45 0,23-68-3,1 1 0,0 0 0,1 0 0,-1 0 0,1 0-1,-1 0 1,2 0 0,0 6 0,-1-9-1,1-1 0,-1 0 0,1 1-1,-1-1 1,1 0 0,0 0 0,0 1 0,0-1 0,0 0-1,0 0 1,0 0 0,0 0 0,0 0 0,0 0 0,0 0-1,1-1 1,-1 1 0,0 0 0,1-1 0,-1 1 0,0-1-1,1 1 1,-1-1 0,1 0 0,-1 1 0,1-1 0,-1 0-1,1 0 1,-1 0 0,2 0 0,9-1-59,0 0 0,0-1 0,0 0 0,0 0 0,-1-2 0,1 1 0,-1-1 0,0-1 0,11-6 0,-8 4-157,-1 1-1,1 1 0,0 0 1,1 1-1,15-3 0,-30 7 209,1 0-1,0 0 1,-1 0-1,1 0 1,-1 0-1,1 0 1,0 0-1,-1 0 1,1 0 0,-1 1-1,1-1 1,0 0-1,-1 0 1,1 1-1,-1-1 1,1 0-1,-1 1 1,1-1-1,-1 0 1,1 1-1,-1-1 1,1 1-1,-1-1 1,0 1 0,1-1-1,-1 1 1,0-1-1,1 1 1,-1 0-1,0-1 1,0 1-1,1 0 1,1 29 439,-11 27 555,7-50-905,0-1 0,1 0 0,0 1 0,0-1 0,1 0 0,0 1 0,0-1 1,1 11-1,0-16-75,0 0 0,0 0 1,-1-1-1,1 1 0,0-1 1,0 1-1,0-1 1,0 1-1,0-1 0,0 0 1,0 1-1,0-1 1,0 0-1,0 0 0,0 0 1,0 1-1,0-1 0,0 0 1,0-1-1,0 1 1,0 0-1,0 0 0,0 0 1,0 0-1,2-2 1,28-6 140,-24 4-249,1-1 1,-1 0-1,0 0 0,0 0 1,-1-1-1,0 0 0,0-1 0,0 1 1,0-1-1,8-15 0,-5 6 19,-1-1-1,0 0 0,-1 0 0,4-19 1,-19 64 331,0 1 0,2 0 0,1 0 0,-2 39 0,8-66-248,0 0-1,-1 0 1,1-1 0,0 1 0,0 0 0,0 0 0,0-1-1,0 1 1,0 0 0,1-1 0,-1 1 0,0-1 0,1 0-1,-1 1 1,1-1 0,0 0 0,-1 0 0,1 0 0,0 0-1,0 0 1,0-1 0,0 1 0,-1 0 0,1-1 0,0 1-1,0-1 1,0 0 0,0 0 0,3 0 0,30-1-2365,-33 0 1898,-1 1 1,1 0 0,-1-1-1,1 0 1,-1 1 0,1-1-1,-1 0 1,0 0 0,1 0-1,-1 1 1,0-2 0,0 1 0,1 0-1,-1 0 1,0 0 0,1-2-1,6-16-6771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22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8680,'0'0'15086,"68"42"-16175,-39-34-1281,-4 1-1185,3-4-2403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22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3459,'0'0'20622,"-8"4"-19746,1 0-691,0 0-1,1 1 1,-1-1 0,1 1 0,1 1-1,-10 9 1,14-13-216,-1 0 0,0-1 0,1 2 0,-1-1 0,1 0 0,-1 0 0,1 0 0,0 1 0,0-1 0,0 0 0,1 1 0,-1-1 0,0 1 0,1-1 0,0 1 0,-1-1 0,1 1 0,0 0 0,0-1 0,1 1 0,-1-1 0,0 1 0,1-1 0,0 1 0,-1-1 0,1 1 0,0-1 0,0 0 0,3 4 0,0-2-457,0 0-1,0-1 1,0 0-1,0 0 1,1 0 0,0-1-1,-1 1 1,1-1 0,0 0-1,0 0 1,7 1-1,39 19-4284,-49-21 4858,0 0 0,-1 0 1,1 0-1,-1 1 1,1-1-1,-1 1 1,1-1-1,-1 1 0,0 0 1,0-1-1,0 1 1,0 0-1,0 0 1,0 0-1,0 0 0,-1 0 1,1 0-1,-1 0 1,1 0-1,-1 0 1,0 4-1,0-4 250,-1 0-1,0 0 1,0 0-1,0 0 1,-1 0-1,1 0 1,0-1-1,-1 1 1,1 0-1,-1-1 1,1 1-1,-1-1 1,0 1-1,0-1 1,0 0 0,0 0-1,0 0 1,0 0-1,0 0 1,0 0-1,0 0 1,0-1-1,0 1 1,0-1-1,-1 0 1,-3 0-1,-63 8 857,65-8-1228,0 0-362,1 0-1,-1 0 1,1 0 0,-1-1 0,1 1 0,0-1-1,-1 0 1,-3-1 0,-5-8-4662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14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54 12460,'0'0'8328,"4"-9"-5680,12-25-652,-16 34-1958,0-1 1,0 1-1,0 0 0,1 0 0,-1-1 1,0 1-1,0 0 0,0 0 0,0 0 1,0-1-1,0 1 0,0 0 0,0 0 1,0-1-1,0 1 0,0 0 1,0-1-1,0 1 0,0 0 0,0 0 1,0-1-1,0 1 0,0 0 0,0 0 1,0-1-1,0 1 0,0 0 0,0 0 1,-1 0-1,1-1 0,0 1 0,0 0 1,0 0-1,0-1 0,0 1 1,-1 0-1,1 0 0,0 0 0,0 0 1,-1 0-1,1-1 0,0 1 0,0 0 1,0 0-1,-1 0 0,1 0 0,0 0 1,0 0-1,-1 0 0,1 0 0,0 0 1,-1 0-1,1 0 0,0 0 0,0 0 1,-1 0-1,1 0 0,0 0 1,0 0-1,-1 0 0,-12 3 110,5 2-132,0 0 0,0 0 0,0 1 0,1 0 0,0 0 0,0 1 1,1 0-1,0 0 0,0 0 0,0 1 0,1 0 0,-6 11 0,12-19-18,-1 1 0,0 0 1,0-1-1,0 1 0,0-1 1,0 1-1,1-1 0,-1 1 1,0-1-1,0 1 0,1-1 1,-1 0-1,0 1 1,1-1-1,-1 1 0,0-1 1,1 0-1,-1 1 0,1-1 1,-1 0-1,1 1 0,-1-1 1,1 0-1,-1 0 0,1 1 1,-1-1-1,1 0 1,-1 0-1,1 0 0,-1 0 1,1 0-1,-1 0 0,1 0 1,-1 0-1,1 0 0,-1 0 1,1 0-1,-1 0 0,2 0 1,32 0-267,-25 0 94,13-1-592,-5-1 129,0 2 0,0 0 1,25 4-1,-40-4 627,0 0 0,0 0 0,0 1-1,0-1 1,0 0 0,0 1 0,0-1 0,0 1 0,-1 0-1,1 0 1,0 0 0,-1-1 0,1 2 0,0-1 0,-1 0-1,1 0 1,-1 0 0,1 1 0,-1-1 0,0 1-1,0-1 1,0 1 0,0-1 0,0 1 0,0 0 0,0-1-1,0 1 1,0 0 0,-1 0 0,1 0 0,-1 0 0,0 0-1,1-1 1,-1 1 0,0 0 0,0 0 0,0 0-1,-1 3 1,0-1 263,-1 0-1,0 0 0,0 0 0,0 0 1,0 0-1,-1-1 0,0 1 0,1-1 1,-1 0-1,-1 0 0,1 0 1,0 0-1,-1 0 0,1-1 0,-1 1 1,0-1-1,-6 3 0,1-1 123,0 0 0,-1 0-1,1-1 1,-1 0 0,1 0 0,-20 2-1,-31-8-339,58 3-289,0 0-1,0 0 0,1-1 1,-1 1-1,0-1 1,1 1-1,-1-1 0,1 0 1,-1 1-1,1-1 1,-1 0-1,1 0 0,-1 0 1,0-1-1,1 1-106,1 0 1,0 0-1,0 0 1,0 1-1,0-1 0,0 0 1,0 0-1,0 0 1,0 1-1,0-1 0,0 0 1,0 0-1,0 0 1,0 1-1,1-1 0,-1 0 1,0 0-1,1 1 1,-1-1-1,0 0 0,1 1 1,-1-1-1,1 0 1,-1 1-1,1-1 0,0 1 1,-1-1-1,1 1 1,-1-1-1,1 1 0,0-1 1,1 0-1,13-9-6248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03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75 217 2819,'0'0'923,"7"-9"-42,9-9-309,-3 4 388,0-1 0,-1 0 0,-1-1 0,0 0-1,14-29 1,-23 40-241,0 1 0,-1-1-1,1 1 1,-1-1 0,0 0 0,0 0-1,0 1 1,-1-1 0,1-7-1,-1 12-539,-1-1 0,1 0 0,0 0-1,-1 1 1,1-1 0,0 0 0,-1 1-1,1-1 1,-1 0 0,1 1-1,-1-1 1,1 1 0,-1-1 0,0 1-1,1-1 1,-1 1 0,0-1 0,1 1-1,-1-1 1,0 1 0,0 0 0,0-1-1,-33-1 1102,27 4-1253,0-1-1,0 1 1,1 1 0,-1-1 0,1 1 0,0 0 0,0 1 0,0-1 0,0 1 0,0 0 0,1 1 0,-1 0 0,-8 10-1,8-9-18,1 0-1,0 0 0,0 1 1,1 0-1,-1 0 0,1 0 1,1 0-1,-1 1 0,1-1 0,1 1 1,-4 13-1,6-20-6,0 0 0,0 0 0,0-1 1,0 1-1,0 0 0,0 0 0,0-1 0,0 1 0,0 0 0,0-1 0,0 1 0,0 0 1,0 0-1,1-1 0,-1 1 0,0 0 0,1-1 0,-1 1 0,0 0 0,1-1 1,-1 1-1,1-1 0,-1 1 0,1-1 0,-1 1 0,1-1 0,-1 1 0,1-1 0,0 1 1,-1-1-1,1 0 0,0 1 0,1 0 0,0-1 15,1 0 0,-1 0 1,1 0-1,-1 0 0,1 0 0,-1 0 0,1-1 1,-1 1-1,1-1 0,2-1 0,5-1 35,0-1 0,-1 0-1,1-1 1,9-7 0,2-5-13,-15 12-27,-1 0-1,1 0 1,0 1-1,0 0 1,1 0 0,-1 0-1,10-3 1,-15 7-16,0 0-1,-1 0 1,1 0 0,0 0 0,0 0 0,-1 0 0,1 0 0,0 1 0,0-1 0,-1 0 0,1 0 0,0 1-1,0-1 1,-1 1 0,1-1 0,-1 0 0,1 1 0,0-1 0,-1 1 0,1-1 0,-1 1 0,1 0 0,-1-1-1,1 1 1,-1-1 0,1 1 0,-1 0 0,0 0 0,1-1 0,-1 1 0,0 1 0,8 24-206,73 408 1332,-78-419-852,-1-1 0,-1 0 0,0 1 0,-1-1 0,-3 24 0,3-36-239,0 0 1,0 0-1,0 0 1,0 0 0,-1 0-1,1 0 1,-1 0-1,0 0 1,0 0 0,1 0-1,-1 0 1,0 0-1,0 0 1,-1-1-1,1 1 1,0 0 0,-1-1-1,1 1 1,-1-1-1,1 0 1,-1 1 0,0-1-1,1 0 1,-1 0-1,0 0 1,0 0-1,0 0 1,0 0 0,0-1-1,0 1 1,0-1-1,0 1 1,0-1 0,0 0-1,0 0 1,0 0-1,0 0 1,-1 0-1,1 0 1,0-1 0,0 1-1,0-1 1,0 1-1,0-1 1,0 0 0,0 0-1,1 0 1,-4-1-1,1-1-34,0 1-1,0-1 0,0 0 1,0 0-1,0-1 1,0 1-1,1-1 1,0 1-1,0-1 0,0 0 1,0 0-1,1-1 1,-1 1-1,1-1 0,0 1 1,0-1-1,1 1 1,-1-1-1,1 0 0,0 0 1,1 0-1,-1 0 1,1-6-1,-1 0-42,1 0 0,0 1 0,1-1-1,0 0 1,1 0 0,0 1 0,1-1 0,0 1 0,8-19-1,16-18-624,62-79 0,-62 90-109,-1 0 0,-1-2 0,28-60 0,-51 94 768,-1 1-1,0 0 1,0-1-1,0 1 1,0-1-1,0 0 1,-1 1-1,0-1 1,0 1-1,0-7 1,0 9 15,0 1 1,0-1-1,-1 1 1,1-1-1,0 0 1,0 1-1,-1-1 1,1 1-1,0-1 1,-1 1-1,1-1 1,0 1-1,-1-1 1,1 1-1,-1 0 1,1-1-1,-1 1 1,1-1-1,-1 1 1,1 0-1,-1-1 1,1 1-1,-1 0 1,0-1-1,-1 1 12,0 0 0,1 0 0,-1 0-1,0 0 1,1 1 0,-1-1 0,1 0-1,-1 1 1,0-1 0,1 1 0,-1-1-1,1 1 1,-3 1 0,-1 2 34,0-1 0,0 1 0,1-1 1,-1 1-1,1 1 0,0-1 0,0 1 0,1-1 0,-1 1 1,1 0-1,0 0 0,1 1 0,-4 7 0,1-1 116,1 1-1,0-1 1,1 1-1,1-1 0,-2 16 1,4-27-148,0 0 1,0 1-1,0-1 1,0 0-1,0 0 1,0 1-1,0-1 1,1 0-1,-1 0 1,0 0-1,1 1 1,-1-1-1,1 0 1,-1 0-1,1 0 1,0 0-1,-1 0 1,1 0-1,0 0 1,0 0-1,-1 0 0,1 0 1,0 0-1,0-1 1,0 1-1,0 0 1,0-1-1,1 1 1,-1 0-1,0-1 1,0 0-1,0 1 1,0-1-1,1 0 1,-1 1-1,0-1 1,0 0-1,1 0 1,-1 0-1,0 0 1,0 0-1,1 0 1,-1 0-1,0-1 1,2 0-1,5 0 62,0-1 1,0 0-1,0 0 0,-1 0 0,14-8 1,6-6 19,35-27 1,21-14-339,-81 56 222,0 0 1,-1 0-1,1 1 1,0-1-1,0 0 0,0 0 1,0 1-1,0-1 1,0 1-1,0 0 1,0 0-1,0 0 0,0 0 1,0 0-1,2 0 1,-3 0 16,0 1 0,0-1 0,0 1 0,0-1 0,0 1 0,0 0 0,0-1 0,0 1 0,0 0 0,0 0 0,0 0 0,-1-1 0,1 1 0,0 0 0,-1 0 1,1 0-1,0 0 0,-1 0 0,1 2 0,1 6 83,0-1 0,0 1 0,-1 0 0,0 0 0,-1 15 0,2 13 388,-2-36-433,0 1 1,0-1 0,0 0-1,0 1 1,1-1-1,-1 0 1,0 1-1,1-1 1,-1 0 0,1 0-1,-1 1 1,1-1-1,0 0 1,0 0-1,-1 0 1,1 0 0,0 0-1,0 0 1,0 0-1,0 0 1,0 0-1,0 0 1,1-1 0,-1 1-1,0 0 1,0-1-1,0 1 1,3 0-1,-2-1 7,1 0-1,-1-1 0,0 1 1,1-1-1,-1 1 0,1-1 1,-1 0-1,0 0 0,0 0 0,1 0 1,-1 0-1,0-1 0,0 1 1,2-3-1,10-7 29,-1-1 0,-1-1 0,13-16 0,-24 27-81,19-24-86,29-31-200,-49 56 294,0 1-1,1 0 0,-1 0 1,0-1-1,0 1 1,0 0-1,1 0 0,-1-1 1,0 1-1,0 0 1,1 0-1,-1 0 1,0 0-1,1 0 0,-1-1 1,0 1-1,0 0 1,1 0-1,-1 0 0,0 0 1,1 0-1,-1 0 1,0 0-1,1 0 1,-1 0-1,0 0 0,1 0 1,-1 0-1,0 0 1,0 0-1,1 0 0,-1 0 1,0 1-1,1-1 1,-1 0-1,0 0 1,0 0-1,1 0 0,-1 1 1,0-1-1,0 0 1,1 0-1,4 19 75,-5 33 107,0-40-221,4 11-2733,-4-23 2590,1 1 1,-1-1 0,1 0-1,-1 1 1,1-1 0,-1 0-1,1 0 1,-1 0-1,1 1 1,-1-1 0,1 0-1,-1 0 1,1 0 0,-1 0-1,1 0 1,-1 0 0,1 0-1,-1 0 1,1 0 0,0 0-1,-1 0 1,1 0-1,-1 0 1,1-1 0,-1 1-1,1 0 1,-1 0 0,1 0-1,-1-1 1,1 1 0,-1 0-1,0-1 1,1 1 0,-1 0-1,1-1 1,-1 1-1,0-1 1,1 1 0,-1-1-1,0 1 1,1-1 0,-1 1-1,0-1 1,14-15-6607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04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15 100 12172,'0'4'819,"-1"0"1,1 0 0,1 0 0,-1 0-1,1 0 1,-1-1 0,1 1 0,0 0-1,0 0 1,1-1 0,2 6 0,-3-8-669,0 0 0,1 0 1,-1 0-1,1 0 0,-1 0 1,1 0-1,-1 0 1,1 0-1,-1-1 0,1 1 1,0-1-1,0 1 0,-1-1 1,1 0-1,0 0 1,-1 1-1,1-1 0,0 0 1,0-1-1,-1 1 0,1 0 1,0 0-1,0-1 0,-1 1 1,1-1-1,0 0 1,-1 1-1,4-3 0,-1 2-107,-1-1 0,1 0 0,0 0 0,0-1 0,-1 1 0,0-1 0,1 1-1,-1-1 1,0 0 0,0-1 0,0 1 0,-1 0 0,1-1 0,-1 1 0,0-1 0,0 0-1,0 0 1,-1 0 0,1 0 0,-1 0 0,0 0 0,0 0 0,0-1 0,0 1 0,-1 0 0,0-6-1,0 9-40,-1 0 0,1 0 0,0 0 0,-1 0-1,1 0 1,-1 0 0,0 0 0,1 0-1,-1 0 1,0 0 0,1 1 0,-1-1 0,0 0-1,0 0 1,0 1 0,0-1 0,1 1-1,-1-1 1,0 0 0,0 1 0,0 0-1,-1-1 1,1 1 0,0 0 0,0-1 0,0 1-1,0 0 1,0 0 0,0 0 0,0 0-1,0 0 1,0 0 0,-1 0 0,1 0 0,0 1-1,0-1 1,0 0 0,-2 1 0,-1 0-17,0 0 0,0 0 0,0 0 0,-1 1 0,1-1 0,0 1-1,1 0 1,-1 0 0,-4 3 0,3 0 1,-1 1-1,1 0 0,0 0 0,1 1 1,0-1-1,0 1 0,0 0 0,0 0 1,1 0-1,1 1 0,-1-1 0,1 1 0,0-1 1,1 1-1,0 0 0,0 0 0,1-1 1,0 11-1,0-17 14,1 0 1,-1 0-1,1-1 1,-1 1-1,1 0 1,0 0-1,-1 0 0,1 0 1,0 0-1,0-1 1,-1 1-1,1 0 1,0 0-1,0-1 1,0 1-1,0-1 1,0 1-1,0-1 0,0 1 1,0-1-1,0 0 1,0 1-1,0-1 1,0 0-1,0 0 1,0 0-1,0 0 1,1 0-1,-1 0 0,0 0 1,0 0-1,2-1 1,38-7 69,-24 0-279,0 0-1,23-16 1,-31 17 83,0 0 1,1 1 0,0 1-1,0 0 1,1 0 0,-1 1-1,1 0 1,0 1 0,0 0-1,18-2 1,-28 5 197,0 1 1,0-1-1,-1 0 1,1 1-1,0-1 1,-1 1-1,1-1 1,-1 1-1,1-1 0,-1 1 1,1-1-1,-1 1 1,1-1-1,-1 1 1,1 0-1,-1-1 0,1 1 1,-1 0-1,0-1 1,0 1-1,1 0 1,-1 0-1,0-1 1,0 1-1,0 0 0,0 0 1,0-1-1,0 1 1,0 1-1,1 30 1187,-2-25-703,11-23 415,-8-1-1456,0 1 0,-2-32 0,0 15-3039,1 1-3930,2 19 226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04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55 7111,'0'0'8429,"-8"-2"-4051,-1-1-3770,0 1 1,0 1 0,0 0-1,0 0 1,0 0 0,-10 2 0,14-1-550,0 1 0,0 0 0,1 0 0,-1 0 0,1 1 0,-1-1 0,1 1 0,0 0 0,0 1 0,0-1 0,0 1 0,0-1-1,0 1 1,1 0 0,-7 7 0,5-4 52,0 1 0,0 0 0,1 0-1,0 1 1,0-1 0,-3 13 0,5-17-9,1 1 0,-1 0 0,1 1 0,1-1 0,-1 0 0,0 0 0,1 0 0,0 0 0,0 1 0,0-1 0,1 0 0,0 0 0,-1 0 1,4 8-1,-3-11-92,0 1 0,1 0 0,-1-1 0,1 0 0,-1 1 0,1-1 1,-1 0-1,1 0 0,0 0 0,0 0 0,0 0 0,-1 0 0,1 0 1,0-1-1,0 1 0,0-1 0,0 0 0,0 1 0,0-1 0,0 0 1,0 0-1,0 0 0,0 0 0,0-1 0,0 1 0,0 0 0,0-1 1,0 1-1,4-3 0,1 1 12,0 0 0,0 0 0,0-1 0,0 0 0,-1-1 0,1 0 0,5-4 0,-2-1-52,-1 0-1,0-1 1,0 0 0,-1-1-1,0 0 1,-1 0 0,0 0-1,-1-1 1,0 0-1,-1-1 1,-1 1 0,0-1-1,0 0 1,-1 0 0,1-15-1,-5 32 100,0 1 0,-1-1 0,0 1 0,0-1 0,0 0 0,0 0 0,-3 4 0,-6 11-23,7-8-12,0 1-1,1-1 0,1 1 1,-2 15-1,3-21 7,0 0 0,1 0-1,0 0 1,0 0 0,1 0-1,-1 0 1,1 0-1,1-1 1,-1 1 0,4 8-1,-4-12-80,1 0-1,-1 0 1,1 0 0,0 0-1,0 0 1,0-1-1,0 1 1,0-1-1,0 1 1,0-1-1,0 0 1,1 0-1,-1 0 1,0 0-1,1 0 1,-1 0 0,1-1-1,-1 1 1,1-1-1,-1 1 1,1-1-1,-1 0 1,1 0-1,0-1 1,-1 1-1,1 0 1,-1-1-1,4 0 1,33-13-3418,-11-8-3389,-7-8-3989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05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4260,'0'0'19122,"-8"56"-16656,8-28-928,0 2-353,0 7-352,0 0-193,0 1-319,0 0-225,4 1-96,0-1 0,-1-4-705,-1-7-672,3-5-1538,-1-10-3587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07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1 269 11659,'0'0'4196,"14"2"-3283,60 1 862,127-10 1,89-27-1015,-100 11-573,90-5-92,150-17 28,-9-33-173,-397 72 22,-1 1 17,-1 0-1,0-2 0,0-1 1,38-19-1,-91 26-4751,8 1-624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23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56 9737,'0'0'7047,"6"-8"-3972,14-27-870,-20 35-2163,1 0 1,-1 0-1,0-1 1,0 1-1,0 0 1,0-1 0,0 1-1,0 0 1,1-1-1,-1 1 1,0 0 0,0-1-1,0 1 1,0 0-1,0-1 1,0 1-1,0 0 1,0-1 0,-1 1-1,1-1 1,0 1-1,0 0 1,0 0 0,0-1-1,0 1 1,0 0-1,-1-1 1,1 1 0,0 0-1,0-1 1,0 1-1,-1 0 1,1 0-1,0-1 1,-1 1 0,1 0-1,0 0 1,0 0-1,-1 0 1,1-1 0,0 1-1,-1 0 1,1 0-1,0 0 1,-1 0-1,1 0 1,0 0 0,-1 0-1,-16-1 432,15 2-264,-6-1-173,1 1 0,0 1 0,-1-1 0,1 1-1,0 0 1,0 1 0,0 0 0,0 0 0,1 0 0,-1 1-1,1 0 1,0 0 0,0 1 0,1 0 0,-1 0 0,-9 11-1,10-10-24,-1 0 0,1 1 0,1 0 0,-1 0 0,1 0 0,1 0 0,-1 1 0,1-1 0,0 1 0,1 0-1,0 0 1,0 0 0,1 0 0,0 0 0,0 9 0,1-15-4,1-1-1,-1 0 1,1 1-1,0-1 1,0 0 0,-1 1-1,1-1 1,0 0-1,0 0 1,0 0 0,0 0-1,1 0 1,-1 0 0,0 0-1,0 0 1,1 0-1,-1 0 1,0-1 0,1 1-1,-1-1 1,1 1-1,-1-1 1,1 1 0,-1-1-1,1 0 1,-1 0-1,1 0 1,-1 1 0,1-2-1,-1 1 1,3 0 0,53-4 95,-43 2-555,0-2 0,0 0 1,-1-1-1,0 0 0,0-1 1,0 0-1,13-9 0,-11 5-2518,0-1 0,23-21 0,-14 6-3009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23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2242,'0'0'18172,"-4"8"-18124,-53 142 1126,56-149-1103,0 1-1,1-1 1,-1 1-1,1-1 1,0 1-1,-1-1 0,1 1 1,0-1-1,0 1 1,0-1-1,0 1 1,0-1-1,0 1 0,0 0 1,1-1-1,-1 1 1,0-1-1,1 1 0,-1-1 1,1 0-1,1 2 1,-1-2-39,-1-1-1,1 0 1,0 1 0,0-1 0,0 0 0,0 0 0,0 0 0,0 0-1,0 0 1,0 0 0,0 0 0,0 0 0,0 0 0,0 0-1,0 0 1,0-1 0,0 1 0,0 0 0,0-1 0,0 1 0,0-1-1,-1 1 1,2-2 0,6-2 44,0-1 0,-1-1 1,1 0-1,-1 0 0,8-9 0,-8 6 66,0 1-1,0-1 1,-1 0 0,0 0-1,0-1 1,-1 0 0,0 0-1,-1 0 1,-1 0 0,1-1-1,-1 0 1,1-12 0,-26 54 194,-11 49-139,31-73-125,0 0 0,0 1 1,1-1-1,0 0 0,0 1 0,1-1 0,0 0 0,0 1 0,2 11 0,-1-18-63,-1 0-1,1 0 1,0 0-1,-1 0 1,1-1-1,0 1 1,0 0-1,0-1 1,0 1-1,0 0 1,0-1-1,0 1 1,0-1-1,0 1 1,0-1-1,0 0 1,0 1-1,0-1 1,0 0-1,1 0 1,-1 0-1,0 0 1,0 0-1,0 0 1,0 0-1,2-1 1,32-5-815,-27 2-591,1-1 1,-1 0-1,1-1 1,8-8-1,10-9-5735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24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 15599,'0'0'6908,"-7"-1"-4971,0 1-1699,0 0 0,0 0 0,0 0-1,0 1 1,0 0 0,-12 4 0,17-4-225,0-1 0,0 1-1,0 0 1,0 0 0,0 0 0,0 1 0,0-1 0,0 0 0,0 1 0,1-1 0,-1 1 0,0 0 0,1-1 0,-1 1 0,1 0 0,0 0 0,0 0-1,0 0 1,0 0 0,0 0 0,0 0 0,0 0 0,1 1 0,-1-1 0,1 0 0,-1 0 0,1 1 0,0 2 0,1-3-29,-1-1 1,1 0-1,0 0 1,0 0 0,-1 0-1,1 0 1,0 0-1,0 0 1,0 0-1,0 0 1,0-1-1,1 1 1,-1 0 0,0-1-1,0 1 1,0-1-1,1 1 1,-1-1-1,0 1 1,0-1 0,1 0-1,1 1 1,38 7-899,-34-7 549,18 3-659,40 9-1672,-61-12 2525,0 0 1,0 0-1,0 1 1,0 0-1,0-1 1,-1 2 0,1-1-1,-1 0 1,0 0-1,1 1 1,-1 0-1,4 5 1,-6-7 283,0 0 1,-1 0-1,1 0 1,0 0-1,-1 0 1,1 0-1,-1 0 1,1 1-1,-1-1 1,0 0-1,1 0 1,-1 1-1,0-1 1,0 0-1,0 0 1,0 1-1,0-1 1,0 0-1,0 0 1,-1 1-1,1-1 1,0 0-1,-2 3 1,1-2 148,-1 1 1,1-1 0,-1 1-1,0-1 1,0 0 0,0 0-1,-1 0 1,1 0 0,-5 3-1,-6 3 517,1-1 0,-2-1 0,-16 6 0,26-10-736,-42 8 653,45-9-768,0-1 1,0 0 0,0 0 0,0 1 0,0-1 0,0 0 0,0 0 0,0 0 0,0 0 0,0 0 0,0 0 0,0 0 0,0-1 0,-1 1 0,1 0-1,0-1 1,0 1 0,0 0 0,0-1 0,1 1 0,-1-1 0,0 0 0,0 1 0,0-1 0,0 0 0,0 1 0,1-1 0,-1 0 0,0 0 0,1 0 0,-1 0-1,1 0 1,-1 0 0,1 1 0,-2-4 0,2 2-788,0-1-1,0 0 1,0 0-1,0 0 1,0 0-1,1 0 1,-1 1-1,1-1 1,1-5-1,12-9-7201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24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8488,'0'0'10784,"9"2"-9946,-9-2-824,18 3 553,-1 0 1,1-2 0,27 0-1,-41-1-435,0 0-1,0 0 0,0-1 1,0 1-1,0-1 0,0 0 1,0 0-1,0 0 0,-1 0 1,1-1-1,0 0 0,-1 0 1,1 0-1,-1 0 0,0 0 1,0-1-1,0 1 0,0-1 1,0 0-1,0 0 0,-1 0 1,1 0-1,-1 0 0,4-7 1,-6 9-79,0 1 1,1-1 0,-1 1-1,0-1 1,0 0 0,0 1-1,0-1 1,0 1 0,1-1-1,-1 1 1,0-1 0,-1 1-1,1-1 1,0 1 0,0-1-1,0 0 1,0 1 0,0-1-1,0 1 1,-1-1 0,1 1-1,0-1 1,0 1 0,-1-1-1,1 1 1,0 0 0,-1-1-1,1 1 1,0-1 0,-1 1-1,1 0 1,-1-1 0,0 0-1,-24-4 519,-26 13-491,44-4-72,0-1 1,0 1 0,0 0-1,1 1 1,-1 0 0,1 0-1,0 0 1,1 1 0,-6 7-1,8-10-4,0 0-1,1 0 1,0 0 0,0 0-1,0 1 1,0-1-1,0 1 1,1-1-1,-1 1 1,1 0-1,0 0 1,0 0-1,1 0 1,-1-1 0,1 1-1,0 0 1,0 0-1,0 0 1,0 0-1,1 4 1,0-6-8,0 0 0,0-1 1,0 0-1,0 1 0,1-1 0,-1 0 0,0 1 1,0-1-1,1 0 0,-1 0 0,1 0 1,-1 0-1,1 0 0,-1-1 0,1 1 1,0 0-1,-1-1 0,1 1 0,0-1 1,-1 1-1,1-1 0,0 0 0,2 0 1,49 2-1083,-40-2 421,6 0-2610,0-1-1,34-5 1,-1-9-8759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25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13 195 8296,'0'0'13052,"-4"-9"-11290,3 7-1664,0 0-1,-1 0 1,2 0 0,-1-1-1,0 1 1,0 0 0,1-1-1,-1 1 1,1-1-1,0 1 1,-1-1 0,1 1-1,1-5 1,0 4-12,0 1 0,1-1-1,0 0 1,-1 1 0,1-1-1,0 1 1,0 0 0,0 0-1,0 0 1,1 0 0,-1 0 0,0 0-1,1 0 1,0 1 0,4-3-1,9-6 27,1 1 0,-1 0-1,2 1 1,-1 1-1,1 1 1,0 1-1,0 0 1,1 1 0,21-2-1,-39 7-115,-1-1 0,1 0-1,-1 0 1,1 0 0,-1 0 0,1 1-1,0-1 1,-1 0 0,1 1 0,-1-1-1,1 0 1,-1 1 0,0-1 0,1 1-1,-1-1 1,1 0 0,-1 1 0,0-1-1,1 1 1,-1-1 0,0 1 0,1 0-1,-1-1 1,0 1 0,0-1 0,0 1-1,0-1 1,1 1 0,-1 0 0,0-1-1,0 1 1,0-1 0,0 1 0,0 0-1,0-1 1,-1 1 0,1-1 0,0 2-1,-6 25-64,-30 34 104,-7 12-18,40-67-15,0-1 0,1 1 0,0 0 0,1 0 0,-1 0 0,1 0 1,0 0-1,0 0 0,1 0 0,0 11 0,0-16-2,1 0 0,-1 0 1,0 1-1,1-1 0,-1 0 0,1 0 0,-1 0 0,1 0 1,-1 1-1,1-1 0,0 0 0,0 0 0,-1 0 0,1-1 1,0 1-1,0 0 0,0 0 0,0 0 0,0-1 1,0 1-1,0 0 0,0-1 0,0 1 0,2 0 0,1 0 15,0 0 0,1 0 0,-1 0 0,0-1 0,0 0 0,0 0 0,8 0 0,-2-1 33,1-1 0,-1 0 0,0 0-1,0-1 1,14-6 0,-7 1-23,-1-1-1,0-1 1,0 0-1,-1-1 1,-1-1-1,0 0 1,0-1 0,-1 0-1,-1-1 1,0-1-1,-1 0 1,-1 0-1,0-1 1,13-31-1,-17 25-7,-9 17 10,1 7-24,0-1 0,0 1 0,1 0 0,-1 0-1,1 0 1,-1 0 0,1 0 0,0 0-1,0 1 1,0-1 0,0 0 0,-1 3 0,-2 4 42,1 1 1,1-1-1,0 1 1,0-1-1,1 1 1,0-1-1,0 15 1,1-22-32,0 1-1,0-1 1,0 1 0,1-1-1,-1 1 1,1-1 0,-1 1 0,1-1-1,0 1 1,0-1 0,0 0-1,0 1 1,1-1 0,-1 0-1,1 0 1,-1 0 0,1 0 0,0 0-1,-1 0 1,1-1 0,0 1-1,0-1 1,0 1 0,1-1 0,-1 0-1,0 1 1,0-1 0,1 0-1,-1-1 1,1 1 0,-1 0 0,5 0-1,-1 0 12,-1-1 1,1 0-1,-1 0 0,1 0 0,-1 0 0,1-1 0,-1 0 0,1 0 1,-1-1-1,1 1 0,-1-1 0,0 0 0,0-1 0,0 1 1,0-1-1,-1 0 0,1 0 0,-1 0 0,1-1 0,-1 0 0,0 0 1,-1 0-1,5-5 0,-3 1 63,0 0 0,0 0 1,-1-1-1,0 0 0,0 0 0,-1 0 1,0 0-1,-1-1 0,0 1 0,-1-1 1,1 1-1,-1-16 0,-2 25-83,1 1 0,0 0 0,-1-1-1,1 1 1,0-1 0,-1 1 0,1-1 0,-1 1 0,1-1-1,-1 1 1,1-1 0,-1 1 0,1-1 0,-1 0-1,1 1 1,-1-1 0,0 0 0,1 0 0,-1 1-1,0-1 1,1 0 0,-1 0 0,1 0 0,-1 0-1,0 0 1,1 0 0,-1 0 0,0 0 0,1 0-1,-1 0 1,0 0 0,1 0 0,-1 0 0,0-1-1,1 1 1,-1 0 0,1 0 0,-1-1 0,0 1-1,1 0 1,-1-1 0,1 1 0,-1-1 0,1 1-1,-1-1 1,1 1 0,0-1 0,-1 1 0,1-1-1,-1 1 1,1-1 0,0 1 0,0-1 0,-1 0 0,1 1-1,0-1 1,0 0 0,0 1 0,-1-2 0,1 5-9,-1-1 0,1 1 0,0-1 0,-1 1 0,1-1 0,0 1 0,0-1 1,1 1-1,-1-1 0,0 1 0,1-1 0,0 1 0,0-1 0,-1 0 0,1 1 0,0-1 1,1 0-1,-1 0 0,0 0 0,1 0 0,-1 0 0,4 4 0,-1-3 12,0-1-1,1 0 1,-1 1-1,1-1 1,-1-1-1,1 1 0,-1-1 1,1 1-1,0-1 1,0-1-1,6 1 1,5 1-19,0-1 0,0 0 0,1-2 0,-1 0 0,0 0 0,0-2 0,16-4 0,-27 6 5,0-1 1,0 1 0,0-1 0,0 0-1,-1-1 1,1 1 0,-1-1 0,1 0-1,-1 0 1,0 0 0,0-1 0,-1 1-1,1-1 1,-1 0 0,0 0 0,1 0 0,-2 0-1,1-1 1,-1 1 0,1-1 0,-1 0-1,0 0 1,-1 0 0,1 0 0,1-8-1,-3 12 5,0 0 0,0 0-1,0 0 1,0 1 0,0-1 0,0 0-1,0 0 1,0 0 0,0 1-1,0-1 1,0 0 0,0 0 0,-1 1-1,1-1 1,0 0 0,0 0-1,-1 1 1,1-1 0,-1 0 0,1 1-1,0-1 1,-1 0 0,0 1-1,1-1 1,-1 1 0,1-1 0,-1 1-1,-1-1 1,-22 0-82,18 2 57,0 1-1,0 0 1,0 0 0,1 0 0,-1 1-1,-9 6 1,7-2 14,0 0-1,1 1 1,0-1 0,0 1 0,-8 13-1,13-17 15,-1 0 0,1 0 0,0 0 0,1 0 0,-1 0 0,1 0 0,-1 1 0,1-1 0,0 0 0,1 1 0,-1-1 0,1 1 0,0-1-1,0 1 1,1 6 0,1-9-12,-1 0 0,0 1 0,1-1 1,0 0-1,-1 0 0,1 0 0,0 0 0,0 0 0,1 0 0,-1-1 0,0 1 0,0 0 0,1-1 0,-1 0 0,1 0 0,-1 0 0,1 0 0,0 0 0,-1 0 0,1-1 0,0 1 1,-1-1-1,4 1 0,68 5-3056,-70-6 2633,33 0-4435,2 0-3791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15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70 8648,'0'0'18578,"9"4"-18178,-5-2-377,0 0 0,0 0 0,1-1 0,-1 1 0,1-1 0,-1 0 0,1 0 0,0-1 0,-1 0 0,1 0 0,-1 0 0,1 0 0,0 0-1,-1-1 1,1 0 0,-1 0 0,1 0 0,-1-1 0,1 1 0,-1-1 0,0 0 0,0 0 0,0-1 0,0 1 0,0-1 0,-1 0 0,1 0 0,-1 0 0,4-4 0,-4 4 42,-1 1-1,1 0 1,-1-1 0,0 0 0,0 1-1,0-1 1,0 0 0,0 0 0,-1 0 0,1 0-1,-1 0 1,0-1 0,0 1 0,1-4-1,-5 7-61,0-1-1,0 1 1,1 0-1,-1 0 1,0 0-1,0 0 0,0 0 1,0 0-1,1 1 1,-5 1-1,-3 3-12,0 1-1,0 0 1,1 1 0,-1 0-1,2 1 1,-1 0-1,1 0 1,0 1 0,1 0-1,0 0 1,1 1 0,0 0-1,0 0 1,1 0-1,0 1 1,1-1 0,-5 21-1,8-30 8,1-1-1,0 1 1,0 0-1,0 0 1,0 0-1,0 0 1,0 0-1,1 0 1,-1 0-1,0-1 1,0 1-1,1 0 1,-1 0-1,0 0 1,1 0-1,-1-1 1,1 1-1,-1 0 1,1 0-1,-1-1 1,1 1-1,0 0 1,-1-1-1,1 1 1,0-1-1,0 1 1,1 0-1,28 4-344,-23-5 127,0-1-1,0 1 0,0-2 0,-1 1 0,1-1 0,-1 0 0,8-4 0,7-9-3472,-3-4-1900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26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7271,'8'-36'5810,"-5"33"-3334,-2 9-315,-3 60 2943,1-25-5259,1-4 585,4 161 2412,-4-195-2798,0 0-1,1 0 1,-1 0-1,1 0 1,-1 0-1,1 0 1,0-1-1,0 1 1,0 0-1,0 0 1,0-1-1,1 1 1,-1-1-1,1 1 1,0-1-1,0 0 1,0 0-1,0 1 1,0-1-1,0-1 1,0 1-1,5 3 1,-4-4 4,0 0 1,0-1 0,0 1-1,0-1 1,0 1 0,0-1-1,0 0 1,1 0 0,-1-1-1,0 1 1,0-1 0,0 1-1,0-1 1,0 0 0,0 0-1,0 0 1,-1 0 0,1-1-1,0 1 1,-1-1 0,4-2 0,45-40 138,-42 35-147,0 0 0,0 1 0,1 0 0,0 0 0,12-5 0,-22 12-32,0 1 0,1 0 1,-1 0-1,1 0 1,-1 0-1,0-1 1,1 1-1,-1 0 1,1 0-1,-1 0 1,0 0-1,1 0 0,-1 0 1,1 0-1,-1 0 1,0 0-1,1 0 1,-1 0-1,1 0 1,-1 0-1,0 1 1,1-1-1,-1 0 0,1 0 1,-1 0-1,0 1 1,1-1-1,-1 0 1,0 0-1,1 1 1,-1-1-1,0 0 1,1 1-1,-1-1 0,0 0 1,0 1-1,7 21 296,-7 39 97,-1-45-383,1-14-94,-1 0 0,1 0 0,0 1 0,0-1-1,1 0 1,-1 0 0,0 0 0,1 0 0,-1 1-1,1-1 1,0 0 0,-1 0 0,1 0 0,0 0 0,0 0-1,3 3 1,-3-5-197,1 1 0,-1-1 0,1 0 1,-1 0-1,1 0 0,-1 1 0,0-1 0,1-1 0,-1 1 0,1 0 0,-1 0 0,1 0 0,-1-1 0,0 1 0,1-1 0,-1 1 0,0-1 0,1 0 1,-1 1-1,0-1 0,0 0 0,1 0 0,-1 0 0,0 0 0,0 0 0,1-2 0,19-15-6032,-1-4-2690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27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16111,'0'0'2995,"-10"4"-406,-7 3-1934,0 1-1,0 0 1,1 1-1,-21 16 1,31-21-525,0 0 0,1 1 1,-1-1-1,1 1 0,0 0 1,0 1-1,1-1 0,0 1 1,0 0-1,0 0 0,1 0 0,-1 1 1,2-1-1,-1 1 0,1 0 1,-3 10-1,5-16-129,0 1 0,0-1 0,0 0 0,0 0 0,0 1 0,0-1 0,0 0-1,0 0 1,1 0 0,-1 1 0,1-1 0,-1 0 0,1 0 0,-1 0 0,1 0 0,-1 0 0,1 0 0,0 0 0,0 0 0,-1 0 0,1 0-1,0 0 1,0 0 0,0 0 0,0-1 0,2 2 0,0-1 5,0 1 0,1-1 0,-1 0 0,0 0 0,1-1-1,-1 1 1,1-1 0,-1 1 0,6-1 0,2-1 15,-1 0-1,0 0 1,1-1 0,-1 0 0,18-7-1,-14 2-1,0 0 1,0-1-1,-1-1 0,-1 0 0,14-12 0,-19 16-6,-1-1-1,0-1 0,0 1 1,-1-1-1,0 0 0,0 0 1,0 0-1,-1 0 0,0-1 1,5-15-1,-10 18 233,-6 10-196,-6 10-92,9-7-14,0-1-1,1 1 1,0-1-1,0 1 1,1 0 0,0 0-1,0 0 1,1 0 0,0 12-1,1-17-213,0 0 0,0 0 0,1-1-1,-1 1 1,1 0 0,-1 0 0,1-1 0,0 1 0,0-1-1,1 1 1,-1-1 0,0 1 0,3 2 0,-2-3-318,-1-1 0,1 1 0,0 0 0,0-1 0,1 1 0,-1-1 0,0 0 0,0 0 1,1 1-1,-1-2 0,1 1 0,-1 0 0,1 0 0,-1-1 0,1 1 0,3-1 0,14 1-6356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5:27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30 12043,'0'0'11286,"-2"10"-10277,-13 89 762,14-86-1662,0 1 0,0-1 1,2 0-1,-1 0 0,2 1 0,4 19 0,-5-30-97,0-1-1,0 1 0,0 0 0,0-1 1,0 1-1,1-1 0,-1 0 0,1 1 1,0-1-1,-1 0 0,1 0 0,0 0 1,0 0-1,0 0 0,1 0 0,-1-1 0,0 1 1,1-1-1,-1 0 0,1 1 0,-1-1 1,1 0-1,0-1 0,0 1 0,-1 0 1,1-1-1,0 1 0,0-1 0,-1 0 1,1 0-1,0 0 0,0 0 0,0-1 1,-1 1-1,1-1 0,0 0 0,3-1 0,0 0 17,-1 0-1,0 0 0,0 0 1,0-1-1,0 0 0,0 0 0,0 0 1,-1-1-1,1 1 0,-1-1 1,0 0-1,0 0 0,-1-1 0,1 1 1,-1-1-1,0 0 0,4-8 1,-4 3 70,1-1 1,-2 1-1,1-1 1,-1 1-1,-1-1 1,0 0 0,-1 1-1,0-1 1,0 0-1,-1 0 1,-1 0-1,-3-16 1,5 28-90,-1-1 1,1 1 0,0-1-1,0 1 1,0-1-1,0 1 1,0-1-1,-1 1 1,1-1 0,0 1-1,0-1 1,-1 0-1,1 1 1,0-1-1,-1 0 1,1 1 0,0-1-1,-1 0 1,1 1-1,-1-1 1,1 0-1,0 0 1,-1 1 0,1-1-1,-1 0 1,1 0-1,-1 0 1,1 0-1,-1 0 1,1 1 0,-1-1-1,1 0 1,-1 0-1,1 0 1,-1 0-1,1 0 1,-1-1 0,1 1-1,-1 0 1,1 0-1,-1 0 1,1 0-1,0 0 1,-1-1 0,1 1-1,-1 0 1,1 0-1,-1-1 1,1 1-1,0 0 1,-1-1 0,1 1-1,0 0 1,-1-1-1,1 1 1,0-1-1,0 1 1,-1-1 0,1 1-1,0 0 1,0-1-1,0 1 1,0-1-1,-1 1 1,1-1 0,0 0-1,0 2-6,-1 1 0,1-1 0,0 1-1,0-1 1,0 1 0,-1 0 0,2-1 0,-1 1 0,0-1-1,0 1 1,0-1 0,1 1 0,-1-1 0,1 1 0,-1-1-1,1 1 1,-1-1 0,1 0 0,0 1 0,0-1-1,0 0 1,0 0 0,0 1 0,0-1 0,0 0 0,0 0-1,0 0 1,1 0 0,1 1 0,6 2 30,1-1 1,-1 0-1,1 0 1,0-1-1,0 0 1,1 0-1,-1-1 1,14-1-1,0 0-60,0-2-1,34-6 1,-45 5-52,1-1 0,-1 0 0,0-1 0,19-9 0,-27 11 79,0 0 1,0 1 0,0-2 0,0 1 0,-1 0-1,0-1 1,1 0 0,-2 0 0,1 0-1,0-1 1,-1 1 0,0-1 0,5-9-1,-7 14 4,-1-1 0,0 0 1,1 0-1,-1 1 0,0-1 0,1 0 0,-1 0 0,0 1 0,0-1 0,0 0 0,0 0 0,0 0 0,0 0 0,0 1 0,0-1 0,0 0 0,0 0 1,0 0-1,0 1 0,-1-1 0,1 0 0,0 0 0,-1 0 0,1 1 0,0-1 0,-1 0 0,1 1 0,-1-1 0,1 0 0,-1 1 0,1-1 0,-1 1 0,0-1 1,1 0-1,-1 1 0,0 0 0,1-1 0,-1 1 0,0-1 0,0 1 0,1 0 0,-1 0 0,0-1 0,0 1 0,0 0 0,1 0 0,-1 0 0,0 0 1,0 0-1,0 0 0,0 0 0,1 0 0,-1 0 0,0 0 0,-1 1 0,-5 0-9,1-1 0,0 2 0,-1-1 0,1 1 0,0 0 0,-7 3 0,5 0 24,-1 0 1,1 1 0,0 0 0,0 0 0,1 1 0,-1 0 0,2 0-1,-1 1 1,1 0 0,0 0 0,-8 15 0,13-20-30,-1-1 0,0 1 1,1 0-1,0 0 0,0 0 1,0 0-1,0 0 0,0 0 1,0 0-1,1 0 0,-1 0 0,1 0 1,0 1-1,0-1 0,0 0 1,1 0-1,-1 0 0,1 0 1,-1 0-1,1 0 0,0 0 1,0 0-1,1 0 0,-1 0 0,1 0 1,-1 0-1,1-1 0,0 1 1,0-1-1,0 1 0,0-1 1,0 0-1,1 0 0,-1 0 1,1 0-1,-1 0 0,1 0 1,0-1-1,3 2 0,4 1-754,0-1-1,0 0 0,1 0 1,-1-1-1,0-1 1,1 0-1,-1 0 0,16-1 1,15 0-5696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6:56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44 3940,'0'0'21268,"-7"-6"-20991,5 4-263,0 0-1,0 1 0,0-1 0,0 1 1,-1-1-1,1 1 0,-1 0 0,1-1 1,-1 1-1,1 1 0,-1-1 0,-4-1 1,4 3-13,1-1 1,-1 0-1,1 1 1,-1 0 0,1-1-1,-1 1 1,1 0-1,0 0 1,-1 1 0,1-1-1,0 0 1,0 1 0,0-1-1,0 1 1,0 0-1,0 0 1,0 0 0,-2 3-1,-3 3-9,1 1 0,0 0 1,0 0-1,1 0 0,0 1 0,0 0 0,-3 11 0,6-17 3,1 1-1,0-1 1,-1 1-1,2 0 1,-1-1 0,0 1-1,1 0 1,0 0 0,0-1-1,0 1 1,1 0-1,0-1 1,0 1 0,0 0-1,0-1 1,1 1 0,-1-1-1,4 7 1,-2-9 8,0 1 1,-1-1 0,1 1-1,0-1 1,0 0-1,0 0 1,1-1 0,-1 1-1,0 0 1,1-1-1,-1 0 1,1 0 0,-1 0-1,1 0 1,-1-1-1,1 1 1,0-1 0,-1 0-1,1 0 1,0 0-1,5-2 1,2 1 21,-1 0 1,1-1-1,-1-1 0,0 0 0,0 0 1,13-7-1,-9 3-6,0-1-1,0-1 1,-1-1-1,0 0 1,-1 0-1,19-22 1,-25 25-2,-1 1-1,0-1 1,0-1-1,0 1 1,-1-1 0,0 1-1,-1-1 1,0 0-1,0-1 1,-1 1 0,0 0-1,0-1 1,-1 1-1,1-11 1,-2 18-15,0 0 0,-1 1 0,1-1 1,0 1-1,0-1 0,0 0 0,-1 1 0,1-1 0,0 1 0,0-1 1,-1 1-1,1-1 0,0 1 0,-1-1 0,1 1 0,-1-1 0,1 1 1,-1 0-1,1-1 0,-1 1 0,1-1 0,-1 1 0,1 0 0,-1 0 1,1-1-1,-1 1 0,0 0 0,1 0 0,-1 0 0,1 0 0,-1-1 1,0 1-1,1 0 0,-1 0 0,0 0 0,1 1 0,-1-1 0,1 0 1,-1 0-1,0 0 0,1 0 0,-1 0 0,1 1 0,-1-1 0,0 0 1,1 1-1,-1-1 0,-30 17-30,22-8 42,1 0 0,0 0-1,1 0 1,0 1 0,1 0 0,0 1 0,0 0 0,1-1 0,1 2 0,0-1 0,0 0-1,1 1 1,1 0 0,-2 15 0,4-26-1,0 0-1,0 0 1,0 0-1,0-1 1,1 1 0,-1 0-1,0 0 1,1 0 0,-1-1-1,0 1 1,1 0-1,-1-1 1,1 1 0,-1 0-1,1-1 1,-1 1-1,1-1 1,0 1 0,-1-1-1,1 1 1,0-1-1,-1 1 1,1-1 0,0 1-1,0-1 1,-1 0 0,1 0-1,0 1 1,0-1-1,0 0 1,-1 0 0,1 0-1,0 0 1,0 0-1,0 0 1,0 0 0,-1 0-1,2 0 1,42-7 1072,-26 3-3443,-18 4 2256,0 1 1,0-1-1,0 0 0,0 0 1,0 0-1,0 0 0,0 0 1,0 0-1,0 0 0,0 0 1,0 0-1,0 1 1,0-1-1,0 0 0,0 0 1,0 0-1,0 0 0,0 0 1,0 0-1,0 0 0,0 1 1,0-1-1,0 0 0,0 0 1,0 0-1,0 0 0,0 0 1,0 0-1,0 0 0,0 0 1,0 1-1,0-1 1,0 0-1,0 0 0,0 0 1,0 0-1,0 0 0,1 0 1,-1 0-1,0 0 0,0 0 1,0 0-1,0 0 0,0 0 1,0 0-1,0 0 0,0 1 1,1-1-1,-1 0 0,0 0 1,0 0-1,0 0 0,0 0 1,0 0-1,0 0 1,0 0-1,0 0 0,1 0 1,-1 0-1,0-1 0,0 1 1,0 0-1,0 0 0,0 0 1,-10 14-3866,6-10-357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6:57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5349,'0'0'18748,"-5"12"-18358,-13 33-6,3 0 0,2 2-1,1-1 1,3 2 0,2-1-1,2 1 1,1 86 0,5-131-524,-1-1 1,0 1-1,1 0 1,-1 0 0,1 0-1,0 0 1,0-1-1,0 1 1,0 0-1,0-1 1,1 1 0,-1-1-1,1 1 1,0-1-1,0 0 1,3 3-1,-3-3-139,0 0-1,0 0 0,1-1 1,-1 0-1,1 1 0,-1-1 1,1 0-1,-1 0 0,1 0 1,0 0-1,-1-1 0,1 1 0,0-1 1,-1 0-1,1 1 0,0-1 1,0-1-1,-1 1 0,1 0 1,0-1-1,0 1 0,-1-1 1,1 0-1,0 0 0,-1 0 0,1 0 1,2-2-1,15-13-7562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6:57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7623,'0'0'18257,"-8"0"-17568,3 1-711,0 0 0,1-1 0,-1 1 0,1 1 0,-1-1 0,1 1 0,0-1-1,-1 1 1,1 1 0,0-1 0,0 0 0,1 1 0,-1 0 0,0 0 0,1 0 0,0 1 0,-1-1 0,1 1-1,1-1 1,-1 1 0,0 0 0,1 0 0,0 0 0,0 1 0,0-1 0,1 0 0,-1 1 0,0 4 0,2-8-36,0 0 0,0 0 1,1 0-1,-1-1 1,0 1-1,0 0 1,1 0-1,-1 0 1,0-1-1,1 1 1,-1 0-1,1 0 1,-1-1-1,1 1 1,-1 0-1,1-1 1,-1 1-1,1-1 1,0 1-1,-1-1 0,1 1 1,0-1-1,0 1 1,-1-1-1,1 0 1,0 1-1,0-1 1,0 0-1,-1 1 1,1-1-1,0 0 1,0 0-1,0 0 1,0 0-1,-1 0 1,2 0-1,40 1-907,-34-1 530,32-2-1062,-25 1 1109,1 1 0,-1 0-1,0 1 1,23 4 0,-38-5 456,1 0 0,0 0 0,-1 0 0,1 0 0,-1 0 0,1 0 0,-1 1 0,1-1 0,-1 0 0,1 0 0,-1 1 0,1-1 0,-1 0 0,1 0 0,-1 1 0,1-1 0,-1 1 0,1-1 0,-1 0 0,0 1 0,1-1 0,-1 1 0,0-1 0,1 1 0,-1-1 0,0 1 0,0-1 0,0 1 0,1 0 0,-1-1 0,0 1 0,0-1 0,0 1 0,0-1 0,0 1 0,0 0 0,-14 22 2564,-28 12 318,29-26-2972,0 0 0,0-1 0,-1 0 0,0-1 0,0 0 0,0-2 0,-31 9 0,45-14-84,0 0 0,-1 0 0,1 0-1,0 0 1,0 0 0,0 0 0,0 0 0,-1 0-1,1 0 1,0 0 0,0 0 0,0-1 0,0 1-1,-1 0 1,1 0 0,0 0 0,0 0 0,0 0-1,0 0 1,0 0 0,-1 0 0,1-1 0,0 1 0,0 0-1,0 0 1,0 0 0,0 0 0,0 0 0,0-1-1,0 1 1,0 0 0,0 0 0,-1 0 0,1 0-1,0-1 1,0 1 0,0 0 0,0 0 0,0 0-1,0 0 1,0-1 0,0 1 0,0 0 0,0 0 0,1 0-1,-1-1 1,0 1 0,0 0 0,0 0 0,0 0-1,0 0 1,0 0 0,0-1 0,0 1 0,0 0-1,0 0 1,1 0 0,-1 0 0,0 0 0,0 0 0,0-1-1,0 1 1,1 0 0,7-11-3513,10-6-3337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6:57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1 4676,'0'0'10554,"-14"4"-6368,-9 3-3467,0 1 1,1 1-1,1 1 0,-34 21 1,44-24-487,0 1 1,0 0 0,1 1-1,-18 19 1,25-23-188,-1-1-1,0 1 1,1 0 0,0 0 0,0 1-1,1-1 1,-1 1 0,1-1 0,1 1-1,-1 0 1,1 0 0,-1 6-1,2-10-41,0-1 0,0 0 0,0 0 0,0 0 0,0 1 0,0-1 0,0 0 0,1 0 0,-1 0 0,1 0 0,-1 1 0,0-1 0,1 0 0,0 0 0,-1 0 0,1 0 0,0 0 0,0 0 0,-1-1 0,1 1 0,0 0 0,0 0 0,0 0 0,0-1 0,0 1 0,1 0 0,2 1 13,1-1 0,-1 1 0,0-1 0,0 0 0,0 0 0,1 0 1,7 0-1,3-1 30,0-1 0,0 0 0,25-5 0,-29 3-28,0 0 0,0-1 0,0 0 0,0-1 0,-1 0 0,0-1 0,0 0 0,16-13 0,-21 15-2,0 0-1,-1 0 1,0-1-1,0 1 1,0-1-1,0 0 1,-1 0-1,0-1 1,0 1 0,0 0-1,-1-1 1,0 0-1,0 0 1,0 0-1,-1 0 1,0 0 0,0 0-1,0-7 1,-1 11-30,-1 0 1,1 0-1,-1 0 1,1 0-1,-1 0 1,0 0 0,0 0-1,0 0 1,0 0-1,0 0 1,0 1-1,0-1 1,-1 0-1,1 1 1,0-1-1,-1 1 1,0-1 0,1 1-1,-1 0 1,0 0-1,0 0 1,1 0-1,-1 0 1,0 0-1,0 0 1,0 1 0,0-1-1,0 1 1,-1-1-1,1 1 1,0 0-1,0 0 1,-2 0-1,-8-1-1163,1 0 0,-1 1 0,0 1-1,-20 3 1,11 3-4408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6:58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14926,'0'0'5878,"-1"10"-4437,-5 30 118,-13 43 1,9-42-936,-10 77 0,20-116-625,0-1 0,0 1 0,0 0 0,0-1 0,0 1 0,0-1 0,1 1 0,-1 0 0,0-1 0,1 1 0,-1-1 0,1 1 0,0-1 1,-1 1-1,1-1 0,0 1 0,0-1 0,0 0 0,0 1 0,0-1 0,0 0 0,1 0 0,-1 0 0,0 0 0,0 0 0,1 0 0,1 1 0,2 0-58,-1-1-1,1 0 1,-1 0-1,1 0 0,-1 0 1,1-1-1,0 1 1,-1-1-1,10-1 1,5-2-831,0-1 0,1 0 0,-2-2 0,20-7 0,-17 5-2526,-1-2-1,30-18 1,-14 2-4288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6:58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8296,'0'0'4452,"-9"3"-800,-1 0-2973,1 1 0,-1 0 0,1 1 0,0 0 0,1 0 0,-14 12 1,18-14-509,0 0 1,1 0 0,-1 0 0,1 1-1,0 0 1,0-1 0,0 1 0,1 0-1,0 1 1,-1-1 0,1 0 0,1 1-1,-1-1 1,1 1 0,-1-1 0,1 1-1,0 0 1,1 0 0,-1 5 0,2-8-167,-1 0 0,1-1 0,-1 1 0,1 0 1,0-1-1,0 1 0,-1-1 0,1 1 1,0-1-1,0 1 0,1-1 0,-1 0 0,0 0 1,0 1-1,1-1 0,-1 0 0,0 0 1,1 0-1,-1 0 0,1 0 0,0-1 0,-1 1 1,1 0-1,0-1 0,-1 1 0,1-1 1,0 0-1,0 0 0,-1 1 0,3-1 0,63 2 109,-53-2-122,-4 0-30,-1-1 1,0 0 0,0 0 0,0-1-1,0 0 1,-1-1 0,11-4 0,-16 6 61,0 0 0,0 0 1,0-1-1,0 0 1,-1 1-1,1-1 1,0 0-1,-1 0 0,0 0 1,1-1-1,-1 1 1,0-1-1,0 1 1,0-1-1,0 1 0,-1-1 1,1 0-1,-1 0 1,0 0-1,0 0 0,0 0 1,0 0-1,1-4 1,-3 5 46,1 1 1,0 0 0,-1-1 0,1 1-1,-1 0 1,1 0 0,-1-1-1,0 1 1,1 0 0,-1 0-1,0 0 1,0 0 0,0 0 0,0 0-1,0 0 1,0 0 0,0 0-1,0 0 1,0 1 0,-1-1-1,1 0 1,0 1 0,0-1 0,-1 1-1,1 0 1,0-1 0,-1 1-1,1 0 1,0 0 0,-1-1-1,1 1 1,-1 0 0,0 1 0,-59-3-47,49 2 85,12 0-123,-29 3 70,28-3-116,0 0 0,0 0 0,0 1-1,0-1 1,1 0 0,-1 0-1,0 1 1,0-1 0,0 1-1,1-1 1,-1 1 0,0-1 0,1 1-1,-1-1 1,1 1 0,-1-1-1,0 1 1,1 0 0,-1 0-1,1-1 1,-1 1 0,1 0 0,0-1-1,-1 1 1,1 0 0,0 0-1,0 0 1,-1 0 0,1-1-1,0 2 1,1-1-162,-1 0 1,1 0-1,-1 0 0,1 0 1,0-1-1,-1 1 0,1 0 0,0-1 1,0 1-1,0-1 0,0 1 0,-1-1 1,1 1-1,0-1 0,0 1 0,0-1 1,0 0-1,0 1 0,0-1 0,0 0 1,0 0-1,0 0 0,0 0 1,0 0-1,0 0 0,1 0 0,37 1-5145,-33-2 3005,28 1-7473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6:58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17 4901,'0'0'8739,"-7"2"-4164,-20 4-1451,10-3-2200,1 1 1,0 0 0,0 2-1,-22 9 1,34-12-904,0-1 0,0 1 0,-1-1 0,2 1 0,-1 1 0,0-1 0,1 0 0,-1 1 0,1 0 0,0-1 0,0 1 0,1 1 0,-1-1 0,1 0 0,0 1 0,0-1 1,0 1-1,1-1 0,-1 1 0,0 8 0,2-12-17,0 0 1,-1 1 0,1-1-1,0 1 1,0-1 0,1 0-1,-1 1 1,0-1-1,0 0 1,1 1 0,-1-1-1,1 0 1,-1 1 0,1-1-1,-1 0 1,1 0 0,0 1-1,0-1 1,0 0 0,-1 0-1,1 0 1,0 0-1,2 1 1,0 0 7,0 0 0,0-1 0,0 1 0,0-1 0,1 1 0,-1-1 0,0 0-1,1-1 1,4 2 0,3-1 22,1 0 0,-1-1-1,0-1 1,1 1-1,12-4 1,-17 2-26,1 0-1,-2-1 1,1 0 0,0 0 0,0 0-1,-1-1 1,0 0 0,0 0-1,0-1 1,0 0 0,9-10 0,-11 11 33,-1 0 0,0 0 1,1 0-1,-2-1 1,1 1-1,0-1 1,-1 1-1,0-1 0,0 0 1,0 0-1,-1 0 1,1 0-1,-1 0 1,-1 0-1,1 0 0,-1 0 1,0-10-1,-1 13-15,0-1 0,0 1-1,0 0 1,0 0 0,0 0-1,-1 0 1,1 0 0,-1 1 0,1-1-1,-1 0 1,0 1 0,1-1-1,-1 1 1,0 0 0,0-1 0,0 1-1,0 0 1,-1 0 0,1 0-1,0 1 1,0-1 0,-1 0 0,1 1-1,0-1 1,0 1 0,-5 0-1,-3-1-118,-1 0 1,1 0-1,-1 1 0,-16 3 0,26-3 16,1-1-1,-1 1 1,0 0 0,0 0 0,0 0-1,1 0 1,-1 0 0,0 1 0,0-1 0,0 0-1,1 0 1,-1 1 0,0-1 0,0 0 0,1 1-1,-1-1 1,0 0 0,1 1 0,-1-1 0,0 1-1,1-1 1,-1 1 0,1 0 0,-1-1-1,1 1 1,-1-1 0,1 1 0,-1 0 0,1-1-1,0 1 1,-1 0 0,1 0 0,0-1 0,0 1-1,-1 0 1,1 0 0,0 0 0,0 0 0,1 0-141,-1 0 0,1 0 0,0 0 0,-1 0 0,1 0 1,0 0-1,0-1 0,-1 1 0,1 0 0,0 0 0,0-1 1,0 1-1,0-1 0,0 1 0,0-1 0,0 1 0,0-1 1,0 0-1,1 0 0,-1 1 0,0-1 0,0 0 0,0 0 1,0 0-1,2 0 0,26-2-4459,6-10-1675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1:15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6086,'0'0'15753,"-2"3"-14984,0 0-641,0-1 0,0 1 0,1 0 0,-1-1 0,1 1 1,0 0-1,0 0 0,0 0 0,0 0 0,0 0 0,1 0 0,-1 0 0,1 0 0,0 0 0,0 0 0,0 4 1,14 51-90,0 2 1203,-13-44-860,0-7-144,-1 0 0,1 1 1,-1-1-1,-1 0 0,0 0 1,-2 10-1,2-17-331,0 0 1,1 0-1,-1 0 0,0 0 0,-1 0 1,1 0-1,0 0 0,-1 0 1,1 0-1,-1-1 0,1 1 1,-1 0-1,0-1 0,1 0 0,-1 1 1,0-1-1,0 0 0,0 0 1,0 0-1,0 0 0,-1 0 1,1-1-1,0 1 0,0-1 0,0 1 1,-1-1-1,1 0 0,0 0 1,-4 0-1,3 1-608,-1-1 0,0 0 1,0 0-1,1-1 0,-1 1 0,0-1 0,1 0 1,-1 0-1,0 0 0,-3-2 0,-12-12-6965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6:59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5477,'0'0'18887,"-9"12"-17520,-4 6-969,1 0 1,2 1-1,0 0 1,0 1-1,2 0 0,1 0 1,-8 30-1,10-18-349,1 0 1,1-1-1,3 44 1,-1-74-48,1-1 0,0 1 0,0 0 0,0 0 0,0 0 0,0 0 0,0 0 0,0-1 0,1 1 1,-1 0-1,0 0 0,0 0 0,1-1 0,-1 1 0,0 0 0,1 0 0,-1 0 0,1-1 0,-1 1 0,1 0 1,-1-1-1,1 1 0,0-1 0,-1 1 0,1-1 0,0 1 0,-1-1 0,2 2 0,-1-3 7,1 1 1,-1 0-1,0 0 0,1 0 0,-1-1 0,0 1 0,0 0 0,1-1 0,-1 1 0,0-1 0,0 0 0,0 1 0,0-1 1,1 0-1,-1 0 0,1 0 0,38-43 412,-38 42-385,58-74 1221,63-73-133,-113 140-662,-5 7-3111,-15 18-18525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6:59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4452,'0'0'13645,"-11"53"-10378,13-43-1153,12-3-288,4-1-545,7-3-576,0 2-609,4-2-256,-5-3-1762,5 0-2947,-2 0-6533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00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173 284 3844,'0'0'8941,"3"-11"-4627,7-32-1447,-10 42-2792,0 0 1,0 0 0,1 1 0,-1-1-1,0 0 1,0 1 0,0-1-1,0 0 1,-1 0 0,1 1 0,0-1-1,0 0 1,0 1 0,0-1 0,-1 0-1,1 1 1,0-1 0,-1 0 0,1 1-1,-1-1 1,1 1 0,0-1 0,-1 0-1,1 1 1,-1-1 0,0 1 0,1 0-1,-1-1 1,1 1 0,-1-1 0,0 1-1,1 0 1,-1-1 0,0 1 0,1 0-1,-1 0 1,0 0 0,1 0-1,-1-1 1,0 1 0,0 0 0,1 0-1,-1 0 1,0 1 0,-28 4 834,21-2-752,0 2 1,0-1-1,0 1 0,1 0 0,0 1 0,0 0 0,0 0 1,1 0-1,0 1 0,0 0 0,-7 11 0,7-10-86,0 2 0,0-1 0,1 1-1,0 0 1,1 0 0,0 0 0,1 0 0,0 1-1,-2 11 1,5-21-70,0 1-1,0 0 0,-1-1 1,1 1-1,0-1 0,0 1 1,1 0-1,-1-1 1,0 1-1,0-1 0,1 1 1,-1 0-1,1-1 1,0 1-1,-1-1 0,1 1 1,0-1-1,0 0 1,0 1-1,0-1 0,0 0 1,0 0-1,0 1 1,0-1-1,2 1 0,-1-1 8,1 0 0,0 0 0,-1 0 0,1-1-1,0 1 1,-1 0 0,1-1 0,0 0 0,0 0-1,0 0 1,-1 0 0,1 0 0,4-1 0,3-1 16,-1-1 1,1 1-1,-1-2 0,1 1 1,-1-1-1,0-1 1,11-7-1,-8 3 9,-1 0 0,0-1 0,0-1 0,-1 0 0,0 0 0,-1-1 0,-1 0 0,0 0 0,0-1-1,-1 0 1,-1-1 0,0 1 0,5-20 0,-13 41-50,0 1 1,1-1-1,0 1 0,0 0 0,1 9 1,0-16 20,0 0 0,1 0 0,-1 0 1,0-1-1,0 1 0,1 0 1,-1 0-1,1 0 0,0 0 0,0-1 1,-1 1-1,1 0 0,0 0 1,0-1-1,1 1 0,-1-1 1,0 1-1,0-1 0,1 0 0,-1 1 1,1-1-1,-1 0 0,1 0 1,0 0-1,-1 0 0,1 0 1,0-1-1,0 1 0,-1 0 0,1-1 1,0 1-1,2-1 0,3 1 47,0 0 0,0-1 0,0-1 0,1 1 0,-1-1 0,0 0 0,0-1 1,-1 1-1,1-1 0,0-1 0,0 1 0,-1-1 0,8-5 0,-3 1-13,-1 0 1,-1 0-1,1-1 1,-1 0-1,-1-1 1,1 0 0,8-14-1,-5 7-11,-2-1 0,0 0 0,-1-1 0,-1 0 0,0 0 0,-1-1 0,-2 0-1,1 0 1,2-28 0,-10 22-91,2 24 57,-1 1 1,1 0 0,-1 1-1,1-1 1,-1 0 0,1 0-1,0 0 1,-1 0 0,1 0-1,-1 0 1,1 0 0,-1 1-1,1-1 1,0 0-1,-1 0 1,1 1 0,0-1-1,-1 0 1,1 1 0,0-1-1,-1 0 1,1 1 0,0-1-1,-1 0 1,1 1 0,0-1-1,0 1 1,0-1 0,-1 1-1,-23 45-21,15-23 73,2 0-1,0 1 1,1 0-1,2 0 1,0 1-1,1 27 1,2-40-30,1 0 0,0-1 0,1 1 0,0-1 1,1 1-1,0-1 0,1 1 0,0-1 0,1 0 0,0 0 0,1 0 0,0-1 1,0 0-1,15 19 0,-19-27-41,1 0 1,-1-1-1,1 1 1,-1-1-1,1 1 1,0-1-1,0 0 0,-1 1 1,1-1-1,0 0 1,0 0-1,0 0 1,1-1-1,-1 1 1,0 0-1,0-1 0,0 1 1,0-1-1,4 0 1,-6-3-41,1 0 0,0 0 0,0 0 0,-1 0 0,0 0 0,0 0 0,0 0-1,0 0 1,0 0 0,-1-4 0,-1-2 23,0 0 0,-1 0 0,0 0 0,0 1 0,-1-1 0,0 1 0,-1 0 0,0 0 0,0 1 0,0-1 0,-1 1 0,0 0 0,-1 0 0,-7-5 0,-9-8 105,-1 1-1,-50-30 0,53 34 492,19 8 385,42 4-376,-38 3-611,-1 0 47,122-2-1056,-41-6-3117,-23 0-1923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01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19 3555,'0'0'16208,"-3"11"-14527,-11 41 2,2 1 0,2 0 0,-3 88 0,13-136-1655,3 48 498,-3-53-506,1 1 0,-1 0 0,0-1 1,0 1-1,0-1 0,0 1 0,1 0 0,-1-1 0,0 1 0,0-1 0,1 1 0,-1-1 0,1 1 0,-1-1 1,0 1-1,1-1 0,-1 1 0,1-1 0,-1 1 0,1-1 0,-1 0 0,1 1 0,-1-1 0,1 0 0,0 1 1,1-2 17,-1 1 1,0 0 0,0-1 0,1 1 0,-1-1 0,0 0 0,0 1-1,0-1 1,0 0 0,0 0 0,0 0 0,0 0 0,0 0 0,-1 0 0,1 0-1,0 0 1,0 0 0,0-2 0,8-11 19,-1-1 1,-1 0-1,-1 0 1,0-1-1,-1 0 1,0 0-1,-2 0 1,3-19-1,0-14-233,-1-70 0,-26 201-407,20-76 575,1 1 0,-1-1 0,1 1-1,1 0 1,-1-1 0,1 1 0,0-1 0,1 1-1,0-1 1,0 0 0,4 10 0,-4-13 11,0 0 1,0 0-1,1-1 0,-1 1 1,1 0-1,0-1 1,0 0-1,0 1 0,0-1 1,0 0-1,0-1 1,1 1-1,-1 0 1,1-1-1,-1 0 0,1 0 1,0 0-1,-1 0 1,1-1-1,0 1 1,6-1-1,-2 0 8,1 0 0,-1 0 0,1-1 1,-1 0-1,1-1 0,-1 0 0,0 0 0,0-1 1,0 0-1,0 0 0,0-1 0,-1 0 0,1 0 0,-1 0 1,0-1-1,-1-1 0,1 1 0,-1-1 0,0 0 0,6-8 1,-4 4-7,-1 0 1,0-1-1,-1 1 1,0-1-1,-1 0 1,0-1-1,-1 1 1,0-1-1,-1 0 1,0 0-1,-1 0 1,-1-1-1,1-17 1,-2 30-9,0-1 0,0 1 0,1-1 0,-1 1 0,0 0 1,0-1-1,0 1 0,0-1 0,0 1 0,0 0 0,0-1 0,0 1 0,0-1 0,0 1 0,-1 0 0,1-1 1,0 1-1,0-1 0,0 1 0,0 0 0,-1-1 0,1 1 0,0 0 0,0-1 0,-1 1 0,1 0 0,0-1 1,0 1-1,-1 0 0,1 0 0,0-1 0,-1 1 0,1 0 0,-1 0 0,1 0 0,0 0 0,-1-1 0,0 1 1,-13 10-132,-13 24-50,17-17 268,0 0-1,1 0 0,1 1 1,1 0-1,0 0 0,1 1 1,2 0-1,-1 0 0,-2 35 1,7-52-78,0 0 1,0-1-1,1 1 1,-1 0-1,0-1 1,1 1-1,-1-1 1,1 1-1,-1 0 1,1-1-1,0 1 0,-1-1 1,1 1-1,0-1 1,0 0-1,0 1 1,0-1-1,0 0 1,1 0-1,-1 1 1,0-1-1,0 0 1,1 0-1,-1-1 1,3 2-1,0 0 12,1 0 0,-1-1 0,1 0-1,-1 0 1,1-1 0,-1 1 0,1-1 0,0 0 0,7 0-1,-2-1-9,-1 0 1,1-1-1,0 0 0,0-1 0,-1 0 0,1 0 0,-1-1 0,16-9 0,-20 9-26,0 0 0,0-1 1,0 0-1,0 0 0,-1 0 0,0 0 0,0-1 0,0 1 0,-1-1 1,1 0-1,-2 0 0,1-1 0,-1 1 0,1-1 0,-2 1 0,1-1 1,-1 1-1,1-9 0,-2 15 14,-1 0 1,1-1-1,0 1 1,0 0-1,-1 0 1,1 0-1,0-1 1,0 1-1,-1 0 1,1 0-1,0 0 1,0 0-1,-1 0 0,1-1 1,0 1-1,-1 0 1,1 0-1,0 0 1,-1 0-1,1 0 1,0 0-1,0 0 1,-1 0-1,1 0 1,0 0-1,-1 0 1,1 0-1,0 0 1,-1 1-1,1-1 0,0 0 1,0 0-1,-1 0 1,1 0-1,0 0 1,0 1-1,-1-1 1,1 0-1,0 0 1,0 0-1,-1 1 1,1-1-1,-14 9 0,7-2 23,1 0 1,0 1 0,0 0 0,0 0-1,1 0 1,-5 13 0,7-16-20,1 0 1,0 0-1,0 0 1,0 0 0,1 1-1,0-1 1,0 0-1,0 1 1,1-1 0,0 1-1,0-1 1,2 11-1,-2-14-130,1-1 0,-1 1 0,1-1 0,0 1 0,0-1 0,0 0 0,0 1 0,0-1 0,0 0 0,0 0 0,0 0 0,0 0 0,1 0 0,-1 0 0,0 0 0,1 0 0,-1 0 0,1 0 0,-1-1 0,1 1 0,-1-1 0,3 1 0,37 4-9038,-14-5-1478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01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74 12300,'0'0'4863,"2"-10"-1484,3-2-2243,-3 7-595,0 1 1,0-1 0,-1 0 0,0 0-1,0 1 1,0-1 0,-1 0-1,1-8 1,-25 20 483,-22 22-1009,-66 55 0,111-84-18,0 1 0,0 0 0,0-1 0,0 1 0,0 0 0,1 0 0,-1-1 0,0 1 0,0 0 0,1 0 0,-1 0 0,0 0 0,1 0 0,-1 0 0,1 0-1,-1 0 1,1 0 0,0 0 0,-1 3 0,1-4-2,1 1 0,-1-1 0,1 1 0,-1-1 0,0 1-1,1-1 1,-1 1 0,1-1 0,-1 1 0,1-1 0,0 1-1,-1-1 1,1 0 0,-1 0 0,1 1 0,0-1 0,-1 0-1,1 0 1,-1 1 0,1-1 0,0 0 0,-1 0 0,1 0-1,1 0 1,59-1-285,-43 0 179,16 0-152,-23 0 226,1 0 0,-1 1-1,0 0 1,0 1 0,0 0-1,0 0 1,0 2 0,0-1-1,15 6 1,-25-7 30,0-1 0,-1 0 0,1 1 0,0-1 0,0 1 0,0-1 0,0 1 0,-1-1 0,1 1 0,0 0 0,-1-1 0,1 1 0,0 0 0,-1 0 0,1-1 0,-1 1 0,1 0 0,-1 0 0,0 0 0,1 0 0,-1 0 0,0 0 0,1 0 0,-1-1 0,0 1 0,0 0 0,0 0-1,0 0 1,0 0 0,0 1 0,-1 1 33,0-1 1,0 0-1,0 0 0,0 0 0,0 0 0,-1 0 0,1-1 0,-1 1 0,1 0 0,-1-1 1,0 1-1,-2 1 0,-7 5 147,0-1 1,-1 0 0,-15 6 0,11-6-54,-1 0 0,0-2 0,-27 6 0,38-10-427,0 0 1,0-1-1,-1 0 0,1 0 1,0 0-1,-7-2 1,10 2-207,1 0 1,-1-1 0,1 0 0,0 0 0,0 0 0,-1 0 0,1 0 0,0 0-1,0 0 1,0-1 0,0 1 0,0-1 0,0 0 0,1 1 0,-4-5 0,-12-22-8954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02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17873,'0'0'2082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03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13613,'0'0'3518,"0"10"-1858,-14 255 4741,14-264-6386,0 1 0,-1-1 0,1 0 1,0 0-1,0 1 0,1-1 0,-1 0 0,0 0 0,0 1 1,1-1-1,-1 0 0,0 0 0,1 0 0,0 0 0,-1 1 1,1-1-1,-1 0 0,1 0 0,0 0 0,0 0 0,0 0 1,0-1-1,0 1 0,-1 0 0,1 0 0,1 0 0,-1-1 1,0 1-1,0-1 0,0 1 0,0-1 0,0 1 0,1-1 1,-1 0-1,0 1 0,0-1 0,1 0 0,-1 0 0,0 0 1,0 0-1,1 0 0,-1 0 0,0 0 0,0 0 0,1-1 1,-1 1-1,0 0 0,0-1 0,0 1 0,0-1 0,2 0 1,6-3 78,1 0 0,-1 0 0,0-1 0,16-12 1,4-9-33,-24 21-49,0 0 1,0 0 0,1 0-1,0 0 1,0 1-1,0 0 1,0 0-1,0 1 1,9-4-1,-13 8 33,-1-1 0,1 1 0,0 0 0,-1 0 0,1 0-1,-1 0 1,1 0 0,-1 0 0,0 1 0,1-1 0,-1 0 0,0 1 0,0-1 0,0 1-1,0-1 1,0 1 0,0-1 0,-1 1 0,1 0 0,0-1 0,-1 1 0,1 0-1,-1 0 1,0 1 0,1 1-11,0-1 0,1 0-1,-1 0 1,0 0 0,1 0 0,0 0 0,0 0-1,0 0 1,0-1 0,0 1 0,3 2-1,-2-4-1,-1 0-1,1 0 1,0 0-1,0 0 1,0-1-1,0 0 1,0 1-1,0-1 1,0 0-1,0 0 1,0 0-1,0-1 1,0 1-1,0-1 1,0 0-1,0 1 1,0-1-1,0-1 1,-1 1-1,1 0 1,0-1-1,4-2 1,7-6 52,0-1 1,24-24-1,-4 4-245,-32 29 139,0 0 1,0 1-1,0-1 0,0 1 1,0 0-1,1-1 0,-1 1 1,0 0-1,1 0 0,-1 0 1,1 1-1,-1-1 0,1 0 1,0 1-1,-1 0 0,1 0 1,4 0-1,-6 1 10,1 0 0,0-1-1,-1 2 1,1-1 0,-1 0 0,1 0 0,-1 0 0,1 1-1,-1-1 1,0 1 0,0-1 0,0 1 0,1-1-1,-2 1 1,1 0 0,0-1 0,0 1 0,0 0 0,-1 0-1,1 0 1,-1 0 0,0 0 0,1-1 0,-1 3 0,2 21-130,1 13 483,-3-37-538,0 1 0,0-1 0,1 0 0,-1 0-1,0 0 1,1 0 0,-1 0 0,1 1 0,-1-1 0,1 0 0,-1 0 0,1 0 0,0 0 0,-1 0 0,1 0 0,0-1 0,0 1 0,0 0 0,0 0 0,0 0 0,0-1 0,1 2-1,3-3-3753,4-4-2328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03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14926,'-7'9'2445,"-4"5"-1710,-45 67 4203,53-76-4723,0-1-1,0 1 0,1 0 1,0 0-1,0 0 0,0 0 0,0 0 1,1 0-1,0 1 0,0-1 1,0 0-1,1 1 0,0-1 0,0 0 1,2 11-1,-1-14-205,0-1-1,0 1 1,0-1-1,0 1 0,1-1 1,-1 1-1,1-1 1,-1 0-1,1 0 1,0 0-1,-1 0 1,1 0-1,0 0 1,-1 0-1,1-1 1,0 1-1,0-1 1,0 1-1,0-1 1,0 0-1,0 1 1,0-1-1,0 0 1,0 0-1,0 0 1,-1-1-1,1 1 1,0 0-1,3-2 1,0 2 5,0-1 1,0 0-1,0-1 1,0 1-1,0-1 1,0 0 0,0 0-1,0-1 1,7-5-1,-8 4 0,0-1 0,-1 0 0,0 1 0,0-2 0,0 1 0,-1 0 0,0 0 0,0-1 0,0 0 0,-1 1 0,1-1 0,-1 0-1,-1 1 1,1-1 0,-1-8 0,0 12-9,0-1-1,1 0 1,-2 1-1,1-1 0,0 0 1,0 1-1,-1-1 1,1 0-1,-1 1 1,0-1-1,0 1 0,0-1 1,0 1-1,0 0 1,-1-1-1,1 1 1,-1 0-1,1 0 1,-1 0-1,0 0 0,0 0 1,0 0-1,0 0 1,0 1-1,0-1 1,0 1-1,-1-1 0,1 1 1,-1 0-1,1 0 1,-1 0-1,1 0 1,-5 0-1,5 1-92,0-1-1,0 1 1,0 0-1,0 0 1,0 1 0,0-1-1,0 0 1,0 1-1,0-1 1,0 1-1,0-1 1,0 1 0,0 0-1,0 0 1,0 0-1,1 0 1,-1 0 0,0 0-1,1 1 1,-1-1-1,1 1 1,-1-1-1,1 1 1,-2 2 0,2-3-145,1 1 0,-1 0 1,0-1-1,1 1 1,-1 0-1,1-1 0,0 1 1,-1 0-1,1 0 1,0-1-1,0 1 0,0 0 1,0 0-1,1 0 1,-1-1-1,0 1 1,1 0-1,-1-1 0,1 1 1,0 0-1,-1-1 1,1 1-1,0-1 0,0 1 1,0-1-1,0 1 1,0-1-1,1 0 0,-1 1 1,0-1-1,0 0 1,1 0-1,-1 0 0,1 0 1,-1 0-1,1 0 1,0 0-1,-1-1 1,1 1-1,0-1 0,2 1 1,32 6-4866,10-6-2542</inkml:trace>
  <inkml:trace contextRef="#ctx0" brushRef="#br0" timeOffset="1">269 108 32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03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221 177 5958,'0'0'10313,"-8"-3"-5855,3 1-4277,-1 0 1,0 1-1,1-1 1,-1 1-1,0 0 1,0 1-1,0-1 1,0 1-1,0 1 1,0-1-1,1 1 1,-1 0 0,0 0-1,0 0 1,1 1-1,-1 0 1,1 0-1,-1 1 1,1-1-1,0 1 1,0 0-1,0 1 1,0-1-1,-5 6 1,0 0 113,1 1 1,0 1 0,-14 21-1,21-29-265,0 0-1,0-1 1,0 1 0,1 0-1,-1 0 1,1 0-1,0 0 1,0 0-1,0 1 1,0-1 0,1 0-1,-1 0 1,1 1-1,0-1 1,0 0 0,0 1-1,0-1 1,1 0-1,-1 0 1,1 1-1,0-1 1,1 3 0,0-4-23,-1 0 0,1-1 1,0 1-1,0-1 0,0 1 1,0-1-1,0 0 1,0 0-1,0 0 0,1 0 1,-1 0-1,0-1 0,0 1 1,1-1-1,-1 1 1,1-1-1,-1 0 0,0 0 1,1 0-1,-1 0 0,5-1 1,0 1-7,1-1 1,0 0-1,0-1 1,-1 0-1,14-5 1,-10 1-92,0 0 0,-1-1 0,1 0 0,-1-1 0,-1 0 0,1-1 0,-1 0 0,-1 0 0,0-1 0,0 0 0,-1 0 0,0-1 0,10-22 0,-9 15 182,-1-1 0,0 0-1,-2 0 1,0 0 0,-1-1 0,-1 0 0,0 0 0,-1-20 0,-2 40-69,-1-1 0,1 1 0,0 0 1,0 0-1,0-1 0,0 1 0,0 0 0,0 0 0,0-1 0,0 1 0,-1 0 0,1 0 1,0 0-1,0-1 0,0 1 0,0 0 0,-1 0 0,1 0 0,0 0 0,0 0 1,-1-1-1,1 1 0,0 0 0,0 0 0,0 0 0,-1 0 0,1 0 0,0 0 1,0 0-1,-1 0 0,1 0 0,0 0 0,0 0 0,-1 0 0,1 0 0,0 0 0,0 0 1,-1 0-1,1 0 0,0 0 0,0 0 0,-1 0 0,1 0 0,0 1 0,0-1 1,-1 0-1,1 0 0,0 0 0,0 0 0,0 1 0,0-1 0,-1 0 0,1 0 0,0 0 1,0 1-1,0-1 0,0 0 0,0 0 0,-1 0 0,1 1 0,0-1 0,0 0 1,0 0-1,0 1 0,-14 14 257,5-1-133,0 1 1,1 1-1,1 0 0,0 0 1,1 0-1,1 0 0,1 1 1,0 0-1,1 0 0,0 0 1,2 1-1,0-1 1,1 0-1,3 25 0,-2-38-199,1 0 1,-1-1-1,1 1 0,0 0 0,-1-1 1,2 1-1,-1-1 0,0 0 0,1 0 1,0 1-1,-1-2 0,1 1 0,0 0 1,1-1-1,-1 1 0,0-1 0,1 0 1,-1 0-1,1 0 0,0-1 0,-1 1 1,6 1-1,24 0-3186,-1-11-3507,-10-7-2853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04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6 295 9033,'0'0'13564,"-2"8"-11887,2-7-1656,-1 1 74,0 1-1,1-1 1,-1 0 0,1 0-1,-1 0 1,1 0 0,0 0-1,0 1 1,0-1 0,0 0-1,1 0 1,0 4-1,0-4-31,0-1 0,0 0 0,1 0 1,-1 0-1,1 0 0,-1 0 0,1 0 0,-1 0 0,1 0 0,-1 0 0,1-1 0,0 1 0,-1-1 0,1 1 0,0-1 0,-1 0 0,1 0 0,0 0 0,0 1 0,-1-2 0,1 1 0,3 0 0,10-1 48,-1 0 1,1-1-1,-1 0 1,1-1-1,-1-1 1,18-7-1,-26 9-89,-1 0 1,0 0-1,0 0 1,0-1-1,0 0 0,-1 0 1,1 0-1,-1 0 0,0-1 1,1 0-1,-2 0 1,1 0-1,0 0 0,-1-1 1,0 1-1,0-1 1,0 0-1,-1 0 0,4-10 1,-5 14 5,-1 0 1,1 0 0,-1 0 0,1 0-1,-1 0 1,0-1 0,0 1 0,0 0-1,1 0 1,-1 0 0,0 0 0,-1-1 0,1 1-1,0 0 1,0 0 0,0 0 0,-1-1-1,1 1 1,0 0 0,-1 0 0,1 0-1,-1 0 1,0 0 0,1 0 0,-1 0-1,0 0 1,1 0 0,-1 0 0,0 0-1,0 1 1,0-1 0,0 0 0,0 0-1,0 1 1,0-1 0,0 1 0,0-1-1,0 1 1,0-1 0,-1 1 0,1 0-1,0 0 1,0-1 0,0 1 0,0 0-1,-1 0 1,1 0 0,0 0 0,0 0 0,0 0-1,-1 1 1,1-1 0,-2 1 0,-3 0-33,-1 1-1,1-1 1,-1 1 0,1 1 0,0-1 0,0 1 0,0 0 0,-7 5 0,4-1-2,1 1 0,0-1-1,0 1 1,1 1 0,0 0 0,1-1 0,0 2 0,0-1 0,1 1-1,0 0 1,1 0 0,0 1 0,0-1 0,1 1 0,1-1 0,0 1-1,0 0 1,1 0 0,1 17 0,0-25 7,0 0 1,0 0-1,0-1 1,1 1-1,-1 0 1,1-1-1,0 1 1,0 0-1,0-1 1,0 1-1,1-1 1,-1 1-1,1-1 1,-1 0-1,1 0 1,0 1-1,0-1 1,0 0-1,0-1 1,0 1-1,3 2 1,0-2 3,0 1 1,0-1 0,1 1-1,-1-1 1,1-1 0,-1 1-1,1-1 1,0 0 0,10 0-1,-1-1-12,-1 0-1,1-1 0,-1-1 0,0 0 0,0-1 0,0 0 1,25-10-1,-18 1-49,0 0 0,-1-2 0,0 0 0,-1-1 0,-1-1 0,0 0 0,-1-2-1,-1 0 1,18-27 0,-8 8 95,-3 0-1,0-2 0,-3-1 0,18-48 0,-36 83-14,0 0-1,-1 0 1,1 0-1,-1 0 1,-1-1-1,1 1 1,-1 0-1,1-8 1,-2 12-16,1 1 0,0-1 0,0 1 0,0-1 0,0 1 0,0-1 0,0 1 0,0-1 0,-1 1 0,1-1 0,0 1 0,0-1 0,-1 1 0,1-1 0,0 1 1,-1 0-1,1-1 0,-1 1 0,1 0 0,0-1 0,-1 1 0,1 0 0,-1-1 0,1 1 0,-1 0 0,1 0 0,-1-1 0,1 1 0,-1 0 0,0 0 0,-1 0-4,0 0 0,0 1 0,0-1-1,0 1 1,0-1 0,1 1-1,-1 0 1,0 0 0,0 0 0,1 0-1,-1 0 1,0 0 0,-1 2-1,-12 9-2,1 1 0,0 1 0,1 0 0,0 0 0,1 2 0,1-1 0,1 1 0,0 1 0,1 0 0,0 0 0,2 1 0,0 0 0,1 0 0,1 1 0,1 0 0,0-1 0,-1 39 0,5-54-13,0 0 0,0 0-1,1 0 1,0 0 0,-1 0-1,1 0 1,0-1-1,0 1 1,1 0 0,-1 0-1,1-1 1,-1 1 0,1 0-1,0-1 1,0 0-1,0 1 1,0-1 0,0 0-1,1 0 1,-1 0 0,0-1-1,1 1 1,0 0 0,-1-1-1,1 0 1,0 0-1,0 1 1,0-2 0,3 2-1,4 0-642,0 0-1,0 0 1,0-1-1,0-1 1,1 0-1,-1 0 1,18-3-1,25-12-5418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18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0 609,'0'0'22223,"-2"8"-21374,0 6-549,-5 17 492,-4 59 1,11-90-771,1 1 1,-1 0 0,0-1 0,0 1 0,0 0 0,1-1 0,-1 1 0,0 0-1,1-1 1,-1 1 0,0-1 0,1 1 0,-1-1 0,1 1 0,-1-1 0,1 1-1,-1-1 1,1 1 0,-1-1 0,1 1 0,0-1 0,-1 0 0,1 1 0,-1-1-1,1 0 1,0 0 0,-1 0 0,1 1 0,0-1 0,-1 0 0,1 0 0,0 0-1,0 0 1,-1 0 0,1 0 0,0 0 0,-1 0 0,1-1 0,0 1 0,-1 0-1,1 0 1,0 0 0,-1-1 0,1 1 0,-1 0 0,1-1 0,0 1 0,-1-1-1,2 0 1,33-19 846,86-88-394,-121 107-463,1 1 1,-1-1-1,0 0 0,1 1 0,-1-1 1,1 1-1,-1-1 0,1 1 0,-1 0 0,1-1 1,-1 1-1,1-1 0,-1 1 0,1 0 1,0-1-1,-1 1 0,1 0 0,-1 0 1,1 0-1,0-1 0,-1 1 0,1 0 0,0 0 1,-1 0-1,1 0 0,0 0 0,-1 0 1,1 0-1,0 0 0,-1 0 0,1 1 1,0-1-1,-1 0 0,1 0 0,-1 1 0,1-1 1,0 0-1,-1 1 0,1-1 0,-1 0 1,1 1-1,-1-1 0,1 1 0,-1-1 0,1 1 1,-1-1-1,0 1 0,1-1 0,-1 1 1,0-1-1,1 1 0,-1 0 0,0-1 1,0 1-1,1-1 0,-1 1 0,0 0 0,0-1 1,0 1-1,0 0 0,0-1 0,0 1 1,0 0-1,0 1 0,-1 58 806,0-43-642,1-16-165,0 0 0,-1 0 0,1 1 0,0-1 0,0 0 1,0 0-1,0 0 0,0 0 0,0 0 0,0 0 0,0 0 1,1 0-1,-1 0 0,0 0 0,1 0 0,-1 0 0,0 0 1,1 0-1,-1 0 0,1 0 0,0 0 0,-1 0 0,1 0 0,0-1 1,0 1-1,-1 0 0,1 0 0,0-1 0,0 1 0,0-1 1,0 1-1,0 0 0,0-1 0,0 0 0,0 1 0,1-1 1,2 0 56,-1-1 1,0 1 0,0-1 0,0 0 0,0 0-1,0 0 1,0-1 0,0 1 0,-1-1-1,1 0 1,4-3 0,32-29 255,-33 27-321,1 1 1,-1-1 0,2 1 0,-1 0 0,1 1 0,0 0 0,0 0 0,0 1 0,14-6 0,-22 10-13,1 0 0,0 0 0,-1 0 0,1 0 0,0 0 0,-1 0 0,1 0 1,0 0-1,-1 0 0,1 1 0,0-1 0,-1 0 0,1 0 0,0 0 0,-1 1 0,1-1 0,-1 0 0,1 1 0,-1-1 0,1 1 0,-1-1 0,1 1 0,-1-1 0,1 1 0,-1-1 0,1 1 1,-1-1-1,1 1 0,6 25 18,-6 40 229,-2-50-263,0-9-1682,-2-12-3021,-2-14-3879,4 18 8397,-5-24-11908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05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12396,'-1'4'11519,"-8"20"-8423,6-17-3210,1 1 0,0 0 0,0 1 0,0-1 0,1 0 0,0 1 0,1 11 0,1-19 117,-1 1 0,1-1 0,0 0 0,0 1 0,0-1 0,0 0 0,0 0 0,0 0 1,0 0-1,0 0 0,0 0 0,1 0 0,-1 0 0,0 0 0,1 0 0,-1-1 0,1 1 0,-1-1 0,1 1 0,-1-1 0,1 1 0,-1-1 0,1 0 0,-1 0 0,1 0 0,-1 0 0,1 0 0,-1 0 0,1 0 0,-1 0 0,1 0 0,2-2 0,4 1 11,-1 0 1,1-1 0,-1 0-1,1 0 1,8-5-1,15-11-280,-25 14 204,0-1 1,0 1-1,0 1 0,1-1 1,0 1-1,0 0 0,0 1 1,0 0-1,0 0 0,0 0 1,0 1-1,9-1 1,-15 2 81,0 1 0,0-1 0,0 0 0,0 0 0,0 1 0,0-1 0,0 0 0,0 1 0,0-1 0,0 1 0,0-1 0,0 1 0,0 0 0,-1-1 0,1 1 0,0 0 0,0 0 0,-1-1 0,1 1 0,0 0 0,-1 0 0,1 0 0,0 2 0,7 27 822,-8-28-769,0 0 1,0 0-1,0 0 0,1 0 1,-1 0-1,0 0 0,1 0 1,-1 0-1,1 0 0,-1-1 1,1 1-1,0 0 0,0 0 0,0-1 1,0 1-1,0 0 0,0-1 1,1 1-1,-1-1 0,0 0 1,1 1-1,-1-1 0,1 0 1,0 0-1,-1 0 0,1 0 1,0 0-1,2 1 0,0-2 5,1 0 0,-1-1-1,1 1 1,-1-1 0,1 0-1,-1 0 1,1 0 0,-1-1 0,0 0-1,0 1 1,7-5 0,45-33-49,-27 18-62,-22 16-16,36-20-490,-41 24 479,0 0-1,-1 0 1,1 0 0,0 0 0,0 1-1,0-1 1,0 1 0,0-1-1,0 1 1,0 0 0,0 0 0,0 0-1,0 0 1,1 0 0,-1 0-1,0 1 1,0-1 0,0 1 0,3 1-1,-4-1 53,0 1 0,0 0-1,0-1 1,0 1-1,0 0 1,-1 0 0,1 0-1,-1-1 1,1 1 0,-1 0-1,0 0 1,0 0 0,0 0-1,0 0 1,0 0-1,0 0 1,0 0 0,0 0-1,-1 2 1,-10 37-198,11-40 145,-17 23-3864,16-23 3486,1-1-1,-1 1 1,0-1 0,0 0 0,1 0-1,-1 1 1,0-1 0,0 0 0,1 0 0,-1 0-1,0 1 1,0-1 0,0 0 0,1 0-1,-1 0 1,0-1 0,0 1 0,0 0 0,1 0-1,-1 0 1,0 0 0,-1-1 0,-7-6-11397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05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8936,'0'0'9866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06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48 11851,'0'0'9855,"5"-8"-7330,17-23-518,-21 31-1973,-1 0 1,0 0-1,0 0 0,0-1 0,0 1 1,0 0-1,0 0 0,0 0 0,0-1 1,0 1-1,0 0 0,0 0 0,0 0 1,0 0-1,0-1 0,0 1 0,0 0 0,0 0 1,0 0-1,0-1 0,0 1 0,0 0 1,0 0-1,0 0 0,0 0 0,0-1 1,0 1-1,0 0 0,-1 0 0,1 0 1,0 0-1,0 0 0,0-1 0,0 1 1,0 0-1,0 0 0,-1 0 0,1 0 0,0 0 1,0 0-1,0 0 0,0 0 0,-1 0 1,1 0-1,0 0 0,0-1 0,-1 1 1,-14-2 442,-13 4-393,18 2-90,0 0-1,0 0 1,0 1 0,0 0-1,1 0 1,0 1 0,0 1-1,0 0 1,-10 10 0,14-12-12,-1 0 0,2 0 1,-1 0-1,1 1 0,-1-1 0,1 1 1,1 0-1,-1 0 0,1 1 0,1-1 1,-1 1-1,1 0 0,0-1 0,0 1 1,-1 10-1,3-16 14,0 0-1,1 0 1,-1 0 0,0 0-1,0 0 1,0 0 0,1 0-1,-1 1 1,0-1 0,1 0 0,-1 0-1,1 0 1,-1 0 0,1-1-1,0 1 1,-1 0 0,1 0-1,0 0 1,0 0 0,-1-1-1,1 1 1,0 0 0,0-1 0,0 1-1,0 0 1,1 0 0,2 0 1,-1 0 0,0 0 0,1-1 1,-1 1-1,1-1 0,-1 1 0,1-1 1,6-1-1,0 0 4,1 0 0,-1-1 1,1-1-1,-1 1 0,13-7 0,-4 0-45,0-1 0,-1-1 0,23-18 0,-33 23 36,-1 0 0,1-1 0,-1 0 0,0 0 0,-1 0 0,0-1 0,0 0 0,-1-1 0,7-12 0,-10 8 112,-10 17-92,-10 17-106,14-14 97,1-1 0,-1 1 0,2-1 0,-1 1 0,1 0 1,0 0-1,0 0 0,1 1 0,0-1 0,0 11 1,1-16-13,0 1 0,0-1 0,1 0 1,-1 1-1,1-1 0,-1 1 1,1-1-1,0 0 0,0 1 0,0-1 1,0 0-1,0 0 0,1 0 0,-1 0 1,1 0-1,-1 0 0,1 0 1,0-1-1,-1 1 0,1 0 0,0-1 1,0 1-1,0-1 0,1 0 0,-1 0 1,0 0-1,0 0 0,1 0 1,-1 0-1,0-1 0,1 1 0,-1-1 1,4 1-1,7 0-1158,-1 0 0,1-1 0,-1 0 0,14-2 0,17-8-6723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07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4676,'0'0'14254,"-7"12"-12957,-7 23-465,1 1 0,2 0-1,1 0 1,-5 45 0,-6 64 913,-2 237 1,23-417-1491,0 0 0,3 1 0,0-1 0,3 0 0,11-41 0,-15 69-281,0-1-1,1 1 1,0-1 0,0 1 0,1 0-1,0 0 1,1 0 0,-1 1 0,1-1-1,0 1 1,1 0 0,-1 1 0,1-1-1,0 1 1,1 0 0,-1 1-1,1 0 1,0 0 0,0 0 0,1 1-1,-1 0 1,0 0 0,1 1 0,0 0-1,0 0 1,0 0 0,-1 1 0,1 1-1,11 0 1,-14 0-27,1 0-1,-1 1 0,1 0 1,-1 0-1,0 0 1,0 1-1,1 0 1,-1 0-1,0 0 0,-1 1 1,1-1-1,0 1 1,-1 0-1,7 7 1,-8-8 49,-1 0 1,0 0 0,0 0 0,0 1 0,-1-1-1,1 1 1,0-1 0,-1 1 0,0 0-1,1-1 1,-1 1 0,0 0 0,-1 0 0,1 0-1,0 0 1,-1 0 0,0 0 0,0 0-1,1 0 1,-2 0 0,1 0 0,0 0 0,-1 0-1,1 0 1,-1 0 0,0 0 0,0-1-1,-1 4 1,1-4 42,0-1 0,1 1 0,-1-1 0,0 1 0,0-1-1,0 1 1,0-1 0,0 0 0,0 0 0,0 1 0,0-1 0,-1 0-1,1 0 1,0 0 0,-1 0 0,1 0 0,-1-1 0,1 1 0,-1 0-1,1-1 1,-1 1 0,-1 0 0,2-2-13,0 1 0,0 0-1,0 0 1,0-1 0,0 1 0,0 0-1,0-1 1,0 1 0,0-1 0,1 0-1,-1 1 1,0-1 0,0 1 0,0-1 0,1 0-1,-1 0 1,0 0 0,1 1 0,-1-1-1,1 0 1,-1 0 0,1 0 0,-1 0-1,1 0 1,0 0 0,0 0 0,-1 0-1,1 0 1,0 0 0,0 0 0,0 0-1,0 0 1,0 0 0,0 0 0,0 0 0,1-1-1,-2-18-15,-1 1-5,1 1 1,1-1-1,0 1 1,2 0-1,0-1 1,1 1-1,1 0 1,6-18-1,-9 35-9,-1 1-1,1-1 0,-1 0 1,0 1-1,1-1 1,0 1-1,-1-1 1,1 1-1,-1-1 1,1 1-1,0-1 1,-1 1-1,1 0 1,0-1-1,-1 1 1,1 0-1,0-1 1,0 1-1,-1 0 0,1 0 1,0 0-1,0 0 1,-1 0-1,1 0 1,0 0-1,0 0 1,0 0-1,-1 0 1,1 0-1,0 1 1,0-1-1,-1 0 1,1 0-1,0 1 1,-1-1-1,1 0 1,1 2-1,33 20-147,-21-11 44,-2-5-544,1-1 0,-1 0 0,1-1 0,-1 0 0,19 2 0,35-1-6556,-29-5 214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08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2 4805,'0'0'10543,"-9"-1"-6160,4 1-4207,0 0 1,0 0 0,0 1 0,0-1 0,0 1 0,0 0-1,1 0 1,-1 1 0,0-1 0,1 1 0,-1 0-1,1 0 1,-1 1 0,1-1 0,0 1 0,0 0-1,0 0 1,0 1 0,1-1 0,-1 1 0,1 0-1,0 0 1,0 0 0,-2 4 0,1-2 37,0 0 1,1 0-1,0 0 1,0 0-1,0 1 1,1-1-1,-3 13 0,5-18-206,0 0 0,-1 1 0,1-1-1,0 1 1,0-1 0,1 0 0,-1 1-1,0-1 1,0 0 0,1 1-1,-1-1 1,0 0 0,1 0 0,0 1-1,-1-1 1,1 0 0,0 0-1,-1 0 1,1 0 0,0 0 0,0 0-1,0 0 1,0 0 0,0 0-1,0 0 1,0 0 0,0-1 0,1 1-1,-1 0 1,0-1 0,0 1-1,1-1 1,-1 1 0,0-1 0,0 0-1,1 1 1,-1-1 0,0 0 0,1 0-1,-1 0 1,1 0 0,-1 0-1,2-1 1,6 1-3,1 0-1,-1-1 1,0 0 0,1-1 0,-1 0-1,0 0 1,0-1 0,0 0-1,0-1 1,-1 0 0,1 0-1,13-10 1,-8 4-26,-2-1 0,1 0 0,-1 0 0,-1-1 0,0-1 1,14-21-1,-32 73 912,0-18-447,4-15-194,1 0 0,-1 0 0,2 0 0,-1 0 0,1 1 0,-1 8 0,2-14-234,0 0 0,1-1 0,-1 1-1,0 0 1,1-1 0,-1 1 0,1-1-1,-1 1 1,1-1 0,-1 1 0,1-1 0,-1 1-1,1-1 1,0 1 0,-1-1 0,1 0-1,0 1 1,-1-1 0,1 0 0,0 1 0,-1-1-1,1 0 1,0 0 0,0 0 0,-1 0-1,1 0 1,0 0 0,0 0 0,-1 0-1,1 0 1,0 0 0,-1 0 0,1 0 0,0 0-1,0-1 1,-1 1 0,2-1 0,33-8 206,-9-3-221,49-30 0,-51 27-234,1 1-1,31-13 0,-55 26 230,-1 1 0,1-1 0,0 1 0,0-1 0,0 1 0,0 0 0,-1-1-1,1 1 1,0 0 0,0 0 0,0-1 0,0 1 0,0 0 0,0 0 0,0 0 0,0 0 0,0 0 0,0 0 0,0 1 0,0-1 0,0 0-1,-1 0 1,1 1 0,0-1 0,0 0 0,0 1 0,0-1 0,0 1 0,-1-1 0,1 1 0,0-1 0,0 1 0,-1 0 0,1-1-1,-1 1 1,1 0 0,0 1 0,0 1 32,0 1 0,0 0 0,-1 0-1,0 0 1,0-1 0,0 1 0,-1 7-1,1 5 178,-6 43 1231,7-58-1420,-1-1-1,1 0 0,-1 1 0,1-1 0,-1 1 1,1-1-1,-1 0 0,1 1 0,-1-1 0,1 0 1,0 1-1,-1-1 0,1 0 0,-1 0 1,1 0-1,0 0 0,-1 0 0,1 0 0,0 1 1,-1-1-1,1-1 0,-1 1 0,1 0 0,0 0 1,-1 0-1,1 0 0,0 0 0,-1-1 1,1 1-1,-1 0 0,1 0 0,0-1 0,23-7 129,16-18-123,-34 21-85,1-1-1,0 2 1,0-1-1,0 1 1,0 0-1,1 1 1,0-1-1,0 1 1,-1 1-1,13-3 1,-19 5 56,-1 1 0,1-1 0,-1 0 0,1 1 0,-1-1 0,1 1 0,-1-1 0,1 1-1,-1-1 1,0 1 0,1-1 0,-1 1 0,0-1 0,1 1 0,-1-1 0,0 1 0,0-1 0,1 1 0,-1 0 0,0-1 0,0 1 0,0-1 0,0 1 0,0 0 0,0-1 0,0 1 0,0-1 0,0 1 0,0 0 0,0-1 0,0 1 0,-1-1 0,1 1 0,0 0 0,0-1 0,-1 1 0,1 0 18,-1 0-1,1 0 1,0 0 0,-1-1 0,1 1-1,0 0 1,0 0 0,0 0 0,0 0 0,0 0-1,0 0 1,0 0 0,0 0 0,0 0-1,0-1 1,0 1 0,0 0 0,1 0-1,-1 0 1,0 0 0,1 0 0,-1-1-1,1 1 1,-1 0 0,1 0 0,-1-1-1,1 1 1,-1 0 0,1 0 0,0-1-1,-1 1 1,1-1 0,0 1 0,0-1-1,-1 1 1,1-1 0,0 1 0,0-1-1,0 0 1,0 1 0,-1-1 0,3 0-1,4-1 30,1 0 0,-1 0-1,1-1 1,-1 0-1,1 0 1,-1-1-1,0 0 1,9-6 0,-9 6-491,0-1 1,0 1-1,0 0 1,0 1 0,1 0-1,-1 0 1,0 0-1,12 0 1,-18 4 147,0 0 0,-1-1-1,1 1 1,0 0 0,-1 0 0,1 1 0,-1-1 0,1 0 0,-1 0-1,0 0 1,0 0 0,0 0 0,0 0 0,-1 3 0,1 14-4850,-1-13-1818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08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77 6662,'0'0'16843,"9"1"-16635,-2 0-187,-1-1 0,0 0 0,0 0-1,0-1 1,1 0 0,7-2 0,-12 3-18,0-1 0,-1 1 0,1-1 1,0 0-1,-1 0 0,1 1 0,-1-1 1,1 0-1,-1 0 0,0 0 0,1-1 0,-1 1 1,0 0-1,0-1 0,0 1 0,0 0 1,0-1-1,0 1 0,0-1 0,0 1 0,0-1 1,-1 0-1,1 1 0,-1-1 0,1 0 1,-1 0-1,0 1 0,0-1 0,1 0 0,-1 0 1,0 1-1,-1-1 0,1 0 0,0 0 0,-1-1 1,0 1 30,1 1 1,-1-1-1,0 1 1,0 0-1,0-1 1,0 1-1,0 0 0,-1 0 1,1-1-1,0 1 1,-1 0-1,1 0 1,0 0-1,-1 1 1,1-1-1,-1 0 1,1 1-1,-1-1 1,0 0-1,1 1 1,-1 0-1,0-1 1,1 1-1,-1 0 1,0 0-1,-2 0 1,-3 0 56,0 0 0,-1 0 0,1 0 1,0 1-1,-10 2 0,11-1-37,-1 1-1,1 1 0,0-1 1,0 1-1,0 0 0,1 0 0,0 0 1,-1 1-1,1 0 0,1 0 1,-1 0-1,1 1 0,-6 8 1,7-10 97,0 1 0,0 0 0,0 1 0,1-1 0,-1 0 0,1 1 0,0 0 0,1-1 1,0 1-1,-1 0 0,2 0 0,-1 0 0,1 0 0,0 0 0,0 0 0,2 7 1,-2-11-131,2 1 1,-1-1 0,0 0 0,0 0 0,1 0 0,-1 0-1,1 0 1,0 0 0,0 0 0,0 0 0,-1 0 0,2-1 0,-1 1-1,0-1 1,0 0 0,0 0 0,1 0 0,-1 0 0,0 0 0,1 0-1,-1 0 1,1-1 0,4 1 0,66 4-267,-64-5 99,0 0-480,1 0-1,-1-1 1,0 0 0,1-1 0,8-3-1,24-15-7306,-13-1-5274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09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15 5349,'1'-1'511,"-1"1"-1,0-1 1,0 1-1,0-1 1,0 0-1,0 1 1,0-1-1,0 1 1,0-1-1,-1 1 1,1-1-1,0 0 1,0 1-1,0-1 1,-1 1-1,1-1 1,0 1-1,0-1 1,-1 1-1,1-1 1,0 1-1,-1 0 0,1-1 1,-1 1-1,1-1 1,-1 1-1,0-1 1,-13 6 3195,-14 22-3219,20-15-295,0 1 1,1 0-1,0 1 0,1-1 1,-6 22-1,9-26-123,0 0 0,1 0-1,1 1 1,0-1 0,0 1 0,0-1-1,1 0 1,1 1 0,2 17 0,-2-25-52,-1-1 1,1 1-1,0 0 1,0 0-1,-1 0 1,1 0 0,0-1-1,1 1 1,-1 0-1,0-1 1,0 1-1,1-1 1,-1 0 0,1 1-1,-1-1 1,1 0-1,0 0 1,-1 0-1,1 0 1,2 1 0,0 0 54,1-1 1,-1 0-1,0 0 1,1 0 0,-1-1-1,0 0 1,1 1-1,-1-2 1,5 1-1,0-1 48,0-1-1,0 0 0,-1 0 0,1 0 0,-1-1 1,1 0-1,-1-1 0,14-8 0,-8 1-54,-1 0 0,0 0 0,15-19 0,-24 26 2,0-1 0,-1 1 1,1-1-1,-1 0 0,0 0 0,0-1 1,-1 1-1,0 0 0,0-1 0,0 0 0,0 1 1,-1-1-1,1-8 0,-18 32 168,13-11-199,-1 0 0,2 0-1,-1 0 1,1 1 0,0-1 0,0 1-1,1-1 1,0 1 0,1 0 0,0 10 0,0-16-20,0 1 0,0-1 0,1 0 0,-1 1 0,1-1 0,0 1 0,-1-1 0,1 0 0,0 0 0,1 1 0,-1-1 0,0 0 0,1 0 0,-1 0 0,1 0 0,-1-1 1,1 1-1,0 0 0,0-1 0,0 1 0,0-1 0,0 1 0,0-1 0,0 0 0,1 0 0,-1 0 0,0 0 0,1-1 0,-1 1 0,0 0 0,1-1 0,-1 0 0,1 0 1,4 0-1,-1 0-39,1 0 0,-1-1 0,1 0 0,-1 0 0,0-1 1,0 1-1,0-1 0,0-1 0,0 1 0,0-1 0,0 0 1,-1-1-1,0 1 0,1-1 0,-1 0 0,-1 0 0,1-1 1,0 1-1,-1-1 0,0 0 0,0 0 0,-1-1 0,0 1 1,1-1-1,-2 1 0,1-1 0,-1 0 0,0 0 0,0-1 1,0 1-1,-1 0 0,0 0 0,0-1 0,-1 1 0,0-7 0,0 12-60,0 1 0,1 0-1,-1-1 1,0 1-1,0-1 1,0 1-1,0 0 1,0-1-1,0 1 1,0 0 0,0-1-1,0 1 1,0-1-1,0 1 1,0 0-1,0-1 1,0 1-1,0-1 1,0 1 0,-1 0-1,1-1 1,0 1-1,0 0 1,0-1-1,-1 1 1,1 0-1,0 0 1,0-1 0,-1 1-1,1 0 1,0-1-1,-1 1 1,1 0-1,0 0 1,0 0-1,-1-1 1,1 1 0,-1 0-1,1 0 1,0 0-1,-1 0 1,1 0-1,0 0 1,-1 0-1,1 0 1,-1 0 0,1 0-1,0 0 1,-1 0-1,1 0 1,0 0-1,-1 0 1,1 0-1,-1 0 1,1 0 0,-1 1-41,1-1 1,0 1 0,0-1 0,-1 0 0,1 1 0,0-1 0,0 1 0,0-1 0,-1 1 0,1-1 0,0 0 0,0 1 0,0-1 0,0 1 0,0-1-1,0 1 1,0-1 0,0 1 0,0-1 0,0 1 0,0-1 0,1 1 0,-1-1 0,0 0 0,0 1 0,0-1 0,1 1 0,-1-1 0,0 0 0,0 1 0,1-1-1,-1 1 1,0-1 0,1 0 0,-1 0 0,0 1 0,1-1 0,-1 0 0,0 1 0,1-1 0,-1 0 0,1 0 0,-1 0 0,1 0 0,-1 1 0,1-1-1,-1 0 1,0 0 0,1 0 0,5 2-873,0 0-1,0-1 0,0 1 1,1-2-1,-1 1 1,0 0-1,0-1 0,7-1 1,-7 1 132,24 0-4208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10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132 326 2883,'0'0'17179,"-9"-6"-16037,8 6-1131,0-2 74,-1 1 1,0-1 0,1 1-1,-1-1 1,0 1 0,0 0-1,0 0 1,0 0 0,0 0-1,0 0 1,-1 0 0,1 0-1,0 1 1,0-1 0,-1 1-1,1 0 1,0 0 0,0 0-1,-1 0 1,1 0 0,0 0-1,-1 0 1,1 1 0,0-1 0,0 1-1,0 0 1,-1-1 0,1 1-1,0 0 1,0 0 0,0 1-1,0-1 1,1 0 0,-1 1-1,0-1 1,0 1 0,1-1-1,-1 1 1,1 0 0,-2 3-1,-1-1 91,0 0 0,0 0 0,1 1 0,-1-1-1,1 1 1,1 0 0,-1 0 0,1 1-1,-1-1 1,2 0 0,-1 1 0,0-1 0,0 8-1,2-12-168,1 0 0,-1 0 0,0 0 0,1 0 0,-1 0-1,1 0 1,-1-1 0,1 1 0,-1 0 0,1 0 0,0 0 0,0-1-1,-1 1 1,1 0 0,0-1 0,0 1 0,0 0 0,-1-1-1,1 1 1,0-1 0,0 0 0,0 1 0,0-1 0,0 0-1,0 1 1,0-1 0,0 0 0,0 0 0,0 0 0,0 0 0,1 0-1,42 1 105,-34-1-88,179 0-781,-189 0 787,0 0 0,-1 0 0,1 1 0,0-1 0,0 0 0,0 0 0,0 0 0,0 1 0,0-1 0,0 0 0,0 0 0,0 1 0,0-1 0,0 0 0,0 0 0,0 0 0,0 1 0,0-1 0,0 0 0,0 0 0,0 1 0,0-1 0,0 0 0,0 0 0,0 1 0,0-1 0,0 0 0,0 0 0,1 0 0,-1 0 0,0 1 0,0-1 0,0 0 0,0 0 0,0 0 0,1 0 0,-1 1 0,0-1 0,0 0 0,0 0 0,1 0 0,-1 0 0,0 0 0,0 0 0,0 0 0,1 0 0,-1 1 0,0-1 0,0 0 0,1 0 0,-1 0 0,0 0 0,0 0 10,-1 0 1,0 0-1,0 1 0,0-1 1,1 0-1,-1 0 1,0 0-1,0 0 1,0 0-1,1 0 0,-1 0 1,0 0-1,0 0 1,0-1-1,1 1 1,-1 0-1,0 0 0,0-1 1,1 1-1,-1 0 1,0-1-1,0 1 0,1-1 1,-1 1-1,1-1 1,-1 1-1,0-1 1,1 1-1,-1-1 0,1 0 1,-1 1-1,1-1 1,-1-1-1,-3-7-36,1 0 0,0-1-1,1 1 1,0-1 0,1 0 0,0 0 0,0 1 0,1-1-1,1-17 1,-1 3-447,1 22 395,-1 0 0,0 0 0,0 0 0,1 0 1,-1 0-1,1 0 0,0 0 0,0 0 1,-1 1-1,1-1 0,0 0 0,1 0 0,-1 1 1,0-1-1,0 1 0,1-1 0,-1 1 0,1-1 1,-1 1-1,1 0 0,0 0 0,-1 0 0,1 0 1,0 0-1,0 0 0,0 0 0,0 0 0,0 1 1,0-1-1,-1 1 0,2 0 0,-1-1 0,2 1 1,12-2-195,0 2-1,-1-1 1,25 4 0,-10-2-360,-22-1 483,-1 0 1,0 0 0,1-1 0,-1 0 0,0-1 0,0 1 0,0-1-1,0-1 1,0 1 0,-1-1 0,1 0 0,-1-1 0,1 0 0,-1 0-1,0 0 1,-1-1 0,1 1 0,-1-1 0,8-10 0,-7 6 228,0 0 0,-1 0 0,0-1 0,-1 0 0,0 0 0,0 0 0,-1 0-1,-1 0 1,0-1 0,0 1 0,-1-1 0,0-20 0,-1 29-65,0 1-1,0-1 0,0 1 0,0 0 0,0-1 1,0 1-1,0-1 0,0 1 0,-1 0 0,1-1 0,-1 1 1,1 0-1,-1-1 0,1 1 0,-1 0 0,0 0 1,0-1-1,-1-1 0,1 3-22,0 0 0,0 0 0,0 0 0,0 0-1,0 0 1,0 0 0,0 0 0,0 1 0,0-1 0,0 0 0,1 0 0,-1 1-1,0-1 1,0 1 0,0-1 0,0 1 0,1-1 0,-1 1 0,0-1 0,0 1 0,1 0-1,-1-1 1,0 1 0,1 0 0,-1-1 0,1 1 0,-1 0 0,1 0 0,-1 0 0,1 1-1,-13 18 156,1 0 0,1 1-1,0 1 1,2 0 0,1 0 0,1 1-1,0 0 1,2 0 0,1 1-1,-3 40 1,7-58-161,0 0 1,0-1 0,0 1-1,1 0 1,-1 0-1,2-1 1,2 10-1,-4-13 17,1-1 0,0 0-1,0 0 1,0 1-1,0-1 1,0 0-1,0 0 1,0 0 0,0 0-1,0-1 1,0 1-1,0 0 1,1 0-1,-1-1 1,0 1-1,1-1 1,-1 1 0,0-1-1,1 1 1,-1-1-1,1 0 1,-1 0-1,1 0 1,-1 1 0,0-2-1,1 1 1,-1 0-1,1 0 1,-1 0-1,1-1 1,-1 1-1,0 0 1,1-1 0,-1 0-1,0 1 1,1-1-1,0-1 1,11-5 173,0 0 0,-1-2 0,0 1 0,-1-2 0,0 1 0,19-23 0,-1 3 20,-17 17-88,1 0 0,16-23 0,-28 31-1117,-7 2-7424,5 2 8110,-10 0-7645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10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13325,'0'0'11210,"12"51"-8936,5-40-768,1-2-449,3-1-577,3 1-416,-1-1-576,-1-6-2147,-4-2-3074,-2 0-10506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11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162 298 8520,'0'0'11243,"-4"-8"-8862,4 5-2318,-1 1 0,0-1 0,0 1 0,0 0 1,0-1-1,0 1 0,-1 0 0,1 0 1,-1-1-1,0 1 0,1 0 0,-1 1 0,0-1 1,0 0-1,0 1 0,0-1 0,-1 1 0,1-1 1,0 1-1,-1 0 0,1 0 0,0 0 0,-1 0 1,0 0-1,1 1 0,-1-1 0,1 1 1,-1 0-1,0 0 0,1 0 0,-1 0 0,1 0 1,-1 0-1,0 1 0,1-1 0,-1 1 0,1 0 1,-1 0-1,1 0 0,-1 0 0,1 0 0,0 0 1,-4 3-1,1-1 27,0 1 0,1 0 0,-1 0 0,1 1 0,0-1 1,0 1-1,0 0 0,0 0 0,1 0 0,-5 11 0,6-12-39,0-1-1,0 1 0,1 0 1,0 0-1,-1 1 0,1-1 1,1 0-1,-1 0 0,1 0 1,0 1-1,0-1 0,0 0 1,0 0-1,1 0 0,-1 1 1,3 6-1,-1-9-29,-1-1 0,0 0 0,0 1 1,1-1-1,-1 0 0,1 0 0,-1 0 0,1 0 0,-1 0 0,1 0 0,0 0 1,0-1-1,-1 1 0,1-1 0,0 1 0,0-1 0,0 0 0,-1 1 0,1-1 1,0 0-1,0 0 0,0 0 0,0-1 0,0 1 0,3-1 0,3 0 139,1-1-1,-1 0 0,0 0 0,14-6 0,-8 1-127,0-2 0,0 1-1,0-2 1,-2 0 0,1 0 0,-1-2-1,-1 1 1,0-1 0,0-1 0,-1 0-1,-1 0 1,0-1 0,-1 0 0,-1-1-1,0 0 1,-1 0 0,8-28-1,-14 31-100,-5 20-82,-4 19-61,8-24 226,1 1-1,-1-1 1,1 0 0,0 0-1,0 1 1,0-1-1,0 0 1,1 0 0,0 1-1,-1-1 1,1 0-1,0 0 1,0 0 0,1 0-1,-1 0 1,1 0-1,-1 0 1,1-1 0,0 1-1,0 0 1,4 3-1,-3-4 26,0-1 0,0 1 0,0-1 0,1 1 0,-1-1 0,1 0 0,-1 0-1,1-1 1,-1 1 0,1-1 0,-1 0 0,1 0 0,-1 0 0,1 0 0,-1 0-1,1-1 1,-1 0 0,1 1 0,-1-1 0,6-3 0,-1 1-2,1-1 0,-1-1 0,0 0 0,0 0 1,-1 0-1,1-1 0,-1 0 0,-1-1 0,1 1 1,-1-1-1,0 0 0,0-1 0,-1 0 0,4-8 0,-3 7-63,-1-1-1,0 0 0,0 0 0,-1-1 0,-1 1 0,0-1 0,0 0 0,-1 0 0,-1 0 0,1 0 1,-2-15-1,0 25 18,0 1 1,0 0 0,0-1 0,0 1-1,0 0 1,0-1 0,0 1 0,0 0-1,0-1 1,0 1 0,0 0 0,0 0-1,0-1 1,-1 1 0,1 0-1,0 0 1,0-1 0,0 1 0,0 0-1,-1 0 1,1-1 0,0 1 0,0 0-1,-1 0 1,1 0 0,0-1 0,0 1-1,-1 0 1,1 0 0,0 0 0,-1 0-1,1 0 1,0 0 0,0 0-1,-1 0 1,1-1 0,0 1 0,-1 0-1,1 0 1,0 0 0,-1 1 0,1-1-1,0 0 1,-1 0 0,1 0 0,0 0-1,0 0 1,-1 0 0,1 0 0,0 0-1,-1 1 1,1-1 0,0 0-1,0 0 1,-1 0 0,1 1 0,0-1-1,0 0 1,0 0 0,-1 0 0,1 1-1,0 0 1,-16 16-139,4 6 147,2 1 0,0 1-1,1 0 1,2 0 0,0 1-1,-5 46 1,7-18 70,3 0 0,4 72 1,3-91-74,1-1 1,2 1-1,22 62 1,-7-25-629,-21-66 582,0-1 0,-1 0 0,0 0 0,0 1 0,-1-1 0,1 1 0,-1-1 0,0 1 0,-2 8 0,2-12 63,0-1-1,0 0 1,-1 0 0,1 0-1,-1-1 1,1 1 0,-1 0-1,0 0 1,1 0 0,-1 0-1,0 0 1,1-1-1,-1 1 1,0 0 0,0-1-1,0 1 1,0 0 0,1-1-1,-1 1 1,-2 0 0,1-1 44,-1 1 1,1-1 0,-1 0 0,1 1-1,-1-1 1,1-1 0,-1 1 0,1 0-1,-1 0 1,1-1 0,-1 0 0,-3-1 0,0 0 83,0-1 1,0-1-1,1 1 1,-1-1-1,1 0 1,-1 0-1,1-1 1,0 1-1,1-1 1,-1 0-1,1-1 1,0 1-1,0-1 1,-3-6-1,-6-13 212,-20-50 0,25 57-396,2-1 1,1 0-1,0 0 1,1 0-1,1-1 1,1 1-1,0-1 1,2-21-1,1 38 34,0-1-1,0 0 1,0 1-1,0-1 1,1 1-1,-1-1 1,1 1-1,0 0 1,0 0-1,0 0 0,0 0 1,1 0-1,-1 0 1,1 0-1,-1 1 1,1-1-1,0 1 1,0 0-1,0 0 1,1 0-1,-1 0 1,0 1-1,1-1 1,-1 1-1,1 0 1,5-1-1,14-4-215,0 1-1,1 1 0,27 0 1,-17 1-655,5-2-2925,52-13 1,-21-2-5566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19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16560,'0'0'12043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13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125 240 4484,'11'-9'5979,"2"-3"-4283,0 0 0,0-1 0,21-28 0,-29 34-1176,0-1-1,-1 0 0,0 1 0,0-1 1,0-1-1,-1 1 0,0 0 0,-1-1 1,0 0-1,0 1 0,0-19 0,-2 26-466,0-1 1,0 1-1,0-1 0,0 1 1,0-1-1,0 1 0,-1-1 1,1 1-1,-1 0 0,1-1 0,-1 1 1,0 0-1,1-1 0,-1 1 1,0 0-1,0 0 0,0-1 0,0 1 1,0 0-1,0 0 0,0 0 1,0 0-1,-1 0 0,1 1 0,0-1 1,0 0-1,-1 0 0,1 1 1,-1-1-1,1 1 0,0-1 0,-1 1 1,1 0-1,-1 0 0,1 0 1,-1-1-1,1 1 0,-1 0 0,-1 1 1,-1-1-47,0 0 0,0 1 0,0 0 0,0 0 0,0 0 0,0 0 0,0 0 0,0 1 0,1 0 0,-1 0 0,0 0 0,1 0 0,0 0 0,-4 4 0,-6 8 5,1 2 0,0 0 0,1 0 0,0 1 0,2 0 0,0 1 1,1 0-1,-6 20 0,2-1 141,1 1 0,3 1 0,-5 41 0,10-51 12,0 1 0,2-1 0,3 31 0,-1-54-142,-1 0 0,1 0 0,0 1 0,0-1 0,1 0 0,-1 0 0,1 0 0,1 0 0,-1 0 0,1-1 0,0 1 0,1-1 0,-1 0 0,1 1-1,0-2 1,0 1 0,0 0 0,1-1 0,0 0 0,9 7 0,-13-10-13,1 0-1,-1 0 1,1-1 0,-1 1 0,1 0-1,-1 0 1,1-1 0,0 1-1,-1-1 1,1 1 0,0-1-1,-1 0 1,1 0 0,0 0-1,-1 0 1,1 0 0,0 0-1,-1 0 1,1 0 0,0-1-1,0 1 1,-1-1 0,1 1-1,-1-1 1,1 0 0,-1 1 0,1-1-1,-1 0 1,1 0 0,-1 0-1,1 0 1,-1 0 0,0 0-1,0-1 1,0 1 0,0 0-1,0-1 1,0 1 0,0-1-1,0 1 1,0-1 0,-1 1-1,1-1 1,-1 0 0,1 1 0,-1-1-1,1 0 1,-1-3 0,2-6 26,-1 0 1,0 1 0,0-1-1,-1-1 1,-1 2 0,-2-18-1,-1 11-25,-1 0-1,0 0 1,-9-20-1,11 29-13,-1 1-1,1 0 0,-2 0 1,1 0-1,-1 0 0,0 0 1,0 1-1,0 0 0,-8-6 1,12 11-3,0 1 1,1-1-1,-1 0 1,0 0-1,0 1 0,0-1 1,0 1-1,0-1 1,0 1-1,0-1 1,0 1-1,0 0 1,0 0-1,0-1 1,0 1-1,0 0 0,0 0 1,0 0-1,0 0 1,0 0-1,0 0 1,-1 0-1,1 0 1,-1 1-1,1 0 0,0 0-1,1-1 1,-1 1-1,0 0 1,1 0-1,-1 0 1,0 0 0,1 0-1,-1-1 1,1 1-1,0 0 1,-1 0-1,1 0 1,0 0-1,-1 0 1,1 1 0,0-1-1,0 0 1,0 2-1,0 0 6,0 0 0,0 1-1,0-1 1,1 0 0,-1 0-1,1 1 1,0-1 0,0 0 0,0 0-1,0 0 1,1 0 0,-1 0-1,1 0 1,0-1 0,4 6 0,0-4 11,1 0 0,1 0 1,-1 0-1,0-1 1,1 0-1,-1-1 0,1 0 1,0 0-1,0-1 1,0 0-1,0 0 0,0 0 1,0-1-1,11-2 1,-4 1 6,-1-1 0,0 0 0,0-1 0,-1 0 1,1-1-1,-1-1 0,19-9 0,-22 8 2,0 0 0,0 0 1,-1-1-1,0-1 0,0 0 0,12-14 0,-17 17 20,0 0 0,0 0 0,-1 0 0,0 0 0,0-1-1,0 1 1,-1-1 0,0 0 0,0 0 0,0 0 0,-1 0-1,0 0 1,1-13 0,-18 84 351,15-54-252,1 0-1,0 0 1,0 0 0,1 0 0,0 0 0,1 0-1,4 14 1,-5-21-114,1-1-1,0 0 1,-1 0-1,1 0 1,0 0-1,0 0 1,1-1 0,-1 1-1,0-1 1,1 1-1,0-1 1,-1 0-1,1 0 1,0 0-1,0 0 1,0-1-1,1 1 1,-1-1 0,0 0-1,0 1 1,1-2-1,-1 1 1,1 0-1,-1-1 1,1 1-1,-1-1 1,5 0-1,1 0-59,46-3-2749,-52 2 2099,0 1 0,-1-1 0,1 0 0,0-1 0,-1 1 0,1 0 0,-1-1 0,1 0 0,-1 1 0,0-1 0,1 0 0,-1 0 0,0-1 0,0 1 0,-1 0 0,4-5 0,7-18-10791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13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9641,'0'0'16432,"41"52"-16464,-14-36-1794,-3-2-1473,-1-1-2467,2-2-3875</inkml:trace>
  <inkml:trace contextRef="#ctx0" brushRef="#br0" timeOffset="1">426 35 8456,'0'0'13239,"-10"11"-11146,-16 20-1745,1 0 1,1 2-1,2 1 0,1 1 0,2 1 1,1 0-1,-17 54 0,28-70-4813,6-39-4129,2-2 6412,-1-13-1704,0-4-518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13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52 1794,'0'0'10602,"-8"-51"-353,8 58-9960,0 10-161,6 2 96,3 2 192,13 1-159,1-3-193,6 0-32,3-5-1025,2-2-737,2-3-1601,-1-6-3844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14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4516,'0'0'18103,"2"9"-17286,-1-7-794,-1 1 12,0-1 0,1 1 0,-1-1 0,1 0 0,0 1-1,0-1 1,-1 1 0,1-1 0,1 0 0,-1 0 0,0 1 0,1-1-1,-1 0 1,1 0 0,-1-1 0,1 1 0,0 0 0,0 0 0,0-1 0,0 1-1,0-1 1,0 0 0,0 1 0,1-1 0,-1 0 0,0 0 0,1-1 0,-1 1-1,1 0 1,-1-1 0,1 0 0,4 1 0,2-1-7,1 0 0,-1 0 0,0-1 0,0 0 0,0-1 0,0 0 0,0 0 1,0-1-1,0 0 0,-1 0 0,9-6 0,-13 7 7,0-1 1,0 1 0,0-1-1,0 0 1,0 0-1,-1-1 1,1 1-1,-1-1 1,0 0 0,0 0-1,-1 0 1,1 0-1,-1 0 1,0 0-1,0-1 1,0 1-1,-1-1 1,1 1 0,-1-1-1,0 0 1,-1 0-1,1 1 1,-1-7-1,0 10 7,0-1 1,0 1-1,0-1 0,-1 0 0,1 1 0,-1-1 0,1 1 0,-1-1 0,1 1 0,-1-1 0,0 1 0,0 0 0,0-1 0,0 1 0,0 0 0,0 0 0,0-1 0,0 1 0,0 0 0,-1 0 1,1 0-1,0 0 0,-1 1 0,1-1 0,0 0 0,-1 1 0,1-1 0,-1 0 0,0 1 0,1 0 0,-1-1 0,1 1 0,-1 0 0,0 0 0,1 0 0,-1 0 0,1 0 0,-1 0 0,-2 1 1,-2 0-25,0-1 0,0 1 1,0 0-1,1 1 1,-1 0-1,0 0 0,1 0 1,-1 0-1,1 1 0,-5 3 1,-1 2 25,1 1 1,1 0-1,0 1 1,0 0 0,1 0-1,-12 20 1,16-24-35,1 0 1,-1 0-1,1 0 1,1 1-1,0-1 1,-1 1-1,2 0 1,-1 0-1,1 0 1,0-1 0,1 1-1,0 0 1,0 0-1,1 10 1,0-14-77,0 0-1,0 0 1,1-1 0,-1 1 0,1-1 0,-1 1 0,1-1 0,0 0 0,0 1 0,0-1 0,0 0 0,1 0 0,-1 0 0,0-1 0,1 1-1,-1-1 1,1 1 0,0-1 0,-1 0 0,1 0 0,0 0 0,0 0 0,0 0 0,0-1 0,0 1 0,-1-1 0,6 0 0,5 1-811,0 0 0,0-2 0,1 1 0,-1-2 1,14-2-1,22-13-3426,1-6-1548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14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176 161 10826,'0'0'9059,"-11"-2"-6731,7 2-2215,-1-1 1,0 1-1,1-1 1,-1 1-1,0 1 0,1-1 1,-1 1-1,0 0 1,1 0-1,-1 0 0,1 0 1,0 1-1,-1 0 0,1 0 1,0 0-1,0 0 1,0 1-1,0-1 0,0 1 1,1 0-1,0 0 1,-1 1-1,1-1 0,-5 8 1,1-3 0,1 0 0,1 0 1,-1 0-1,2 1 0,-1 0 1,1 0-1,0 0 0,1 0 0,0 0 1,0 1-1,1 0 0,1-1 1,0 1-1,0 0 0,0 0 1,2 12-1,-1-21-104,1 1 1,-1 0 0,1 0-1,0-1 1,0 1-1,-1 0 1,1-1-1,0 1 1,0-1 0,1 0-1,-1 1 1,0-1-1,0 0 1,1 1 0,-1-1-1,0 0 1,1 0-1,-1 0 1,1 0-1,0 0 1,-1-1 0,1 1-1,0 0 1,-1-1-1,1 1 1,0-1-1,0 0 1,0 1 0,-1-1-1,1 0 1,0 0-1,0 0 1,0-1 0,-1 1-1,4-1 1,1 0 39,0 1 0,1-2 0,-1 1 0,0-1 0,0 0 0,0 0 0,-1-1 0,1 0 0,5-3 0,3-5-5,-1-1 0,0 0 1,-1-1-1,-1 0 0,0-1 1,-1 0-1,17-30 0,-9 8 37,-1 0 0,15-52 0,-29 78 118,0-1-1,0 0 0,-1 0 0,-1-1 1,1-17-1,-2 29-189,0 0 1,0 0-1,0 0 1,0 0-1,0 0 0,0-1 1,0 1-1,0 0 0,0 0 1,0 0-1,0 0 0,0 0 1,0 0-1,0-1 1,0 1-1,0 0 0,0 0 1,0 0-1,0 0 0,0 0 1,0 0-1,0 0 0,-1-1 1,1 1-1,0 0 1,0 0-1,0 0 0,0 0 1,0 0-1,0 0 0,0 0 1,0 0-1,0 0 0,0 0 1,-1-1-1,1 1 1,0 0-1,0 0 0,0 0 1,0 0-1,0 0 0,0 0 1,0 0-1,-1 0 0,1 0 1,0 0-1,0 0 1,0 0-1,0 0 0,0 0 1,0 0-1,-1 0 0,1 0 1,0 0-1,0 0 1,0 0-1,0 0 0,0 1 1,0-1-1,0 0 0,-1 0 1,1 0-1,0 0 0,0 0 1,0 0-1,0 0 1,0 0-1,0 0 0,-11 12 147,-7 17-143,9-7 39,2 0-1,1 1 1,0 0-1,2 0 1,-2 32-1,5-45-125,0-1-1,1 1 1,1-1-1,-1 1 1,1-1 0,1 0-1,0 1 1,0-1 0,1 0-1,0 0 1,0 0-1,1 0 1,0-1 0,1 0-1,10 15 1,-12-20-339,0 0 1,0 0-1,0-1 1,1 1-1,-1-1 1,1 0-1,-1 0 1,1 0 0,0 0-1,0-1 1,-1 0-1,6 2 1,18-2-5782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15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44 399 13549,'0'0'1516,"-9"2"662,-24 7-523,31-6-442,11 0-730,14 0 196,38-4 507,-1-2 0,0-3 0,75-17 0,179-58-771,-74 16-182,720-81-442,-867 136 87,-65 6 55,8 1-152,0-1-1,-1-2 1,67-21-1,-101 26 177,17-8-1693,-18 9 1568,0-1 1,1 1-1,-1 0 0,0-1 0,0 1 0,1-1 0,-1 1 0,0 0 0,0-1 0,0 1 0,0-1 0,0 1 0,1-1 0,-1 1 0,0-1 0,0 1 0,0-1 0,0 1 0,0 0 1,0-1-1,0 1 0,-1-1 0,1 1 0,0-1 0,0 1 0,0-1 0,0 1 0,-1 0 0,1-1 0,0 1 0,0-1 0,-1 1 0,1 0 0,0-1 0,0 1 0,-1 0 1,1-1-1,-1 1 0,1 0 0,0-1 0,-1 1 0,0 0 0,-17-13-8277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15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67 154 4420,'-4'10'5952,"0"-4"-5079,1 0-182,0 0-1,0 0 0,0 0 1,1 1-1,0-1 0,0 1 1,1-1-1,0 1 0,0 0 1,0 11-1,2-16-596,0-1 0,-1 0 0,1 0 0,0 0 0,0 0 0,0 0 0,0 0 0,0 0 0,1 0 0,-1 0 0,0 0 0,0 0 0,1-1 0,-1 1 1,0-1-1,1 1 0,-1-1 0,0 1 0,1-1 0,-1 0 0,1 0 0,-1 1 0,1-1 0,-1 0 0,0 0 0,1-1 0,-1 1 0,1 0 0,-1 0 0,1-1 0,-1 1 0,2-1 0,49-14 1175,-34 5-1023,-1-1 0,0 0 0,0-2-1,-2 1 1,18-19 0,-27 25-169,1 0 1,-1-1-1,-1 0 1,1 0-1,-1-1 1,-1 1-1,1-1 1,-1 0-1,0 0 1,-1-1-1,0 1 1,0-1-1,-1 0 1,1-9-1,-3 17-68,0 0-1,0-1 0,0 1 0,0-1 0,0 1 0,0 0 1,0-1-1,-1 1 0,1 0 0,-1-1 0,1 1 0,-1 0 1,1-1-1,-1 1 0,0 0 0,1 0 0,-1 0 0,0 0 1,0 0-1,0 0 0,0 0 0,0 0 0,0 0 0,0 0 1,-3-1-1,1 1-6,0 0 0,0 0 0,0 0 0,0 0-1,-1 0 1,1 1 0,0 0 0,0 0 0,-1 0 0,-5 0 0,0 2-18,0-1 0,1 1 1,-1 0-1,1 1 0,-1 0 0,1 0 0,-15 9 0,7 0 17,0 1 0,1 1 1,1 1-1,0 0 0,1 0 0,-15 25 0,20-28 65,1 0 1,0 1-1,1-1 0,0 1 0,1 0 1,0 1-1,1-1 0,1 1 0,0 0 1,-1 15-1,4-26-57,0-1 0,1 0-1,-1 1 1,0-1 0,1 1 0,-1-1-1,1 0 1,0 0 0,0 1 0,0-1 0,0 0-1,0 0 1,0 0 0,1 0 0,-1 0-1,1 0 1,-1 0 0,1-1 0,0 1 0,0 0-1,-1-1 1,1 1 0,0-1 0,0 0 0,1 0-1,-1 0 1,0 0 0,0 0 0,0 0-1,1 0 1,-1-1 0,0 1 0,1-1 0,3 0-1,10 2-121,0-1-1,0-1 0,0-1 0,17-2 0,-25 2-46,26-4-1907,0-2 0,-1-1-1,61-23 1,-29 5-4051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16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0 8168,'0'0'17269,"-11"4"-16847,-1 0-319,1 2 0,0 0 0,0 0 0,0 1 0,1 0-1,0 1 1,0 0 0,1 1 0,0 0 0,-12 16 0,-62 84 466,-26 29-1186,108-141-4321,2-18 2397,18-52-6401,-9 28 3096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16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9897,'0'0'12909,"49"69"-12237,-36-45-191,8 2-385,-1-3-64,7-1-320,4-5-1378,-1-8-1281,-1-7-2626,-4-2-4869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16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75 3523,'0'0'6518,"4"-9"-1932,1 1-3302,-3 5-849,0 0 1,0 0-1,0 0 0,-1 0 0,0 0 0,1-1 0,-1 1 0,0 0 0,-1 0 0,1-1 0,0 1 0,-1-5 0,0 7-311,0 1 1,0-1-1,0 1 0,0-1 0,0 1 1,0 0-1,0-1 0,0 1 1,0-1-1,0 1 0,-1 0 0,1-1 1,0 1-1,0 0 0,0-1 0,-1 1 1,1-1-1,0 1 0,-1 0 1,1 0-1,0-1 0,0 1 0,-1 0 1,1 0-1,0-1 0,-1 1 0,1 0 1,-1 0-1,1 0 0,0-1 0,-1 1 1,1 0-1,-1 0 0,1 0 1,-20 2 1016,-15 15-973,26-11-163,1 1-1,0 0 1,0 0 0,0 1 0,1 0 0,0 0-1,1 1 1,-1-1 0,2 2 0,-1-1 0,1 1-1,1-1 1,0 1 0,0 1 0,1-1 0,0 0-1,1 1 1,0 0 0,0 14 0,2-23-19,0-1 0,0 1 0,0 0 0,0-1 0,0 1 0,0-1 0,1 1 1,-1-1-1,1 1 0,-1-1 0,1 1 0,-1-1 0,1 1 0,0-1 0,0 0 0,-1 1 0,1-1 0,0 0 1,0 0-1,1 0 0,-1 0 0,0 0 0,0 0 0,0 0 0,1 0 0,1 1 0,1-1-106,-1 0 0,0 0 0,1-1 0,-1 1 0,1-1 0,-1 0 0,1 0 0,-1 0 0,1 0 0,-1-1 0,6-1 0,3-1-739,0 0-1,0-1 1,-1-1 0,0 0-1,0-1 1,11-7-1,20-21-5407,-2-7-3273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0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9961,'0'0'13138,"0"13"-12567,5 329 1874,-1-303-1035,-4-39-1379,0 0 1,0 0-1,0 0 1,0 0-1,0 0 1,0 0-1,0 0 1,0 0-1,0 0 1,0 0-1,0-1 0,0 1 1,0 0-1,0 0 1,1 0-1,-1 0 1,0 0-1,0 0 1,0 0-1,0 0 1,0 0-1,0 0 1,0 0-1,0 0 1,0 0-1,0 0 1,0 0-1,0 0 0,0 0 1,0-1-1,1 1 1,-1 0-1,0 0 1,0 0-1,0 0 1,0 0-1,0 0 1,0 0-1,0 0 1,0 0-1,0 0 1,0 0-1,0 0 1,1 0-1,-1 0 0,0 1 1,0-1-1,0 0 1,0 0-1,0 0 1,3-24 749,-3-101-287,-1 57-518,0 90-530,1-14 513,-1-1-1,1 0 1,0 1-1,1-1 1,2 12-1,-3-17 43,1-1 0,0 1 0,-1 0 0,1 0 0,0-1 0,0 1-1,0 0 1,0-1 0,0 1 0,1-1 0,-1 1 0,0-1-1,1 0 1,-1 0 0,1 1 0,-1-1 0,1 0 0,0 0 0,-1-1-1,1 1 1,0 0 0,0 0 0,-1-1 0,1 1 0,0-1-1,3 1 1,0-1 13,0 1 0,1-1 0,-1 0 0,0 0 0,1-1 0,-1 1 0,0-1 0,0 0 0,1-1 0,-1 1-1,0-1 1,0 0 0,-1 0 0,1-1 0,6-3 0,-3 0 5,0 0-1,-1-1 1,1 0 0,-1 0-1,-1-1 1,1 0-1,8-15 1,-6 8 19,0-1 0,-1 0 1,-1 0-1,-1-1 0,-1 0 0,0 0 0,-1-1 0,4-34 1,-8 51-41,0 0 0,0 0 1,0-1-1,0 1 0,1 0 1,-2 0-1,1 0 0,0 0 1,0 0-1,0 0 0,0-1 1,-1 1-1,1 0 0,0 0 1,-1 0-1,1 0 0,-1 0 1,-1-1-1,2 2-8,-1 0 0,1 0 0,-1 0 0,1 0 0,-1 0 0,0 0 0,1 0 0,-1 0 0,1 1 0,-1-1 0,1 0 0,-1 0 0,1 1 0,-1-1 0,1 0 1,-1 1-1,1-1 0,0 0 0,-1 1 0,1-1 0,-1 1 0,1-1 0,0 1 0,-1 0 0,-24 40-270,7-6 359,1 0 0,2 2 0,1 0 0,-10 48 0,24-84-75,-1 0 0,1 0 0,0 0-1,0 0 1,-1 0 0,1 0 0,0 0 0,0 0-1,0 0 1,0 0 0,0 0 0,1 0 0,-1 1-1,0-1 1,0 0 0,1 0 0,-1-1-1,1 1 1,-1 0 0,1 0 0,-1 0 0,1 0-1,-1 0 1,1 0 0,0-1 0,-1 1 0,1 0-1,0 0 1,0-1 0,1 2 0,1-1 14,-1-1 0,1 1 1,0-1-1,-1 1 0,1-1 1,0 0-1,-1 0 0,1 0 0,-1 0 1,1-1-1,0 1 0,2-2 1,9-2-82,0 0 1,-1-1 0,20-11 0,-29 14-3,0 0 0,0 0 0,0 0 0,0 1 0,0-1 0,0 1 0,8-2-1,-11 3 58,0 1-1,0-1 0,0 0 0,0 0 0,-1 1 0,1-1 1,0 1-1,0-1 0,0 1 0,0-1 0,-1 1 1,1-1-1,0 1 0,0 0 0,-1-1 0,1 1 0,-1 0 1,1-1-1,-1 1 0,1 0 0,-1 0 0,1 0 0,-1 0 1,1-1-1,-1 1 0,0 0 0,0 0 0,1 0 0,-1 0 1,0 0-1,0 0 0,0 0 0,0 0 0,0 0 0,0 0 1,0 0-1,-1 0 0,1 1 0,0 14-93,0 0 0,-1 0-1,-1-1 1,0 1 0,-7 22-1,8-36-80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17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5445,'0'0'15327,"-8"4"-13608,2 0-1564,0 0 0,0 0 1,1 1-1,0 0 1,0 0-1,0 0 1,0 1-1,1-1 1,0 1-1,0 0 0,1 0 1,-1 0-1,1 1 1,1 0-1,-1-1 1,-2 13-1,3-12 0,-25 89 1413,25-86-1440,0 1-1,0-1 1,2 0 0,-1 0-1,1 1 1,1-1-1,2 16 1,-3-24-115,1 0 0,-1-1-1,1 1 1,0 0 0,0 0 0,0 0-1,0-1 1,0 1 0,0 0 0,0-1-1,0 1 1,1-1 0,-1 0 0,1 1 0,-1-1-1,1 0 1,-1 0 0,1 0 0,0 0-1,0 0 1,-1 0 0,1 0 0,0-1-1,0 1 1,0-1 0,0 1 0,0-1-1,0 0 1,0 0 0,0 0 0,0 0 0,0 0-1,0 0 1,0 0 0,0-1 0,0 1-1,0-1 1,-1 1 0,4-2 0,4-1 4,0 0 1,0-1 0,0 1 0,-1-2 0,0 1-1,14-11 1,-11 5-120,-8 8 89,-1-1 0,0 1 1,1 0-1,-1 0 0,1 0 1,-1 0-1,1 1 1,0-1-1,0 1 0,0-1 1,0 1-1,4-1 0,-6 6 31,0 1 0,-1-1 1,1 0-1,-1 0 0,0 1 0,1-1 0,-2 7 0,1-7 8,-1-2-14,1 1-1,0 0 1,0-1 0,0 1-1,0-1 1,1 1 0,-1 0-1,1-1 1,-1 1-1,1-1 1,0 0 0,0 1-1,0-1 1,0 0-1,0 1 1,1-1 0,-1 0-1,1 0 1,0 0 0,-1 0-1,1 0 1,0 0-1,0-1 1,0 1 0,4 2-1,-1-3-41,-1 0 0,1 0 0,-1 0 0,1-1 0,-1 0 0,1 0 0,-1 0-1,1 0 1,0-1 0,-1 1 0,1-1 0,-1 0 0,0-1 0,8-2 0,49-21-2304,29-19-5649,-4 2 799,-28 18 5333,-15 17 5373,-39 7-3123,-1 1-1,0-2 1,1 1 0,-1 0-1,1-1 1,-1 1 0,0-1-1,1 0 1,-1 0 0,0 0 0,0-1-1,0 1 1,0-1 0,0 0-1,0 0 1,0 0 0,4-3-1,-7 4-366,0 1 0,0 0 1,0 0-1,0 0 0,0-1 0,0 1 0,0 0 0,0 0 0,1 0 1,-1-1-1,0 1 0,0 0 0,0 0 0,0 0 0,1 0 0,-1-1 1,0 1-1,0 0 0,0 0 0,1 0 0,-1 0 0,0 0 0,0 0 1,1 0-1,-1 0 0,0 0 0,0 0 0,1-1 0,-1 1 0,0 0 1,0 0-1,0 1 0,1-1 0,-1 0 0,0 0 0,0 0 0,1 0 1,-1 0-1,0 0 0,0 0 0,1 0 0,-1 0 0,0 0 0,0 1 0,0-1 1,1 0-1,-1 0 0,0 0 0,0 0 0,0 1 0,0-1 0,0 0 1,1 0-1,2 20 1056,-7 24 380,2-33-1321,0 0 0,1 0-1,0 0 1,1 0-1,0 1 1,0-1 0,2 0-1,-1 0 1,1 0 0,1 0-1,0-1 1,0 1-1,1-1 1,9 17 0,-8-19-116,-1 1 1,0-1 0,0 1-1,-1 0 1,0 0 0,0 0-1,-1 0 1,0 1 0,-1-1-1,0 1 1,-1-1-1,-1 20 1,1-24 27,-1 0 0,0 0 0,-1 0 0,1 0 0,-1 0 0,0 0 0,0 0-1,0-1 1,-1 1 0,0-1 0,0 1 0,0-1 0,0 0 0,-1 0 0,1 0 0,-1-1 0,0 1 0,0-1 0,-1 0 0,1 0-1,0-1 1,-1 1 0,0-1 0,-9 3 0,13-4-48,-1-1-1,1 1 0,0-1 1,-1 1-1,1-1 0,0 0 1,-1 0-1,1 0 1,-1 0-1,1 0 0,0 0 1,-1 0-1,1 0 0,-1 0 1,1-1-1,0 1 1,-1-1-1,1 1 0,0-1 1,-1 1-1,1-1 0,0 0 1,0 1-1,0-1 1,0 0-1,0 0 0,0 0 1,0 0-1,0 0 0,0 0 1,0 0-1,0 0 1,0-1-1,1 1 0,-1 0 1,1 0-1,-1-1 0,1 1 1,-1 0-1,1-1 1,0 1-1,-1-1 0,1 1 1,0 0-1,0-3 0,-1-8-33,0 0 0,1 0-1,1-1 1,1-12-1,-1 20-42,0-9 3,2-1 0,0 1 0,1 0 0,0 0 0,1 1 0,1-1 0,0 1 0,1 0 0,0 1 0,15-20 0,6-1-272,1 0 0,39-32 0,38-43-71,-104 106 419,-1 1-1,0 0 1,0 0 0,1-1-1,-1 1 1,0-1-1,0 1 1,-1-1-1,1 1 1,0-1-1,0 1 1,-1-1-1,1 0 1,-1 1-1,0-1 1,1 0-1,-1 0 1,0-2-1,0 3 7,-1 1 0,1-1-1,-1 1 1,1-1 0,-1 1 0,0-1-1,1 1 1,-1-1 0,0 1 0,1-1-1,-1 1 1,0 0 0,1 0-1,-1-1 1,0 1 0,0 0 0,0 0-1,1 0 1,-1 0 0,0 0-1,0 0 1,1 0 0,-1 0 0,0 0-1,0 0 1,1 0 0,-2 0-1,-4 1 68,-1 1 0,1-1-1,0 1 1,0 0-1,0 0 1,0 1-1,1 0 1,-10 6 0,9-4-51,0 1 0,1 0 1,0 0-1,0 0 1,0 0-1,1 1 1,-7 13-1,10-19-19,0 1-1,0 0 1,0-1-1,1 1 0,-1 0 1,0 0-1,1-1 1,-1 1-1,1 0 1,0 0-1,0 0 0,-1-1 1,1 1-1,0 0 1,1 0-1,-1 0 1,0 0-1,0-1 0,1 1 1,-1 0-1,1 0 1,0-1-1,-1 1 1,1 0-1,0-1 0,0 1 1,0 0-1,0-1 1,0 0-1,1 1 1,-1-1-1,0 0 1,1 1-1,-1-1 0,0 0 1,1 0-1,2 1 1,6 2-251,-1-1 1,1 0 0,0 0-1,0-1 1,0-1 0,0 0 0,12 0-1,-13-1-1698,1 0-1,-1-1 1,0 0 0,15-4-1,13-10-13184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19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14 305 9961,'-2'54'12451,"-2"0"-8389,-3 52-2590,7-105-1460,0 1 0,0-1-1,0 0 1,0 0 0,0 0-1,0 0 1,0 0 0,0 0-1,0 0 1,1 0 0,-1 0-1,0 0 1,1 0 0,-1 0-1,1 0 1,-1-1-1,1 1 1,-1 0 0,1 0-1,-1 0 1,1 0 0,0-1-1,0 1 1,-1 0 0,1-1-1,0 1 1,0-1 0,0 1-1,0 0 1,0-1-1,0 0 1,-1 1 0,1-1-1,0 0 1,0 1 0,0-1-1,0 0 1,1 0 0,-1 0-1,0 0 1,1 0 0,0 0 31,0-1 0,0 1 1,0-1-1,0 0 0,0 1 1,0-1-1,0 0 0,0 0 1,0 0-1,0 0 0,0-1 1,-1 1-1,1 0 0,0-1 1,-1 1-1,0-1 0,1 0 1,-1 1-1,1-3 0,3-8-17,-2-1 0,1 1-1,-2-1 1,0 0-1,0 1 1,-1-1 0,-1 0-1,0 0 1,-3-22-1,2 30-35,-2-7-594,-1 18-562,0 25-1287,6-28 2118,-1 0 0,1 1 0,-1-1-1,1-1 1,0 1 0,0 0 0,0 0-1,1-1 1,-1 1 0,1-1 0,-1 0 0,1 0-1,0 0 1,0 0 0,-1 0 0,2 0-1,-1-1 1,0 1 0,0-1 0,0 0 0,1 0-1,-1 0 1,0-1 0,1 1 0,-1-1-1,6 0 1,2 1-994,0 0-1,0-1 0,-1 0 1,1-1-1,0 0 1,-1-1-1,17-5 0,-21 5 1406,0-1-1,0 0 1,0 0-1,0-1 1,-1 1-1,0-1 1,1-1-1,-1 1 1,-1-1 0,7-6-1,-8 7 786,0 0 0,0 0-1,0-1 1,-1 1 0,0-1 0,1 0-1,-2 1 1,1-1 0,0 0 0,-1 0 0,0 0-1,0-1 1,0-7 0,-1 13-760,0-1 0,0 0 0,0 0 0,0 1 0,0-1 0,0 0 0,0 0 0,0 1-1,0-1 1,0 0 0,0 1 0,-1-1 0,1 0 0,0 0 0,0 1 0,-1-1 0,1 0 0,-1 1 0,1-1 0,0 1 0,-1-1 0,1 1 0,-1-1 0,0 1 0,1-1 0,-1 1 0,1-1 0,-1 1 0,0-1 0,1 1 0,-1 0 0,0-1 0,1 1-1,-1 0 1,0 0 0,1 0 0,-1 0 0,0-1 0,0 1 0,1 0 0,-1 0 0,0 0 0,0 0 0,1 1 0,-1-1 0,0 0 0,0 0 0,1 0 0,-1 1 0,0-1 0,1 0 0,-1 1 0,0-1 0,0 1 0,-3 1-4,0-1 1,1 1 0,-1 1 0,1-1 0,0 0-1,-1 1 1,1 0 0,-5 5 0,4-2 25,0 1 0,0-1 0,1 1 0,0-1 0,0 1 0,1 0 0,-1 0 0,2 0 0,-1 0 0,1 1 0,0-1 1,0 0-1,1 1 0,0-1 0,0 0 0,1 1 0,1 7 0,-1-13-105,1 0 0,-1 0 0,0-1 0,0 1 0,1-1 1,-1 1-1,1-1 0,0 1 0,-1-1 0,1 0 0,0 0 0,-1 0 0,1 0 0,0 0 0,0 0 0,0-1 0,0 1 0,0-1 1,0 1-1,0-1 0,0 0 0,0 1 0,0-1 0,1 0 0,-1 0 0,0-1 0,0 1 0,0 0 0,3-2 0,2 1 17,0 0-1,1-1 0,-1 0 1,0 0-1,0-1 0,-1 0 1,8-5-1,-2 1-219,-1-2 1,-1 1-1,1-2 1,-2 1-1,1-1 0,-1-1 1,-1 0-1,0 0 1,0 0-1,-2-1 1,1 0-1,-1-1 1,5-16-1,-12 32 62,1 1 1,-1-1-1,0 1 0,1-1 0,0 0 0,0 1 1,0-1-1,1 7 0,-1-9 147,1 0 0,-1-1 0,0 1 0,1 0 0,-1 0 0,1 0-1,-1 0 1,1-1 0,0 1 0,-1 0 0,1 0 0,0-1 0,-1 1 0,1 0 0,0-1-1,0 1 1,-1-1 0,1 1 0,0-1 0,0 0 0,0 1 0,0-1 0,0 0 0,0 1-1,-1-1 1,1 0 0,0 0 0,0 0 0,0 0 0,0 0 0,0 0 0,0 0 0,0 0-1,0 0 1,0-1 0,0 1 0,0 0 0,0-1 0,0 1 0,-1 0 0,2-2 0,4 0 92,0-1 0,-1 0 0,0 0 0,0-1 0,0 1 0,0-1 0,0 0 0,-1 0 1,1-1-1,-1 0 0,5-7 0,34-61 562,-34 52-497,0 0 1,-2 0-1,-1-1 1,-1 0-1,0 0 1,-2 0-1,0-1 1,-2-22-1,-15 86-517,1 11 339,2 1 1,3-1-1,2 2 0,1 77 0,5-128 4,0 0-1,0-1 0,0 1 1,1 0-1,-1 0 1,1-1-1,0 1 1,-1 0-1,1-1 0,1 1 1,-1-1-1,0 1 1,0-1-1,1 0 1,0 1-1,-1-1 0,1 0 1,0 0-1,0 0 1,0 0-1,0 0 1,3 1-1,-3-2 27,-1-1-1,1 0 1,0 1 0,-1-1-1,1 0 1,0 0-1,-1 0 1,1 0 0,-1 0-1,1 0 1,0-1 0,-1 1-1,1-1 1,-1 1 0,1-1-1,-1 1 1,1-1-1,-1 0 1,1 0 0,-1 0-1,0 1 1,1-1 0,-1-1-1,0 1 1,0 0-1,0 0 1,0 0 0,0-1-1,0 1 1,0 0 0,0-1-1,0 1 1,-1-1 0,1 1-1,-1-1 1,1 1-1,0-3 1,4-12 128,0-1-1,0 0 1,-2 0 0,0 0 0,-1 0-1,-1 0 1,-1 0 0,0 0-1,-4-27 1,4 43-164,0 0 0,0 0 0,0 0 0,0 0 0,0 0 0,0 0 0,0 0 0,-1 1 0,1-1 0,0 0 0,-1 0 0,1 0 0,0 0 0,-1 0 0,1 1 0,-1-1 0,1 0 0,-1 1-1,0-1 1,1 0 0,-1 1 0,0-1 0,1 0 0,-1 1 0,0-1 0,0 1 0,1-1 0,-3 0 0,3 2-3,-1-1 0,0 1 0,1-1 0,-1 1 0,0-1 0,1 1 0,-1-1 0,1 1 0,-1-1-1,1 1 1,-1 0 0,1-1 0,0 1 0,-1 0 0,1-1 0,0 1 0,-1 0 0,1 0 0,0-1 0,0 1 0,0 0 0,0 0-1,0 0 1,0-1 0,0 1 0,0 0 0,0 0 0,0-1 0,0 1 0,0 0 0,0 0 0,1 1 0,-1 1-14,1 0 1,0 0-1,-1 1 1,1-1-1,0 0 1,1 0 0,-1 0-1,1 0 1,-1 0-1,1 0 1,0 0-1,0-1 1,0 1 0,0-1-1,1 1 1,-1-1-1,0 0 1,6 4-1,-2-3-49,1 1-1,-1-1 0,1 0 1,0 0-1,0-1 1,0 0-1,1 0 0,9 1 1,-3-2-127,0 0 1,0 0 0,0-1-1,0-1 1,1-1-1,-1 0 1,0 0 0,23-9-1,-23 5 42,0 0 0,0-1 0,0-1 0,-1-1 0,16-12 0,-26 18 253,1 0 0,-1 0-1,1 0 1,-1-1 0,0 1 0,0-1 0,-1 1 0,1-1 0,-1 0 0,1 0 0,-1 0 0,-1 0 0,1-1-1,-1 1 1,1 0 0,-1-1 0,0 1 0,-1-1 0,1 0 0,-1 1 0,0-1 0,-1-7 0,1 11-66,0 0 0,0 0 0,0 0 1,-1 0-1,1 0 0,0 0 0,-1 0 0,1 0 1,-1 0-1,1 0 0,-1 0 0,0 0 0,1 1 1,-1-1-1,0 0 0,1 0 0,-1 1 0,0-1 1,0 0-1,0 1 0,1-1 0,-1 1 0,0-1 1,0 1-1,0 0 0,0-1 0,-2 1 0,1-1-5,-1 1 0,0 0-1,1 0 1,-1 1-1,0-1 1,1 0-1,-1 1 1,0 0 0,1 0-1,-4 1 1,-3 2-6,1 0 0,0 0 1,0 1-1,1 0 0,-11 9 0,9-5 51,1 1 1,-1-1-1,1 2 0,1-1 0,-12 23 0,16-27-46,1-1-1,-1 1 1,1-1 0,1 1-1,-1 0 1,1 0-1,0 0 1,0 0 0,0 0-1,1 0 1,0 0 0,0 0-1,1 0 1,2 12-1,-2-16-28,0 0 0,0 1 0,0-1 0,0 0 0,0 0 0,1 0 0,-1 0 0,1 0 0,-1 0-1,1 0 1,0-1 0,0 1 0,0 0 0,0-1 0,0 0 0,0 1 0,5 1 0,-2-1-120,1 0 0,0 0 0,0-1 0,0 0 0,0 0 0,0 0 0,7 0 0,-1-1-744,-1-1 1,1 0-1,-1-1 1,0 0-1,1 0 0,-1-1 1,16-7-1,18-16-4905,0-6-2140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19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11 13933,'1'0'297,"-1"0"0,0-1 0,0 1 0,-1-1 0,1 1 0,0-1 0,0 1 0,0 0 0,0-1 0,0 1 0,0-1 0,-1 1 0,1 0 0,0-1 0,0 1 0,0 0 0,-1-1 0,1 1 0,0 0 0,-1-1 0,1 1 0,0 0 0,-1 0 0,1-1 0,0 1 0,-1 0 0,1 0 0,0-1 0,-1 1 0,1 0 0,-1 0 0,1 0 0,0 0 0,-1 0 0,1 0 0,-1 0 0,-22 4 2848,-19 18-2470,29-12-321,-1 1 1,-18 22 0,28-30-339,1 1 0,0 0 1,0 0-1,0 0 0,0 1 0,1-1 1,-1 1-1,1-1 0,1 1 1,-1 0-1,0 0 0,1 0 0,-1 8 1,2-11-36,1-1 1,-1 1-1,1-1 1,-1 1-1,1-1 1,-1 1-1,1-1 1,0 0-1,0 1 1,0-1-1,0 0 1,0 0-1,0 0 1,0 0-1,0 0 1,0 0-1,0 0 1,1 0-1,-1 0 1,0 0-1,1-1 1,-1 1-1,0-1 1,1 1-1,-1-1 1,1 1-1,-1-1 1,3 0-1,55 10-511,-36-8 91,-10 1 206,59 13-569,-69-15 840,-1 0 0,1 0-1,0 0 1,-1 0 0,1 0 0,-1 1 0,1-1 0,-1 1-1,0 0 1,0 0 0,1 0 0,-1 0 0,-1 0 0,1 0 0,0 0-1,0 0 1,-1 1 0,1-1 0,-1 1 0,0-1 0,2 6-1,-3-6 37,0 0 0,0 0-1,0 0 1,-1 0-1,1 0 1,0 0-1,-1-1 1,0 1-1,1 0 1,-1 0-1,0 0 1,0-1-1,0 1 1,0 0-1,0-1 1,0 1 0,0-1-1,-1 1 1,1-1-1,-1 0 1,1 1-1,-1-1 1,1 0-1,-3 1 1,-45 24 512,45-25-566,-22 10-6,0-1 0,-38 8-1,24-11-2367,0-5-3548,13-2-5442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34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12172,'10'-11'2047,"8"-7"6282,-18 17-8257,1 1-1,-1 0 1,1 0-1,-1 0 1,0 0-1,1 0 0,-1 0 1,1 0-1,-1 0 1,1 0-1,-1 0 1,1 1-1,-1-1 1,0 0-1,1 0 1,-1 0-1,1 0 0,-1 1 1,0-1-1,1 0 1,-1 0-1,1 1 1,-1-1-1,0 0 1,0 1-1,1-1 0,-1 0 1,0 1-1,1-1 1,-1 1-1,0-1 1,0 0-1,0 1 1,0-1-1,1 1 0,-1-1 1,0 0-1,0 1 1,0-1-1,0 1 1,0-1-1,0 1 1,0-1-1,0 1 0,0-1 1,0 1-1,0-1 1,0 0-1,-1 1 1,5 34 168,-2 0 0,-2 1 0,-1-1 1,-9 56-1,10-90-355,-1 0-1,1-1 1,0 1 0,0 0 0,0 0 0,-1-1 0,1 1-1,0 0 1,0 0 0,0-1 0,0 1 0,0 0-1,0 0 1,0-1 0,1 1 0,-1 0 0,0-1-1,0 1 1,0 0 0,1 0 0,-1-1 0,0 1-1,1 0 1,-1-1 0,1 1 0,-1-1 0,1 1-1,-1-1 1,1 1 0,-1 0 0,2 0 0,-1-2-181,0 1 1,0 0 0,0-1 0,0 1-1,0-1 1,0 1 0,0-1 0,0 1-1,0-1 1,0 0 0,0 1 0,0-1-1,-1 0 1,1 0 0,0 0 0,0 0-1,-1 1 1,1-1 0,-1 0-1,1-2 1,7-10-5801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35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31 13485,'0'0'13880,"-7"-7"-13918,6 5 43,-1 1 0,1-1 0,-1 0 0,1 1 0,-1-1 0,0 0 1,0 1-1,0 0 0,0 0 0,0-1 0,0 1 0,0 0 0,0 0 0,0 1 0,0-1 0,-1 0 0,1 1 0,0 0 0,0-1 0,-1 1 0,1 0 0,0 0 0,-1 0 0,1 0 0,0 1 1,-1-1-1,1 1 0,0-1 0,0 1 0,-1 0 0,1 0 0,0 0 0,0 0 0,0 0 0,0 0 0,-2 2 0,1-1-1,-37 22 271,39-23-261,-1 0 0,1-1-1,0 1 1,0 0 0,0 0 0,0 0 0,-1 0-1,1 0 1,0 0 0,1 0 0,-1 1 0,0-1-1,0 0 1,0 0 0,1 1 0,-1-1-1,1 0 1,-1 1 0,1-1 0,-1 1 0,1-1-1,0 1 1,0-1 0,0 0 0,0 1-1,0 2 1,3-1 7,0-1 1,1 0-1,-1 0 0,1 0 0,-1 0 0,1 0 0,0-1 0,0 1 0,-1-1 0,1 0 1,8 1-1,4 2-18,-5-1-120,0 1 1,0 1 0,0 0 0,-1 0 0,0 1 0,13 9 0,-20-13 87,0 1 0,-1-1 1,1 0-1,-1 1 1,0-1-1,0 1 0,0 0 1,0 0-1,0 0 0,-1 0 1,1 0-1,-1 0 1,0 0-1,1 0 0,-2 1 1,1-1-1,0 0 1,-1 1-1,1-1 0,-1 1 1,0-1-1,0 0 0,0 1 1,-1-1-1,1 1 1,-3 5-1,2-5 110,-1-1 0,0 0 0,0 1 1,0-1-1,0 0 0,-1 0 0,1 0 0,-1-1 0,0 1 0,1-1 1,-1 1-1,0-1 0,-1 0 0,1 0 0,0 0 0,-1-1 0,1 1 1,-1-1-1,1 0 0,-1 0 0,-5 1 0,-6 2 386,-1-2-1,1 0 1,-29 0 0,5-8 493,23-4-2811,16 9 1525,-1 1 0,1-1 0,0 0 0,0 1 0,0-1 0,0 0 0,0 1 0,0-1 0,0 1 0,0-1 0,0 0 0,0 1 0,0-1 0,0 1 0,0-1 0,1 0 0,-1 1 0,0-1 0,1 1-1,-1-1 1,0 1 0,1-1 0,-1 1 0,0-1 0,1 1 0,-1-1 0,1 1 0,-1-1 0,2 0 0,4-3-8728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36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 6502,'0'0'14926,"-9"4"-14846,-2 4 124,-1 0-1,1 0 1,1 1-1,0 1 1,0 0-1,1 0 1,0 1-1,0 0 1,2 0-1,-1 1 1,1 0-1,1 1 1,-9 23-1,6-10 24,1 0 0,0 1 0,2 0-1,2 0 1,0 1 0,0 38 0,4-60-258,0 1 1,1 0 0,0 0 0,0 0 0,0-1 0,1 1 0,0 0 0,0-1 0,1 0 0,0 1 0,0-1 0,0 0 0,1-1 0,0 1 0,0-1 0,9 10 0,-7-10-441,0 0 0,0 0 0,0-1 0,1 0 0,0 0 0,0 0 0,0-1 0,0 0 0,11 2 0,27 5-5327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38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12 12364,'10'-11'6107,"-7"12"-1578,-9 21-1563,4-15-3649,-1 3 847,1-1 0,-1 0 1,1 1-1,1-1 1,0 1-1,0 0 1,1-1-1,0 1 0,2 13 1,-1-21-156,0-1 0,0 1 0,0-1 0,0 1 0,0-1 0,0 0 1,0 0-1,1 1 0,-1-1 0,1 0 0,-1 0 0,1 0 0,-1-1 0,1 1 1,-1 0-1,1 0 0,0-1 0,-1 1 0,1-1 0,0 0 0,-1 1 0,1-1 0,0 0 1,0 0-1,-1 0 0,1 0 0,2 0 0,-1 0-345,0-1 1,0 1 0,1 0-1,-1-1 1,0 1-1,0-1 1,0 0-1,0 0 1,0-1-1,0 1 1,0 0-1,0-1 1,5-3-1,6-16-5013,-5-5-4164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38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29 7431,'0'0'20596,"-25"-28"-21686,25 36-575,0 1-1346,0-1-1377,1-3-3492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39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14958,'0'0'10293,"0"10"-9850,-1 31-201,-1 2 2,5 55 1,4-91-2498,6-15-5423,-4-4-460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39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9929,'0'0'13138,"3"9"-11531,0-1-1236,1 1 1,0 0-1,0-1 1,1 1-1,9 12 0,-11-18-327,0 1 1,0-1-1,0 0 0,0 0 0,1 0 0,-1 0 0,1 0 0,0-1 1,0 0-1,0 0 0,0 0 0,0 0 0,0 0 0,0-1 1,1 0-1,8 2 0,28-3-2778,-38-1 1935,-1 1-1,1-1 1,0 1 0,0-1-1,0 0 1,0 0-1,-1-1 1,1 1 0,0 0-1,-1-1 1,5-3-1,9-12-8376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0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8456,'0'0'16528,"0"68"-14895,0-38-480,0 2-384,2-2-417,4-4-224,-1-7-96,4-3-256,-4-6-512,3-7-610,-3-3-704,-3-5-832,1-17-2275,-3-5-4773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40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16335,'0'0'7143,"-52"65"-5573,39-39-705,2 1-417,0 2-320,1 1-160,-1 1 96,4-2-96,-2-1-705,5-3-864,-5-3-417,7-5-32,2-7-865,0-6-2850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40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13004,'0'0'11761,"1"11"-10870,1 42-314,-5 56-1,3-105 69,0 12-3403,0-16 2539,1 0 0,-1 1 1,0-1-1,0 0 0,0 1 0,1-1 1,-1 0-1,0 0 0,0 1 0,1-1 1,-1 0-1,0 0 0,0 1 0,1-1 1,-1 0-1,0 0 0,1 0 0,-1 0 1,0 0-1,1 1 0,-1-1 0,0 0 1,1 0-1,-1 0 0,1 0 0,-1 0 1,0 0-1,1 0 0,-1 0 0,0 0 1,1 0-1,-1 0 0,0 0 0,1-1 1,-1 1-1,0 0 0,1 0 0,0 0 1,11-6-7043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41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82 13485,'0'0'12294,"10"-2"-11707,0-1-452,62-17 218,-65 17-316,0 1 1,-1-1 0,1 0 0,-1-1 0,0 1-1,0-1 1,0 0 0,10-10 0,-16 14-30,0 0 1,0 0-1,1 0 1,-1-1-1,0 1 1,0 0-1,0 0 1,1 0-1,-1-1 1,0 1-1,0 0 1,0 0-1,0-1 1,0 1 0,0 0-1,0-1 1,0 1-1,1 0 1,-1 0-1,0-1 1,0 1-1,0 0 1,0-1-1,0 1 1,-1 0-1,1 0 1,0-1-1,0 1 1,0 0-1,0-1 1,0 1-1,0 0 1,0 0-1,0-1 1,-1 1-1,1 0 1,0 0-1,0 0 1,0-1-1,-1 1 1,1 0-1,0 0 1,0 0 0,0-1-1,-1 1 1,1 0-1,0 0 1,-1 0-1,1 0 1,-1 0-1,-23-5 0,-29 6-210,41 1 188,1 1 0,-1 0 0,0 0 0,1 1 0,0 1 0,0 0 0,0 0 0,1 1 0,-15 11 0,20-14 13,1 1 0,-1 0 1,0 0-1,1 0 0,0 0 0,0 1 1,0 0-1,1 0 0,-1 0 1,1 0-1,1 0 0,-1 1 1,1-1-1,-1 1 0,2 0 1,-1 0-1,1 0 0,-1 0 1,2 0-1,-1 7 0,1-11 4,0 1 0,0-1 0,1 0 0,0 1 0,-1-1-1,1 1 1,0-1 0,0 0 0,0 0 0,0 0 0,0 1 0,1-1 0,-1 0-1,1 0 1,-1-1 0,1 1 0,0 0 0,3 2 0,0 0 18,0-1 0,1 0 0,-1 0 0,1-1 0,0 1 1,0-1-1,8 1 0,7 1-243,0 0 1,0-2 0,29-1-1,-48-1 152,86-4-4159,-31-11-3184,-12-6-3520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0 187 6790,'1'-4'393,"0"1"-1,0 0 1,0 0-1,0 0 1,1 0-1,-1 0 1,1 1 0,-1-1-1,1 0 1,0 1-1,0-1 1,1 1-1,-1-1 1,3-1-1,38-31 2032,-22 20-1647,0 1-1,2 0 0,-1 2 1,29-11-1,-40 19-742,0 0 1,0 1-1,0 0 1,0 1-1,1 0 1,-1 1-1,0 0 0,1 0 1,-1 2-1,1-1 1,-1 1-1,12 3 1,-14-1 131,-1 1 0,1-1 0,-1 2 0,0-1 0,0 1 1,-1 0-1,10 8 0,-11-7-8,0-1 1,0-1-1,1 1 0,-1-1 1,1 0-1,0-1 1,0 0-1,0 0 0,1 0 1,-1-1-1,14 3 0,-9-5 69,0 0 0,0 0 0,0-1 0,-1-1 0,1 0 0,0 0 0,19-8 0,-26 8-331,0 0 0,0 0-1,0 0 1,-1 0-1,1-1 1,0 0 0,-1 0-1,0-1 1,0 1-1,0-1 1,0 0-1,0 0 1,-1 0 0,0 0-1,0 0 1,0-1-1,0 0 1,-1 1 0,3-8-1,-4 5-2635,-5 4-1908,-9 3-2442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44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13549,'0'0'7692,"2"4"-8129,8 26 528,12 23 2,-20-50-70,-1-1-1,1 1 1,0-1 0,0 0-1,0 0 1,0 0-1,0 0 1,1 0 0,-1-1-1,0 1 1,1 0-1,-1-1 1,1 0 0,0 0-1,-1 0 1,1 0-1,0 0 1,4 0 0,6 1 140,1-1 1,-1 0-1,1-2 1,-1 1-1,1-2 1,-1 0-1,25-6 1,-1-5-97,49-22-1,20-8-2,-103 42-83,-1 1-1,1-1 1,-1 1-1,1-1 1,-1 1-1,1 0 1,-1 0-1,1 0 1,-1 0-1,1 1 1,-1-1-1,0 1 1,1-1-1,-1 1 1,1 0-1,-1 0 1,4 2-1,33 29 79,-2-1 14,22-9 217,-51-21-226,-1 1 0,1 0-1,-1 1 1,0 0 0,0 0 0,0 0 0,0 1 0,-1 0 0,13 9 0,-18-12-76,0 0-1,0 1 1,0-1-1,0 0 1,-1 0 0,1 1-1,0-1 1,-1 0-1,1 1 1,0-1-1,-1 1 1,0-1 0,1 1-1,-1-1 1,0 1-1,0-1 1,0 1-1,0-1 1,0 1 0,0-1-1,0 1 1,0-1-1,-1 1 1,1-1 0,0 0-1,-1 1 1,0-1-1,1 1 1,-1-1-1,0 0 1,0 2 0,-1-2-389,1 1 0,0-1 1,-1 1-1,1-1 1,-1 1-1,1-1 0,-1 0 1,0 0-1,0 0 1,1 0-1,-1 0 1,0 0-1,-3 0 0,-9 1-7713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22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2 4452,'0'0'3374,"-7"0"-1772,5 0-1602,-2-1 107,-1 1 0,1 0 0,-1 0 0,1 0 0,-1 0 0,1 1 0,-1-1 0,1 1 0,0 0 0,-1 1 0,1-1 0,0 1 0,0 0 0,0 0 0,0 0 0,0 1 0,1-1 0,-1 1 0,1 0 0,-1 0 0,-2 4 0,-11 15 351,1 2 0,1 0 0,2 1 0,0 0 0,1 1 0,2 0 0,1 1-1,1 0 1,1 0 0,1 1 0,2 0 0,0 0 0,2 53 0,2-75-381,1 0 0,0 1-1,1-1 1,-1 0 0,1 0-1,0 0 1,1 0 0,-1 0-1,1-1 1,0 1 0,1-1-1,-1 1 1,1-1 0,0 0-1,1-1 1,-1 1 0,1-1-1,0 0 1,0 0 0,0 0 0,0-1-1,1 1 1,-1-1 0,1-1-1,0 1 1,0-1 0,0 0-1,0 0 1,0-1 0,1 0-1,6 1 1,-1 0 64,1-1 0,-1-1 0,1 0 0,-1 0 0,1-1-1,-1-1 1,0 0 0,1 0 0,-1-1 0,0-1 0,-1 0 0,1-1 0,-1 0 0,0-1 0,13-8 0,-2-3 111,-2-1-1,0-1 1,-2 0 0,0-1 0,28-42 0,-37 48-30,0 0 0,-1 0 1,-1-1-1,-1 0 0,0 0 0,-1 0 1,0-1-1,-1 0 0,-1 0 0,2-31 0,-5 43-220,0 1-1,0-1 0,0 0 1,-1 1-1,1-1 1,-1 1-1,0-1 0,0 1 1,-1-1-1,1 1 0,0-1 1,-1 1-1,0 0 0,0 0 1,0 0-1,0 0 1,-1 0-1,1 1 0,-1-1 1,1 0-1,-1 1 0,0 0 1,0 0-1,0 0 0,0 0 1,0 0-1,-1 1 1,1-1-1,-5 0 0,0-1-694,0 1 1,-1 1-1,1-1 0,-16 0 0,-34 6-7254,32 1 596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53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11563,'0'0'9748,"-2"7"-8926,-11 33-142,-2-1 0,-1 0 0,-3-2 1,-26 42-1,8-12-152,35-65-494,1 0-1,0 1 1,-1-1 0,1 1-1,0 0 1,0-1 0,0 1-1,1 0 1,-1-1 0,1 1-1,-1 0 1,1 0 0,0 0-1,0-1 1,0 1-1,1 4 1,0-6-6,0 1 0,0-1 0,0 0 0,0 1-1,0-1 1,0 0 0,0 0 0,1 0 0,-1 0 0,0 0-1,1 0 1,-1 0 0,1-1 0,-1 1 0,1 0 0,-1-1-1,1 1 1,-1-1 0,1 0 0,0 1 0,-1-1 0,1 0 0,0 0-1,-1 0 1,1 0 0,2-1 0,28 1 82,0-1 0,0-2 1,44-10-1,-51 7-2309,-1-1 0,35-15 1,-38 9-2772,-4 0-2323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54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15 14510,'0'0'7933,"-4"9"-7613,-48 198 2034,74-280 755,14-53-3186,-36 129-70,6 47 8,-6-48 137,0 0 0,0 0 0,1 0 0,-1 0 0,1 0-1,0 0 1,0-1 0,0 1 0,-1 0 0,1 0 0,1-1 0,-1 1 0,0-1 0,0 1 0,1-1 0,-1 1 0,1-1 0,-1 0 0,1 0 0,-1 0 0,1 0 0,0 0 0,0 0 0,-1 0 0,1 0 0,3 0 0,-1 0 19,0-1 1,0 0 0,-1 0 0,1 0-1,0-1 1,0 0 0,0 1 0,-1-1-1,1 0 1,0-1 0,-1 1 0,1-1-1,-1 1 1,0-1 0,1 0-1,3-4 1,2-2-16,-1 0 1,0 0-1,0-1 0,6-10 0,-8 10-28,1 0 0,0 0-1,0 1 1,14-11 0,-30 54-534,-14 16 470,15-36-37,0 1 0,1 1 0,1-1 0,0 1 0,1 0 0,1 1 0,-3 28 1,8-45-89,-1-1 0,0 1 0,0-1 1,0 1-1,1-1 0,-1 1 0,0-1 1,0 1-1,1-1 0,-1 1 1,0-1-1,1 0 0,-1 1 0,1-1 1,-1 1-1,1-1 0,-1 0 0,0 1 1,1-1-1,-1 0 0,1 0 1,0 1-1,-1-1 0,1 0 0,-1 0 1,1 0-1,-1 0 0,1 0 0,-1 0 1,1 1-1,0-1 0,-1-1 0,1 1 1,-1 0-1,1 0 0,-1 0 1,1 0-1,-1 0 0,1 0 0,0-1 1,-1 1-1,1 0 0,3-1-2024,12-1-7103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54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19282,'0'0'3828,"-10"5"-3198,2-1-487,1 0 0,1 1 1,-1 0-1,1 0 0,-1 0 1,2 1-1,-1 0 0,1 0 1,-1 0-1,2 1 0,-1 0 1,-4 9-1,3-4 46,-33 74 1079,36-77-1176,0-1 0,1 1 0,0 0 0,0 0 0,1 0 0,1 0 0,-1 0 0,2 12 0,-1-19-118,1-1 1,0 1-1,0-1 1,0 1 0,0-1-1,0 0 1,0 1-1,0-1 1,0 0-1,0 0 1,1 0 0,-1 0-1,0 0 1,1 0-1,-1 0 1,1 0-1,-1 0 1,1-1 0,-1 1-1,1 0 1,0-1-1,-1 0 1,1 1-1,0-1 1,-1 0 0,1 0-1,0 0 1,2 0-1,52-3-5450,-28-6-653,1-6-3522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55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13773,'0'0'12908,"-23"52"-12427,18-33-225,1-2-192,4-2-64,0-5 32,0-3-160,13-5-256,-3-2-385,7 0-1249,-5-7-1473,3-7-1826,-1-9-3396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15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21709,'17'34'2162,"-15"-29"-2053,0-1 0,0 1 0,0-1 0,0 0 0,1 1 0,0-1 0,0 0 0,0-1 0,0 1 1,6 4-1,-3-3-142,1-1 1,1 0-1,-1 0 0,0-1 1,1 0-1,0 0 1,0 0-1,0-1 0,0-1 1,0 1-1,0-1 1,0-1-1,0 0 0,0 0 1,1 0-1,-1-1 1,0 0-1,9-3 0,3 0-629,-1-2 0,1-1 0,-1 0 0,0-1 1,-1-1-1,20-13 0,42-37-3663,-14 9 458,-54 45 3321,-8 10 425,-10 20 822,-59 132 5324,-11 28-2084,68-159-3799,0 0-1,1 0 1,-5 46 0,12-51-89,0-21-56,0 0 0,0 0 0,0 1-1,0-1 1,0 0 0,0 0 0,0 0 0,1 0 0,-1 1 0,0-1-1,0 0 1,0 0 0,0 0 0,0 0 0,0 0 0,1 1 0,-1-1-1,0 0 1,0 0 0,0 0 0,0 0 0,0 0 0,1 0 0,-1 0-1,0 0 1,0 0 0,0 0 0,1 0 0,-1 0 0,0 0-1,0 0 1,0 0 0,0 0 0,1 0 0,-1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0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7 6278,'0'0'19699,"-18"-6"-21877,31 13-225,5 3-928,2-1-1954,0 1-224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55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13933,'0'0'10090,"-13"12"-17265</inkml:trace>
  <inkml:trace contextRef="#ctx0" brushRef="#br0" timeOffset="1">253 241 14606,'0'0'14221,"-42"56"-14221,42-41 0,0-3-929,0 0-800,0-1-1442,2-4-1121,3-5-3332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56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16464,'0'0'3827,"-6"9"-2855,2-1-748,0 0 0,0 0 1,1 1-1,0-1 0,-4 16 0,6-22-199,1 0 0,0 0-1,0 0 1,0 0-1,0 0 1,0 0-1,0-1 1,0 1-1,0 0 1,1 0-1,-1 0 1,1 0-1,-1 0 1,1-1-1,0 1 1,0 0-1,0-1 1,0 1-1,0 0 1,0-1-1,0 1 1,0-1-1,0 0 1,1 1 0,-1-1-1,1 0 1,-1 0-1,1 0 1,0 0-1,-1 0 1,1 0-1,0 0 1,-1-1-1,1 1 1,0-1-1,0 1 1,0-1-1,0 0 1,0 1-1,-1-1 1,3 0-1,7 1-51,0 0 0,0-1 0,0 0 0,-1 0 1,1-2-1,0 1 0,0-1 0,-1 0 0,1-1 0,10-5 0,16-13-3438,-3-9-3947,-24 17 2570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56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9321,'0'0'9193,"-45"54"-6919,27-33-385,-2 2-255,5 2-289,-1 1-736,2 0-449,1 1-128,2-1-32,6-1-1249,-1-4-2114,6-7-2883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58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46 13613,'0'0'7575,"10"-8"-6908,-4 3-587,1 0-1,-1 0 1,2 1-1,-1 0 0,0 0 1,12-3-1,-17 6-63,0 0 0,0 1 0,-1 0 1,1-1-1,0 1 0,0 0 0,0 0 0,0 0 0,0 0 0,0 0 0,0 1 0,0-1 0,-1 0 0,1 1 0,0 0 0,3 1 0,-3-1-7,0 1 0,-1-1-1,1 1 1,-1 0-1,1-1 1,-1 1 0,0 0-1,0 0 1,1 0 0,-1 0-1,-1 0 1,1 0-1,0 0 1,0 0 0,-1 0-1,1 1 1,-1-1 0,0 4-1,1 0 46,-1-1 0,0 0 0,0 0-1,0 0 1,-1 1 0,0-1 0,0 0-1,0 0 1,0 0 0,-1 0 0,0-1-1,0 1 1,0 0 0,-5 6 0,-3 2 69,0 0 0,0-1 0,-17 14 0,15-15 156,1 0 1,1 0-1,0 1 1,-9 13-1,18-24-272,1 0 0,-1-1 0,1 1 0,0 0 0,-1-1 0,1 1 0,-1 0 0,1 0 0,0 0 0,0-1 1,-1 1-1,1 0 0,0 0 0,0 0 0,0-1 0,0 1 0,0 0 0,0 0 0,0 0 0,0 0 0,0-1 0,0 1 0,1 0 0,-1 0 0,0 0 0,1-1 0,-1 1 0,0 0 0,1 0 0,-1-1 0,1 1 0,-1 0 0,1-1 0,-1 1 0,1-1 0,0 1 0,-1 0 0,1-1 0,0 1 0,-1-1 1,1 0-1,0 1 0,-1-1 0,1 0 0,0 1 0,0-1 0,0 0 0,-1 0 0,1 0 0,1 1 0,50 3 100,-43-4-50,7 0-232,113 0-224,-44-12-7691,-71 8 2090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58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15118,'0'0'8424,"74"-17"-8167,-36 11-257,3 0-97,-1 1-1504,3 1-1730,-12-1-2178,-3 1-3524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59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11531,'0'0'5680,"10"-8"-3678,-5 3-1802,-1 0 17,1 1 1,0-1-1,0 1 1,1 0-1,-1 1 1,1-1 0,0 1-1,0 0 1,0 0-1,0 1 1,0 0-1,0 0 1,14-2 0,-16 4-181,1-1 1,0 1 0,0 0 0,0 1 0,0-1 0,0 1 0,-1 0 0,1 0 0,0 1 0,-1-1-1,1 1 1,6 3 0,-9-3-4,0 0-1,-1-1 1,1 1 0,-1 0-1,1 0 1,-1 0-1,0 0 1,0 0 0,1 0-1,-1 0 1,-1 0-1,1 1 1,0-1-1,-1 0 1,1 0 0,-1 1-1,0-1 1,1 0-1,-1 1 1,0-1-1,0 1 1,-1-1 0,1 0-1,-1 1 1,1-1-1,-1 0 1,1 0 0,-1 1-1,-1 1 1,-2 4 140,0-1 0,0 1 0,-1-1 0,0 0 0,0 0 0,-1 0 0,1-1-1,-1 0 1,-1 0 0,1 0 0,-12 7 0,-34 35 1251,52-48-1416,-1 0-1,1 1 0,0-1 0,-1 0 0,1 1 1,0-1-1,-1 1 0,1-1 0,0 0 0,0 1 1,0-1-1,-1 1 0,1-1 0,0 1 0,0-1 1,0 1-1,0-1 0,0 0 0,0 1 0,0-1 1,0 1-1,0-1 0,0 1 0,0-1 0,0 1 1,0-1-1,0 1 0,0-1 0,1 1 0,-1-1 1,0 0-1,1 1 0,15 7 128,29-5-20,-41-3-89,32 1-267,44 0-422,-29-3-7356,-46 1 2503,-5-5-1953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1:59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1 284 14382,'0'0'7174,"65"-16"-6949,-31 10-161,4 0-128,3 2-1218,-1 0-1408,-2-2-3812</inkml:trace>
  <inkml:trace contextRef="#ctx0" brushRef="#br0" timeOffset="1">714 1 16560,'-8'1'1708,"1"0"-1487,-1 1 1,1 0 0,-1 0-1,1 0 1,0 1-1,0 0 1,0 1-1,1 0 1,-1 0-1,1 0 1,0 1-1,0 0 1,0 0 0,1 0-1,-1 1 1,1 0-1,1 0 1,-1 0-1,1 1 1,0-1-1,1 1 1,-1 0-1,1 0 1,1 0 0,-1 1-1,1-1 1,1 0-1,-1 1 1,0 13-1,2-15-144,-1 1 0,1-1-1,1 1 1,-1-1 0,1 1-1,0-1 1,0 0 0,1 1-1,0-1 1,0 0 0,1 0-1,-1 0 1,1 0 0,5 6-1,-5-8-238,1 0 0,-1-1 0,1 1 0,0-1 0,0 0 0,0 0-1,0 0 1,1-1 0,-1 0 0,1 0 0,0 0 0,-1 0 0,1 0-1,0-1 1,0 0 0,0 0 0,0-1 0,0 1 0,6-1 0,22 0-4616,0 0-3881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00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19282,'0'0'5413,"-5"11"-5359,-1 0-70,1 0 0,0 0 0,0 0 0,2 1 0,-1 0 0,2 0 0,-1 0 0,2 0 0,-1 20 0,2-31 14,1 0 0,-1 1 0,1-1 1,0 1-1,0-1 0,0 0 1,0 0-1,0 1 0,0-1 1,0 0-1,0 0 0,0 0 0,1 0 1,-1 0-1,0-1 0,1 1 1,-1 0-1,1 0 0,-1-1 1,1 1-1,-1-1 0,1 0 0,-1 1 1,1-1-1,-1 0 0,1 0 1,-1 0-1,1 0 0,-1 0 1,3 0-1,53-4-42,-53 3-193,1 0-1,-1 0 1,1-1-1,-1 0 1,1 0-1,-1 0 1,5-3-1,24-25-5431,-16 4-1677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00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13645,'0'0'9449,"10"6"-12780,7-6-2211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00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16207,'0'0'9866,"2"56"-10059,-4-21 193,-2 5 33,-1-4-33,-1-1-1025,1-5-1346,1-8-960,4-9-1602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1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5701,'0'0'19459,"9"14"-17489,-11-12-1925,0 1-1,0 0 1,0-1 0,-1 0 0,1 1 0,-1-1 0,1 0-1,-1 0 1,-6 2 0,-15 15-18,22-18-36,1 1 1,0-1-1,0 0 1,0 1-1,0-1 1,0 1-1,0-1 1,0 1-1,1-1 1,-1 1-1,1-1 1,-1 1-1,1 0 1,-1-1-1,1 1 1,0 0-1,0 0 1,0 1-1,0-2-27,1 1 0,-1-1 1,1 0-1,-1 0 0,1 0 0,-1 0 0,1 0 0,0 0 0,0 0 0,0-1 0,-1 1 0,1 0 0,0 0 0,0-1 0,0 1 0,0 0 0,0-1 0,0 1 0,0-1 0,2 1 0,8 3-429,0-2-1,0 1 0,0-1 0,20 0 1,-3 1-566,-18-1 814,0 0 0,0 1 0,-1 0 0,1 0 1,12 7-1,-20-9 282,-1 0 1,1-1-1,-1 1 1,1 0 0,-1 0-1,0 0 1,0 0-1,1 0 1,-1 0-1,0 0 1,0 1 0,0-1-1,0 0 1,0 0-1,-1 1 1,1-1-1,0 1 1,-1-1-1,1 1 1,-1-1 0,1 1-1,-1-1 1,0 1-1,1-1 1,-1 1-1,0 0 1,0-1 0,0 1-1,0-1 1,-1 1-1,1 0 1,0-1-1,-1 1 1,1-1 0,-1 1-1,1-1 1,-1 1-1,0-1 1,0 0-1,1 1 1,-1-1 0,0 0-1,0 1 1,-3 1-1,0 2 237,-1 0-1,0-1 1,0 1-1,-1-1 0,1 0 1,-1 0-1,0-1 1,0 0-1,-1 0 0,1 0 1,-9 2-1,3-1-226,-1-1 0,1-1 1,0 0-1,-1-1 0,-18 0 0,31 0-250,-1-1 0,0 0-1,0 0 1,0 0 0,0 0-1,0 0 1,0-1 0,0 1 0,0 0-1,1 0 1,-1 0 0,0-1 0,0 1-1,0-1 1,0 1 0,1 0-1,-1-1 1,0 1 0,0-1 0,1 0-1,-1 1 1,0-1 0,1 0 0,-1 1-1,1-1 1,-1 0 0,1 0-1,-1 1 1,0-2 0,-3-12-5836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01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4 5637,'0'0'15455,"-4"10"-13795,1-3-1412,0 1-36,0 0 1,0 0 0,0 1 0,1-1 0,1 0 0,-1 1 0,1-1 0,1 1 0,-1-1-1,3 17 1,-1-23-203,0-1 0,0 0 0,0 1-1,1-1 1,-1 0 0,0 0 0,1 0-1,-1 0 1,1 0 0,-1 0 0,1-1-1,0 1 1,-1 0 0,1-1 0,0 1-1,-1-1 1,1 0 0,0 1 0,0-1 0,-1 0-1,1 0 1,0 0 0,0 0 0,2-1-1,45-6 286,-35 2-249,-1 0-1,-1-1 1,1-1-1,-1 0 1,20-15-1,-25 16-548,0 1 1,0-1-1,-1 0 0,1-1 0,-2 0 0,1 0 0,-1 0 1,0 0-1,0-1 0,4-11 0,-12 22-5030,-7 6 4688,-36 42 10653,31-27-9853,-1 14 291,-6 13 642,1 1 0,-24 99-1,45-148-1292,-1 1-1,0-1 1,1 0-1,0 1 1,0-1-1,0 1 1,0-1 0,1 0-1,0 5 1,-1-7 280,1-1 1,-1 1-1,0-1 0,0 0 1,0 1-1,1-1 1,-1 0-1,0 1 1,0-1-1,1 0 1,-1 1-1,0-1 1,1 0-1,-1 0 0,0 1 1,1-1-1,-1 0 1,0 0-1,1 0 1,-1 1-1,0-1 1,1 0-1,-1 0 1,1 0-1,-1 0 1,0 0-1,1 0 0,0 0 1,18-10-3250,-4-7-3726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01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20019,'0'0'5829,"-22"66"-5732,15-37-33,-4-2-64,4-1 64,-2-5-160,7 0-673,1-8-608,1-3-673,0-6-1153,-4-2-2915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02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85 129 6951,'0'0'17509,"9"1"-16590,-1-1-845,-1 0 1,1 0 0,-1-1 0,1 0-1,-1 0 1,1-1 0,-1 0 0,0 0-1,1-1 1,-1 0 0,-1 0 0,1-1-1,0 0 1,-1 0 0,0 0-1,0-1 1,0 0 0,0 0 0,9-12-1,-14 16-63,1-1-1,0 0 0,-1 1 0,0-1 0,1 0 1,-1 0-1,0 0 0,0 0 0,0 0 0,0 0 0,0 0 1,0-1-1,0 1 0,-1 0 0,1 0 0,-1-1 1,0 1-1,0 0 0,0-1 0,0-1 0,-1 2-10,0 1-1,0 0 1,0-1 0,0 1-1,-1 0 1,1 0-1,0 0 1,-1 0 0,1 0-1,-1 0 1,1 0-1,-1 0 1,1 1-1,-1-1 1,0 0 0,1 1-1,-1 0 1,0-1-1,0 1 1,1 0-1,-1 0 1,0 0 0,1 0-1,-1 0 1,-3 1-1,-5 0-20,1 0 1,-1 1-1,1 0 0,0 0 0,-1 1 0,1 1 1,0-1-1,1 1 0,-1 1 0,1 0 0,-11 7 1,10-5 14,-1 1 1,1-1-1,0 1 1,1 1-1,0 0 1,0 0-1,1 0 1,-12 21-1,17-28 9,1 0 0,0 1 1,0-1-1,0 1 0,0-1 0,0 1 0,0-1 0,1 1 0,-1-1 0,1 1 0,0 0 0,-1-1 0,1 1 0,1 0 0,-1-1 1,0 1-1,1 0 0,-1-1 0,1 1 0,0-1 0,-1 1 0,3 3 0,0-3 25,-1-1 0,0 1 0,1-1 1,0 0-1,-1 1 0,1-1 0,0 0 0,0-1 0,0 1 0,1 0 0,-1-1 1,0 0-1,1 0 0,5 2 0,5 0-503,0-1 0,0 0 0,16-1-1,33-2-6420,-59 1 5928,38-3-8882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2:02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10122,'0'0'7991,"9"4"-6512,2 2-1059,1 0 0,-1 1 1,0 0-1,0 0 0,-1 1 0,0 1 0,-1 0 1,0 0-1,0 1 0,-1 0 0,0 0 0,10 19 1,-13-21-358,-2-1 1,1 1-1,-1 0 1,0 1-1,-1-1 1,0 0-1,0 1 1,-1 0-1,0-1 1,-1 1-1,1 0 1,-2-1-1,1 1 1,-1 0-1,-1-1 1,1 1-1,-1-1 1,-1 1-1,0-1 1,0 0-1,-5 8 1,-9 16-67,-2-1 0,-1-1 1,-25 29-1,30-42-1613,0-1 0,-2 0-1,-22 17 1,3-10-6509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7:23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435 86 3716,'0'0'5375,"-4"-11"-4019,2 7-1264,1 0 1,0 0-1,-1 1 0,0-1 0,0 0 0,0 0 1,0 1-1,-1 0 0,1-1 0,-1 1 0,0 0 0,0 0 1,0 0-1,-1 1 0,1-1 0,0 1 0,-1 0 1,0 0-1,1 0 0,-1 0 0,0 0 0,0 1 1,0 0-1,0 0 0,-6-1 0,0 1 32,0-1 0,-1 2-1,1-1 1,0 2 0,-1-1 0,1 1-1,0 1 1,-1 0 0,1 0 0,0 1-1,0 0 1,1 1 0,-1 0 0,1 1-1,-17 10 1,12-4 113,1 0 0,0 1-1,0 1 1,2 0 0,-1 0-1,2 1 1,0 1 0,-14 26 0,16-25-148,0 0 0,1 0 0,1 1 0,1-1 0,0 1 0,1 0 0,1 1 0,0-1 0,2 1 0,0-1 0,2 19 0,0-23-48,0-1 0,1 0 0,1 0 0,0 0 1,1 0-1,0-1 0,1 1 0,0-1 0,0 0 0,2-1 0,-1 1 0,1-1 0,1-1 0,-1 1 1,2-1-1,14 12 0,-8-9 15,1 0-1,0-2 1,1 0 0,0-1 0,0 0 0,1-2 0,1 0 0,-1-1-1,38 7 1,-41-10 86,-1-1 0,1-1-1,-1-1 1,1 0-1,0 0 1,-1-2 0,1 0-1,-1 0 1,1-2-1,-1 1 1,0-2 0,-1 0-1,25-13 1,-18 6 97,-1-1 0,0-2 0,-1 0 0,-1 0 0,0-2 0,-2 0 0,1-1 0,-2 0 0,-1-1 0,0-1 1,-1 0-1,-1-1 0,-1 0 0,-1 0 0,-1-1 0,-1-1 0,-1 1 0,-1-1 0,-1 0 0,-1 0 0,-1 0 0,0-25 0,-2 42-399,-1 0-1,1 0 1,-1 0-1,0 1 1,-1-1-1,1 0 1,-1 0 0,0 1-1,-1-1 1,1 1-1,-1-1 1,0 1-1,0 0 1,-1 0-1,0 1 1,1-1-1,-2 1 1,1-1-1,-9-6 1,7 8-443,1 0 0,-1 0 0,1 0 0,-1 1 0,0 0 0,0 0 1,-12-2-1,9 3-814,0 0 0,0 1 0,0 0 1,-1 0-1,-13 3 0,-18 9-8042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04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6150,'0'0'13132,"70"21"-11786,-14-21-674,10 0-384,5-6-191,-3-3-33,-1 1-96,-8 3-641,-8 0-1217,-8-2-768,-14 2-1442,-6-3-1217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04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5 11787,'0'0'8435,"12"-2"-7736,-3 1-611,-1 0-1,0 1 0,0-1 1,0 2-1,0-1 1,1 2-1,-1-1 1,0 1-1,11 4 1,-15-5-75,-1 0 1,-1 0 0,1 0-1,0 1 1,0-1 0,0 1-1,-1 0 1,1 0 0,-1 0 0,1 0-1,-1 0 1,0 1 0,0-1-1,0 1 1,0-1 0,0 1-1,-1 0 1,1 0 0,-1 0-1,0 0 1,0 0 0,0 0-1,0 0 1,0 0 0,-1 0 0,1 0-1,-1 0 1,0 1 0,0-1-1,0 0 1,0 0 0,-1 0-1,0 4 1,-1 0 116,0-1 0,0 0 0,0-1-1,-1 1 1,0 0 0,0-1 0,0 0 0,-1 1 0,0-1-1,-6 6 1,-52 46 1481,30-29-1249,18-14-916,-51 52 1699,48-42-3715,4 2-3721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06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8872,'2'7'7435,"-2"13"-7090,0-16 566,-11 200 5655,12-203-6545,1 0-1,-1 0 0,1-1 1,0 1-1,-1 0 0,1-1 1,-1 1-1,1-1 0,0 1 1,-1-1-1,1 0 0,0 0 0,0 1 1,-1-1-1,1-1 0,0 1 1,0 0-1,-1 0 0,3-1 1,2 1 58,55-7 131,-49 4-237,0 2 0,0-1 0,1 2 0,-1-1 0,22 4 0,-32-3 41,0 0 0,-1 1 0,1-1 0,0 1 0,0-1 0,-1 1 0,1 0 0,0 0 0,-1 0 0,1 0 0,-1 0 0,1 0 0,-1 0 0,0 0 0,1 1 0,-1-1 0,0 0 0,0 1 0,0-1 0,0 1 0,0 0 0,0-1 0,0 1 0,-1 0 0,1-1 0,-1 1 0,1 0 0,-1 0 0,0-1 0,1 1-1,-1 0 1,0 0 0,0 0 0,0 0 0,0-1 0,-1 1 0,1 0 0,0 0 0,-1 0 0,0-1 0,-1 4 0,0 2 291,0-1 0,-1 0 0,0 1 0,0-1-1,0 0 1,-1-1 0,0 1 0,0-1 0,-10 10 0,8-9-126,0 0 0,-1-1 1,0 0-1,0 0 0,0 0 1,0-1-1,-1 0 0,0-1 1,0 0-1,0 0 0,0-1 0,0 0 1,-1 0-1,1-1 0,-1 0 1,-16 0-1,23-1-208,0-1 1,-1 0-1,1 0 1,0 0-1,0 0 1,-1 0-1,1-1 1,0 1-1,0-1 1,0 1-1,1-1 1,-1 1-1,0-1 1,0 0-1,1 0 1,-1 0-1,1 0 1,0 0-1,0-1 1,0 1-1,0 0 1,-1-3-1,0 0-377,0 1 0,1-1 0,0 1-1,0-1 1,0 0 0,1 1-1,-1-1 1,1 0 0,0 1-1,1-8 1,-1 11 195,1 0 0,-1 0 0,1 0 0,0 0 0,-1 0 0,1 0 0,0 0 0,-1 1 0,1-1 0,0 0 0,0 1 0,0-1 0,0 0 0,0 1 0,0-1 0,-1 1 0,1-1 0,0 1 0,1 0 0,-1-1 0,0 1 0,0 0 0,0 0 0,0-1-1,0 1 1,2 0 0,36 0-3242,-25 1 1575,24-1-1939,0 0-352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06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78 7719,'0'0'3999,"2"-8"-962,2-2-2026,-2 6-691,0 1 0,-1 0-1,0-1 1,0 0 0,0 1-1,0-1 1,-1 1 0,1-1-1,-1 0 1,0 1 0,0-5 0,0 7-251,0 1 0,0 0 0,0-1 0,0 1 0,0-1 1,0 1-1,0-1 0,0 1 0,0-1 0,-1 1 1,1 0-1,0-1 0,0 1 0,0-1 0,0 1 0,-1 0 1,1-1-1,0 1 0,0 0 0,-1-1 0,1 1 1,0 0-1,-1-1 0,1 1 0,0 0 0,-1-1 1,1 1-1,0 0 0,-1 0 0,1 0 0,-1-1 0,1 1 1,0 0-1,-1 0 0,-15 7 851,-9 21-583,23-25-284,1-1 1,-1 1 0,1-1 0,0 1-1,0 0 1,0-1 0,0 1 0,0 0-1,1 0 1,-1 0 0,1 0-1,0-1 1,0 1 0,0 0 0,0 0-1,1 5 1,0-7-19,0 1 0,0-1-1,1 1 1,-1-1 0,0 0 0,0 0 0,1 0-1,-1 0 1,1 0 0,-1 0 0,1 0-1,-1 0 1,1 0 0,0-1 0,-1 1 0,1 0-1,0-1 1,-1 0 0,1 1 0,0-1-1,0 0 1,-1 0 0,1 0 0,0 0 0,0 0-1,3-1 1,4-1 17,1 1 0,-1-2 0,0 0 0,0 0 1,0 0-1,0-1 0,-1 0 0,1-1 0,-1 0 0,0 0 0,12-11 0,17-10-159,-37 26 89,0 0 0,1-1 0,-1 1 0,1 0 0,-1 0-1,0-1 1,1 1 0,-1 0 0,1 0 0,-1 0 0,1 0 0,-1-1 0,1 1 0,-1 0 0,1 0 0,-1 0 0,1 0 0,-1 0 0,1 0-1,-1 0 1,1 0 0,-1 0 0,1 1 0,-1-1 0,0 0 0,1 0 0,-1 0 0,1 1 0,-1-1 0,1 0 0,-1 0 0,0 1 0,1 0-1,6 19-228,-7 39 305,-1-45-23,-6 66 738,-2 0 0,-24 89 0,28-147-636,4-18-110,-1 6 9,0 0-1,-1 0 1,0 0-1,-6 12 1,9-21-28,-1 0 0,1 0-1,-1 0 1,1 0 0,-1 0 0,1 0 0,-1 0 0,1 0 0,-1-1-1,0 1 1,0 0 0,1 0 0,-1 0 0,0-1 0,0 1 0,0 0 0,0-1-1,0 1 1,0-1 0,0 1 0,0-1 0,0 0 0,0 1 0,0-1-1,0 0 1,0 0 0,-1 1 0,1-1 0,0 0 0,0 0 0,0 0-1,0-1 1,0 1 0,0 0 0,0 0 0,-1 0 0,1-1 0,0 1 0,0-1-1,0 1 1,0-1 0,0 1 0,0-1 0,1 0 0,-1 1 0,0-1-1,0 0 1,0 0 0,0 1 0,1-1 0,-2-2 0,-9-10 12,1-1 0,0-1 0,0 0 0,2 0 0,0-1 1,0 0-1,2 0 0,0-1 0,1 0 0,0 0 0,2 0 0,-3-24 0,6 36-24,-1 1-1,1-1 1,0 0-1,1 1 1,-1-1-1,1 1 1,0 0-1,0-1 0,0 1 1,0-1-1,1 1 1,0 0-1,0 0 1,0 0-1,0 0 1,1 0-1,0 1 1,-1-1-1,1 1 0,0 0 1,5-4-1,2 0-253,0 1-1,1-1 0,0 2 0,0 0 1,0 0-1,21-5 0,21-7-3140,-17 4-2042,12-4-7793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07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6118,'0'0'7436,"0"13"-4815,-19 197 3610,-2 28-3312,21-236-2877,0 1 0,0-1 1,0 0-1,1 0 0,-1 0 0,0 0 0,1 0 0,0 0 0,-1 0 0,1 0 0,0 0 0,0 0 0,0 0 0,0 0 0,0 0 1,2 1-1,-2-2-8,0 0 1,0-1-1,0 1 1,1-1 0,-1 1-1,0-1 1,0 1-1,0-1 1,1 1 0,-1-1-1,0 0 1,0 0 0,1 0-1,-1 0 1,0 0-1,1 0 1,-1 0 0,0 0-1,0 0 1,1-1-1,-1 1 1,0 0 0,0-1-1,0 1 1,0-1-1,1 0 1,-1 1 0,2-2-1,2-2 20,1-1 0,-1 1 0,0-1 0,-1 0 0,1 0 0,-1 0 0,0-1 0,0 1 0,0-1 0,5-11 0,24-67 30,-2-60-547,-28 126-264,-5 73 618,0-34 116,1 0 0,2 1 0,4 36 1,-4-55 1,0 0 1,0 0-1,0 0 1,0 0-1,1 0 1,0-1-1,-1 1 1,1-1-1,0 1 1,0-1 0,1 1-1,-1-1 1,0 0-1,1 0 1,-1 0-1,1-1 1,0 1-1,-1 0 1,1-1-1,0 0 1,0 0-1,0 0 1,0 0-1,0 0 1,0 0-1,0-1 1,1 0 0,-1 1-1,0-1 1,0-1-1,5 1 1,3-1 10,-1 0 1,1 0 0,-1-1-1,0 0 1,0-1 0,0 0-1,0-1 1,13-6 0,-14 5-9,0 0 1,-1-1 0,1 0-1,-1-1 1,0 0 0,-1 0-1,0 0 1,0-1-1,0 0 1,-1-1 0,-1 0-1,1 1 1,-1-2-1,-1 1 1,0 0 0,0-1-1,-1 0 1,0 0 0,0 0-1,-1 0 1,1-16-1,-3 26-11,0-1 0,0 0 0,0 0-1,0 0 1,0 0 0,0 0-1,0 0 1,0 0 0,0 0-1,0 0 1,0 0 0,-1 0 0,1 1-1,0-1 1,-1 0 0,1 0-1,-1 0 1,1 0 0,-1 1-1,1-1 1,-1 0 0,1 0 0,-1 1-1,0-1 1,1 1 0,-1-1-1,-1 0 1,0 0 0,1 1 0,0 0 0,-1 1 0,1-1 0,0 0 0,-1 0 0,1 0 0,0 1 0,-1-1 0,1 1 0,0-1 0,-1 1 0,1 0 0,0-1 0,0 1 0,-2 1 0,-41 39 155,35-31-95,1 0 0,0 0 0,0 0 0,1 1 0,0 1 0,1-1 0,0 1 0,1 0 0,1 0 0,0 1 0,0-1 0,1 1 0,-2 25 0,5-36-57,0-1 0,0 1 0,0 0 1,0 0-1,1-1 0,-1 1 0,0 0 0,1-1 0,0 1 1,-1 0-1,1-1 0,0 1 0,0-1 0,0 1 1,0-1-1,0 0 0,0 1 0,0-1 0,1 0 1,-1 0-1,0 0 0,1 1 0,-1-1 0,2 0 1,1 1 3,1 0 1,-1-1 0,0 1 0,1-1 0,-1 0 0,1 0-1,-1-1 1,1 0 0,6 0 0,0 0-28,0-1-1,-1 0 1,1-1-1,-1 0 1,1-1-1,-1 0 1,20-9-1,-21 6-28,1-1 0,-1 0 0,0 0 1,-1-1-1,1 0 0,11-16 0,-17 21 49,0-1 1,0 1-1,-1-1 1,0 0-1,1 0 1,-2 0-1,1 0 1,0 0-1,-1 0 1,1 0-1,-1-1 1,0 1-1,-1 0 1,1-1-1,-1 1 0,0-1 1,0 1-1,0-1 1,-1 1-1,-1-7 1,2 11 1,0-1-1,-1 1 1,1-1 0,0 1-1,-1-1 1,1 1 0,-1 0-1,1-1 1,-1 1 0,1-1 0,-1 1-1,1 0 1,-1-1 0,1 1-1,-1 0 1,0 0 0,1 0 0,-1-1-1,1 1 1,-1 0 0,0 0-1,1 0 1,-1 0 0,1 0-1,-1 0 1,0 0 0,1 0 0,-1 0-1,0 0 1,1 1 0,-1-1-1,1 0 1,-1 0 0,1 0 0,-1 1-1,0-1 1,1 0 0,-1 1-1,1-1 1,-1 1 0,1-1 0,0 0-1,-1 1 1,1-1 0,-1 1-1,1-1 1,0 1 0,-1-1-1,1 2 1,-23 24 91,18-17-37,0 0 0,1 0 0,0 1 0,1 0 0,0 0 0,0 0 0,1 0 0,-2 17 0,4-24-49,-1 1 0,1-1 1,0 0-1,1 1 1,-1-1-1,0 0 1,1 1-1,0-1 1,0 0-1,0 0 0,0 0 1,0 0-1,1 0 1,-1 0-1,1 0 1,0 0-1,0 0 1,0-1-1,0 1 0,0-1 1,1 0-1,-1 1 1,1-1-1,-1 0 1,1 0-1,0-1 1,0 1-1,0-1 1,0 1-1,4 0 0,3 1-213,0 0-1,0-1 0,1-1 0,15 1 0,21-2-4002,-7-2-2326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1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57 6406,'0'0'11611,"-1"-8"-8488,-3-26-785,4 33-2223,-1 0 0,0 0 0,0 0 0,1 0 0,-1 0-1,0 0 1,0 0 0,0 1 0,0-1 0,0 0 0,0 0 0,0 1-1,0-1 1,0 1 0,0-1 0,-1 1 0,1 0 0,0-1 0,0 1-1,0 0 1,-1 0 0,1-1 0,0 1 0,0 0 0,-1 1 0,1-1-1,0 0 1,-2 0 0,-32 7 473,27-4-549,1 1 1,-1 0-1,1 1 1,0 0-1,0 0 1,0 1-1,1 0 1,-1 0-1,1 0 1,1 1-1,-1 0 1,-7 14 0,7-11 45,0 0 1,0 1 0,2 0 0,-1 0 0,1 1 0,1-1-1,0 1 1,-2 20 0,5-29-100,0-1-1,0 0 1,0 0-1,0 1 1,0-1 0,1 0-1,-1 0 1,1 0-1,0 1 1,-1-1 0,1 0-1,0 0 1,0 0-1,1 0 1,-1 0-1,0-1 1,1 1 0,-1 0-1,1-1 1,-1 1-1,1 0 1,0-1-1,-1 0 1,1 1 0,0-1-1,0 0 1,0 0-1,0 0 1,0-1-1,1 1 1,-1 0 0,0-1-1,0 1 1,0-1-1,1 0 1,-1 1 0,0-1-1,0 0 1,5-1-1,6 1-524,-1-1 0,1-1 0,0 0 0,-1 0 0,1-1-1,11-5 1,29-14-3582,-4-5-2317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09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 6887,'0'0'15598,"10"3"-14589,-4-1-964,-1-1 0,1 0-1,-1 0 1,1-1 0,-1 1 0,1-1-1,0-1 1,-1 1 0,1-1 0,-1 0-1,1 0 1,-1 0 0,1-1 0,-1 0-1,0 0 1,0 0 0,0-1 0,0 1-1,0-1 1,8-7 0,-2 2-13,0 0 0,-1 0 0,17-19 0,-23 24-16,-1-1-1,-1 0 0,1 0 0,0 0 1,-1 0-1,0 0 0,0 0 0,0-1 1,-1 1-1,1-1 0,-1 1 1,0-1-1,0 0 0,0-6 0,-2 9 7,1 1 0,0 0-1,0 0 1,0-1 0,-1 1-1,1 0 1,0 0 0,-1 0-1,1 0 1,-1-1 0,0 1-1,1 0 1,-1 0 0,0 0-1,0 0 1,1 0 0,-1 1-1,0-1 1,0 0 0,0 0-1,0 0 1,0 1 0,0-1-1,0 1 1,-1-1 0,1 1-1,0-1 1,0 1 0,0 0-1,-1-1 1,1 1 0,0 0-1,0 0 1,0 0 0,-1 0-1,1 0 1,0 0 0,0 0-1,-1 0 1,1 1-1,-2 0 1,-2-1 53,-1 1 0,1 1 0,0-1 0,0 1 0,0-1 0,0 1 1,1 1-1,-1-1 0,-5 4 0,-2 5 131,0 0 1,1 1-1,1 0 1,0 1 0,0 0-1,-12 23 1,17-27-87,0 1 1,1-1 0,0 0-1,0 1 1,1 0-1,1 0 1,0 0 0,0 0-1,1 0 1,0 1-1,1 15 1,0-25-108,1 1 0,-1-1 0,0 1-1,1-1 1,-1 1 0,1-1 0,0 1 0,-1-1-1,1 1 1,0-1 0,0 0 0,0 1 0,0-1 0,0 0-1,0 0 1,0 0 0,0 0 0,1 0 0,-1 0-1,0 0 1,3 1 0,0-1 8,0 1-1,0 0 1,0-1-1,1 0 1,-1 0 0,1 0-1,6 0 1,3-1 13,-1-1 1,1 0-1,-1 0 1,17-5-1,-16 2-125,0-1 0,-1 0 0,0-1 0,0-1 0,-1 0 0,0-1 0,0 0 0,0 0 0,-1-2 0,0 1 0,-1-1 0,0-1 0,-1 0 0,0 0 0,-1-1 0,0 0 0,-1 0 0,9-21 0,-16 34 133,-1 1 1,1-1-1,0 1 1,0-1 0,-1 1-1,1 0 1,0-1-1,0 1 1,0 0-1,1-1 1,-1 1-1,0 0 1,1-1 0,-1 1-1,1-1 1,-1 1-1,1-1 1,0 1-1,0-1 1,0 1-1,-1-1 1,1 0 0,0 0-1,1 1 1,-1-1-1,0 0 1,0 0-1,0 0 1,1 0-1,-1 0 1,1 0 0,-1-1-1,1 1 1,-1 0-1,4 0 1,2 0-42,0-1 0,0-1 0,0 1 1,0-1-1,0 0 0,-1 0 0,1-1 1,0 0-1,-1-1 0,1 1 0,-1-1 0,12-7 1,-9 5-59,1 0 1,-1 1-1,1 0 0,16-3 1,-26 7 60,1 0 0,-1 0 0,0 0 0,1 0 0,-1 0 0,1 0 0,-1 0 0,1 0 0,-1 0 0,0 0 0,1 0 0,-1 0 0,1 1 0,-1-1 0,0 0 0,1 0 0,-1 1 0,0-1 0,1 0 0,-1 0 0,0 1 0,1-1 0,-1 0 1,0 1-1,0-1 0,1 0 0,-1 1 0,0-1 0,0 0 0,0 1 0,1-1 0,-1 1 0,0 0 0,3 22 326,-6 23 586,-6 2-281,10-48-748,1 1 1,-1-1-1,0 0 1,0 0 0,0 0-1,0 0 1,1-1-1,-1 1 1,0 0-1,0 0 1,0-1 0,0 1-1,1 0 1,-1-1-1,1 0 1,26-32-7944,-15 9-314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10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109 138 13453,'0'0'6294,"-10"2"-2146,-1 0-3289,-43 11 2211,52-12-3038,0 0 1,0-1-1,0 1 0,1 0 1,-1 0-1,0 0 1,0 0-1,1 1 1,-1-1-1,1 0 0,-1 1 1,1-1-1,0 1 1,0-1-1,-1 1 1,1 0-1,0 0 0,0-1 1,0 1-1,1 0 1,-1 0-1,0 0 0,1 0 1,-1 0-1,1 0 1,0 2-1,-1-2-50,1 1 0,0-1 0,0 0-1,1 0 1,-1 0 0,0 0 0,1 1-1,-1-1 1,1 0 0,0 0 0,0 0 0,-1 0-1,1 0 1,1 0 0,-1 0 0,0-1-1,0 1 1,1 0 0,-1-1 0,1 1 0,-1-1-1,1 1 1,2 1 0,1-1-14,0 0 0,-1-1 0,1 1 0,0-1-1,0 0 1,0 0 0,0-1 0,0 1 0,8-1 0,-9-1 25,0 1 1,0 0-1,0-1 0,0 0 1,0 0-1,0 0 0,0-1 1,0 1-1,0-1 0,0 0 1,-1 0-1,1 0 0,-1 0 1,7-6-1,-4 2-11,0-1-1,0 1 1,-1-1 0,0-1-1,0 1 1,7-14-1,-4 2 124,-1 1 0,0-2 0,-1 1 0,-1-1 0,3-27-1,-7 46-54,-1 0 0,0 0 0,1 0 0,-1 0 0,0 1-1,0-1 1,0 0 0,1 0 0,-1 0 0,0 0-1,0 0 1,0 0 0,-1 0 0,1 1 0,0-1-1,0 0 1,0 0 0,-1 0 0,1 0 0,0 0-1,-1 1 1,1-1 0,-1 0 0,1 0 0,-1 1 0,0-2-1,-14 17 479,-14 37-292,25-42-188,1 0-1,0 0 1,0 1 0,1 0-1,0-1 1,1 1 0,0 0-1,1 0 1,0-1-1,2 14 1,-2-21-167,1 1 1,0-1-1,0 0 0,1 1 1,-1-1-1,0 0 0,1 0 1,0 0-1,0 0 0,0 0 1,0 0-1,0 0 0,1-1 0,2 3 1,-1-2-343,-1-1 0,1 0-1,-1 0 1,1 0 0,0-1 0,0 1 0,0-1 0,0 0 0,0 0 0,0 0 0,0-1-1,0 1 1,1-1 0,5-1 0,-6 1-438,1 0 0,-1-1 0,0 0 0,0 0 1,0 0-1,0 0 0,0 0 0,0-1 0,0 0 0,-1 0 0,1 0 0,4-4 0,23-16-8090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10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30 11979,'0'0'12433,"-9"0"-10724,4 0-1519,0 1 0,-1 0 1,1 0-1,0 1 0,-1-1 1,1 1-1,0 0 0,0 1 1,1-1-1,-1 1 0,-8 6 1,10-7-144,1 0 0,0 0 0,-1 0 0,1 1 0,0-1 0,1 0 0,-1 1 1,0 0-1,1-1 0,-1 1 0,1 0 0,0-1 0,0 1 0,0 0 0,0 0 1,0 0-1,1 0 0,-1 0 0,1 0 0,0 0 0,0 0 0,0 0 0,1 0 1,-1 0-1,0 0 0,1 0 0,2 6 0,-2-7-65,0 0-1,0-1 1,1 1-1,-1 0 1,1 0 0,-1-1-1,1 1 1,0-1-1,0 1 1,-1-1-1,1 0 1,0 0 0,0 1-1,0-1 1,1-1-1,-1 1 1,0 0-1,0 0 1,0-1 0,1 0-1,-1 1 1,0-1-1,0 0 1,1 0-1,3 0 1,-2 0-13,0 0-1,0 0 1,0-1 0,0 1-1,0-1 1,0 0-1,0 0 1,0 0 0,0-1-1,-1 1 1,1-1 0,0 0-1,5-4 1,-5 0 44,0 1-1,0-1 1,-1 0 0,1 0 0,-2 0 0,1 0-1,0-1 1,-1 1 0,0-1 0,-1 0-1,0 1 1,1-13 0,-2 17 21,1-1 0,-1 0-1,-1 1 1,1-1 0,0 0 0,-1 1 0,1-1 0,-1 0-1,0 1 1,1-1 0,-1 1 0,-1-1 0,1 1 0,-3-5-1,3 6-7,-1 0 0,1 0 0,-1 0 0,1 0-1,-1 0 1,0 0 0,1 0 0,-1 0-1,0 1 1,0-1 0,1 1 0,-1-1-1,0 1 1,0 0 0,0-1 0,0 1-1,0 0 1,1 0 0,-1 0 0,0 1 0,0-1-1,0 0 1,-3 2 0,3-1-24,0 0 1,0 0-1,1 0 0,-1 0 1,0 0-1,1 0 1,-1 0-1,1 1 0,-1-1 1,1 0-1,-1 1 1,1 0-1,0-1 0,0 1 1,0 0-1,0-1 1,0 1-1,0 0 0,1 0 1,-2 4-1,2 16-2000,0-22 1684,1 1 0,-1 0 0,1 0 0,-1 0 0,1 0 0,-1-1 0,1 1 0,-1 0 0,1-1 0,0 1 0,-1 0 0,1-1 0,0 1 0,-1-1 0,1 1 0,0-1 0,0 1 0,0-1 0,0 1 0,1-1 0,17 3-8942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11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262 178 7431,'0'0'7212,"-1"-9"-2760,0 5-4243,1 1-1,-1-1 0,0 1 1,0-1-1,0 1 0,0 0 1,-1-1-1,1 1 1,-1 0-1,0 0 0,0 0 1,0 0-1,0 1 0,-1-1 1,1 0-1,-1 1 0,1 0 1,-1-1-1,0 1 0,0 0 1,0 0-1,0 1 0,0-1 1,-1 1-1,1-1 0,0 1 1,-1 0-1,1 1 0,-1-1 1,1 0-1,-1 1 0,1 0 1,-1 0-1,1 0 0,-5 0 1,0 1-148,-1 0 0,1 0 1,-1 0-1,1 1 0,-1 1 1,1-1-1,0 1 0,0 1 0,1-1 1,-9 6-1,11-6-35,-1 0 0,0 1 1,1 0-1,0 0 0,0 1 0,0-1 0,0 1 1,1 0-1,-1 1 0,1-1 0,1 1 0,-1-1 1,-3 10-1,7-14-23,0-1 1,0 1 0,1 0-1,-1-1 1,1 1 0,-1-1-1,0 1 1,1-1-1,-1 1 1,1-1 0,-1 1-1,1-1 1,-1 1 0,1-1-1,-1 0 1,1 1-1,0-1 1,-1 0 0,1 1-1,0-1 1,-1 0 0,1 0-1,0 0 1,-1 0-1,1 1 1,0-1 0,-1 0-1,1 0 1,0 0 0,-1 0-1,1-1 1,0 1-1,-1 0 1,1 0 0,0 0-1,-1 0 1,2-1 0,33-4 77,9-11-109,-37 12-29,-1 1 0,1 0 0,0 1 0,0-1 0,0 1 0,0 1 0,0-1 0,1 1 0,-1 0 0,0 1 0,1 0 0,12 1 0,-19 0 40,1 0 0,0 0 0,-1 0 0,1 0 0,-1 1 0,1-1 1,-1 0-1,0 1 0,1-1 0,-1 1 0,0-1 0,0 1 0,0 0 0,0-1 0,0 1 0,-1 0 0,1 0 1,0 0-1,-1-1 0,1 5 0,6 38-84,-7-43 98,1 22 120,0-1 0,-2 1 0,0 0 0,-2-1 0,-1 1 0,0-1 0,-2 0 1,0 0-1,-2-1 0,0 1 0,-2-2 0,0 1 0,-1-2 0,-17 25 0,-10-4 116,36-38-227,0-1 1,0 1-1,1-1 1,-1 0-1,0 0 1,0 1-1,0-1 1,-1 0-1,1-1 0,0 1 1,0 0-1,0-1 1,-1 1-1,1-1 1,0 0-1,-1 1 1,1-1-1,0 0 1,-1 0-1,-3-1 1,5 0-11,0 0 0,1 0 0,-1 0 0,0 0 0,0 1 0,1-1 0,-1 0 1,1 0-1,-1-1 0,0 1 0,1 0 0,0 0 0,-1 0 0,1 0 0,0 0 1,0 0-1,-1-1 0,1 1 0,0 0 0,0 0 0,0 0 0,1-2 0,1-28-195,1 20 128,0 1-1,1-1 0,1 1 1,-1-1-1,1 1 1,1 1-1,0-1 0,0 1 1,14-15-1,78-74-126,-85 86 199,50-44-17,54-51-5,-104 94 16,-1-1 1,0-1-1,-1 0 1,-1 0-1,0-1 1,8-21-1,-15 32 4,-1 0-1,-1 0 1,1-1 0,-1 1-1,0 0 1,0-1 0,0 1-1,-1-8 1,0 12-4,0 0 1,0 0 0,0 0-1,-1 0 1,1 0 0,0 0-1,-1-1 1,1 1 0,-1 0-1,1 0 1,-1 0 0,1 1-1,-1-1 1,0 0 0,0 0-1,1 0 1,-1 0 0,0 0-1,0 1 1,0-1 0,0 0-1,0 1 1,0-1 0,0 1-1,0-1 1,0 1 0,0 0-1,0-1 1,0 1 0,0 0-1,0 0 1,0-1 0,0 1-1,-1 0 1,1 0 0,0 0-1,0 0 1,0 1 0,0-1-1,0 0 1,0 0 0,0 1-1,-2 0 1,-4 1 7,-1 1-1,1 0 0,0 1 1,1-1-1,-1 2 1,1-1-1,-1 0 0,1 1 1,1 0-1,-1 1 1,1-1-1,0 1 0,-7 10 1,7-9 29,0 0 0,0 0 0,1 0-1,0 0 1,0 1 0,1-1 0,0 1 0,0 0 0,1 0 0,0 0 0,0 0 0,0 12 0,2-19-26,1 1 0,-1-1 1,1 0-1,-1 1 1,1-1-1,-1 0 1,1 1-1,0-1 0,0 0 1,0 0-1,0 1 1,-1-1-1,2 0 1,-1 0-1,0 0 1,0 0-1,0-1 0,0 1 1,0 0-1,1 0 1,-1-1-1,0 1 1,1-1-1,-1 1 0,1-1 1,-1 1-1,0-1 1,1 0-1,-1 0 1,1 0-1,2 0 1,54 0 123,-49 0-103,6-2-28,0 0 1,-1-1-1,1-1 1,-1 0-1,1-1 1,-2 0 0,22-12-1,86-59-59,-120 76 69,-1-1 1,0 1-1,0 0 1,0 0-1,0 0 1,1-1-1,-1 1 1,0 0 0,0 0-1,0 0 1,1 0-1,-1 0 1,0-1-1,0 1 1,1 0-1,-1 0 1,0 0 0,0 0-1,1 0 1,-1 0-1,0 0 1,0 0-1,1 0 1,-1 0-1,0 0 1,0 0 0,1 0-1,-1 0 1,0 0-1,0 0 1,1 0-1,-1 0 1,0 0-1,0 1 1,1-1 0,-1 0-1,0 0 1,0 0-1,0 0 1,1 0-1,-1 1 1,0 13 291,-13 26 166,11-33-323,0-3-114,1-1 40,0 1-1,0-1 0,0 1 1,0-1-1,0 1 1,1-1-1,-1 1 0,1 5 1,0-8-58,1 0 0,0 0 0,-1 0 0,1-1 1,-1 1-1,1 0 0,0 0 0,-1-1 0,1 1 1,0 0-1,0-1 0,0 1 0,0-1 0,-1 1 0,1-1 1,0 1-1,0-1 0,0 0 0,0 1 0,0-1 1,0 0-1,0 0 0,0 0 0,0 0 0,0 0 0,0 0 1,0 0-1,0 0 0,0 0 0,0 0 0,0 0 1,2-1-1,3-1-56,1 1 0,-1-1 1,0 0-1,0 0 1,0-1-1,-1 0 0,1 0 1,-1 0-1,1-1 0,-1 0 1,0 0-1,7-8 0,1 0-380,-2 0 0,0-1 0,14-22 0,-24 39-1160,5 20-4060,-6-23 5208,1 0 0,-1-1 0,0 1 0,1 0 0,-1-1 0,1 1-1,0-1 1,-1 1 0,1-1 0,-1 1 0,1-1 0,0 1 0,-1-1 0,1 0 0,0 1 0,-1-1 0,1 0 0,0 0 0,0 1 0,-1-1 0,2 0 0,18 0-6552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12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203 121 17168,'0'0'3000,"-12"-1"-336,0 2-2171,-1 1 0,0 0 0,0 0 0,1 1 0,0 1 0,-20 8 0,27-11-412,0 1 0,0 0-1,0 1 1,1-1 0,-1 1-1,1 0 1,-1 0 0,1 1-1,0-1 1,1 1 0,-1 0-1,0 0 1,1 0 0,0 0-1,0 0 1,0 1 0,1 0-1,0-1 1,-1 1 0,2 0-1,-1 0 1,-1 7 0,3-11-82,-1 0 0,1 1 0,0-1-1,0 1 1,0-1 0,0 1 0,0-1 0,0 1 0,1-1 0,-1 0 0,0 1 0,1-1 0,-1 1 0,1-1 0,-1 0 0,1 0 0,0 1 0,0-1 0,-1 0 0,1 0 0,0 0 0,0 0 0,0 0 0,0 0 0,0 0 0,1 0 0,-1 0 0,0 0 0,0 0 0,3 0 0,-1 0-7,0 0 1,0-1 0,0 1 0,1-1-1,-1 0 1,0 0 0,0 0 0,1 0-1,-1-1 1,0 1 0,0-1 0,0 0-1,6-2 1,-2-1-30,1 0-1,-1 0 0,1-1 1,-1 0-1,-1 0 1,1-1-1,-1 0 0,0 0 1,9-11-1,1-4-33,24-41 0,-38 59 93,0-1 0,0 1 0,-1-1 0,1 0 0,-1 0 0,0 1 0,0-1-1,0 0 1,0-5 0,-4 10 100,1 0 1,-1 1-1,0-1 0,1 1 0,-1-1 0,1 1 1,-1 0-1,-2 3 0,1 0 7,1-1 1,0 1-1,0 0 0,0 0 1,1 0-1,0 0 0,0 0 1,0 1-1,0-1 0,1 1 1,0-1-1,-1 10 1,3-15-124,-1 1 0,0-1 0,0 1 0,1-1 0,-1 1 0,0-1 0,1 0 0,-1 1 0,1-1 0,-1 0 0,0 1 0,1-1 0,-1 0 0,1 0 0,-1 1 0,1-1 0,-1 0 0,0 0 0,1 0 0,-1 1 0,1-1 0,-1 0 0,1 0 0,-1 0 0,1 0 0,0 0 0,-1 0 0,1 0 0,-1 0 0,1 0 0,-1-1 0,1 1 0,-1 0 0,0 0 0,2-1 0,19-6 125,-13 0-128,-1-1 1,0 0 0,-1 0 0,0 0 0,0-1-1,-1 0 1,0 0 0,0 0 0,-1-1 0,5-16 0,11-22-217,-23 57 223,1 0 1,1-1 0,-1 1 0,1 0-1,1 0 1,0 13 0,1-14 26,-2-7-34,1 0 0,0-1 1,1 1-1,-1 0 0,0-1 0,0 1 0,0 0 1,0-1-1,0 1 0,1 0 0,-1-1 1,0 1-1,1-1 0,-1 1 0,0 0 1,1-1-1,-1 1 0,1-1 0,-1 1 1,1-1-1,-1 0 0,1 1 0,-1-1 1,1 1-1,-1-1 0,1 0 0,0 1 1,-1-1-1,2 0 0,24 0 84,-20-1-79,-1 0 1,0-1-1,1 0 0,-1 0 1,0 0-1,0 0 0,7-6 1,43-54-485,-30 32 220,-24 29 214,-12 18-49,6-9 163,1 0 0,-1 0 0,1 1 0,1-1 0,0 1 0,0 0 0,1-1 0,0 1 0,0 1 1,1-1-1,0 0 0,1 0 0,0 11 0,0-19-67,1 0 1,-1 0-1,1 0 1,-1 0-1,1 0 1,-1 0-1,1 0 1,0-1-1,-1 1 1,1 0-1,0 0 1,0-1-1,0 1 0,-1 0 1,1-1-1,0 1 1,0-1-1,0 1 1,0-1-1,0 0 1,0 1-1,0-1 1,0 0-1,0 0 1,0 0-1,0 1 1,0-1-1,0 0 1,0 0-1,0-1 1,0 1-1,0 0 0,0 0 1,0 0-1,0-1 1,0 1-1,0 0 1,0-1-1,2 0 1,1-1 0,1 0 0,0 0 0,-1 0 0,0 0 0,0 0 0,0-1 0,6-4 0,1-4-101,-1 0 1,0-1-1,0 0 1,-1 0-1,-1-1 1,0 0-1,0-1 1,-2 1-1,7-20 1,-21 49-385,3-9 478,0 1 0,0 1 0,1-1 0,0 1 0,1 0 0,-4 14 0,6-19-147,1 0 0,0 0-1,0 0 1,0 1 0,1-1 0,-1 0-1,3 6 1,-3-8-181,1-1 1,0 1-1,-1 0 0,1 0 1,0-1-1,0 1 0,0 0 0,0-1 1,1 1-1,-1-1 0,0 0 1,1 1-1,2 1 0,-2-2-215,1 0 1,-1 0-1,1 0 0,0-1 0,-1 1 0,1-1 0,0 1 1,0-1-1,-1 0 0,1 0 0,0 0 0,0-1 0,-1 1 1,1 0-1,0-1 0,-1 0 0,1 0 0,0 0 0,-1 0 1,1 0-1,-1 0 0,0-1 0,1 1 0,2-3 0,23-17-6812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12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78 120 352,'3'-11'7778,"-1"5"-6674,11-44 4487,-12 10 948,-1 39-6449,0 1-1,0-1 0,0 0 1,-1 1-1,1-1 1,0 1-1,0-1 0,-1 1 1,1-1-1,0 0 0,-1 1 1,1-1-1,-1 1 1,1-1-1,-1 1 0,1 0 1,-1-1-1,1 1 1,-1-1-1,1 1 0,-1 0 1,1 0-1,-1-1 0,0 1 1,1 0-1,-1 0 1,1-1-1,-1 1 0,0 0 1,1 0-1,-1 0 1,0 0-1,1 0 0,-1 0 1,0 0-1,1 0 1,-1 1-1,0-1 0,1 0 1,-1 0-1,1 0 0,-1 1 1,0-1-1,-1 1 11,-1 0-1,1 0 1,1 0-1,-1 0 1,0 0-1,0 0 1,0 0-1,0 0 1,1 1-1,-1-1 1,1 1-1,-3 2 1,2-2-146,1 1 0,-1-1 0,1 1 0,-1-1 1,1 1-1,0-1 0,0 1 0,0 0 0,1 0 1,-1-1-1,1 1 0,-1 0 0,1 0 0,0 0 1,0 0-1,0-1 0,1 1 0,-1 0 0,1 0 1,-1 0-1,1-1 0,0 1 0,0 0 0,0-1 1,0 1-1,1-1 0,-1 1 0,1-1 0,-1 1 1,1-1-1,0 0 0,3 3 0,5 2-712,-1 0 0,1-1 0,1 0 0,-1-1 0,1 0 0,17 5 0,-27-10 807,1 0 0,-1 1-1,0-1 1,1 1 0,-1-1 0,0 1-1,0-1 1,0 1 0,1 0-1,-1-1 1,0 1 0,0 0 0,0 0-1,0 0 1,0 0 0,0 0-1,-1 0 1,1 0 0,0 0 0,0 0-1,-1 1 1,1-1 0,0 1-1,-1 0 122,-1-1-1,1 0 1,0 0 0,0 0-1,-1 1 1,1-1-1,-1 0 1,1 0-1,-1 0 1,0 0 0,1 0-1,-1 0 1,0 0-1,0 0 1,1 0-1,-1 0 1,0 0 0,0-1-1,-2 2 1,-5 3 455,0 0 0,0 0 0,0-1 1,-1 0-1,-9 3 0,6-3-478,2-1-435,-1 1 0,1-2 1,-1 1-1,-20 1 0,23-7-5392,4-9-5664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13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 4420,'0'0'6769,"5"-9"-3181,-2 3-3002,1-1 1,0 1-1,0 0 0,1 0 1,-1 0-1,1 1 1,1-1-1,-1 1 1,1 1-1,0-1 1,0 1-1,0 0 1,8-4-1,2 1 21,-1 1 0,1 0 0,0 2 0,0 0 0,1 0 0,-1 2 0,1 0 0,0 1 0,24 1 0,-38 1-600,-1-1 0,1 1 0,-1 0-1,1-1 1,-1 1 0,0 1 0,0-1 0,1 0 0,-1 0 0,0 1 0,0-1 0,0 1-1,0 0 1,-1 0 0,1-1 0,0 1 0,-1 0 0,1 1 0,-1-1 0,0 0 0,0 0 0,0 0-1,0 1 1,0-1 0,0 1 0,0-1 0,-1 1 0,1-1 0,-1 5 0,2 10-1,-1 0 0,0 0 0,-4 25 0,2-9 51,0-24-8,5 27-84,-3-35 56,-1 0 0,1 0 0,-1-1 0,1 1 0,-1 0 1,1-1-1,0 1 0,-1 0 0,1-1 0,0 1 0,-1-1 0,1 1 1,0-1-1,0 0 0,0 1 0,0-1 0,-1 0 0,1 1 0,0-1 1,0 0-1,0 0 0,0 0 0,0 0 0,0 0 0,0 0 0,0 0 1,-1 0-1,1 0 0,0 0 0,0-1 0,0 1 0,0 0 1,0-1-1,-1 1 0,1 0 0,0-1 0,0 1 0,0-1 0,0 0 1,4-2 39,0-1 0,0 1 0,0-1 0,0 0 0,-1 0 0,0 0 0,0-1 0,0 0 0,0 1 0,-1-1 0,0-1 0,4-7 0,-1 1-11,0-1-1,-1 0 1,0 0-1,4-20 1,-7 22-36,0 1 1,-1-2-1,0 1 1,0 0-1,-1 0 1,-3-19-1,4 30-32,-1 0 1,0-1-1,0 1 1,0 0-1,0-1 0,0 1 1,0 0-1,0-1 1,0 1-1,0 0 1,0-1-1,0 1 0,0 0 1,0-1-1,-1 1 1,1 0-1,0-1 0,0 1 1,0 0-1,0 0 1,-1-1-1,1 1 1,0 0-1,0-1 0,0 1 1,-1 0-1,1 0 1,0 0-1,0-1 0,-1 1 1,1 0-1,0 0 1,-1 0-1,1 0 1,0-1-1,-1 1 0,1 0 1,0 0-1,-1 0 1,1 0-1,0 0 0,-1 0 1,1 0-1,0 0 1,-1 0-1,1 0 1,0 0-1,-1 0 0,1 0 1,0 0-1,-1 1 1,0-1-111,1 1 0,-1 0 0,1 0 0,-1-1 1,1 1-1,0 0 0,-1 0 0,1 0 0,0 0 1,0-1-1,0 1 0,-1 0 0,1 0 0,0 0 0,0 0 1,0 0-1,1 0 0,-1 0 0,0-1 0,0 1 1,1 1-1,1 2-595,0 0 0,0 0 0,0 0 0,1-1 0,0 1 0,0-1 0,0 1 0,0-1 0,0 0 0,1 0 0,-1-1 0,1 1 0,6 3 0,15 8-5854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13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128 166 12716,'0'0'4692,"-2"-9"-928,2 5-3437,-1 0 0,0 1 0,0-1 0,0 0 0,0 1 0,-1-1 0,1 1 0,-5-7 0,5 9-258,0-1 0,0 1 0,-1 0 0,1 0 0,0 0 0,-1 0 0,1 0 0,-1 0 0,1 1 0,-1-1 0,0 0 0,1 1 0,-1-1 0,1 1 0,-1 0 0,0-1 0,0 1 0,1 0 0,-1 0 0,0 0 0,1 0 0,-1 1 0,0-1 0,1 0 0,-1 1 0,0-1 0,1 1 0,-1-1 0,1 1 0,-4 1 0,1 1-23,-1 0 0,1 0 0,0 1 0,0-1 0,0 1 0,0 0 0,1 0 1,-1 0-1,1 1 0,0-1 0,0 1 0,1 0 0,0-1 0,-1 1 0,2 0 0,-1 1 0,0-1 0,1 0 0,0 0 0,0 1 0,1-1 0,0 0 0,0 10 0,0-14-40,1 0-1,-1 0 0,1 0 1,-1 0-1,1 0 1,0 0-1,0 0 0,-1 0 1,1 0-1,0 0 1,0 0-1,0 0 0,0-1 1,0 1-1,0 0 1,0-1-1,0 1 0,0-1 1,0 1-1,0-1 1,1 1-1,-1-1 0,0 0 1,0 1-1,0-1 1,2 0-1,40 1 69,-32-1-96,12-1-486,-1-2 1,0 0-1,0-2 1,35-11-1,0 0 814,-57 16-277,0 0 0,0 0 0,1 0 0,-1 0 0,0 0 0,0 0 0,0 0 0,0 0 0,1 0 0,-1 0 0,0 0-1,0 0 1,0 0 0,1 0 0,-1 0 0,0 0 0,0 0 0,0 0 0,0 0 0,1 0 0,-1 0 0,0 0 0,0 0 0,0 0 0,0 0 0,1 0-1,-1 1 1,0-1 0,0 0 0,0 0 0,0 0 0,0 0 0,0 0 0,0 0 0,1 1 0,-1-1 0,0 0 0,0 0 0,0 0 0,0 0 0,0 1-1,0-1 1,0 0 0,0 0 0,0 0 0,0 0 0,0 1 0,0-1 0,0 0 0,0 0 0,0 0 0,0 1 0,0-1 0,0 0 0,0 0 0,0 0-1,0 0 1,0 1 0,0-1 0,-1 0 0,-5 16 655,2-7-316,13-16 392,2-5-864,-2-1 1,1 0-1,-2 0 1,0-1-1,0 0 0,-2-1 1,9-23-1,4-8-631,-19 46 731,0-1 1,0 0-1,1 1 0,-1-1 1,0 1-1,1-1 0,-1 1 0,0-1 1,1 1-1,-1-1 0,1 1 1,-1-1-1,1 1 0,-1-1 1,1 1-1,-1 0 0,1-1 1,0 1-1,-1 0 0,1 0 1,-1-1-1,1 1 0,0 0 1,-1 0-1,1 0 0,0 0 1,-1 0-1,1 0 0,0 0 1,-1 0-1,1 0 0,0 0 1,-1 0-1,1 0 0,0 0 1,-1 0-1,1 1 0,0-1 1,-1 0-1,1 1 0,-1-1 1,1 0-1,-1 1 0,2 0 1,28 26 14,-14-11 4,-13-14-3,0 0 0,0 0 0,1 0 0,-1 0 0,1 0 0,-1-1-1,1 0 1,0 1 0,-1-1 0,1-1 0,0 1 0,0 0 0,0-1 0,0 0 0,0 0 0,0 0 0,-1 0-1,1-1 1,0 0 0,0 0 0,0 0 0,-1 0 0,1 0 0,0-1 0,-1 1 0,7-5 0,-4 1 12,0 0 0,0 0 0,0-1 0,-1 0 0,0 0 0,0 0 1,0-1-1,-1 0 0,0 0 0,-1 0 0,1 0 0,2-8 0,-26 32-66,10-3 35,0 1 1,1 0 0,1 0 0,1 1-1,0 0 1,1 0 0,1 1 0,0 0 0,1 0-1,1 0 1,-2 35 0,14-29-2064,-9-22 1925,0-1 0,1 0 0,-1 1 0,0-1 0,1 1 0,-1-1 0,1 0 0,-1 1 0,1-1 0,-1 0 0,1 0 0,-1 1 0,1-1 0,-1 0 0,1 0 0,-1 0 0,1 0 0,-1 0 0,1 1 0,-1-1 0,1 0 0,0 0 0,-1 0 0,1-1 0,-1 1 0,1 0 0,-1 0 0,1 0 1,-1 0-1,1 0 0,-1-1 0,1 1 0,-1 0 0,1 0 0,-1-1 0,1 1 0,-1 0 0,1-1 0,-1 1 0,0-1 0,1 1 0,-1 0 0,0-1 0,1 1 0,-1-2 0,10-16-6213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14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8872,'0'0'9738,"-25"54"-7881,21-32-768,4 4-864,4 2-161,8-1-929,4-2-1794,4-7-4035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14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13 8776,'0'0'8857,"-8"-3"-6161,5 1-2550,0 1 1,-1-1 0,1 1 0,0 0 0,0 0-1,-1 1 1,1-1 0,0 1 0,-1-1 0,1 1-1,-1 0 1,1 0 0,-1 1 0,1-1 0,0 1-1,-1 0 1,1-1 0,0 2 0,0-1 0,-1 0-1,1 1 1,0-1 0,0 1 0,1 0 0,-1 0 0,0 0-1,-3 3 1,0 0 60,-1 1-1,1 0 0,0 0 1,1 0-1,0 0 1,0 1-1,0 0 0,1 0 1,-1 1-1,2-1 1,-1 1-1,1 0 1,0 0-1,1 0 0,0 0 1,0 0-1,0 15 1,2-21-201,0 0 0,0-1 0,1 1 0,-1 0 0,1 0 0,0 0 0,-1 0 1,1 0-1,0-1 0,0 1 0,0 0 0,0-1 0,0 1 0,1-1 0,-1 1 1,0-1-1,1 1 0,-1-1 0,1 0 0,-1 0 0,1 0 0,0 0 0,-1 0 0,1 0 1,0 0-1,0-1 0,0 1 0,0 0 0,0-1 0,0 0 0,-1 1 0,1-1 1,0 0-1,2 0 0,1 0-4,0 1 0,1-1 0,-1-1 0,0 1 0,0-1 0,0 0 0,0 0 0,0 0 0,-1 0 0,1-1 0,0 0 0,8-5 0,-2-3-24,0 0 0,-1 0 1,0-2-1,-1 1 0,0-1 0,-1 0 1,0-1-1,-1 0 0,0 0 0,-1-1 0,-1 0 1,7-25-1,-12 39 22,0-1-1,0 1 1,0 0 0,-1 0-1,1 0 1,0 0 0,0 0-1,0-1 1,-1 1 0,1 0-1,0 0 1,0 0 0,0 0-1,-1 0 1,1 0 0,0 0-1,0 0 1,-1 0 0,1 0-1,0 0 1,0 0 0,0 0-1,-1 0 1,1 0 0,0 0-1,0 0 1,-1 0 0,1 0-1,0 0 1,0 0 0,0 0-1,-1 0 1,1 1 0,0-1 0,0 0-1,0 0 1,-1 0 0,1 0-1,0 0 1,0 1 0,0-1-1,0 0 1,0 0 0,-1 0-1,1 1 1,0-1 0,0 0-1,0 1 1,-9 9-26,1 1 0,1 0 0,-1 1 0,2 0 0,0 0 0,0 0 0,1 1 0,1 0 0,0 0 0,0 0 0,2 1 0,-1-1 0,2 1 0,-1 23 0,2-36-80,0 1 0,1-1 0,-1 1 0,0 0 0,0-1 0,1 1 0,-1-1 0,1 1 0,-1-1 0,1 1 0,0-1 0,-1 1 0,1-1 0,0 0 0,0 1 0,0-1 0,0 0 0,0 0-1,0 0 1,1 0 0,-1 0 0,2 1 0,-1 0-474,1-1 0,0 0 0,0 0 0,0 0 0,0-1 0,0 1 0,0-1 0,1 1 0,-1-1 0,6 0 0,15-2-6648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2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7143,'0'0'13122,"-9"1"-10411,1 1-2528,0 1 0,0-1 0,0 1 0,1 1 0,-1-1-1,1 1 1,0 1 0,0-1 0,0 1 0,1 1 0,0-1-1,0 1 1,0 0 0,0 0 0,1 1 0,0-1 0,1 1 0,-1 0-1,-3 9 1,7-14-173,0 0-1,0 0 1,0 1-1,0-1 1,0 0-1,1 1 1,-1-1-1,1 0 1,-1 1-1,1-1 1,0 1-1,0-1 1,0 1-1,0-1 1,0 1-1,1-1 0,0 3 1,0-3-7,0-1 0,0 0 1,0 1-1,0-1 0,1 0 0,-1 0 0,0 0 1,0 0-1,1 0 0,-1-1 0,1 1 0,-1 0 1,1-1-1,-1 1 0,1-1 0,-1 1 0,1-1 1,0 0-1,-1 1 0,1-1 0,0 0 0,-1 0 1,1 0-1,1-1 0,4 1 7,1-1 0,-1 0 0,-1-1 0,1 0 0,0 0 0,0 0 0,-1-1 0,1 0 0,-1 0 0,0-1 0,0 1 0,0-2 0,0 1 0,-1 0 0,1-1 0,-1 0 0,-1 0-1,1-1 1,-1 1 0,0-1 0,0 0 0,0 0 0,-1-1 0,0 1 0,0-1 0,-1 1 0,1-1 0,-2 0 0,2-7 0,-43 108 1490,38-90-1439,1 0 1,0 1-1,0-1 0,0 0 1,1 1-1,0-1 0,-1 1 0,2-1 1,-1 5-1,1-8-77,0 1 1,-1-1-1,1 0 0,0 0 1,-1 0-1,1 0 0,0 0 1,0-1-1,0 1 0,0 0 1,0 0-1,0 0 0,0-1 1,0 1-1,0-1 0,1 1 1,-1-1-1,0 1 0,0-1 1,0 0-1,1 1 0,-1-1 1,0 0-1,0 0 0,1 0 1,-1 0-1,0 0 0,0 0 1,1 0-1,-1 0 1,0-1-1,3 0 0,2 0-683,-1-1 0,1 1-1,0-1 1,-1 0 0,1-1-1,-1 1 1,0-1 0,0 0-1,0-1 1,0 1 0,8-9-1,8-9-6587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15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11627,'0'0'12833,"-4"9"-11599,-13 37 84,-39 117 1460,51-142-2688,0 0 1,1 1-1,2 0 1,0 0-1,1-1 1,2 24-1,-1-43-95,0-1-1,0 1 0,0-1 1,0 1-1,1-1 0,-1 1 1,0-1-1,1 1 0,-1-1 1,1 1-1,0-1 0,-1 0 1,1 0-1,0 1 0,0-1 1,0 0-1,0 0 0,0 0 1,0 0-1,0 0 1,0 0-1,0 0 0,1 0 1,-1 0-1,0 0 0,0-1 1,1 1-1,-1 0 0,1-1 1,-1 1-1,3 0 0,-2-2-6,0 1-1,0 0 1,0 0 0,0-1-1,0 1 1,0-1-1,0 1 1,-1-1 0,1 0-1,0 0 1,0 1-1,-1-1 1,1-1 0,-1 1-1,1 0 1,-1 0-1,1-1 1,-1 1 0,0 0-1,1-1 1,-1 0 0,0 1-1,0-1 1,1-1-1,12-27-81,-10 21-34,0 0 1,0 0-1,1 1 1,0-1-1,0 1 0,12-13 1,-16 21 115,0-1 0,1 0 1,-1 1-1,1-1 1,-1 1-1,1-1 0,0 1 1,-1-1-1,1 1 0,-1 0 1,1 0-1,0 0 0,-1 0 1,1 0-1,-1 0 0,1 1 1,-1-1-1,1 0 1,0 1-1,-1-1 0,1 1 1,-1 0-1,0-1 0,1 1 1,-1 0-1,0 0 0,1 0 1,-1 0-1,0 0 0,0 0 1,0 0-1,0 1 1,1 0-1,37 45-243,-39-47 244,2 2-44,-1 0 0,1 0 0,-1 0-1,0 0 1,1 0 0,-1 0 0,0 1 0,0-1 0,-1 0 0,1 1 0,0-1 0,-1 0 0,1 1 0,-1-1-1,0 1 1,0-1 0,0 1 0,0-1 0,0 0 0,0 1 0,-2 2 0,1-3 114,0 0-1,-1 0 1,1 0 0,-1 0-1,1 0 1,-1 0 0,0-1 0,0 1-1,0-1 1,0 1 0,0-1-1,0 0 1,0 0 0,0 0-1,0 0 1,-1 0 0,-2 0 0,-12 3 496,-1-1 1,1 0-1,-1-2 1,-26 0-1,40-1-561,-14 0 279,-32 0 222,48 0-516,0 0 0,0 0 0,0-1 1,0 1-1,0 0 0,0-1 0,0 0 1,0 1-1,0-1 0,0 0 0,0 0 1,1 0-1,-1 0 0,0 0 0,1 0 0,-1-1 1,1 1-1,-3-3 0,4 3-149,0 1-1,0-1 1,0 1-1,0-1 1,-1 1-1,1-1 1,0 1 0,0-1-1,1 1 1,-1-1-1,0 1 1,0-1-1,0 1 1,0-1-1,0 1 1,0-1-1,1 1 1,-1-1 0,0 1-1,0-1 1,1 1-1,-1 0 1,0-1-1,1 1 1,-1-1-1,1 1 1,-1 0-1,0-1 1,1 1-1,-1 0 1,1-1 0,-1 1-1,1 0 1,-1 0-1,1 0 1,-1-1-1,1 1 1,-1 0-1,1 0 1,-1 0-1,1 0 1,-1 0-1,1 0 1,-1 0 0,2 0-1,34-5-6310,-23 4 2797,13-5-2247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15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10634,'0'0'13213,"-11"5"-11906,5-2-1076,-1 1 0,0-1 0,1 1 0,0 0 0,0 1-1,0 0 1,1 0 0,-1 0 0,1 1 0,0-1-1,1 1 1,0 0 0,-1 1 0,2-1 0,-1 1-1,-3 8 1,-6 16 505,-14 47 0,24-67-720,0 1 0,1 0 0,0 0 1,1-1-1,1 1 0,0 0 0,2 20 1,-2-31-108,1 1 1,-1-1-1,0 0 1,1 1-1,-1-1 1,1 0-1,0 1 1,-1-1-1,1 0 1,0 0-1,0 0 1,0 1-1,0-1 1,0 0-1,0 0 1,0-1-1,0 1 1,0 0-1,0 0 1,0 0-1,1-1 1,-1 1-1,0 0 1,1-1-1,1 1 1,1 0-630,-1-1-1,1 1 1,-1-1 0,1 0-1,-1 0 1,1 0 0,-1 0 0,1-1-1,4-1 1,12-7-6022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15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24 12492,'0'0'6443,"3"8"-4403,-2-4-1915,0-1 1,0 1 0,1-1 0,-1 1 0,1-1 0,0 0 0,0 0 0,0 0 0,1 0 0,-1 0 0,1-1 0,-1 1 0,1-1 0,0 1 0,0-1 0,0 0 0,0 0 0,0 0 0,1-1 0,-1 1 0,1-1 0,-1 0 0,1 0 0,-1 0 0,1 0 0,0 0 0,-1-1 0,1 0 0,4 0 0,4 1 177,0 0-1,0-1 1,1 0-1,-1-1 1,18-4 0,-28 5-217,1-1 1,0 0-1,-1 0 1,1 0-1,-1 0 1,0 0 0,1 0-1,-1-1 1,0 1-1,0-1 1,0 0-1,0 1 1,0-1 0,0 0-1,0 0 1,-1 0-1,1-1 1,-1 1-1,1 0 1,-1-1-1,0 1 1,0-1 0,0 1-1,0-1 1,0 1-1,-1-1 1,1 1-1,-1-1 1,0 0 0,0 1-1,0-4 1,0 4-87,-1 1 0,1 0 1,-1-1-1,1 1 0,-1 0 0,1-1 1,-1 1-1,0 0 0,0 0 0,0 0 1,1 0-1,-1 0 0,0 0 1,0 0-1,-1 0 0,1 0 0,0 0 1,0 0-1,0 1 0,-1-1 0,1 0 1,0 1-1,0-1 0,-1 1 1,1 0-1,-1-1 0,1 1 0,0 0 1,-1 0-1,1 0 0,-1 0 0,1 0 1,0 0-1,-3 1 0,-4-1-17,0 0-1,0 1 0,1 0 1,-1 0-1,-9 4 1,5-1 11,1 1-1,0 1 1,1 0 0,-1 0 0,1 1 0,0 0 0,1 1-1,-13 13 1,17-16-59,0 0 0,0 1-1,1-1 1,0 1 0,0 1 0,0-1-1,1 0 1,0 1 0,0 0 0,1-1-1,-1 1 1,1 0 0,1 0 0,0 1-1,-1 8 1,2-15-80,0 1 0,1 0 0,-1 0 0,1-1 0,-1 1 0,1 0 0,0 0 0,-1-1 0,1 1 0,0-1-1,0 1 1,0-1 0,0 1 0,1-1 0,-1 1 0,0-1 0,1 0 0,-1 0 0,0 0 0,1 0 0,0 0 0,-1 0 0,1 0 0,-1 0 0,1-1 0,0 1 0,0-1 0,-1 1 0,1-1 0,0 1 0,0-1-1,2 0 1,9 2-2154,-1-2-1,1 1 0,18-2 0,-26 0 1018,34-2-9224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16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73 10730,'0'0'5104,"2"-10"-663,5-32-1078,-7 42-3288,0-1-1,0 0 1,0 1 0,0-1-1,0 0 1,0 0-1,0 1 1,0-1-1,0 0 1,0 1-1,0-1 1,0 0-1,-1 1 1,1-1-1,0 0 1,-1 1 0,1-1-1,0 0 1,-1 1-1,1-1 1,-1 1-1,1-1 1,0 1-1,-1-1 1,0 1-1,1-1 1,-1 1-1,1-1 1,-1 1 0,1 0-1,-1-1 1,0 1-1,1 0 1,-1 0-1,0-1 1,1 1-1,-1 0 1,0 0-1,0 0 1,1 0-1,-1 0 1,0 0 0,1 0-1,-1 0 1,0 0-1,1 0 1,-1 0-1,0 1 1,0-1-1,1 0 1,-1 0-1,1 1 1,-2 0-1,-31 15 60,29-11-171,1 0-1,-1 0 1,1 0 0,0 1-1,1-1 1,-1 1 0,1 0-1,0-1 1,1 1 0,-1 0-1,0 6 1,2-8-48,0-1 0,0 1 0,0-1-1,0 1 1,0-1 0,1 1 0,0-1 0,-1 1 0,1-1-1,0 1 1,1-1 0,-1 0 0,1 0 0,-1 0-1,1 0 1,0 0 0,0 0 0,0 0 0,5 4 0,23 16-891,-24-20 972,0 1-1,0 0 1,-1 0 0,0 0 0,1 1 0,-2 0-1,1 0 1,0 0 0,-1 0 0,0 1 0,0 0-1,4 8 1,-9-12 88,1-1 1,0 0-1,0 1 0,-1-1 0,1 0 0,-1 1 0,1-1 1,-1 0-1,0 0 0,0 1 0,1-1 0,-1 0 1,0 0-1,0 0 0,0 0 0,0 0 0,0 0 0,0 0 1,0-1-1,-1 1 0,1 0 0,0-1 0,0 1 0,-3 0 1,-39 17 508,36-16-451,-89 29 144,30-17-4042,29-11-2452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16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15503,'0'0'7911,"4"69"-7366,-20-41-321,-4 3-160,6 4-64,-1-4-641,8 1-2754,5-6-6566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17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1 193 5221,'0'0'14857,"4"-9"-12978,-1 0-1518,1 1 0,1 0 0,-1 0 0,1 1 1,11-13-1,-15 18-322,1 0 0,0 0 0,0 0 1,0 0-1,0 0 0,0 0 0,0 1 0,0-1 1,1 1-1,-1-1 0,1 1 0,-1 0 1,1 0-1,0 0 0,-1 1 0,1-1 1,0 0-1,-1 1 0,1 0 0,0-1 0,0 1 1,-1 0-1,1 1 0,0-1 0,0 0 1,-1 1-1,1 0 0,3 1 0,-4-1-39,0 1-1,0-1 0,-1 1 1,1 0-1,0 0 1,-1 0-1,1 0 1,-1 0-1,0 0 0,0 0 1,1 1-1,-2-1 1,1 0-1,0 1 0,0-1 1,-1 0-1,1 1 1,-1-1-1,0 1 0,0 4 1,0 64 68,-1-48-33,-15 172 13,15-194-37,1 1 0,0 0 0,0 0 0,1-1 0,-1 1 1,0 0-1,1 0 0,-1-1 0,1 1 0,-1 0 0,1-1 0,0 1 0,-1 0 0,1-1 0,0 1 0,0-1 1,0 1-1,0-1 0,1 0 0,-1 0 0,0 1 0,1-1 0,-1 0 0,0 0 0,1 0 0,-1 0 0,1 0 1,0-1-1,-1 1 0,1 0 0,0-1 0,-1 1 0,1-1 0,0 0 0,0 1 0,-1-1 0,1 0 0,0 0 1,0 0-1,-1 0 0,4-1 0,3 0 57,-1 0 1,1-1 0,0 0-1,0 0 1,-1-1 0,1 0-1,-1 0 1,10-7 0,7-5-4,-1-2 0,-1-1 0,0-1 0,-1-1 0,29-36 0,-39 43-1,-1-1 0,0 0 0,-1-1 0,-1 0 0,0-1 0,-1 1 0,0-1 0,-2-1 0,0 1 0,5-29 0,-10 44-52,0 1-1,1 0 1,-1 0-1,0 0 1,0-1 0,0 1-1,0 0 1,0-1-1,0 1 1,0 0 0,0 0-1,0-1 1,1 1-1,-1 0 1,0 0-1,0-1 1,-1 1 0,1 0-1,0-1 1,0 1-1,0 0 1,0 0 0,0-1-1,0 1 1,0 0-1,0 0 1,0-1 0,-1 1-1,1 0 1,0 0-1,0-1 1,0 1-1,0 0 1,-1 0 0,1 0-1,0-1 1,0 1-1,-1 0 1,1 0 0,0 0-1,0 0 1,-1 0-1,-9 9 111,-8 21-155,13-15 68,0 1 0,1-1 1,1 1-1,-2 30 0,4-41-11,1 0 0,0 0 1,0 0-1,0 0 0,0 0 1,1 0-1,-1 0 0,1-1 1,1 1-1,-1 0 0,1 0 1,-1-1-1,1 1 0,1-1 1,-1 1-1,1-1 0,-1 0 1,1 0-1,6 6 0,-6-8 45,-1 0-1,1-1 0,0 1 0,0-1 1,1 1-1,-1-1 0,0 0 1,0 0-1,1 0 0,-1-1 0,0 1 1,1-1-1,-1 1 0,0-1 1,1 0-1,-1-1 0,1 1 1,4-2-1,-2 1-6,-1-2 0,0 1 1,1 0-1,-1-1 1,0 0-1,0 0 0,-1 0 1,1-1-1,-1 0 0,6-5 1,-1 0-20,-1-2 0,0 1 0,0-1 0,-1 0 0,0-1 0,-1 1 0,0-1 0,7-23 0,-11 26-30,1 0 0,-1 0 1,-1 0-1,0-1 0,0 1 1,0 0-1,-2 0 0,1-1 1,-3-15-1,3 24-15,0 1 0,-1 0 0,1-1-1,0 1 1,0-1 0,0 1 0,0 0 0,0-1 0,-1 1 0,1 0-1,0-1 1,0 1 0,-1 0 0,1-1 0,0 1 0,0 0 0,-1 0-1,1-1 1,0 1 0,-1 0 0,1 0 0,0-1 0,-1 1 0,1 0-1,-1 0 1,1 0 0,0 0 0,-1 0 0,1 0 0,-1 0 0,1-1-1,0 1 1,-1 0 0,1 0 0,-1 0 0,1 1 0,0-1 0,-1 0-1,1 0 1,-1 0 0,1 0 0,0 0 0,-1 0 0,1 1 0,0-1-1,-1 0 1,1 0 0,0 0 0,-1 1 0,1-1 0,0 0 0,-1 1-1,1-1 1,0 0 0,0 0 0,-1 1 0,1-1 0,0 1 0,0-1-1,0 1 1,-10 25-123,9-19 118,0 0-1,0 1 1,1-1 0,0 1 0,1-1-1,0 1 1,0-1 0,0 0 0,4 10 0,-4-14 8,1 0 0,-1-1 1,1 1-1,0 0 1,0-1-1,0 1 0,0-1 1,1 0-1,-1 0 1,1 0-1,-1 0 0,1 0 1,0-1-1,0 1 0,-1-1 1,1 1-1,0-1 1,0 0-1,0 0 0,1 0 1,-1-1-1,0 1 1,0-1-1,4 0 0,8 0 12,1 0-1,-1-1 1,1-1-1,-1-1 1,0 0-1,0-1 1,0 0-1,-1-1 0,1-1 1,-1-1-1,-1 0 1,1 0-1,-1-1 1,0-1-1,-1 0 1,0-1-1,0 0 1,-1-1-1,-1 0 1,18-25-1,-25 32-16,-1 0-1,1-1 1,-1 1 0,0 0-1,-1-1 1,1 0 0,-1 1-1,0-1 1,0 0 0,0 1-1,-1-1 1,1 0 0,-1 0-1,-1 0 1,0-8 0,0 12 2,1 0 1,-1 0-1,0 0 1,0 1-1,1-1 1,-1 0 0,0 1-1,0-1 1,0 0-1,0 1 1,0-1 0,1 1-1,-1 0 1,0-1-1,0 1 1,0 0-1,0-1 1,0 1 0,-1 0-1,1 0 1,0 0-1,0 0 1,0 0 0,0 0-1,0 0 1,0 0-1,0 1 1,0-1-1,-1 1 1,-30 10-21,24-5 51,1 1 0,0-1-1,1 1 1,0 1 0,0-1-1,0 1 1,1 0-1,0 0 1,-4 10 0,6-12 5,0 1 0,1-1 0,-1 1 0,2-1 0,-1 1 0,1-1 0,0 1 0,0 0 0,0 0 1,1 0-1,0-1 0,1 1 0,1 10 0,0-14-61,-1 0 0,1 0 0,0 0 0,0 0 0,0-1 0,0 1 0,1-1 1,-1 1-1,1-1 0,0 0 0,-1 0 0,1 0 0,0 0 0,0-1 0,0 1 0,0-1 0,1 0 0,-1 0 0,0 0 1,0 0-1,1 0 0,-1-1 0,0 0 0,7 1 0,10 0-1407,-1-1 0,37-3 0,-2-9-3787,4-13-4533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18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5221,'0'0'11195,"0"10"-8777,-2 62 1315,0-32-2196,1 1 0,2-1 0,9 65 0,-9-103-1511,-1 1 0,1 0-1,0 0 1,-1-1 0,1 1 0,0-1-1,1 1 1,-1-1 0,0 1 0,1-1-1,-1 0 1,1 0 0,0 1 0,0-1 0,0 0-1,0-1 1,0 1 0,0 0 0,0-1-1,0 1 1,5 1 0,-4-2-2,1 0 1,-1-1-1,1 1 1,-1-1-1,1 0 0,-1 0 1,1 0-1,0 0 1,-1-1-1,1 1 0,-1-1 1,1 0-1,-1 0 1,5-2-1,10-6 18,-1-1 1,1 0-1,-2-1 0,24-19 0,-39 29-43,7-6-92,23-17 12,-30 23 42,-1 0 1,1 1-1,0-1 0,0 0 1,1 1-1,-1-1 1,0 1-1,0-1 0,0 1 1,0 0-1,0-1 0,1 1 1,-1 0-1,0 0 0,0 0 1,0 0-1,1 0 0,-1 0 1,0 0-1,0 0 1,1 0-1,1 1 0,-2 2-3,0 0-1,0 0 1,-1 1 0,1-1-1,-1 0 1,1 1-1,-1-1 1,0 0-1,0 1 1,-1-1 0,0 5-1,0 0 8,-9 76-2949,10-83 2889,0-1 0,0 0 0,0 1 0,0-1 0,0 0 0,0 1 0,0-1 0,0 0 0,1 1 0,-1-1 0,0 0 1,0 1-1,0-1 0,1 0 0,-1 0 0,0 1 0,0-1 0,0 0 0,1 0 0,-1 1 0,0-1 0,1 0 0,-1 0 0,0 0 1,1 1-1,-1-1 0,0 0 0,1 0 0,-1 0 0,0 0 0,1 0 0,-1 0 0,0 0 0,1 0 0,-1 0 0,0 0 0,1 0 1,-1 0-1,0 0 0,1 0 0,-1 0 0,0 0 0,1 0 0,-1 0 0,0-1 0,1 1 0,-1 0 0,19-9-2918,4-12-2224,2-6-2162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18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14542,'-8'7'2984,"7"-6"-2938,-71 75 4686,67-70-4282,-1 1 0,1 0 1,0 1-1,1-1 0,-1 1 0,1 0 0,1 0 1,0 0-1,0 0 0,1 1 0,-3 11 0,5-19-440,0 0-1,0 0 1,0 0 0,0 0-1,0 0 1,0 0-1,0-1 1,0 1 0,1 0-1,-1 0 1,0 0-1,1 0 1,-1 0 0,0 0-1,1-1 1,-1 1-1,1 0 1,0 0-1,-1-1 1,1 1 0,-1 0-1,1-1 1,0 1-1,-1-1 1,1 1 0,0-1-1,0 1 1,0-1-1,-1 1 1,1-1 0,2 1-1,0 0 17,1-1 0,-1 1 0,1-1 0,-1 0 0,1 0 0,-1-1-1,1 1 1,-1 0 0,4-2 0,4-1 15,0 0 0,0-1 0,-1 0 0,0 0 0,10-7 0,-12 5-169,-1 0 1,0-1-1,0 1 1,-1-1-1,0-1 0,0 1 1,0-1-1,5-11 1,-17 29 115,1 1 0,0 0 0,0 0 0,1 1-1,-3 15 1,7-25-115,-1 0 0,1 0 0,-1 0 0,1-1-1,0 1 1,0 0 0,0 0 0,0 0 0,0 0-1,0 0 1,0 0 0,1 0 0,-1-1 0,1 1-1,-1 0 1,1 0 0,0-1 0,-1 1 0,1 0-1,0-1 1,0 1 0,0 0 0,1-1 0,-1 1-1,0-1 1,0 0 0,1 0 0,-1 1 0,1-1-1,-1 0 1,1 0 0,0 0 0,-1 0 0,1-1-1,0 1 1,0 0 0,-1-1 0,1 1 0,0-1-1,0 0 1,0 1 0,0-1 0,3 0 0,2 0-1055,1 1 0,0-2 1,0 1-1,0-1 1,13-3-1,11-10-3564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18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75 15022,'0'0'6492,"-8"6"-5062,2-1-1238,0 0 0,1 0 0,-1 0 0,1 0 0,0 1 0,1 0 0,0 0 0,0 0 0,0 0 0,0 1-1,1-1 1,0 1 0,1 0 0,-1 0 0,1 0 0,1 1 0,-1-1 0,1 0 0,0 14 0,1-17-160,1 1 0,-1-1 0,1 0 0,0 0 0,0 0 1,0 0-1,1 0 0,-1 0 0,1-1 0,0 1 0,0 0 0,0-1 1,1 1-1,-1-1 0,1 0 0,0 0 0,0 0 0,0 0 1,0-1-1,0 1 0,1-1 0,-1 1 0,1-1 0,0 0 0,-1-1 1,1 1-1,0-1 0,0 1 0,0-1 0,0-1 0,0 1 0,1 0 1,-1-1-1,0 0 0,0 0 0,0 0 0,0 0 0,0-1 1,1 0-1,-1 0 0,0 0 0,0 0 0,0 0 0,5-4 0,-2 1 28,-1 0-1,-1 0 1,1-1 0,-1 0-1,1 0 1,-1 0-1,-1-1 1,1 0-1,-1 1 1,0-2-1,0 1 1,-1 0 0,0-1-1,0 0 1,0 1-1,1-9 1,2-4 348,-2 1 0,0-1 0,-1 0 1,1-38-1,-4 57-405,0-1-1,0 1 1,0-1-1,1 1 1,-1 0 0,0-1-1,0 1 1,0 0 0,0-1-1,0 1 1,0-1 0,0 1-1,0 0 1,0-1-1,0 1 1,-1 0 0,1-1-1,0 1 1,0 0 0,0-1-1,0 1 1,0 0-1,-1-1 1,1 1 0,0 0-1,0-1 1,-1 1 0,1 0-1,0 0 1,0-1 0,-1 1-1,1 0 1,0 0-1,-1-1 1,1 1 0,0 0-1,-1 0 1,1 0 0,0 0-1,-1 0 1,1 0 0,0-1-1,-1 1 1,1 0-1,-1 0 1,1 0 0,0 0-1,-1 0 1,0 1-7,1-1 1,-1 1-1,0-1 1,1 1-1,-1-1 0,1 1 1,-1 0-1,0-1 1,1 1-1,0 0 0,-1-1 1,1 1-1,-1 0 1,1 0-1,0-1 0,0 1 1,-1 0-1,1 0 1,0 0-1,0-1 0,0 1 1,0 0-1,0 1 1,0 1 0,1 0 0,0 0 0,0 1 1,0-1-1,0 0 0,0 0 0,1-1 1,-1 1-1,1 0 0,0 0 1,0-1-1,0 1 0,0-1 0,0 1 1,1-1-1,-1 0 0,1 0 0,-1 0 1,1 0-1,0-1 0,0 1 0,-1-1 1,1 1-1,6 0 0,3 3 4,0-1 0,1 0-1,-1-1 1,1-1 0,14 2 0,-12-3-51,0-1 1,0 0 0,0-1 0,-1 0 0,1-1-1,0-1 1,27-9 0,-36 10 41,-1 0 0,0 0 1,0-1-1,-1 0 0,1 0 0,0 0 1,-1 0-1,0-1 0,1 1 0,-2-1 1,1 0-1,0-1 0,-1 1 1,0 0-1,0-1 0,0 0 0,0 0 1,-1 0-1,0 0 0,0 0 0,0 0 1,-1-1-1,1 1 0,0-9 0,-2 13 21,0 0-1,0 0 0,0 0 1,0 1-1,0-1 0,0 0 1,0 0-1,0 0 0,0 0 1,0 0-1,0 0 0,-1 0 1,1 0-1,0 0 0,-1 0 1,1 0-1,-1 1 0,1-1 1,-1 0-1,1 0 0,-1 0 1,1 1-1,-1-1 0,0 0 1,1 1-1,-1-1 0,-1 0 1,0 0-7,0 1 0,0-1 1,0 1-1,1-1 1,-1 1-1,0 0 0,0 0 1,0 0-1,0 0 1,0 0-1,0 0 0,-3 1 1,-1 1-8,0-1 0,0 1 0,0 1 0,0-1 1,0 1-1,1 0 0,-10 6 0,8-2 29,0 0-1,1 0 1,0 1 0,0-1-1,1 1 1,0 0 0,0 1-1,1-1 1,0 1 0,-3 11-1,6-18-96,0 1-1,0 0 0,1 0 0,-1-1 0,1 1 0,-1 0 1,1 0-1,0 0 0,0-1 0,1 1 0,-1 0 1,0 0-1,1-1 0,0 1 0,0 0 0,0-1 0,0 1 1,0 0-1,0-1 0,0 1 0,1-1 0,0 0 1,-1 0-1,1 1 0,0-1 0,0 0 0,0 0 0,0-1 1,0 1-1,1 0 0,-1-1 0,0 1 0,1-1 0,-1 0 1,1 0-1,0 0 0,4 1 0,1 0-1319,1 0 1,0 0-1,0-1 0,0-1 0,0 0 1,12-1-1,26-2-10462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19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5541,'0'0'18834,"3"9"-17766,2 10-704,0 1-1,-2 1 1,0-1 0,-1 1 0,-1-1 0,-3 29 0,1-11-28,6 47 0,-4-74-314,1 1-1,1-1 0,0 0 1,0 0-1,1 0 0,0-1 0,1 1 1,9 14-1,-13-23-59,1 0 0,-1 0 0,1 0 0,0 0 0,-1 0 0,1 0 0,0 0 1,0-1-1,0 1 0,1-1 0,-1 0 0,0 1 0,0-1 0,1 0 0,-1 0 0,5 1 0,-6-2-50,0 0 1,-1 0-1,1 0 0,0 0 0,-1 0 1,1 0-1,0 0 0,0-1 0,-1 1 0,1 0 1,0 0-1,-1-1 0,1 1 0,-1 0 0,1-1 1,0 1-1,-1 0 0,1-1 0,-1 1 1,1-1-1,-1 1 0,2-2 0,-1 1-151,-1-1 1,1 1-1,0-1 0,-1 0 1,1 1-1,-1-1 0,0 1 1,1-1-1,-1 0 0,0 0 0,0 1 1,0-1-1,-1-3 0,0-3-635,0 0 0,-1 0-1,-1 0 1,1 0 0,-1 0-1,-1 1 1,1-1 0,-1 1-1,-1 0 1,1 0 0,-11-12-1,-28-27-608,-3 4 3374,4 3 4243,48 37-1927,26 0-3738,136 12-985,-33-2-5950,-74-5 700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2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8 6662,'0'0'14579,"-10"-1"-11445,3 0-2621,-7-1 228,0 0 0,1 1 1,-17 1-1,28 0-725,0 0 1,0 0-1,0 0 0,1 0 0,-1 0 0,0 0 1,0 0-1,0 1 0,0-1 0,1 1 1,-1 0-1,0-1 0,0 1 0,1 0 1,-1 0-1,1 0 0,-1 0 0,1 0 1,-1 0-1,1 0 0,-1 1 0,1-1 1,0 1-1,0-1 0,0 1 0,0-1 1,0 1-1,0-1 0,0 1 0,1 0 1,-1 0-1,0-1 0,1 1 0,-1 3 1,1-4-22,1 0 1,-1 0-1,1 0 1,0 0 0,-1 0-1,1 0 1,0 0 0,0 0-1,-1 0 1,1-1 0,0 1-1,0 0 1,0-1 0,0 1-1,0 0 1,0-1-1,0 1 1,0-1 0,0 1-1,1-1 1,-1 0 0,0 0-1,0 1 1,0-1 0,0 0-1,0 0 1,1 0 0,0 0-1,41 2 72,-39-2-77,31-1-161,-15 0-159,0 1 0,0 1 0,0 0 0,0 2 0,24 5 0,-43-8 342,0 0-1,0 1 1,-1-1 0,1 0 0,0 1 0,0-1 0,-1 0-1,1 1 1,0-1 0,-1 1 0,1-1 0,0 1 0,-1-1 0,1 1-1,-1-1 1,1 1 0,-1 0 0,1-1 0,-1 1 0,1 0-1,-1-1 1,0 1 0,1 0 0,-1 0 0,0-1 0,0 1-1,1 0 1,-1 0 0,0-1 0,0 1 0,0 1 0,0 1 96,-1-1 0,0 0 0,1 1 1,-1-1-1,0 1 0,0-1 0,0 0 1,-1 0-1,1 0 0,-3 3 0,-42 43 2034,44-47-2106,-23 23 730,12-12-569,0 0 0,0-1 0,-28 18 0,40-29-257,1 0 0,0 1 0,-1-1 0,1 0 0,0 1 0,-1-1 0,1 0 0,-1 0 0,1 1 0,0-1 0,-1 0 0,1 0 0,-1 0 0,1 0 0,-1 1 0,1-1 0,-1 0 0,1 0 0,-1 0 0,1 0 0,-1 0 0,1 0 0,-1 0 0,1 0 0,-1-1 0,1 1 0,-1 0 0,1 0 0,0 0 0,-1 0 0,1-1 0,-1 1 0,1 0 0,-1 0 0,1-1 0,0 1 0,-1 0 0,1-1 0,0 1 0,-1 0 0,1-1 0,0 1 0,0-1 0,-1 1 0,1 0 0,0-1 0,0 1 0,0-1 0,-1 1 0,1-1 0,1-27-6060,-1 23 4954,5-20-5769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19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227 103 5541,'0'0'15786,"-9"-8"-14366,6 4-1359,-1 0 1,1 1-1,-1 0 1,0 0-1,0 0 1,0 0-1,0 1 1,0-1-1,-1 1 1,1 0-1,-1 0 1,1 1-1,-1-1 1,0 1-1,0 0 0,1 0 1,-1 1-1,0-1 1,0 1-1,0 0 1,0 1-1,0-1 1,1 1-1,-1 0 1,0 0-1,0 0 1,1 1-1,-1 0 1,1 0-1,-5 2 1,2 1 5,1-1 1,-1 1 0,1 0-1,1 1 1,-1-1-1,1 1 1,0 0 0,-7 12-1,9-15-26,1 1-1,0 0 1,1-1-1,-1 1 1,0 0-1,1 0 0,0 0 1,0 0-1,0 0 1,1 0-1,-1 0 1,1 1-1,0-1 1,0 0-1,1 0 1,-1 0-1,1 0 1,1 6-1,0-7-21,0-1 0,0 1-1,0 0 1,0-1 0,1 1 0,-1-1 0,1 0-1,0 0 1,-1 0 0,1 0 0,0 0-1,0-1 1,0 1 0,0-1 0,0 0 0,1 0-1,-1 0 1,0 0 0,1-1 0,-1 1 0,0-1-1,1 0 1,-1 0 0,0 0 0,5 0 0,4-1 3,1 1 1,-1-1 0,0-1-1,0 0 1,22-8 0,-24 6-3,0 0 0,0-1 0,0 0 0,-1-1 0,0 0 0,0-1 0,0 0 0,-1 0 0,10-11 0,-14 13-44,0 0-1,0 0 1,-1 0-1,0 0 0,0-1 1,0 1-1,-1-1 0,0 0 1,0 0-1,0 0 1,-1 0-1,0 0 0,0 0 1,-1 0-1,1 0 0,-1 0 1,-1 0-1,0-8 1,0 12-108,1 0 1,0 0-1,-1 0 1,0 0-1,0 0 1,1 0-1,-1 0 1,0 0-1,0 1 1,-1-1-1,1 0 1,0 1-1,0-1 1,-1 1-1,1-1 1,-1 1-1,0 0 1,1 0-1,-1 0 1,0 0-1,0 0 1,-2-2-1,-30-4-4803,14 6-361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20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1 228 11115,'0'0'11242,"10"1"-10025,-3 0-1078,1-1 1,-1 0-1,1 0 0,-1-1 0,0 0 0,1 0 0,-1 0 0,0-1 0,0-1 0,0 1 1,0-1-1,0 0 0,-1 0 0,1-1 0,-1 0 0,7-6 0,3-1-41,-1-1-1,-1 0 1,24-25-1,-35 34-81,0 0-1,0-1 1,-1 1-1,1-1 1,-1 0-1,1 1 1,-1-1-1,0 0 1,-1 0 0,1-1-1,-1 1 1,1 0-1,-1 0 1,-1-1-1,1 1 1,-1-1-1,1 1 1,-1 0-1,0-1 1,-1 1-1,1-1 1,-2-5 0,1 9-8,0-1 0,-1 1 0,1-1 0,0 1 0,-1-1 1,1 1-1,-1 0 0,1 0 0,-1 0 0,0 0 0,1 0 1,-1 0-1,0 0 0,0 0 0,0 1 0,1-1 0,-1 1 1,0-1-1,0 1 0,0 0 0,0 0 0,0 0 0,0 0 1,0 0-1,0 0 0,-3 1 0,-2 0-12,0 0 0,0 0 0,0 0 0,0 1 0,0 0 0,-8 4 0,4 0 19,1 1 0,0 0 1,1 1-1,-1 0 0,1 1 0,1 0 1,0 0-1,0 0 0,1 1 1,0 1-1,0-1 0,2 1 0,-1 0 1,1 0-1,1 1 0,0-1 1,0 1-1,1 0 0,1 0 1,0 0-1,-1 22 0,4-31-18,0 0 1,-1-1-1,1 1 0,0 0 1,0-1-1,0 1 0,1-1 1,-1 0-1,1 1 0,-1-1 1,1 0-1,0 0 0,0 0 1,0 0-1,0 0 0,0 0 1,0-1-1,0 1 0,1-1 1,-1 1-1,1-1 0,-1 0 1,1 0-1,-1 0 0,1 0 1,-1 0-1,1-1 0,0 1 1,0-1-1,-1 0 0,1 0 1,3 0-1,8 1-363,0-1 1,0-1-1,1 0 0,25-6 1,-22 2-1084,-1 0 0,0-2 0,0 0 0,21-13 0,12-10-5490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20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 2274,'0'0'17836,"-2"8"-16443,-4 11-851,0 0 0,-2 0 0,0-1 0,-1 0 0,-1-1 0,0 0 0,-19 22 0,-101 109 108,118-140-2048,8-14-1829,10-24-4021,-5 22 5786,6-26-6055</inkml:trace>
  <inkml:trace contextRef="#ctx0" brushRef="#br0" timeOffset="1">58 36 7175,'0'0'16431,"41"58"-15502,-23-34-224,5-2-257,8-4-288,-2 2-192,-4-7-1921,4-5-3076,-2-6-7303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21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58 4356,'0'0'12407,"1"-9"-8948,4-24-699,-5 32-2660,0 1 0,-1-1 0,1 0 1,-1 0-1,1 0 0,0 0 0,-1 1 0,0-1 1,1 0-1,-1 0 0,1 1 0,-1-1 0,0 1 1,0-1-1,1 0 0,-1 1 0,0-1 0,0 1 1,0 0-1,1-1 0,-1 1 0,0 0 0,0-1 1,0 1-1,0 0 0,0 0 0,0 0 0,0 0 1,0 0-1,1 0 0,-1 0 0,0 0 0,0 0 1,-2 1-1,-30 2 295,26-1-363,0 1 1,0 0-1,0 0 0,0 1 0,0 0 0,1 0 1,0 1-1,0 0 0,0 0 0,0 0 1,-8 12-1,4-6-36,1 2 0,0-1 1,1 1-1,-13 27 0,20-37 2,-1 0 0,1-1-1,0 1 1,0 0-1,0 0 1,1 0-1,-1 0 1,1 0-1,-1 0 1,1 0-1,0 0 1,0 0 0,1 0-1,-1 0 1,0 1-1,1-1 1,0-1-1,0 1 1,2 6-1,-1-7-49,0 1 0,0-1-1,0 0 1,1 0 0,-1 1-1,1-1 1,-1-1 0,1 1-1,-1 0 1,1-1 0,0 1-1,0-1 1,0 0-1,0 0 1,6 1 0,9 1-822,0-1 0,0-1 1,0 0-1,0-1 1,24-4-1,12-6-3333,-2-6-1884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22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10410,'0'0'5552,"-3"9"-3326,-11 33-865,2 1 0,2 0 1,1 1-1,3 0 0,2 0 1,1 57-1,3-100-1344,0 1 1,0-1-1,0 1 1,0-1-1,0 0 1,0 1-1,0-1 1,0 0-1,0 1 1,1-1 0,-1 0-1,1 1 1,-1-1-1,1 0 1,-1 1-1,1-1 1,0 0-1,-1 0 1,1 0-1,0 0 1,0 0-1,0 0 1,0 0-1,0 0 1,0 0-1,0 0 1,0 0-1,1-1 1,-1 1-1,0 0 1,0-1-1,1 1 1,-1-1-1,0 0 1,1 1-1,-1-1 1,0 0-1,1 0 1,-1 0-1,1 0 1,-1 0-1,0 0 1,1 0-1,-1 0 1,1 0-1,-1-1 1,0 1-1,1-1 1,-1 1-1,0-1 1,0 1-1,1-1 1,0-1 0,6-1 62,0-1-1,0-1 1,-1 0 0,0 0 0,0 0 0,0-1 0,7-7 0,5-10 70,-1-1-1,-1-1 1,18-34-1,-35 59-145,0 1 0,0-1 0,0 0 0,0 0 0,0 0-1,-1 0 1,1 0 0,0 0 0,0 0 0,0 1 0,0-1 0,0 0-1,0 0 1,0 0 0,0 0 0,0 0 0,0 0 0,0 0 0,0 1-1,0-1 1,0 0 0,0 0 0,0 0 0,0 0 0,1 0 0,-1 0-1,0 1 1,0-1 0,0 0 0,0 0 0,0 0 0,0 0 0,0 0-1,0 0 1,0 0 0,0 0 0,0 0 0,1 0 0,-1 1 0,0-1-1,0 0 1,0 0 0,0 0 0,0 0 0,0 0 0,0 0-1,1 0 1,-1 0 0,0 0 0,0 0 0,0 0 0,0 0 0,0 0-1,0 0 1,0 0 0,1 0 0,-1 0 0,0 0 0,0 0 0,0 0-1,0 0 1,0 0 0,0 0 0,0 0 0,1-1 0,1 23 153,-1 26 19,-1-32-255,0-10 102,-1-1 1,1 1-1,1-1 1,-1 1 0,1-1-1,0 1 1,2 5-1,-3-10-91,1 1 0,0-1 0,0 1 0,0-1 1,0 0-1,0 1 0,0-1 0,0 0 0,1 0 0,-1 0 0,0 0 0,1 0 0,-1 0 0,1 0 0,-1 0 0,1 0 0,-1-1 0,1 1 0,0-1 0,-1 1 0,1-1 0,0 0 0,-1 0 0,1 1 0,0-1 0,0 0 0,2-1 0,4 1-1151,0-1 0,-1 1 1,1-2-1,0 1 0,-1-1 0,1 0 1,-1-1-1,0 0 0,13-6 0,14-11-7568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53 11403,'0'0'14504,"-10"1"-13249,4 0-1080,0-1 0,0 2 0,0-1 0,0 0 1,1 1-1,-1 0 0,-6 4 0,10-5-128,0 0 0,0 1-1,0-1 1,0 1 0,0 0 0,0-1 0,0 1 0,0 0-1,1 0 1,-1 0 0,1 1 0,0-1 0,-1 0 0,1 0-1,0 1 1,0-1 0,0 1 0,1-1 0,-1 1-1,1-1 1,-1 1 0,1-1 0,0 6 0,0-7-50,1 0 0,-1 0 0,0 0 0,1 0 0,-1 0 0,1 0 1,-1 0-1,1 0 0,-1-1 0,1 1 0,0 0 0,-1 0 0,1 0 0,0-1 0,0 1 1,0 0-1,0-1 0,-1 1 0,1-1 0,0 1 0,0-1 0,0 0 0,0 1 1,0-1-1,0 0 0,0 1 0,0-1 0,0 0 0,0 0 0,1 0 0,-1 0 0,0 0 1,0 0-1,0 0 0,1-1 0,43-6-219,-26-2 1,0 0-1,-2-1 0,1 0 1,-1-2-1,21-17 0,9-6-535,-47 34 744,1 1 0,0-1 1,-1 0-1,1 1 0,0-1 0,0 1 1,-1-1-1,1 1 0,0-1 1,0 1-1,0 0 0,0-1 0,0 1 1,-1 0-1,1 0 0,0-1 0,0 1 1,0 0-1,0 0 0,0 0 1,0 0-1,0 0 0,0 0 0,1 1 1,-1 0 16,-1 0 0,1 0 0,-1-1 1,0 1-1,0 0 0,1 0 1,-1 0-1,0 0 0,0 0 0,0 0 1,0 0-1,0 0 0,0 0 0,0 0 1,0 0-1,0 0 0,-1 0 1,1 0-1,-1 1 0,-23 61 754,18-50-493,4-9-171,1 0 0,-1 1 0,1-1 0,0 0 0,0 0 0,0 1 0,1-1 0,-1 0 0,2 9 0,-1-12-80,0 0 0,1 1 0,0-1 0,-1 0 0,1 0 0,0 0 0,-1 0 1,1 1-1,0-1 0,0 0 0,0 0 0,0 0 0,0-1 0,0 1 0,0 0 0,0 0 0,0 0 0,1-1 0,-1 1 0,0-1 0,0 1 0,1-1 0,-1 1 0,0-1 0,1 0 0,-1 0 1,0 0-1,1 1 0,-1-1 0,0-1 0,1 1 0,2 0 0,5-1-24,0-1 1,0 0-1,0 0 1,0-1-1,0 0 1,-1-1-1,1 1 0,-1-2 1,0 1-1,0-1 1,0 0-1,10-10 1,-3 2-70,0 0 0,-1-1 1,0-1-1,20-29 0,-21 15 124,-16 29 62,-9 14-8,10-10-93,-1-1 10,0 1-1,0-1 0,1 1 0,0 0 0,-1 0 1,1 0-1,1 0 0,-1 0 0,1 0 1,-1 0-1,1 1 0,0-1 0,1 0 1,-1 9-1,3-12-19,1-1 0,0 1 0,0 0 0,-1-1 1,1 1-1,0-1 0,0 0 0,0 0 0,-1 0 0,1-1 0,5 0 1,-7 1-26,51-15-1121,-47 13 954,1-1 1,0 1 0,0 0-1,0 0 1,0 1 0,0 0-1,0 0 1,0 1 0,0-1-1,9 2 1,-14-1 224,0 1-1,-1-1 1,1 0 0,-1 1 0,1 0-1,-1-1 1,0 1 0,1-1 0,-1 1-1,1-1 1,-1 1 0,0 0 0,0-1-1,1 1 1,-1 0 0,0-1 0,0 1-1,0 0 1,0-1 0,0 1-1,0 0 1,0 0 0,0-1 0,0 1-1,0 0 1,0-1 0,0 1 0,0 0-1,-1-1 1,1 1 0,0 0 0,-1 1-1,-7 22 620,-9 13-263,14-30-4175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23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130 149 15439,'3'-8'3720,"-1"5"-3471,16-46 4781,-18 48-4954,0 1 0,1-1 1,-1 0-1,0 0 0,0 0 0,0 0 1,1 0-1,-1 0 0,0 0 1,0 0-1,0 1 0,0-1 1,-1 0-1,1 0 0,0 0 0,0 0 1,-1 0-1,1 0 0,0 0 1,-1 1-1,1-1 0,0 0 1,-1 0-1,0 1 0,1-1 0,-1 0 1,1 0-1,-1 1 0,0-1 1,1 1-1,-1-1 0,0 1 1,0-1-1,1 1 0,-1-1 0,0 1 1,0-1-1,0 1 0,0 0 1,0 0-1,1-1 0,-1 1 1,0 0-1,0 0 0,0 0 0,0 0 1,0 0-1,0 0 0,0 0 1,0 1-1,0-1 0,1 0 1,-1 0-1,0 1 0,0-1 0,0 0 1,0 1-1,0 0 0,-5 1-59,0 1 0,1-1 0,0 1 0,-1 1 0,1-1-1,0 1 1,0 0 0,1 0 0,-1 0 0,1 1-1,0-1 1,0 1 0,1 0 0,-6 11 0,4-8-22,1 0 1,0 0 0,0 1-1,1-1 1,0 1-1,0 0 1,1 0-1,1 0 1,-2 14 0,4-22-8,-1 0 1,0 0 0,1 0 0,-1 0-1,0 0 1,1 0 0,0 0 0,-1 0-1,1 0 1,-1 0 0,1 0 0,0-1-1,0 1 1,0 0 0,-1 0 0,1-1 0,0 1-1,0 0 1,0-1 0,0 1 0,0-1-1,0 1 1,0-1 0,0 1 0,1-1-1,-1 0 1,0 0 0,0 0 0,0 1-1,0-1 1,0 0 0,0 0 0,1-1 0,-1 1-1,0 0 1,0 0 0,0 0 0,2-2-1,3 2-119,0-1-1,1-1 0,-1 1 0,0-1 0,0 0 0,6-3 0,7-10-591,-16 12 518,1 0 1,-1 1-1,0-1 1,1 1 0,-1-1-1,1 1 1,0 0-1,0 0 1,-1 0-1,1 1 1,1 0-1,-1-1 1,0 1-1,5 0 1,-8 6 142,0 0 0,0 0-1,0 0 1,-1 0 0,0 0-1,0 0 1,0 0 0,-1 5 0,1-4 61,-3 41 756,-1 0 0,-11 52-1,10-78-270,0 0 1,-1 0-1,-1-1 0,-1 1 0,-1-1 1,-21 34-1,27-50-380,0 0 1,-1 0 0,1 0-1,-1-1 1,0 1-1,0-1 1,0 0-1,-1 0 1,-7 4-1,11-7-99,0 1-1,0-1 0,0 1 0,0-1 0,0 1 0,-1-1 0,1 0 0,0 0 0,0 0 0,0 0 0,0 0 0,0 0 0,-1 0 0,1 0 0,0 0 0,0 0 0,0-1 0,0 1 0,0 0 0,0-1 0,-1 1 0,1-1 0,0 1 0,0-1 0,0 0 0,1 1 0,-1-1 0,0 0 0,0 0 0,0 0 0,0 1 0,1-1 0,-1 0 0,0 0 0,1 0 0,-1 0 0,1 0 0,-1 0 0,1-1 0,-1 1 0,1 0 0,0 0 0,0 0 0,0 0 0,-1 0 0,1-1 0,0 0 0,-1-7-29,0 0 0,0 0-1,1 1 1,0-1 0,0 0-1,1 0 1,0 0 0,0 0-1,1 1 1,1-1-1,-1 0 1,1 1 0,1 0-1,0 0 1,0 0 0,0 0-1,1 1 1,0-1 0,10-9-1,8-8-134,2 2 0,1 0 0,52-34 0,-26 19 96,0 0 76,-10 8 25,-1-1 0,-2-2 0,55-59 0,-91 88-33,0 1 1,0-1 0,0 0 0,-1 0 0,1 0-1,-1 0 1,0-1 0,1-4 0,-3 8-2,0 0 0,0 0 0,0 0 0,0 0 0,0 1 0,0-1 0,0 0 0,0 0 0,0 0 0,-1 0 0,1 1 1,0-1-1,-1 0 0,1 0 0,-1 1 0,1-1 0,-1 0 0,1 0 0,-1 1 0,1-1 0,-1 1 0,1-1 0,-1 0 0,0 1 0,0-1 0,1 1 0,-1 0 0,0-1 1,0 1-1,1 0 0,-1-1 0,0 1 0,0 0 0,0 0 0,1-1 0,-1 1 0,0 0 0,0 0 0,0 0 0,0 0 0,0 0 0,1 1 0,-1-1 0,0 0 0,0 0 0,-1 1 1,-7 0 12,-1 0 0,1 1 0,0 0 0,-1 0 1,1 1-1,0 1 0,0 0 0,1 0 1,-1 0-1,1 1 0,0 0 0,0 1 0,1 0 1,-10 9-1,11-10 22,1 0-1,-1 0 1,2 1 0,-1 0 0,1-1-1,-1 2 1,2-1 0,-1 0 0,1 1-1,0 0 1,0-1 0,0 1 0,1 0-1,1 1 1,-1-1 0,1 0 0,0 0-1,0 1 1,2 9 0,-1-14-38,0-1 1,1 0-1,0 0 1,-1 1-1,1-1 1,0 0-1,0 0 1,1 0-1,-1 0 1,0 0-1,1 0 1,-1 0-1,1-1 1,-1 1-1,1 0 1,0-1-1,0 1 0,2 1 1,1 0-17,0-1 1,1 1-1,-1-1 1,1 0-1,-1 0 1,1-1-1,6 2 1,8-1-1477,-1 0 1,1-1 0,29-3-1,-7-4-4823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24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68 207 12011,'0'0'12284,"9"5"-11008,-4-2-1145,1-1 0,0 0 0,0 0 1,0 0-1,0-1 0,0 0 0,0 0 0,0 0 0,0-1 1,1 0-1,-1 0 0,0-1 0,0 0 0,0 0 0,0 0 1,0 0-1,0-1 0,0 0 0,0-1 0,6-3 0,19-7 82,59-34-1,-84 43-194,1 0 1,-1 0 0,0 0 0,0-1 0,-1 0 0,0 0 0,1-1 0,-2 1-1,1-1 1,-1 0 0,0 0 0,0-1 0,0 1 0,-1-1 0,5-13-1,-8 19-12,0 0 0,0-1 0,1 1-1,-1-1 1,0 1 0,0-1-1,0 1 1,0 0 0,-1-1 0,1 1-1,0-1 1,-1 1 0,1 0 0,-1-1-1,1 1 1,-1 0 0,0-1-1,1 1 1,-1 0 0,0 0 0,0 0-1,0 0 1,0 0 0,0 0-1,-2-2 1,0 1-1,0 0-1,0 1 1,-1-1-1,1 1 0,-1 0 1,1 0-1,-1 0 1,0 0-1,-7 0 1,-2 0-12,-1 1 1,1 1-1,0 0 0,-25 5 1,21-1 43,0 2 0,1 0 1,-1 0-1,1 2 0,1 0 1,0 1-1,0 0 1,1 1-1,0 1 0,1 0 1,0 1-1,1 0 0,1 1 1,0 0-1,0 1 1,2 0-1,-12 24 0,20-36-19,-1 1 0,1-1-1,0 0 1,0 1 0,0-1-1,0 1 1,1-1 0,-1 1-1,1 0 1,0-1 0,0 1-1,0-1 1,0 1 0,1 0-1,0-1 1,0 1 0,0-1-1,0 1 1,0-1 0,0 0-1,1 1 1,0-1 0,0 0-1,0 0 1,0 0 0,0 0-1,4 3 1,0-1-1,1-1 0,0 0 0,0-1 0,0 1 0,0-1 0,1-1 0,-1 1 0,1-1 0,-1-1 1,1 1-1,13-1 0,24 3-120,86-3 0,-43-14-2306,-72 9 721,0-1-1,0-1 0,17-8 1,15-13-7868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25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11403,'0'0'8952,"9"-5"-7937,27-16-378,2 2 1,0 2 0,77-23 0,-115 40-637,0 0 0,1 0-1,-1-1 1,0 1 0,0 0-1,1 0 1,-1 0 0,0 0-1,1 0 1,-1 0 0,0 0 0,1 0-1,-1 0 1,0 0 0,1 0-1,-1 0 1,0 0 0,1 0-1,-1 0 1,0 0 0,1 0-1,-1 0 1,0 1 0,0-1-1,1 0 1,-1 0 0,0 0 0,1 0-1,-1 1 1,0-1 0,0 0-1,0 0 1,1 1 0,-1-1-1,0 0 1,0 0 0,0 1-1,1 0 1,-7 13 49,-18 17 110,23-29-135,-64 83 747,59-75-712,-1 0 0,2 0-1,-1 1 1,2 0 0,-1 0 0,-4 21-1,9-31-46,0 0 0,-1 0 0,1 1 0,0-1 0,0 0 0,0 0 0,0 0-1,0 0 1,0 1 0,1-1 0,-1 0 0,0 0 0,0 0 0,1 0 0,-1 1 0,1-1-1,-1 0 1,1 0 0,-1 0 0,1 0 0,0 0 0,0 0 0,-1-1 0,1 1 0,0 0-1,0 0 1,1 1 0,1-1 67,0 0-1,0 0 0,-1 0 1,1 0-1,0-1 0,0 1 1,0-1-1,0 1 0,0-1 1,0 0-1,3-1 1,5 0 171,1-1 1,-1 0 0,1 0 0,19-9 0,-8 1-149,0-1-1,-1-2 0,-1 0 1,38-31-1,-49 36-40,0 0 1,-1-1-1,0-1 0,-1 0 1,0 0-1,0 0 0,-1-1 1,0 0-1,-1-1 1,-1 1-1,6-17 0,-17 37-105,0-1-1,0 1 0,1 0 0,-5 11 0,5-9 64,0 1-1,1 1 1,1-1-1,0 0 0,0 1 1,2 0-1,-1 0 1,1-1-1,1 1 1,2 15-1,-2-26 32,1 0-1,0-1 1,-1 1-1,1-1 1,0 1-1,0-1 1,0 0-1,0 1 1,0-1 0,1 0-1,-1 0 1,0 0-1,0 1 1,1-1-1,-1-1 1,1 1-1,-1 0 1,1 0 0,-1 0-1,1-1 1,0 1-1,-1-1 1,1 0-1,0 1 1,-1-1 0,1 0-1,0 0 1,-1 0-1,1 0 1,0 0-1,-1 0 1,1 0-1,0-1 1,-1 1 0,1-1-1,3 0 1,1-1 48,-1 0 1,1 1 0,0-2-1,-1 1 1,1-1-1,-1 0 1,0 0-1,0 0 1,7-6 0,-4-1-62,0 0 0,0 0 0,-1-1 0,-1 0 0,0 0 0,0 0 0,-1-1 0,0 0 0,-1 0 0,-1 0 1,0-1-1,0 1 0,-1-1 0,0-21 0,-5 26-147,-4 16 43,-4 20-5,11-25 72,-1-1 0,1 1 0,0-1 0,0 1 0,0-1 0,1 0 0,-1 1 0,0-1 0,1 1 0,0-1 0,-1 0 0,1 1 0,0-1 0,0 0 0,0 0 0,1 0 0,-1 0 0,0 0 0,1 0 0,-1 0 0,1 0 0,0 0 0,0-1 0,-1 1 0,1-1 0,0 1 0,0-1-1,1 0 1,-1 0 0,0 0 0,0 0 0,1 0 0,-1 0 0,0-1 0,1 1 0,-1-1 0,0 1 0,1-1 0,-1 0 0,1 0 0,-1 0 0,1 0 0,-1-1 0,0 1 0,1-1 0,-1 1 0,1-1 0,-1 0 0,0 0 0,0 0 0,0 0 0,1 0 0,-1-1 0,3-2 0,1 0-26,0-1-1,0 0 1,0-1 0,-1 1 0,0-1 0,0 0 0,0 0 0,-1-1 0,0 1-1,0-1 1,0 0 0,-1 0 0,0 0 0,-1 0 0,1-1 0,1-11 0,-21 36-290,7 2 261,6-12 39,0 0-1,1 0 1,0 0-1,0 0 1,1 0-1,-1 1 1,1-1-1,1 1 1,-1 8-1,2-15-159,1-1 0,0 1-1,0-1 1,0 1-1,0-1 1,-1 1-1,1-1 1,0 1-1,0-1 1,0 0-1,0 1 1,0-1-1,0 0 1,0 0-1,0 0 1,0 0-1,0 0 1,0 0-1,0 0 1,0 0 0,0 0-1,1-1 1,16-2-8111,-1-8-4451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26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13100,'0'0'12861,"-5"14"-11981,-34 108 549,6 2 0,-23 165 0,58-264-1377,8-42-250,12-39-414,-14 14 410,-7 34 189,0-1 0,1 0-1,0 1 1,0 0 0,1 0 0,0 0 0,1 0 0,4-9 0,-5 15 13,1-1 0,-1 1 0,1 0 0,0 0 0,-1 0 0,1 1 0,0-1 0,0 1 0,0 0 0,1 0 1,-1 0-1,0 1 0,0-1 0,0 1 0,9 0 0,16-3 127,-3-3-37,0-1-1,-1-1 1,0-1 0,0-2 0,-1 0-1,0-1 1,26-20 0,-39 24-76,-1 0 1,1-1-1,-1-1 1,-1 0-1,0 0 1,0-1-1,7-11 1,-12 15-8,0-1 0,0 1 0,-1-1-1,0 1 1,0-1 0,-1 0 0,0 0 0,-1-1 0,1 1 0,-1 0 0,-1 0 0,0-12-1,0 18-7,0 0 1,0 0-1,0 1 0,-1-1 0,1 0 0,0 0 0,-1 1 0,1-1 0,-1 0 0,0 1 0,1-1 0,-1 1 0,0-1 0,0 1 0,0-1 0,0 1 0,0-1 0,0 1 0,-1 0 0,1 0 0,0 0 0,-1-1 1,1 1-1,-2 0 0,0 0-7,1 0 0,-1 0 0,0 1 0,0 0 0,1-1 0,-1 1 0,0 0 0,0 0 0,1 1 0,-1-1 0,0 0 0,1 1 0,-6 1 0,-2 2-18,1 0-1,-1 0 1,1 1-1,0 0 1,0 0 0,-16 14-1,8-3 6,0 1 0,2 1 0,-25 35 0,35-45 33,-1 1 1,1 1-1,0-1 1,1 1-1,0 0 1,1 0-1,0 0 1,0 0-1,1 0 1,-1 20 0,3-28-9,0 0 1,0 1-1,1-1 1,-1 0 0,1 0-1,-1 1 1,1-1 0,0 0-1,0 0 1,0 0-1,0 0 1,0 0 0,1 0-1,-1 0 1,0-1 0,1 1-1,-1 0 1,1-1-1,0 1 1,0-1 0,-1 1-1,1-1 1,0 0 0,0 0-1,0 0 1,3 1-1,8 3-3,-1-1 0,1-1 0,23 4 0,25 7-856,-59-13 839,0 0-1,0 0 1,0 0-1,0 0 1,0 0-1,0 0 1,0 0-1,0 1 1,-1-1-1,1 1 1,0-1-1,-1 1 1,1 0-1,-1 0 1,0 0-1,0 0 1,1 0-1,-1 0 1,0 0-1,-1 0 1,1 0-1,0 0 1,-1 0-1,1 1 1,-1-1-1,0 0 1,1 0-1,-1 1 1,0-1-1,0 0 1,-1 0-1,1 1 1,0-1-1,-1 0 1,0 0-1,1 1 1,-1-1-1,0 0 1,0 0-1,0 0 1,0 0-1,0 0 1,-1 0-1,1-1 1,-1 1-1,-1 2 1,-2 1-167,1 0 0,-1 0 0,0-1 0,0 1 1,0-1-1,-1 0 0,0-1 0,-9 6 0,11-8-507,0 1-1,0-1 0,0 1 1,0-1-1,0 0 0,-1 0 0,1-1 1,-5 1-1,-9-2-5854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2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10 167 17040,'0'0'10810,"13"-1"-10297,1 0-459,0-1 1,0 0-1,0-1 0,-1-1 1,1 0-1,19-10 0,-28 12-30,0 0 0,0 0-1,0-1 1,-1 0 0,1 0-1,-1 0 1,0 0-1,0 0 1,0-1 0,0 0-1,0 0 1,-1 0 0,0 0-1,0 0 1,0-1 0,0 1-1,-1-1 1,0 0 0,0 0-1,0 0 1,0 0 0,-1 0-1,0 0 1,1-7-1,-2 11 6,-1-1-1,1 1 1,0-1-1,-1 1 1,0-1-1,1 1 1,-1-1-1,0 1 0,1 0 1,-1-1-1,0 1 1,0 0-1,0 0 1,0-1-1,0 1 0,-1 0 1,1 0-1,0 0 1,0 1-1,-1-1 1,1 0-1,-1 0 1,1 1-1,-1-1 0,1 1 1,-1-1-1,1 1 1,-1-1-1,1 1 1,-1 0-1,1 0 1,-1 0-1,1 0 0,-1 0 1,0 0-1,-2 1 1,-4-1-37,1 1 0,0 0 1,-1 0-1,1 1 0,0-1 0,-14 7 1,13-4 6,-1 2 1,2-1-1,-1 1 1,0 0-1,1 1 1,0-1-1,1 1 0,0 1 1,0-1-1,-8 14 1,11-16 49,0 1 1,0-1-1,0 0 1,1 1-1,0-1 1,0 1-1,0 0 1,1 0-1,-1 0 1,2 0-1,-1 0 1,1 0-1,-1 0 1,2 0-1,-1 0 0,1-1 1,0 1-1,2 8 1,-1-10-38,0-1 0,0 0-1,1 0 1,-1 1 0,1-1 0,-1-1 0,1 1 0,0 0 0,0-1-1,1 1 1,-1-1 0,0 0 0,1 0 0,-1-1 0,1 1 0,0 0 0,0-1-1,-1 0 1,1 0 0,0 0 0,4 0 0,13 2-513,0-1 0,33-1-1,-50-1 261,44-2-3208,0-7-3218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26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16143,'0'0'4581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30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18 14286,'0'-1'265,"-1"0"1,1 1-1,0-1 0,-1 0 1,1 0-1,-1 0 1,1 0-1,-1 0 1,1 1-1,-1-1 1,0 0-1,1 0 1,-1 1-1,0-1 1,1 0-1,-1 1 1,0-1-1,0 1 1,0-1-1,1 1 1,-1-1-1,0 1 1,0 0-1,0-1 1,-2 1-1,3 1-107,-1-1 0,0 1 0,0 0 0,1-1 0,-1 1 0,0 0 0,1 0 0,-1 0 0,0 0 0,1 0 0,0 0 0,-1 0 0,1 0 0,-1 0 0,1 0 0,0 0 0,0 0 0,-1 1 0,-4 60 1290,5-59-1232,-2 31 299,1-20-207,0 0 0,0 0-1,2 1 1,-1-1 0,2 0-1,4 20 1,-5-32-289,-1 0 1,1 0-1,0-1 0,0 1 1,0 0-1,0-1 1,0 1-1,0-1 0,0 1 1,0-1-1,0 1 0,1-1 1,-1 0-1,1 0 0,-1 1 1,1-1-1,-1 0 0,1-1 1,0 1-1,-1 0 1,1 0-1,0-1 0,0 1 1,-1-1-1,1 1 0,0-1 1,0 0-1,0 0 0,0 0 1,0 0-1,0 0 0,-1 0 1,1 0-1,0-1 1,0 1-1,0-1 0,0 1 1,-1-1-1,1 0 0,0 1 1,-1-1-1,1 0 0,0 0 1,1-2-1,8-4 45,0 0 0,0-1 0,-1 0 0,17-17-1,73-96 98,-100 120-162,0 1 1,0 0 0,1-1-1,-1 1 1,0-1-1,1 1 1,-1 0 0,0-1-1,1 1 1,-1 0 0,1-1-1,-1 1 1,0 0 0,1 0-1,-1 0 1,1-1-1,-1 1 1,1 0 0,-1 0-1,1 0 1,-1 0 0,1 0-1,-1 0 1,1 0 0,-1 0-1,1 0 1,-1 0 0,1 0-1,-1 0 1,1 0-1,-1 0 1,1 0 0,-1 1-1,0-1 1,1 0 0,7 20-30,-7 40-29,-1-48 54,0-7 10,0 1 0,0-1 0,0 1 0,1-1 0,0 1 0,0-1 0,3 7 0,-3-10-2,-1-1-1,1 0 1,0 1 0,0-1 0,0 0-1,0 0 1,0 0 0,0 0 0,0 0-1,0 0 1,0 0 0,0 0 0,1 0-1,-1-1 1,0 1 0,1 0 0,-1-1-1,1 1 1,-1-1 0,0 1 0,1-1-1,-1 0 1,1 0 0,-1 1 0,1-1-1,-1 0 1,1-1 0,-1 1 0,1 0-1,-1 0 1,4-1 0,2-1 18,1 0 1,0-1-1,-1 0 1,0 0-1,0 0 1,0-1-1,0 0 1,12-9-1,48-50-266,-3 5 3,-64 57 246,0 1 0,0 0-1,1 0 1,-1 0 0,0 0-1,0 0 1,0-1 0,0 1-1,0 0 1,1 0 0,-1 0-1,0 0 1,0 0 0,0 0-1,0 0 1,1 0 0,-1 0-1,0 0 1,0 0 0,0-1-1,1 1 1,-1 0 0,0 0-1,0 0 1,0 0 0,0 0-1,1 1 1,-1-1 0,0 0-1,0 0 1,0 0 0,1 0-1,-1 0 1,0 0 0,0 0-1,0 0 1,0 0 0,1 0-1,-1 1 1,0-1 0,0 0-1,0 0 1,0 0 0,0 0-1,0 0 1,1 1 0,-1-1-1,0 0 1,0 0 0,0 0-1,0 0 1,0 1 0,0-1-1,0 0 1,0 18 230,-7 18 51,-4-10-196,8-20-101,0 0 1,1 0 0,-1 1 0,1-1 0,1 1 0,-1-1 0,0 9 0,3-14-299,-1-1 1,1 1-1,-1-1 0,1 1 0,-1-1 1,0 1-1,1-1 0,0 1 0,-1-1 0,1 0 1,-1 1-1,1-1 0,-1 0 0,1 1 1,0-1-1,-1 0 0,1 0 0,0 0 1,-1 0-1,1 0 0,0 1 0,-1-1 1,1 0-1,0 0 0,-1 0 0,1-1 1,0 1-1,-1 0 0,1 0 0,0 0 1,-1 0-1,1-1 0,0 1 0,-1 0 1,1-1-1,-1 1 0,1 0 0,0-1 1,-1 1-1,1-1 0,0 0 0,13-11-10083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31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48 13677,'0'0'4100,"-8"1"-1511,3 0-2393,0-1 0,0 1 0,0 1 1,0-1-1,0 1 0,1-1 0,-1 1 0,1 0 1,-1 1-1,1-1 0,0 1 0,0 0 0,0 0 1,0 1-1,0-1 0,1 1 0,-1-1 0,1 1 0,0 0 1,0 0-1,1 1 0,-1-1 0,1 1 0,0-1 1,0 1-1,1 0 0,-2 6 0,1-7-72,1 1-1,1-1 1,-1 1 0,1 0-1,0-1 1,0 1-1,0 0 1,0 0 0,1-1-1,0 1 1,0-1-1,0 1 1,4 7 0,-4-10-100,1 0 0,0 0 0,0 0 0,0 0 0,0 0 0,0 0 0,0 0 0,1-1 0,-1 1 0,0-1-1,1 0 1,-1 0 0,1 0 0,0 0 0,-1 0 0,1 0 0,0-1 0,0 1 0,-1-1 0,1 1 0,0-1 0,0 0 0,3-1 0,-3 1-10,1 0-1,-1-1 0,0 1 1,0-1-1,0 0 0,0 0 0,0 0 1,0 0-1,0 0 0,0-1 1,0 1-1,-1-1 0,1 0 1,-1 0-1,1 0 0,-1 0 0,1 0 1,-1 0-1,0-1 0,0 1 1,0-1-1,-1 0 0,1 1 1,-1-1-1,1 0 0,-1 0 0,0 0 1,1-4-1,1-3 20,-1 0 0,0 1 1,0-1-1,-1 0 0,0 0 0,-1 0 0,-2-19 1,2 27 1,-1 0 1,1-1 0,-1 1 0,0 0-1,1 0 1,-1 0 0,0 0-1,0 0 1,0 0 0,0 0 0,-1 1-1,1-1 1,0 0 0,-1 1 0,0-1-1,1 0 1,-1 1 0,0 0 0,1-1-1,-1 1 1,0 0 0,0 0-1,0 0 1,0 0 0,0 1 0,0-1-1,0 0 1,-1 1 0,1-1 0,0 1-1,0 0 1,0 0 0,-1 0 0,1 0-1,0 0 1,-3 1 0,3-1-26,-1 0 0,1 1 0,0-1 1,-1 1-1,1 0 0,-1 0 0,1 0 1,0 0-1,0 0 0,-1 0 0,1 0 1,0 1-1,0-1 0,0 1 0,0 0 0,1-1 1,-1 1-1,0 0 0,1 0 0,-1 0 1,1 0-1,0 0 0,0 1 0,-1-1 1,1 0-1,1 0 0,-1 1 0,0-1 0,1 1 1,-1-1-1,0 5 0,2-6-6,-1 0 0,0-1 0,0 1 0,0-1 0,0 1 0,0 0 0,1-1 0,-1 1 0,0-1 0,0 1 0,1-1 0,-1 1 0,1-1 0,-1 1 0,0-1 1,1 0-1,-1 1 0,1-1 0,-1 1 0,1-1 0,-1 0 0,1 0 0,-1 1 0,1-1 0,-1 0 0,1 0 0,-1 1 0,2-1 0,25 2 54,25-10 7,-36 2-184,-1-1 0,1-1 0,-2-1 0,19-13 0,40-21-610,-72 42 730,1 0 0,-1 0 0,1 0 0,-1 0 0,1 1 0,-1-1 0,1 1 0,0-1 0,-1 1 0,1 0 0,0-1 0,-1 1 0,1 0 0,0 0 0,-1 0 0,1 0 0,0 1 0,-1-1 0,1 0 0,0 1 0,-1-1 0,1 1 0,-1-1 0,1 1 0,-1 0 0,1 0 0,-1 0 0,1-1 0,-1 1 0,0 1 0,1-1 0,-1 0 0,0 0 0,0 0 0,0 1 0,0-1 0,0 1 0,0-1 0,0 1 0,-1-1 0,1 1 0,-1-1 0,1 1 0,-1-1 0,1 1 0,-1 0 0,1 2 0,1 12 170,-1-1 0,0 1 0,-1 0 0,-2 20 0,1-8 213,1-27-375,0-1 0,0 1 0,0 0 0,0-1 0,0 1 0,0 0 0,0-1 0,0 1-1,0 0 1,0-1 0,0 1 0,0 0 0,1-1 0,-1 1 0,0 0 0,0-1 0,1 1 0,-1-1 0,1 1 0,-1-1 0,0 1 0,1-1 0,-1 1 0,1-1-1,-1 1 1,1-1 0,-1 1 0,1-1 0,0 0 0,-1 1 0,1-1 0,22-6 129,24-31-267,-43 33 64,34-30-393,52-43-291,-89 76 763,0 0 0,0 0 0,0 1 0,-1-1 1,1 0-1,1 0 0,-1 1 0,0-1 0,0 1 0,0-1 0,0 1 0,0-1 0,0 1 0,0 0 0,1-1 0,-1 1 1,0 0-1,0 0 0,1 0 0,-1 0 0,0 0 0,0 0 0,0 0 0,1 1 0,-1-1 0,0 0 0,0 1 0,2 0 1,-1 1 19,-1-1 1,0 1 0,0 0-1,0 0 1,0-1 0,0 1 0,0 0-1,0 0 1,-1 0 0,1 0-1,-1 0 1,1 0 0,-1 0 0,0 0-1,0 3 1,1 7 260,-1 0 0,-1-1 0,0 1 1,-6 22-1,6-31-266,0 1 1,0-1-1,1 0 0,-1 0 1,1 0-1,0 1 1,0-1-1,0 6 0,0-8-114,1-1-1,-1 1 1,0 0-1,1-1 0,-1 1 1,0-1-1,1 1 1,-1-1-1,1 1 0,-1-1 1,1 1-1,-1-1 1,1 1-1,-1-1 0,1 0 1,-1 1-1,1-1 1,0 0-1,-1 0 0,1 1 1,0-1-1,-1 0 1,1 0-1,-1 0 0,1 0 1,0 0-1,-1 0 1,1 0-1,0 0 0,0 0 1,-1 0-1,1 0 1,0 0-1,-1 0 1,1 0-1,-1-1 0,1 1 1,0 0-1,-1 0 1,1-1-1,-1 1 0,1-1 1,0 1-1,-1 0 1,1-2-1,29-23-9182,-14 6 1192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32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99 13869,'0'0'7591,"-5"9"-4954,-13 27-394,18-35-2192,0 0 1,-1-1-1,1 1 1,0-1 0,0 1-1,0 0 1,0-1-1,-1 1 1,1 0 0,0-1-1,0 1 1,0 0 0,0-1-1,1 1 1,-1 0-1,0-1 1,0 1 0,0 0-1,0-1 1,1 1-1,-1-1 1,0 1 0,1 0-1,-1-1 1,0 1-1,1-1 1,-1 1 0,1-1-1,-1 1 1,1-1-1,-1 1 1,1-1 0,-1 0-1,1 1 1,-1-1 0,1 0-1,-1 1 1,1-1-1,0 0 1,-1 0 0,1 1-1,0-1 1,-1 0-1,1 0 1,0 0 0,-1 0-1,2 0 1,37 1 519,-33-2-406,0 0-145,1 1 1,-1-2-1,1 1 0,-1-1 0,1 0 0,-1 0 0,0-1 1,0 0-1,0 0 0,-1-1 0,1 1 0,-1-1 0,1 0 0,7-9 1,-10 10-6,0 0 0,0 0 0,0 0 0,-1-1 0,0 1 0,1-1 0,-1 1 0,-1-1 0,1 0 0,0 0 0,-1 0 0,0 0 0,0 0 0,0 0 1,0 0-1,-1 0 0,0 0 0,0-1 0,0 1 0,0 0 0,0 0 0,-1 0 0,0 0 0,0 0 0,-2-5 0,3 8-7,-1 0 0,0 0-1,0 0 1,0 0 0,0 0-1,0 0 1,0 0 0,0 0-1,0 0 1,0 0-1,0 1 1,0-1 0,-1 1-1,1-1 1,0 1 0,0-1-1,-1 1 1,1-1 0,0 1-1,-1 0 1,1 0 0,0 0-1,-1 0 1,1 0 0,0 0-1,-1 0 1,1 0 0,0 0-1,-1 1 1,1-1 0,0 1-1,-1-1 1,1 1-1,0-1 1,0 1 0,-2 1-1,-2 0 1,-1 1 0,1-1 0,0 1 0,0 0 0,0 1 0,1 0 0,-6 4 0,2 2 21,1 0-1,-1 1 0,2 0 1,-1 0-1,-5 15 1,10-21-23,0 0 0,0 0 1,0 0-1,1 0 0,0 0 1,0 0-1,0 0 1,1 1-1,0-1 0,0 0 1,0 0-1,0 1 0,1-1 1,0 0-1,2 8 1,-1-11-88,0 1 0,0-1 1,0 0-1,0 0 0,0 0 1,1 0-1,-1 0 0,1-1 1,-1 1-1,1-1 0,0 1 1,0-1-1,-1 0 0,1 0 0,0-1 1,0 1-1,0 0 0,0-1 1,0 0-1,0 0 0,0 0 1,0 0-1,5-1 0,2 1-873,0-1 0,1 0 0,-1 0 0,0-1 0,18-7 0,11-12-3792,-1-5-3368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32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 11563,'0'0'9059,"-9"10"-6790,4-5-2044,0 0 66,0 1-1,-1 0 0,2 0 0,-1 0 0,1 1 1,0 0-1,0-1 0,1 1 0,0 1 0,0-1 1,0 0-1,1 1 0,0-1 0,1 1 0,-1 10 1,2-17-280,0 0 1,0 0-1,0 0 1,0 0-1,1 0 1,-1 0-1,0 0 0,0 0 1,1 0-1,-1 0 1,1 0-1,-1 0 1,1 0-1,-1 0 1,1-1-1,0 1 1,-1 0-1,1 0 1,0-1-1,0 1 1,-1 0-1,1-1 1,0 1-1,0-1 1,0 1-1,0-1 1,1 1-1,1 0-2,0-1 0,0 1 1,0-1-1,0 0 0,0 1 0,0-1 0,0-1 0,0 1 0,5-1 1,-2 0-87,1-1 1,0 0 0,-1 0 0,1-1 0,-1 1 0,1-1 0,-1-1-1,6-4 1,-1-2-119,-1-1-1,0 0 0,-1-1 0,0 0 1,-1 0-1,0-1 0,-1 0 0,9-25 1,-25 69 391,0 0 1,2 1 0,1 0-1,2 0 1,1 0-1,2 1 1,1-1 0,1 1-1,2-1 1,1 0 0,13 49-1,-10-58-161,-1-1 0,0 1 0,-2 1 1,-1-1-1,0 1 0,-2 24 0,-1-47 40,0 0 0,0 1 1,0-1-1,0 0 1,-1 0-1,1 1 0,0-1 1,-1 0-1,1 0 0,-1 0 1,1 0-1,-1 0 0,0 1 1,1-1-1,-1 0 0,0 0 1,0-1-1,0 1 0,0 0 1,0 0-1,0 0 0,0 0 1,0-1-1,0 1 0,0-1 1,0 1-1,0 0 0,0-1 1,0 0-1,-1 1 0,1-1 1,0 0-1,0 0 0,-1 1 1,1-1-1,0 0 0,0 0 1,-1-1-1,1 1 0,0 0 1,0 0-1,-1 0 0,1-1 1,0 1-1,0-1 0,0 1 1,-2-1-1,-2-1 6,-1 0-1,1 0 0,0-1 1,0 0-1,0 0 0,0 0 1,0 0-1,1-1 1,-6-4-1,-2-8-115,0-1 1,2 0-1,0-1 0,0 0 0,2 0 1,0-1-1,1 0 0,1-1 1,1 1-1,1-1 0,0 0 1,2-1-1,-1-28 0,4 44-18,-1 0 0,1 0 0,0 0 0,0 0 0,1 0 0,-1 1 0,1-1 0,0 1 0,0-1 0,1 1 0,-1 0 0,1-1 0,0 1 0,0 1 0,0-1 0,1 0 0,-1 1 0,1 0 0,0-1 0,0 2 0,7-5 0,10-5-1331,1 0 0,1 2 1,29-10-1,-5 2-4134,0-3-3349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33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4805,'0'0'19869,"1"13"-18593,3 54 114,15 173 2601,-19-238-3968,0-1 0,0 1 0,1 0 0,-1 0 0,0-1 1,1 1-1,-1 0 0,1-1 0,-1 1 0,1 0 0,0-1 0,0 1 0,0-1 0,-1 1 0,2-1 1,-1 0-1,0 1 0,0-1 0,0 0 0,1 0 0,-1 0 0,2 2 0,-2-4-9,1 1 0,-1 0 0,0 0 0,0-1 0,0 1 0,0-1 0,0 1 0,0-1 0,1 1 0,-1-1-1,0 0 1,-1 1 0,1-1 0,0 0 0,0 0 0,0 0 0,0 1 0,0-1 0,-1 0 0,1 0 0,0 0 0,-1-1 0,1 1 0,-1 0-1,1 0 1,-1 0 0,0 0 0,0 0 0,1-1 0,-1 1 0,0-1 0,6-21-12,0 0 0,-2 0 0,-1 0 0,0-1 0,-2 1 0,-1-1-1,-1 0 1,-1 1 0,0 0 0,-12-43 0,13 63-12,0 1 0,0-1 0,0 1 0,-1 0 0,1-1 0,-1 1 0,1 0 0,-1 0 0,0 0-1,0 0 1,-4-4 0,-5 6-122,5 19 22,5-15 102,1 0 0,0 0-1,0 0 1,0 0 0,1 0-1,-1 0 1,1 0 0,0 0-1,0 0 1,0 0 0,1 0-1,-1 0 1,1-1 0,2 5-1,-2-6 15,1 0 0,-1 0-1,1 0 1,-1 0 0,1 0 0,0-1-1,0 1 1,0-1 0,0 0 0,0 0-1,0 0 1,0 0 0,0 0 0,0-1-1,1 1 1,-1-1 0,0 0-1,6 0 1,-2 0 9,1-1 0,-1 0 0,0 0 0,0-1-1,0 0 1,1 0 0,-2 0 0,1-1 0,0 0-1,-1 0 1,1-1 0,-1 0 0,0 0 0,0 0 0,0-1-1,-1 0 1,0 0 0,0-1 0,7-9 0,3-5 6,-2-1-1,-1 0 1,0-1 0,12-35 0,-24 99-147,1-21 129,-1 25-30,-1-2 188,8 75 1,-5-107-192,0 0 0,1 1 0,0-1 0,1 0 1,0-1-1,1 1 0,0-1 0,1 0 0,0 0 1,14 17-1,-18-25-276,1 0-1,-1 0 1,1 0 0,0-1 0,0 1-1,0-1 1,0 0 0,1 0 0,-1 0 0,6 2-1,20-1-6350,-12-6-2637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34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686 133 3171,'0'-5'449,"-1"0"1,1 0-1,-1 0 1,0 0-1,-1 0 1,1 0-1,-1 0 1,0 1-1,-1-1 1,1 1-1,-1-1 1,1 1-1,-1 0 1,0 0-1,-1 0 1,-6-6-1,3 5-33,0 0 0,0 0-1,0 1 1,-1 0 0,0 0-1,0 1 1,0 0 0,0 0-1,-12-2 1,6 2-175,1 1 0,-1 1 0,0 0 0,0 1 0,0 0 0,1 1 0,-1 0 0,0 1 0,1 1 0,-1 0 0,1 1 0,-18 8 0,5 3-173,0 1-1,2 1 0,0 2 0,1 0 0,0 1 0,2 1 1,1 2-1,0 0 0,2 0 0,1 2 0,-20 37 0,24-38 18,1 0 0,1 1 0,1 0 0,1 1 0,2 0 0,0 0 1,2 1-1,1 0 0,1-1 0,1 2 0,2-1 0,5 52 0,-3-66-76,1 0 0,1 0 0,0 0 0,0 0 0,2-1 0,-1 0 0,2 0 0,0 0 1,0-1-1,1 0 0,0 0 0,1-1 0,0 0 0,0 0 0,17 11 0,-12-11 9,0 0 0,1-1-1,1-1 1,-1 0 0,1-2-1,0 0 1,1 0 0,-1-1-1,1-1 1,0-1 0,29 2-1,-22-4 226,0-1 1,1-1-1,-1-1 0,0-1 0,0-2 0,0 0 0,0-1 1,-1-1-1,29-14 0,-23 7 268,-2-1-1,0-1 1,-1-2-1,-1-1 1,0 0-1,38-42 1,-41 37-351,-1 0 1,-1-1-1,-2-1 1,-1-1-1,0 0 0,-2-1 1,-2-1-1,0 0 1,13-47-1,-23 62-206,-1 1-1,0 0 0,0 0 1,-1-1-1,-1 1 1,-1-1-1,1 1 0,-2-1 1,0 1-1,-7-24 1,5 26-145,-1 1 1,0 0 0,0 0 0,-1 0 0,0 1-1,-1 0 1,0 0 0,-1 0 0,0 1-1,0 0 1,0 1 0,-1 0 0,0 0 0,-15-8-1,13 9-356,-1 0 0,1 1 0,-1 0 0,0 1 0,-21-4 0,-32 1-7435,48 7 877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8:35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745 118 9961,'0'0'625,"-5"-10"192,-1-1-432,1 0 0,-1 1 1,-1 0-1,-12-14 0,16 20-260,-1 0-1,0 1 1,0-1-1,0 1 1,0 0-1,-1 0 1,1 0-1,-1 1 1,0 0-1,0 0 1,0 0-1,0 0 1,0 1-1,0 0 1,-9-1-1,0 2-13,0 1 0,0 0 0,1 1-1,-1 1 1,1 0 0,-1 1 0,1 1 0,0 0-1,1 0 1,-1 1 0,1 1 0,0 0 0,-11 10-1,-22 16 759,-72 70 0,116-102-859,-35 34 573,1 2-1,2 1 1,-49 71-1,73-94-501,0 0 1,0 1-1,1 0 0,1 0 1,1 0-1,0 1 0,1 0 1,1 0-1,1 1 1,0-1-1,1 1 0,1-1 1,1 1-1,1 19 0,0-30-70,1 0-1,-1-1 0,1 1 1,0 0-1,1-1 0,0 1 1,0-1-1,0 0 0,0 0 0,1 0 1,0 0-1,1-1 0,-1 0 1,10 9-1,-6-8 8,1 0 0,0 0 0,0-1 0,0 0 0,1 0 0,-1-1 0,1 0 0,20 4 0,3-3 42,0 0 0,1-3 1,0 0-1,0-2 0,36-6 0,-34 2 59,0-1 0,0-3-1,0 0 1,-1-3 0,0-1 0,-1-1-1,-1-2 1,0-1 0,33-22-1,-49 27 21,0-1 0,0-1 0,-1 0-1,-1-1 1,0-1 0,-1 0-1,0-1 1,-1-1 0,-1 0-1,-1 0 1,-1-1 0,0 0-1,-1-1 1,-1-1 0,-1 1-1,0-1 1,5-29 0,-10 33-166,0-1 0,-1 1 0,0-1 0,-1 1 0,-1-1 0,-1 1 0,0-1 0,-2 1 0,-8-29 0,8 35-249,-1 0 1,0 0-1,0 1 0,-1 0 0,-1 0 1,1 0-1,-1 0 0,-1 1 0,1 1 1,-2-1-1,1 1 0,-1 0 0,0 1 1,0 0-1,-17-8 0,10 7-1216,0 1 0,0 1 0,0 0 0,-1 1 0,-28-3 0,-23 1-7883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49:00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7778 0 4901,'-15'0'-86,"-181"13"2360,70 9-2233,2 6 0,-155 55 0,-109 40 139,-11-36 105,255-66-192,-382 69 385,-563 159 942,-814 237-1383,1484-372 96,-509 168-415,811-237 195,2 5 1,2 5 0,3 5-1,3 5 1,-165 131 0,218-149 78,2 2 1,-70 86-1,93-97 5,1 1 0,1 2 0,3 1 0,-33 75 1,55-111-5,-1 1 0,1-1 0,0 1 1,0-1-1,1 1 0,0 0 1,0 0-1,0 0 0,1 0 1,0-1-1,1 1 0,-1 0 1,1 0-1,0 0 0,1-1 1,0 1-1,0 0 0,0-1 1,5 8-1,-2-6-3,1 0 0,1 0-1,-1-1 1,1 0 0,0 0-1,1 0 1,-1-1 0,1 0 0,1-1-1,-1 0 1,1 0 0,17 7 0,13 3 20,1-2 1,0-2-1,1-1 1,49 5 0,173 5 63,-204-17-68,153 8-131,1-10-1,0-9 1,282-47-1,89-59 18,496-73 371,-310 119-186,471-60 138,-1001 89-184,-1-11 0,-4-10 0,253-99 0,-124 3-15,608-360 0,-712 348 20,-218 137 80,-2-1 1,-1-3 0,66-75-1,-97 101 26,-1 0-1,0-1 1,0 1-1,-1-2 1,0 1-1,-1 0 1,0-1-1,-1 0 1,0 0-1,-1-1 0,0 1 1,-1-1-1,0 0 1,0 1-1,-2-1 1,1 0-1,-1 0 1,-1 0-1,0 1 1,-1-1-1,0 0 1,-1 1-1,0 0 1,-1-1-1,0 1 0,-1 0 1,-6-10-1,-13-21-9,-1 1-1,-2 2 1,-2 0-1,-1 2 1,-3 1-1,0 2 1,-74-58-1,75 68-207,-2 2 1,-1 1-1,0 2 0,-1 2 0,-1 1 0,-1 1 0,0 3 1,0 1-1,-78-12 0,73 18-278,0 2 0,0 2 0,0 2 0,0 2-1,0 2 1,0 1 0,1 3 0,-43 13 0,-84 37-2369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3:37.5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336 566 8616,'0'0'1105,"-9"1"-838,5 0-229,0-1-1,0 1 1,0 0-1,0 0 1,1 0 0,-1 0-1,0 1 1,0-1-1,1 1 1,0 0-1,-1 0 1,1 1-1,0-1 1,0 0 0,0 1-1,0 0 1,0 0-1,1 0 1,-1 0-1,1 0 1,0 1 0,0-1-1,0 1 1,0-1-1,1 1 1,-3 6-1,-72 486 1807,39-202-1141,-22 354-190,28-218-412,8 157 12,17-230-77,-5 146 557,11-499-567,1 1 0,0-1 0,1 0 0,-1 0 0,1 0 0,0 0 0,0 0 0,4 6 0,8 15 231,-10-11-222,2 0 1,-1-1-1,2 0 1,0 0-1,0 0 0,1-1 1,1 0-1,12 12 1,-15-18-52,1 0 0,0 0 0,0-1 0,1 1 0,0-2 0,0 1 0,0-1 0,0-1 0,1 0 1,-1 0-1,1 0 0,0-1 0,0 0 0,13 1 0,44-1 46,0-3-1,87-11 1,41-2-2,297 16-12,385-15 6,269-23 4,44-44-5,-676 31-4,776-41 522,-899 65-533,433-14 15,1653-19 1233,-1529-34-1126,-784 73-122,265-1 447,-427 19-408,-1 1-1,1 0 0,0 0 1,-1 0-1,1 0 0,-1 0 1,1 0-1,-1 0 0,1 0 1,0 0-1,-1 1 0,1-1 0,-1 0 1,1 0-1,-1 0 0,1 1 1,-1-1-1,1 0 0,-1 1 1,1-1-1,-1 0 0,1 1 0,-1-1 1,0 1-1,1-1 0,-1 0 1,0 1-1,1-1 0,-1 1 1,0-1-1,0 1 0,1-1 1,-1 1-1,0 0 0,0-1 0,0 1 1,0-1-1,1 1 0,-1-1 1,0 1-1,0-1 0,0 1 1,0 0-1,-1-1 0,1 1 1,0 0-1,0 0-31,0-1 1,0 1 0,0-1-1,0 1 1,0 0 0,0-1-1,0 1 1,0 0-1,0-1 1,0 1 0,0-1-1,0 1 1,0 0 0,1-1-1,-1 1 1,0-1-1,0 1 1,1-1 0,-1 1-1,0-1 1,1 1-1,-1-1 1,1 1 0,-1-1-1,1 1 1,-1-1 0,1 0-1,-1 1 1,1-1-1,-1 0 1,1 1 0,-1-1-1,1 0 1,-1 0 0,1 1-1,0-1 1,-1 0-1,1 0 1,-1 0 0,1 0-1,0 0 1,-1 0 0,1 0-1,0 0 1,-1 0-1,2 0 1,3-1-39,1-1 0,-1 1 1,1-1-1,-1 1 0,0-2 0,0 1 0,0 0 0,0-1 0,0 0 1,0 0-1,-1-1 0,1 1 0,-1-1 0,0 0 0,0 0 1,0 0-1,-1-1 0,0 1 0,0-1 0,4-6 0,6-11-54,-1-1 0,-1 0 0,9-27 0,-4 1 10,-2-1-1,-3 0 1,9-85 0,-5-158 130,-4 31-80,24-847 30,-40 684-16,-6-138 47,-7 405-28,3 35 63,15 118-74,0 0 0,-1 0 0,1-1 0,-1 1 0,0 0 0,0 0 0,-1 0 0,1 0 0,-1 0 0,0 0 0,-1 0 0,1 0 0,-1 1 0,0-1 0,0 1 0,0 0 0,-1 0 0,0 0 0,1 0 0,-1 1 0,0-1 0,-6-2 0,-8-6 20,0 0 0,-1 1 0,-1 2-1,0 0 1,0 1 0,0 0 0,-29-5 0,-153-19 71,184 29-93,-860-43 27,648 41-51,-1749-9-192,1352 15-45,-1359 74 245,8 113 51,1403-131-34,-56 7 16,4 34-6,378-46-33,-326 60 319,-6-49 178,277-48-2099,316-28-9801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4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19250,'0'0'2787,"-4"57"-1570,4-29-672,0 5-385,0 1-160,6-2-321,8-5-960,1-7-1634,10-10-1537,-7-10-641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3:53.0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377 1 6662,'0'0'881,"-10"1"-304,-1 0-395,0 0 1,0 1-1,0 1 1,1 0 0,-1 0-1,0 1 1,1 1-1,0 0 1,-14 9-1,5-1-51,2 2 0,0 0-1,0 2 1,1-1-1,2 2 1,-1 0 0,2 1-1,0 0 1,2 1 0,0 0-1,1 1 1,1 0-1,-9 32 1,5-6-76,2 1-1,3 0 1,1 0 0,2 0-1,3 64 1,2-103-28,0 0 1,1 0-1,1-1 0,-1 1 0,1-1 1,0 1-1,1-1 0,0 0 0,1 0 1,-1 0-1,1 0 0,1-1 0,0 1 1,0-1-1,0 0 0,1-1 0,0 1 1,0-1-1,0 0 0,1-1 0,0 0 1,0 0-1,1 0 0,-1-1 0,1 0 1,0 0-1,0-1 0,0 0 0,1 0 1,-1-1-1,1 0 0,-1-1 1,1 0-1,0 0 0,0-1 0,-1 0 1,11-2-1,-7 0 95,-1 0 1,0-1 0,0 0 0,0-1-1,-1 0 1,1-1 0,-1-1 0,0 1-1,-1-1 1,1-1 0,-1 0-1,0 0 1,-1-1 0,0 0 0,0 0-1,0-1 1,7-13 0,9-11 337,-2-2 1,-1-1 0,24-57 0,-29 58-55,-2 0 1,-2-2-1,-1 1 1,8-46-1,-17 70-366,0 0-1,-2 0 0,1 0 0,-1 0 0,-1 0 1,0 0-1,-1 0 0,0 0 0,-1 1 1,0-1-1,-1 1 0,0 0 0,-1 0 0,0 0 1,0 0-1,-2 1 0,-10-15 0,10 17-108,0 0-1,-1 0 0,0 1 0,0 0 1,0 0-1,-1 1 0,-1 0 1,1 0-1,-1 1 0,0 0 1,-13-4-1,14 6-513,-1 1 0,1 0 1,-1 1-1,0 0 0,0 0 0,1 1 0,-20 2 1,6 4-2467,4 8-773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3:58.3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212 69 4933,'0'0'1163,"-2"-8"-212,-9-28 506,11 34-1304,-1 1 1,1-1-1,-1 1 0,0 0 1,0-1-1,0 1 0,0 0 0,0-1 1,0 1-1,0 0 0,-1 0 1,1 0-1,0 0 0,-1 0 0,1 0 1,0 0-1,-1 1 0,1-1 1,-1 0-1,1 1 0,-1-1 0,0 1 1,1 0-1,-1-1 0,1 1 1,-1 0-1,0 0 0,1 0 1,-1 0-1,-2 1 0,1-1 79,-1 1 1,1-1-1,0 1 1,-1 0-1,1 0 0,0 0 1,0 0-1,0 1 0,0-1 1,0 1-1,0 0 0,-3 2 1,-3 7-151,1-1-1,0 2 1,0-1 0,1 1 0,0 0-1,1 0 1,1 1 0,0 0 0,-3 16-1,-4 17-78,-7 60-1,14-74 44,2 1 0,1-1 0,1 1 0,6 47-1,-2-63 26,0-1-1,1 1 1,1 0-1,0-1 0,1 0 1,1-1-1,0 1 0,1-1 1,1-1-1,13 17 0,-15-21 6,55 64 209,-57-69-274,0 1-1,1-1 1,0 0 0,0-1 0,0 1 0,0-1 0,1-1 0,0 1 0,12 4 0,-16-7 30,-1-1 0,1 0 0,0 0 0,-1 0 0,1 0 0,0-1 0,-1 1 1,1-1-1,0 1 0,-1-1 0,1 0 0,-1 0 0,1 0 0,-1 0 0,1-1 0,-1 1 0,0-1 0,0 1 0,0-1 0,0 0 0,0 0 0,0 0 0,0 0 0,-1 0 0,1 0 0,-1-1 0,1 1 0,1-5 0,6-10 144,-1-1 1,0 0-1,5-20 0,-5 15-66,6-15 185,-2-1-1,-1-1 0,-3 0 1,-1 0-1,4-81 1,-11 105-253,0 0 1,-1 0 0,0 0-1,-1 0 1,-1 0 0,-1 1-1,0-1 1,-1 1 0,-1 0 0,0 0-1,-1 0 1,0 1 0,-2 0-1,1 1 1,-2 0 0,0 0-1,0 1 1,-12-11 0,17 18-14,0 2 1,-1-1 0,1 0-1,0 1 1,-1 0 0,0 0-1,0 1 1,0 0 0,0 0-1,0 0 1,0 1 0,0 0-1,-9-1 1,-28 1-6426,37 1 1300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4:10.7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155 354 1249,'-8'1'2258,"-90"1"1037,53-2 4330,41 0-6512,16 19-958,-1-11-160,0-1 0,1 0-1,0-1 1,1-1 0,-1 0 0,1 0 0,0-1 0,0-1 0,1 0 0,17 1-1,57 17 378,-44-7 69,-1-2 1,2-2 0,55 5-1,138 1-50,-7-2-365,360 22 472,1-39-425,212-76 9,-513 41-62,-180 24-18,661-51 65,-163 23 248,-239 25-289,-143 11-20,488 4 186,-500 8-79,380-38-1,1-18 203,-150 31-214,-184-17 145,-98 18 122,-107 15-133,78-16 0,114-40-193,-236 53 656,-23 2-651,-41-1-172,50 3-311,0 0 0,0 1 0,1-1 0,-1 0 0,0 0 0,0 0 0,1 0 0,0-1 0,-1 1 0,1 0 0,0 0 0,0 0 0,0 0 0,0 0 0,0 0 0,1-4 0,0 1-1895,-1-11-2804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4:35.9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307 76 8072,'-9'3'1089,"-11"3"-540,1 1 0,-1 1 0,2 1 0,-1 1 0,1 0 0,1 1 0,-31 27 0,38-29-424,0 0-1,1 1 1,1 1-1,-1 0 1,2 0 0,-1 0-1,2 1 1,0 0 0,0 0-1,1 1 1,0 0 0,1 0-1,1 0 1,-2 14 0,-4 45 53,3 1 0,3 1 0,4-1 1,11 86-1,-8-132-48,0 0 1,2-1-1,1 1 0,2-1 0,0-1 1,19 36-1,-23-52-112,0-1 0,0-1 0,1 1 1,0-1-1,0 0 0,1 0 0,0 0 0,0-1 0,13 8 0,-14-11 0,0 0 0,0 0 0,0 0 0,1-1 0,0 0 0,-1 0-1,1-1 1,0 0 0,-1 0 0,1 0 0,0-1 0,0 0 0,0-1 0,11-1-1,-9 0 66,0-1 0,-1 0 0,1 0 0,-1-1 0,0 0 0,0-1 0,0 0 0,0 0-1,-1 0 1,0-1 0,0 0 0,0-1 0,-1 0 0,9-11 0,5-9 438,-1-1 1,23-49-1,-11 14 509,-3-1-1,35-118 1,-51 136-779,-2-1 1,-2 0-1,-2 0 0,-2 0 0,-3-49 1,-2 81-216,0 1 0,-2-1 0,1 1 0,-2 0 0,0 0 0,-1 0 0,0 0 0,-1 1 0,-1 0 0,0 0 0,-1 0 0,-12-15 0,14 20-36,-1 1 1,1 0-1,-1 1 0,0-1 1,0 1-1,-1 1 0,0 0 1,0 0-1,0 0 0,0 1 1,-1 0-1,0 1 0,0 0 1,0 0-1,0 1 0,0 0 1,-1 0-1,1 1 0,0 1 1,-12-1-1,18 2-106,-1-1 1,0 1-1,1 0 1,-1 0 0,1 0-1,-1 0 1,1 0-1,-1 1 1,1 0-1,0-1 1,0 1-1,0 1 1,0-1-1,0 0 1,0 1-1,0-1 1,1 1 0,-4 5-1,-5 14-3222,7 4-3389,4-11-351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4:38.0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360 30 8520,'-1'-2'157,"1"1"-1,-1 0 1,1-1 0,-1 1 0,1 0-1,-1 0 1,0 0 0,0 0-1,0-1 1,1 1 0,-1 0-1,0 0 1,0 1 0,-1-1-1,1 0 1,0 0 0,0 0-1,0 1 1,0-1 0,-1 1 0,1-1-1,0 1 1,-1-1 0,1 1-1,0 0 1,-1-1 0,1 1-1,0 0 1,-3 0 0,-50-2 526,47 2-686,2 1 39,0 0 1,1 0-1,-1 1 0,1 0 0,-1 0 0,1 0 1,0 0-1,0 1 0,0-1 0,0 1 0,0 0 1,1 0-1,-1 1 0,1-1 0,0 1 0,0 0 1,0-1-1,-3 7 0,-8 12 154,-22 44 0,8-6-169,3 1 1,-19 68 0,33-88 128,1 1 0,3 1 1,1-1-1,-1 54 1,7-89-82,0 0 0,0 1 0,1-1 0,0 0 1,0 0-1,1 0 0,-1 0 0,2 0 0,-1 0 1,1 0-1,0-1 0,5 9 0,-5-12-28,0 1-1,1 0 1,0-1 0,0 0-1,0 0 1,0 0-1,0 0 1,0-1 0,1 1-1,-1-1 1,1 0-1,0-1 1,0 1 0,-1-1-1,1 0 1,0 0-1,0 0 1,9-1 0,-2 1 58,0-1 1,-1-1 0,1 0-1,0 0 1,0-1 0,-1-1 0,1 0-1,-1-1 1,0 0 0,16-8-1,-10 3 87,0-2 0,0 0-1,-1 0 1,-1-2 0,26-25-1,-17 11 117,-2-1 0,0-1 0,-2-1 0,-1 0 0,-2-2 0,22-54 0,-32 68-193,-1 0 0,0 0 0,-2-1 0,0 1 0,-2-1 0,0 0 0,-1 0 0,0 0 0,-2 0 0,-4-32 0,3 42-157,0 0 0,-1-1 0,0 1 1,0 1-1,-1-1 0,0 0 0,0 1 1,-1 0-1,-1 0 0,1 0 1,-1 1-1,0-1 0,-1 2 0,1-1 1,-1 1-1,-1 0 0,1 0 0,-1 1 1,0 0-1,-1 0 0,1 1 0,-1 0 1,-11-4-1,16 7-206,-1-1-1,0 1 1,0 0-1,0 0 1,0 0-1,0 1 1,-1 0-1,1 0 1,0 0-1,-6 1 1,-27 15-7965,27-9 2015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4:40.4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1666,'0'6'64,"0"-2"-64,0 1 64,0-1-128,0 3-929,2-1 352,3-2 609,-1 3 32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4:40.9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211 148 4869,'1'-12'1585,"0"3"-1247,1 0 125,0 0 1,-1 0-1,0 0 0,-1-1 1,0 1-1,0 0 0,-1 0 1,0 0-1,-1-1 0,-3-9 1,5 18-404,-1 0 1,0 0-1,0 0 1,1 0 0,-1 0-1,0 0 1,0 0 0,0 0-1,0 1 1,0-1 0,-1 0-1,1 0 1,0 1 0,0-1-1,0 1 1,-1-1-1,1 1 1,0 0 0,-1-1-1,1 1 1,0 0 0,-1 0-1,1 0 1,0 0 0,-1 0-1,1 0 1,0 0-1,0 1 1,-1-1 0,1 0-1,0 1 1,-1-1 0,1 1-1,0-1 1,0 1 0,0 0-1,0-1 1,0 1-1,-1 0 1,1 0 0,0 0-1,1 0 1,-1 0 0,-1 1-1,-4 4-75,0 0 0,0 0 0,0 1-1,1 0 1,-5 9 0,-8 18 17,2 0 1,1 1 0,2 0-1,2 1 1,-11 54-1,12-28-21,2 1-1,1 91 1,7-137 14,1-1 0,1 1 0,0-1 0,1 1 0,0-1 0,2 0 0,9 24 0,-12-35 1,0 0-1,1 0 1,0 0-1,0 0 0,0 0 1,0 0-1,1-1 0,0 0 1,0 0-1,0 0 0,0 0 1,1-1-1,-1 1 1,1-1-1,0 0 0,0-1 1,0 1-1,0-1 0,1 0 1,-1 0-1,1-1 0,-1 1 1,1-1-1,0-1 1,5 1-1,-3-1 75,0 0 0,0-1 0,0 0 0,-1 0 0,1-1 0,0 0 0,-1 0 0,1-1 0,-1 0 0,0 0 0,0-1 0,13-8 0,-9 3 17,0-1 0,-1 1 0,0-1 1,0-1-1,-1 0 0,13-20 1,-5 3 158,-2-1 1,-1 0-1,-2-1 1,0 0-1,11-51 1,-17 44 282,-1 1-1,-1-1 1,-2 0-1,-4-43 1,2 76-495,0 1 1,0-1-1,0 0 1,-1 1 0,1-1-1,-1 0 1,0 1-1,0-1 1,0 1 0,-1-1-1,1 1 1,-1 0 0,0-1-1,0 1 1,0 0-1,0 0 1,-1 1 0,1-1-1,-1 0 1,0 1-1,1-1 1,-1 1 0,-6-4-1,-34-6-1471,-8 8-4597,28 3 396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4:41.5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144 1 7079,'0'0'4201,"-10"2"-3827,5-1-354,1 0-1,0 1 1,0-1 0,-1 1 0,1 0 0,1 0 0,-1 0 0,0 0-1,0 1 1,1 0 0,-1 0 0,1 0 0,0 0 0,0 0 0,0 1-1,0-1 1,1 1 0,0-1 0,-1 1 0,1 0 0,0 0 0,1 0-1,-1 1 1,-1 7 0,-10 26 78,2 1 0,2 0 0,1 1 0,3 0 0,0 1-1,3-1 1,2 1 0,4 43 0,-3-76-103,0 0 0,1 0-1,0 0 1,1-1 0,-1 1 0,1-1-1,1 0 1,-1 0 0,1 0 0,0 0-1,1 0 1,7 8 0,-9-13 62,-1 0 0,0 0 1,1 0-1,-1 0 0,1 0 0,0-1 0,-1 1 0,1-1 0,0 0 1,0 1-1,0-2 0,0 1 0,0 0 0,0 0 0,0-1 1,0 0-1,0 0 0,0 0 0,1 0 0,-1 0 0,0 0 0,0-1 1,0 1-1,0-1 0,0 0 0,0 0 0,0 0 0,-1-1 1,1 1-1,0-1 0,0 1 0,-1-1 0,1 0 0,2-3 0,12-9 255,-1-2-1,0 1 0,-1-2 0,-1 0 0,-1 0 0,-1-2 0,17-31 0,59-146-146,-82 178-174,1 0 0,-2 0 0,0 0 0,-2-1 0,0 1 0,-1-1 0,0 0 0,-2-24 1,0 41-55,0 1 1,-1-1 0,1 0 0,0 1 0,0-1 0,-1 1 0,1-1 0,-1 0 0,1 1-1,-1-1 1,0 1 0,0-1 0,0 1 0,0 0 0,0-1 0,0 1 0,0 0 0,0 0-1,0-1 1,0 1 0,-1 0 0,1 0 0,0 0 0,-1 1 0,1-1 0,-1 0 0,1 0-1,-1 1 1,1-1 0,-1 1 0,0 0 0,1-1 0,-1 1 0,0 0 0,1 0 0,-1 0-1,0 0 1,1 0 0,-1 0 0,1 0 0,-1 1 0,0-1 0,1 1 0,-3 0-1,-10 3-1139,0 1 0,1 0 0,-1 1 0,-13 9 0,9-5-1299,-8 1-3377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4:43.2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229 91 8648,'-10'2'59,"-1"1"-18,1 0-1,0 1 1,0 1 0,0 0-1,1 0 1,-1 0 0,1 2 0,0-1-1,1 1 1,0 0 0,0 1-1,0 0 1,1 0 0,0 0-1,-7 13 1,4-2 146,0 1 0,1 1 0,0 0 0,2 0 0,1 0 0,0 1 0,2 0 0,-2 26-1,3-20-29,2-1-1,1 1 0,1 0 0,2 0 1,0-1-1,9 32 0,-8-46-169,0-1 0,1 1 0,0-1 0,1 0 0,0 0-1,1 0 1,14 17 0,-18-25 63,0-1-1,0 1 1,0-1-1,1 1 1,0-1-1,-1 0 1,1 0-1,0-1 0,1 1 1,-1-1-1,0 0 1,1 0-1,-1 0 1,1 0-1,-1-1 1,1 0-1,0 0 1,0 0-1,0-1 1,-1 0-1,1 1 0,0-2 1,0 1-1,6-2 1,-9 1 30,0 0 1,0 0 0,0 0-1,-1 0 1,1-1-1,0 1 1,0-1-1,-1 1 1,1-1-1,-1 0 1,0 0 0,1 0-1,-1 0 1,0 1-1,0-2 1,0 1-1,0 0 1,0 0-1,-1 0 1,1-3 0,12-52 1077,-12 49-1013,33-266 1929,10-61-1778,-42 325-508,5-30-1805,-8 14-4141,-4 12-210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4:44.0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296 9 8200,'0'0'1831,"-10"-3"-486,6 2-1226,1 0-37,0 0-1,0 1 0,0-1 0,0 0 1,0 1-1,0 0 0,0 0 0,-1 0 1,1 0-1,0 0 0,0 0 0,0 1 1,0 0-1,0-1 0,0 1 0,0 0 0,1 1 1,-1-1-1,0 0 0,0 1 0,1 0 1,-1-1-1,1 1 0,-1 0 0,-2 4 1,-13 15 17,1 1 0,2 0 0,0 1 1,1 1-1,1 0 0,-12 36 1,6-9-87,3 2 1,-12 64 0,18-66 149,-2 61 0,10-94-140,2 0 0,1 0 1,0 0-1,1 0 1,1 0-1,0-1 0,7 19 1,-9-31-25,1 0 0,0 0 0,0 0 0,1 0 1,-1-1-1,1 1 0,0-1 0,0 0 0,1 0 1,-1 0-1,1 0 0,0-1 0,0 0 0,0 1 1,0-1-1,1 0 0,-1-1 0,1 1 0,0-1 1,-1 0-1,1 0 0,0-1 0,0 1 0,0-1 0,1 0 1,-1-1-1,0 1 0,0-1 0,10-1 0,-2 0 121,0-2 0,0 1-1,0-2 1,-1 0 0,1 0-1,-1-1 1,0-1 0,-1 0-1,1 0 1,19-16 0,-1-2 402,-2 0 0,-1-2 1,0-2-1,-3 0 0,0-1 1,37-61-1,-50 70-464,0 1 1,-1-1-1,-2-1 0,0 0 1,-1 0-1,-1-1 0,0 1 1,-2-1-1,-1 0 0,-1-1 1,-1 1-1,-3-45 0,1 59-177,-1 0 0,0 0-1,0 0 1,-1 0 0,0 0-1,-1 1 1,0 0 0,0-1-1,0 1 1,-1 1 0,0-1-1,-10-10 1,7 10-583,1 1 0,-1-1 0,0 1 0,0 1 0,-1-1 1,-9-3-1,-30-11-4557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4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14446,'0'0'4212,"10"-9"-2456,34-26-630,-43 34-1091,0 0 0,0 0-1,0 0 1,1 1-1,-1-1 1,1 0 0,-1 0-1,0 1 1,1-1 0,-1 1-1,1 0 1,-1-1-1,1 1 1,-1 0 0,1 0-1,-1 0 1,1 0 0,0 0-1,-1 0 1,2 0-1,-2 1-12,1 0 0,-1-1 0,-1 1 0,1 0 0,0 0 0,0 0 0,0-1-1,0 1 1,-1 0 0,1 0 0,0 0 0,-1 0 0,1 1 0,-1-1 0,1 0 0,-1 0-1,1 0 1,-1 0 0,1 2 0,0 7 125,0 0 0,-1 0 0,1-1 0,-3 17 0,1-17 105,-6 52 415,4-46-581,1 0 1,0 0-1,2 0 1,1 31-1,-1-45-79,1 0-1,-1 0 0,0 0 0,0-1 0,1 1 0,-1 0 0,0 0 1,1 0-1,-1-1 0,1 1 0,-1 0 0,1-1 0,0 1 0,-1 0 1,1-1-1,-1 1 0,1-1 0,0 1 0,0-1 0,-1 1 0,1-1 1,0 0-1,0 1 0,-1-1 0,1 0 0,0 0 0,0 1 0,0-1 1,0 0-1,0 0 0,-1 0 0,1 0 0,0 0 0,0 0 1,0 0-1,0 0 0,-1-1 0,1 1 0,0 0 0,0 0 0,0-1 1,0 1-1,0-1 0,3-1 41,0 1 0,0-1 0,0 0 0,0 0 0,0 0-1,-1-1 1,6-4 0,-1-2-1,-1 0 0,1-1 1,-2 1-1,1-1 0,-2-1 0,1 1 0,-1-1 0,-1 0 0,0 0 0,0-1 0,-1 1 0,-1-1 0,0 0 0,-1 1 0,1-17 0,-5 61-200,1-23 136,1-1 0,0 1 1,1-1-1,0 1 0,0 0 1,3 15-1,-2-22 54,0-1-1,0 0 1,-1 0-1,2 0 1,-1 0 0,0 0-1,0 0 1,1-1-1,-1 1 1,0 0 0,1-1-1,0 1 1,-1-1-1,1 1 1,0-1 0,0 0-1,0 0 1,0 0-1,0 0 1,0 0 0,0 0-1,0 0 1,1-1-1,-1 1 1,0-1 0,0 0-1,0 1 1,1-1-1,-1 0 1,0 0 0,0 0-1,1-1 1,-1 1-1,0-1 1,3 0 0,3-1 57,0-1 0,-1 1 1,0-1-1,1-1 0,-1 1 0,-1-1 1,1 0-1,0-1 0,-1 0 0,0 0 1,0 0-1,-1-1 0,1 0 0,-1 0 1,7-12-1,-5 10-41,-1-1 0,-1 0-1,0-1 1,0 1 0,-1-1 0,0 0 0,-1 0-1,0-1 1,-1 1 0,0 0 0,1-14 0,-3 23-53,0 1 0,0 0 0,1 0 0,-1-1 1,0 1-1,0 0 0,0 0 0,0-1 0,0 1 1,0 0-1,0 0 0,0-1 0,0 1 0,0 0 0,0-1 1,-1 1-1,1 0 0,0 0 0,0-1 0,0 1 0,0 0 1,0 0-1,0-1 0,-1 1 0,1 0 0,0 0 1,0 0-1,0-1 0,-1 1 0,1 0 0,0 0 0,0 0 1,0 0-1,-1 0 0,1-1 0,0 1 0,0 0 1,-1 0-1,1 0 0,0 0 0,-1 0 0,1 0 0,0 0 1,0 0-1,-1 0 0,1 0 0,0 0 0,0 0 1,-1 0-1,1 0 0,0 0 0,-1 0 0,1 0 0,0 0 1,0 0-1,-1 1 0,1-1 0,0 0 0,0 0 0,0 0 1,-1 0-1,1 1 0,0-1 0,0 0 0,0 0 1,-1 0-1,1 1 0,0-1 0,0 0 0,-14 16-128,11-9 195,-1 0-1,2 1 1,-1-1 0,1 0 0,0 1-1,1-1 1,-2 14 0,3-20-49,0 1 0,0 0 0,1 0 0,-1-1 1,0 1-1,1 0 0,-1-1 0,1 1 0,-1 0 0,1-1 1,0 1-1,0-1 0,0 1 0,0-1 0,0 1 1,0-1-1,0 0 0,0 0 0,0 1 0,1-1 0,-1 0 1,0 0-1,1 0 0,-1 0 0,1 0 0,-1-1 1,1 1-1,0 0 0,-1-1 0,1 1 0,0-1 0,-1 0 1,1 1-1,0-1 0,0 0 0,-1 0 0,1 0 1,3-1-1,8 1 65,0-1 0,0-1 0,0 0 0,0-1 0,0 0 1,0-1-1,-1 0 0,0-1 0,21-12 0,-25 13-101,0-1 0,-1 0-1,0 0 1,0 0 0,-1-1-1,1 0 1,-1 0 0,0-1-1,-1 0 1,0 0 0,0 0-1,0 0 1,-1-1 0,0 0-1,6-16 1,-10 24 17,0 0-1,0-1 1,0 1 0,0 0-1,1-1 1,-1 1 0,0 0-1,0-1 1,0 1 0,0 0-1,0 0 1,0-1 0,0 1-1,0 0 1,0-1-1,0 1 1,0-1 0,0 1-1,0 0 1,0 0 0,0-1-1,0 1 1,-1 0 0,1-1-1,0 1 1,0 0 0,0-1-1,0 1 1,-1 0 0,1 0-1,0-1 1,0 1-1,-1 0 1,1 0 0,0-1-1,0 1 1,-1 0 0,1 0-1,0 0 1,-1 0 0,1 0-1,0-1 1,0 1 0,-1 0-1,-19 6-82,-17 17 127,29-15 58,1 0-1,0 0 1,0 1 0,1 0 0,0 0 0,1 1-1,-7 14 1,11-22-89,0 0 0,1 0-1,-1 0 1,0 0-1,1 0 1,-1 0 0,1 0-1,0 0 1,0 0-1,0 0 1,0 1 0,0-1-1,0 0 1,0 0-1,1 0 1,-1 0 0,1 0-1,-1 0 1,1 0-1,0 0 1,0 0 0,0 0-1,0-1 1,0 1-1,0 0 1,0-1 0,1 1-1,-1 0 1,1-1-1,-1 0 1,1 1 0,0-1-1,-1 0 1,1 0-1,0 0 1,0 0 0,0 0-1,0 0 1,0 0 0,0-1-1,0 1 1,0-1-1,0 0 1,3 1 0,10 2-230,1-1 1,0 0 0,0-2 0,0 1 0,17-3 0,-25 1-998,1-1-1,-1 1 1,1-1 0,-1-1-1,0 0 1,13-5 0,16-15-9819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4:44.7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 30 11018,'0'0'2910,"-7"-4"-2339,6 3-561,-1 0 0,1 0 0,0 0 0,-1 0-1,1 0 1,0 1 0,-1-1 0,1 1 0,-1-1 0,1 1 0,-1-1 0,1 1 0,-1 0-1,1 0 1,-1-1 0,1 1 0,-1 0 0,1 1 0,-1-1 0,1 0 0,-1 0-1,1 1 1,-1-1 0,1 1 0,-3 0 0,1 2-10,1 0 0,-1 0 0,1 1 0,0-1 0,-1 1 0,2-1 0,-1 1 0,0 0 0,1 0-1,0 0 1,-1 0 0,1 6 0,-9 27 213,2 1 0,1 1 0,2-1 0,2 1 0,2 0 0,1 0 0,2 0 0,10 59 0,-10-90-189,0 0 0,1-1 1,0 1-1,0-1 0,1 0 1,0 0-1,0 0 0,0 0 1,1-1-1,0 0 0,9 10 1,-10-13-9,-1-1-1,0 1 1,0-1 0,1 0 0,0 0 0,-1 0 0,1-1 0,0 1 0,0-1-1,0 0 1,0 0 0,0 0 0,0 0 0,0-1 0,0 0 0,0 0-1,0 0 1,0 0 0,1 0 0,-1-1 0,0 0 0,0 0 0,0 0 0,6-3-1,2-2 162,0-1 0,-1 0 1,0-1-1,0 0 0,-1 0 0,0-1 0,0-1 0,-1 0 0,14-19 0,-7 7-2,-2 0 1,0-1-1,-1-1 1,10-26-1,-16 30-102,-1 0 1,0-1-1,-2 1 0,0-1 0,-1 0 1,0-25-1,-3 37-60,0 0 1,0 1 0,-1-1-1,0 0 1,-1 0 0,1 1-1,-2-1 1,1 1 0,-1 0-1,-1-1 1,0 2-1,0-1 1,0 0 0,-1 1-1,0-1 1,0 1 0,-7-6-1,10 11-54,-1 0-1,1-1 0,0 2 0,-1-1 1,1 0-1,-1 0 0,0 1 0,0 0 1,1-1-1,-1 1 0,0 0 0,0 0 1,0 1-1,0-1 0,0 1 0,0-1 1,0 1-1,-1 0 0,1 0 0,0 0 1,0 1-1,-5 0 0,3 1-216,1 0-1,0 0 1,0 0-1,0 0 1,0 1 0,1 0-1,-1 0 1,1 0-1,-1 0 1,1 0-1,0 1 1,0-1 0,0 1-1,-2 5 1,-12 18-3757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4:45.5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194 48 7911,'0'0'2552,"0"-8"-1249,0 6-1155,-4-25 827,4 27-948,0-1-1,0 1 1,0-1 0,0 1 0,-1-1 0,1 0 0,0 1 0,-1-1 0,1 1-1,0-1 1,-1 1 0,1 0 0,-1-1 0,1 1 0,-1-1 0,1 1 0,-1 0 0,1-1-1,-1 1 1,1 0 0,-1-1 0,1 1 0,-1 0 0,1 0 0,-1 0 0,0 0-1,1 0 1,-1-1 0,1 1 0,-1 0 0,0 0 0,1 0 0,-1 0 0,1 1-1,-1-1 1,0 0 0,1 0 0,-1 0 0,1 0 0,-1 1 0,1-1 0,-1 0 0,0 1-1,1-1 1,-1 0 0,0 1 0,-4 3-7,1 1 0,-1 0-1,1 0 1,0 0 0,0 0 0,0 1 0,1-1-1,-1 1 1,2 0 0,-1 0 0,1 0 0,-3 8 0,-1 1 21,-16 39 323,2 2-1,3 1 1,2 0 0,2 1-1,3 0 1,3 1 0,0 105-1,7-155-339,1 1 0,0-1-1,0 1 1,1-1 0,0 0-1,1 0 1,0 0-1,1 0 1,8 15 0,-10-19 2,1-1 1,1 0 0,-1 0-1,0-1 1,1 1-1,0-1 1,0 0 0,0 0-1,0 0 1,0 0 0,1-1-1,-1 1 1,1-1-1,0 0 1,-1-1 0,1 1-1,0-1 1,0 0 0,0 0-1,7 0 1,-1-1 47,1 0 1,-1 0-1,1-1 1,-1-1-1,1 0 1,-1 0-1,0-1 1,0-1-1,0 0 1,0 0-1,-1-1 1,1-1-1,-1 1 1,-1-2-1,1 1 1,-1-1-1,0-1 1,9-9-1,-8 6-31,0-1 0,-1 0-1,0 0 1,-1-1-1,0 1 1,-1-2 0,-1 1-1,0-1 1,0 0 0,-2 0-1,0-1 1,0 0 0,2-26-1,-5 17 8,0 0 1,-2 0-1,0-1 0,-2 2 0,0-1 0,-2 0 0,-1 1 0,0-1 0,-2 2 0,-1-1 0,-1 1 0,0 0 0,-2 1 0,0 1 0,-20-25 0,29 41-173,-1 0-1,1 0 0,-1 1 1,0-1-1,0 1 1,-1 0-1,1 0 1,-1 1-1,1-1 0,-1 1 1,0 0-1,0 0 1,0 1-1,-7-2 1,8 2-184,1 1 0,0 0 0,-1 0 0,1 0 1,-1 0-1,1 1 0,-1-1 0,1 1 0,0 0 1,-1 0-1,1 0 0,0 0 0,0 1 1,0-1-1,0 1 0,0 0 0,0 0 0,0 0 1,1 0-1,-1 1 0,1-1 0,-3 4 0,-16 25-3841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4:53.6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231 118 2466,'0'0'6321,"2"-8"-7474,1-1 1341,3-25 1823,-6 33-1743,-1 0-1,1 0 1,-1 0-1,0 0 0,1-1 1,-1 1-1,0 0 1,0 0-1,1 1 1,-1-1-1,0 0 1,0 0-1,0 0 0,0 0 1,0 1-1,0-1 1,0 1-1,-1-1 1,1 1-1,0-1 0,0 1 1,0-1-1,-1 1 1,1 0-1,0 0 1,0 0-1,0 0 1,-1 0-1,1 0 0,0 0 1,-2 0-1,-16-4 1612,16 2-1665,-1 0 0,1 0 1,-1 1-1,0-1 0,0 1 1,1 0-1,-1 0 0,0 0 1,0 0-1,0 1 0,0 0 0,0 0 1,0 0-1,0 0 0,0 1 1,0-1-1,0 1 0,1 0 1,-1 0-1,-7 3 0,-6 11 899,11-9-1909,15-8-4667,-8 0 5584,1-1 0,0 1 1,-1 0-1,0-1 0,1 1 0,-1 0 0,0-1 0,0 1 1,0-1-1,-1 0 0,1 1 0,-1-1 0,1 0 1,-1 1-1,0-1 0,0 0 0,0 0 0,-1-4 1,1 4 1253,-2 8-1362,0-1-1,0 1 1,1 0-1,0 0 1,-1 0 0,2 0-1,-2 5 1,0 6 36,0-10-21,-5 20 347,0 2-1,2-1 1,-3 55-1,15-94 218,0-15-442,-7 25-143,0-58 134,0 59-134,0 0 0,0 0 0,0 0 0,-1-1 0,1 1 0,0 0-1,0 0 1,-1-1 0,1 1 0,-1 0 0,1 0 0,-1 0 0,1 0-1,-1 0 1,0 0 0,1 0 0,-1 0 0,0 0 0,0 0 0,0 0-1,0 0 1,0 1 0,0-1 0,0 0 0,0 1 0,0-1 0,0 1 0,0-1-1,0 1 1,-1-1 0,1 1 0,0 0 0,0-1 0,0 1 0,-1 0-1,1 0 1,0 0 0,0 0 0,-1 0 0,1 0 0,0 1 0,-2-1-1,0 2-8,1-1-1,0 0 1,0 1 0,0 0-1,1-1 1,-1 1-1,0 0 1,0 0-1,1 0 1,0 0-1,-1 0 1,1 0-1,0 0 1,0 1-1,0-1 1,0 0-1,0 1 1,1-1-1,-1 1 1,0 2-1,-5 53-57,6-57 65,0 0-1,0-1 0,0 1 0,0-1 0,0 1 1,0-1-1,0 1 0,0 0 0,0-1 1,1 1-1,-1-1 0,0 1 0,0-1 0,1 1 1,-1-1-1,0 1 0,1-1 0,-1 1 0,0-1 1,1 0-1,-1 1 0,1-1 0,-1 0 1,1 1-1,-1-1 0,1 0 0,-1 1 0,1-1 1,-1 0-1,1 0 0,0 0 0,-1 1 1,1-1-1,-1 0 0,1 0 0,-1 0 0,1 0 1,0 0-1,-1 0 0,1 0 0,-1 0 1,1 0-1,-1-1 0,1 1 0,0 0 0,-1 0 1,1 0-1,-1-1 0,1 1 0,-1 0 0,1-1 1,-1 1-1,1 0 0,-1-1 0,1 0 1,28-21 287,-25 17-258,-1-1 1,0 0-1,0 0 1,0 0-1,0 0 1,-1 0-1,0-1 1,0 1-1,-1-1 1,0 0-1,0 1 1,0-10-1,-5 13 101,-2 8-101,-6 10-37,5-4-7,0 1 0,1 1 1,0-1-1,1 1 1,0 0-1,1 0 0,1 0 1,0 0-1,-1 19 1,4-31 10,0-1 0,0 0 0,0 0 0,0 1 0,0-1-1,0 0 1,0 0 0,0 1 0,0-1 0,1 0 0,-1 0 0,0 1 0,0-1 0,0 0 0,0 0 0,1 0 0,-1 0 0,0 1 0,0-1 0,1 0 0,-1 0 0,0 0 0,0 0 0,1 0 0,-1 0 0,0 1 0,0-1 0,1 0 0,-1 0 0,0 0 0,0 0 0,1 0 0,-1 0 0,0 0 0,0 0 0,1 0 0,-1 0 0,0 0 0,1 0 0,-1-1 0,0 1 0,0 0 0,1 0 0,-1 0 0,0 0 0,0 0 0,0 0 0,1-1-1,-1 1 1,0 0 0,0 0 0,0 0 0,1-1 0,-1 1 0,0 0 0,0 0 0,0 0 0,0-1 0,0 1 0,1 0 0,-1-1 0,15-13 29,-10 5-196,0 0-1,0 0 1,-1-1 0,0 1-1,0-1 1,-1 0-1,0 0 1,-1 0-1,0-1 1,0-17-1,-2 28-20,0 0 175,-1 0 0,0-1-1,1 1 1,-1-1-1,1 1 1,-1-1-1,1 1 1,0-1 0,-1 1-1,1-1 1,-1 0-1,1 1 1,0-1-1,0 0 1,-1 1-1,1-1 1,0 0 0,0 1-1,0-1 1,0 0-1,-1 1 1,1-1-1,0 0 1,0 1-1,0-1 1,1 0 0,-1 0-1,0 1 1,0-1-1,0 0 1,0 1-1,1-1 1,-1 0-1,9-39 187,-5 21 182,-17 109 780,-16 129 152,23-76-914,6-142-284,0-20 572,1-84-36,-3-114-659,-2 200-206,10 43-3,-2-20 239,1 1 0,0-1-1,0 0 1,0 0 0,0 0-1,1-1 1,0 0 0,0 0-1,1-1 1,-1 1 0,1-1-1,0-1 1,0 1 0,0-1-1,1-1 1,-1 1 0,1-1-1,-1-1 1,1 1 0,0-1-1,0 0 1,0-1 0,-1 0-1,1 0 1,0-1 0,12-2-1,-12 2 13,1-1-1,-1 0 0,0 0 1,-1-1-1,1 0 0,0-1 1,-1 1-1,0-1 1,0-1-1,0 1 0,9-9 1,-12 9 5,0 0 1,0 0-1,-1 0 1,1-1-1,-1 0 1,0 0 0,0 0-1,-1 0 1,0 0-1,1 0 1,-2-1-1,1 1 1,-1-1-1,1 1 1,-2-1 0,1 1-1,0-9 1,-1 13-16,0 0-1,0 1 1,0-1 0,-1 1 0,1-1 0,0 0 0,0 1 0,0-1 0,0 1 0,-1-1 0,1 1-1,0-1 1,0 0 0,-1 1 0,1-1 0,0 1 0,-1 0 0,1-1 0,-1 1 0,1-1 0,-1 1-1,1-1 1,-1 1 0,1 0 0,-1-1 0,1 1 0,-1 0 0,1 0 0,-1-1 0,0 1 0,-25 0-68,-20 17-90,35-9 148,1 0 0,-1 0 0,2 1-1,-1 0 1,1 1 0,0 0 0,-11 18 0,15-21 7,1 1 1,0-1-1,0 0 1,1 1-1,0 0 1,1 0-1,0 0 0,0 0 1,0 0-1,1 0 1,0 1-1,1-1 1,0 11-1,0-17-6,1 1-1,-1-1 1,1 0-1,-1 0 0,1 1 1,0-1-1,0 0 1,0 0-1,0 0 1,0 0-1,1 0 0,-1 0 1,1 0-1,-1 0 1,1 0-1,0-1 1,-1 1-1,1-1 0,0 1 1,4 1-1,-1 0-149,0-1 0,0 0-1,1 0 1,-1-1 0,0 0-1,1 0 1,-1 0 0,11 0-1,-4-1-702,0 0-1,-1-1 0,1 0 1,-1-1-1,1-1 0,-1 0 0,0 0 1,14-7-1,11-12-4693,-1-4-1725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4:54.0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161 145 12844,'-5'0'576,"0"-1"0,0 2 0,0-1-1,0 1 1,0-1 0,0 2 0,0-1-1,1 0 1,-1 1 0,0 0 0,-8 5 0,7-4-250,0 1 1,1 1 0,-1-1 0,1 1 0,0 0 0,0 0-1,-7 11 1,6-7-222,0 1-1,1-1 1,1 1-1,0-1 1,0 1-1,1 0 1,0 1-1,0-1 1,1 1-1,1-1 1,-1 15-1,2-23-106,0 0 1,0-1-1,0 1 0,0 0 0,0 0 0,0 0 0,1-1 0,-1 1 0,0 0 0,1 0 0,0-1 0,-1 1 0,1 0 1,0-1-1,0 1 0,0-1 0,0 1 0,0-1 0,0 1 0,1-1 0,-1 0 0,0 1 0,3 0 0,-2-1 10,0 0 0,1 0 0,-1-1 0,1 1 0,-1-1 0,1 1 0,-1-1-1,1 0 1,-1 0 0,1 0 0,-1 0 0,1-1 0,-1 1 0,5-2-1,3-1 45,-1-1-1,0 0 0,1 0 0,-2-1 0,1 0 0,0 0 0,10-10 0,1-5 111,-1-1 0,-1-1 0,0-1 0,-2 0-1,-1-1 1,-1-1 0,-1-1 0,-1 0 0,-1 0 0,-2-1 0,11-49 0,-26 103 185,-17 43-1,16-53-375,1 1 0,1-1 0,0 1-1,1 0 1,1 0 0,1 1-1,0 26 1,2-43-76,0 0 0,0 1 0,1-1-1,-1 0 1,1 0 0,-1 0 0,1 1 0,0-1-1,0 0 1,0 0 0,0 0 0,0 0 0,0-1-1,1 1 1,-1 0 0,1 0 0,-1-1 0,1 1-1,0-1 1,-1 1 0,1-1 0,0 0 0,0 0-1,0 0 1,0 0 0,3 1 0,0 0-657,1-1-1,-1 0 1,0 0 0,1 0-1,-1-1 1,1 0 0,-1 0-1,1 0 1,9-2 0,9-6-6215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4:54.4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18033,'0'0'4420,"49"29"-16431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4:54.7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1 6342,'0'0'12396,"-35"53"-10955,35-45-576,0-4-545,18-4-224,2 0-1473,0-13-3780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4:55.5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130 116 10858,'2'-11'2018,"-1"-1"-1334,2 1 244,-2-1 0,1 0 0,-2 0 0,1 0 0,-3-12-1,2 23-883,0 1-1,0 0 0,0-1 0,0 1 0,0 0 1,0-1-1,0 1 0,0 0 0,0-1 0,0 1 0,0 0 1,-1-1-1,1 1 0,0 0 0,0-1 0,0 1 1,-1 0-1,1 0 0,0-1 0,0 1 0,-1 0 1,1 0-1,0-1 0,0 1 0,-1 0 0,1 0 0,0 0 1,-1-1-1,1 1 0,0 0 0,-1 0 0,1 0 1,0 0-1,-1 0 0,1 0 0,-1 0 0,1 0 1,0 0-1,-1 0 0,1 0 0,0 0 0,-1 0 0,1 0 1,-1 0-1,-15 13 704,9-1-652,0 0 0,1 1 0,0-1 0,1 1 0,0 0 1,-4 22-1,-11 88 735,13-69-308,-3 23-166,3 0 1,4 0-1,7 90 0,-4-166-348,0 1 29,0 1 0,0-1 0,0 1-1,0-1 1,0 0 0,1 1-1,-1-1 1,1 1 0,-1-1 0,1 0-1,0 0 1,0 1 0,0-1 0,0 0-1,1 0 1,-1 0 0,0 0-1,1 0 1,0 0 0,1 1 0,-2-4 25,0 1 0,0-1 1,-1 0-1,1 0 0,0 0 1,-1 0-1,1 0 1,-1 0-1,1 0 0,-1 0 1,0 0-1,1 0 0,-1 0 1,0 0-1,1 0 0,-1 0 1,0 0-1,0 0 0,0-1 1,0 1-1,-1-1 1,4-33 495,-3 34-502,-1-188 333,-1 165-606,-1 0 1,-1 0 0,-1 0 0,-1 1 0,-16-39 0,14 47-3,8 22-184,13 25 107,-9-26 287,0-1 1,1 1 0,0-1-1,0-1 1,0 1-1,0-1 1,1 0 0,0 0-1,0 0 1,0-1-1,0 0 1,1 0 0,-1-1-1,1 1 1,-1-2-1,1 1 1,0-1-1,0 0 1,0 0 0,0 0-1,0-1 1,0-1-1,0 1 1,0-1 0,0 0-1,13-4 1,-9 1 68,1 0 0,-1-1 0,0 0 0,0-1 0,0 0 0,-1-1 0,0 0 0,-1-1 0,1 0 0,-1 0 0,-1-1 0,0 0-1,0 0 1,10-17 0,-11 14 2,0 0-1,-1-1 0,-1 0 0,0 0 0,0 0 1,-2-1-1,0 0 0,0 0 0,-1 1 1,-1-1-1,0-1 0,-1 1 0,0 0 0,-3-17 1,3 30-68,0 0 1,-1 0 0,1 0 0,0 0 0,0 0-1,0 0 1,-1 0 0,1 0 0,0 0 0,-1 0-1,1 1 1,-1-1 0,1 0 0,-1 0 0,1 0-1,-1 1 1,1-1 0,-1 0 0,0 1-1,0-1 1,1 0 0,-1 1 0,0-1 0,0 1-1,0-1 1,1 1 0,-1-1 0,0 1 0,0 0-1,0 0 1,0-1 0,0 1 0,0 0 0,0 0-1,0 0 1,0 0 0,0 0 0,0 0 0,0 0-1,0 0 1,0 0 0,0 1 0,1-1 0,-1 0-1,0 1 1,0-1 0,0 0 0,0 1-1,0-1 1,1 1 0,-2 0 0,-2 2-21,0 0-1,0 1 1,0-1 0,0 1 0,1-1-1,-1 1 1,1 0 0,-4 8-1,-6 11 25,1 1-1,2 1 0,0-1 1,1 2-1,2-1 0,0 1 1,2 1-1,1-1 0,1 1 1,1-1-1,3 38 0,-1-60 4,1-1 1,0 1-1,0-1 0,0 0 0,1 1 0,-1-1 0,1 0 0,0 0 0,-1 0 0,1 0 0,1 0 0,-1 0 0,0-1 0,1 1 0,-1-1 0,1 1 0,0-1 0,0 0 0,0 0 0,0 0 0,0 0 0,0-1 0,0 0 1,1 1-1,-1-1 0,1 0 0,-1 0 0,1-1 0,6 1 0,-2 0 43,0 0 1,1-1-1,-1 0 1,1-1 0,-1 0-1,0 0 1,0-1-1,0 0 1,0 0-1,0-1 1,15-7-1,-10 2-11,0 0 0,0-2 0,-2 1 0,1-1 0,-1-1 0,0 0 0,-1-1 0,0 0 0,-1 0 0,-1-1-1,0 0 1,0-1 0,-2 0 0,1 0 0,-2 0 0,0-1 0,3-16 0,-7 31-33,-1-1 0,0 0 0,0 1 0,0-1 0,1 0 0,-1 0 0,0 1 0,0-1 0,0 0 1,0 0-1,0 1 0,0-1 0,0 0 0,0 1 0,-1-1 0,1 0 0,0 0 0,0 1 0,-1-1 0,1 0 0,0 1 0,-1-1 0,1 0 1,0 1-1,-1-1 0,1 1 0,-1-1 0,1 1 0,-1-1 0,0 1 0,0-2 0,-1 2-6,1 1 0,0-1-1,-1 0 1,1 0 0,-1 0 0,1 1-1,0-1 1,-1 1 0,1-1 0,0 1-1,-1 0 1,1-1 0,0 1 0,-2 2-1,-39 36-125,-12 34 93,50-67 43,1 1-1,-1 0 1,1 0-1,1 0 1,-1 0-1,1 0 1,1 0-1,-1 1 1,1-1-1,0 8 1,1-14-8,0 0 1,0 1 0,0-1 0,1 0 0,-1 0-1,0 0 1,1 0 0,-1 0 0,1 0 0,-1 0-1,1 0 1,-1 1 0,1-2 0,0 1 0,0 0 0,-1 0-1,1 0 1,0 0 0,0 0 0,0-1 0,0 1-1,0 0 1,0-1 0,2 2 0,36 7-346,40-11-1881,-69 0 1192,1 0 0,-1 0 0,0-1 0,0-1 0,0 0 0,-1 0 0,1 0 0,-1-1-1,0-1 1,13-10 0,13-13-6825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4:55.9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259 0 8712,'0'0'11051,"-11"10"-9962,-17 17-403,2 2 0,1 0 0,2 2 0,0 0 0,-23 46 0,34-51-825,8-14-266,-2 0-1,1-1 0,-2 0 0,0 0 0,-15 19 1,14-24-1407,3-9-3866,5-11 702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4:56.2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1 232 7847,'0'0'14350,"54"65"-14062,-31-38-192,1-3-64,-1 0-1025,1-5-736,-1-5-1026,4-8-1313,-4-6-288</inkml:trace>
  <inkml:trace contextRef="#ctx0" brushRef="#br0" timeOffset="1">383 267 9705,'0'0'8937,"-26"57"-8905,23-27 0,3 0-321,0-3-1568,0-2-2019,0-5-1057</inkml:trace>
  <inkml:trace contextRef="#ctx0" brushRef="#br0" timeOffset="2">341 0 12684,'0'0'1057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4:56.7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1 17136,'0'0'2429,"0"12"-1212,13 155 1100,-9-136-2217,0 0 0,-2 1 0,-2-1 1,-1 1-1,-1-1 0,-1 0 0,-13 51 0,15-82-90,1 1-1,0 0 1,-1-1-1,1 1 1,0 0-1,-1-1 1,1 1 0,0 0-1,0 0 1,0 0-1,-1-1 1,1 1 0,0 0-1,0 0 1,0-1-1,0 1 1,1 0-1,-1 0 1,0 0 0,0-1-1,0 1 1,1 0-1,-1 0 1,0-1-1,1 1 1,-1 0 0,0-1-1,2 2 1,16-11 40,21-32-725,-30 31 283,0-1 192,0 0-1,1 0 0,1 1 1,-1 0-1,16-10 1,-24 19 194,0 0 0,0 0-1,0 0 1,0 0 0,0 0 0,0 1 0,0-1 0,0 1 0,1-1 0,-1 1 0,0 0-1,0 0 1,1-1 0,-1 2 0,0-1 0,4 1 0,-3 0 0,-1 0 0,1 0 0,-1 1 1,0-1-1,0 1 0,0-1 0,0 1 0,0 0 0,0 0 0,0 0 1,-1 0-1,1 0 0,-1 0 0,1 1 0,-1-1 0,0 0 0,2 5 1,-1-3 76,-1 1 1,0-1 0,1 0 0,-2 1 0,1-1-1,0 1 1,-1-1 0,0 1 0,0-1-1,0 1 1,-1-1 0,1 1 0,-1-1 0,0 1-1,0-1 1,-1 0 0,0 0 0,1 0 0,-1 1-1,0-1 1,-1-1 0,1 1 0,-1 0-1,0-1 1,0 1 0,0-1 0,0 0 0,0 0-1,-1 0 1,1 0 0,-8 3 0,3 0 209,-1-1 1,1 0-1,-1-1 0,0 0 1,0 0-1,0-1 1,0 0-1,-1-1 0,1 0 1,-1 0-1,0-1 1,0 0-1,1-1 0,-12-1 1,17 0-383,0 0 0,1-1 0,-1 1 0,1-1 1,0 0-1,0 0 0,-1 0 0,1 0 0,1-1 1,-1 1-1,0-1 0,0 0 0,1 1 0,0-1 0,-1 0 1,1-1-1,1 1 0,-1 0 0,0-1 0,1 1 1,-1-1-1,1 1 0,0-1 0,0 0 0,1 1 0,-1-1 1,1-5-1,-2 0-1102,1-1 0,0 1 1,1-1-1,0 1 0,1-1 1,0 1-1,1 0 0,-1-1 1,2 1-1,3-10 0,14-16-6975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5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13933,'0'0'3193,"-1"10"-380,-14 235 4132,15-243-6917,0 1 1,0-1-1,0 1 0,0-1 0,0 0 0,1 1 1,-1-1-1,1 1 0,-1-1 0,1 0 0,0 0 1,0 1-1,0-1 0,0 0 0,1 0 0,-1 0 1,0 0-1,1 0 0,0 0 0,-1-1 0,1 1 1,0 0-1,0-1 0,0 1 0,0-1 0,3 2 1,-2-2 26,0-1 0,0 1 0,-1-1 0,1 0 0,0 0 1,0 0-1,0 0 0,0 0 0,0 0 0,0-1 0,0 1 1,-1-1-1,1 0 0,0 0 0,0 0 0,-1 0 0,1-1 1,-1 1-1,1-1 0,-1 0 0,4-2 0,34-38 243,-34 35-273,-1 1-1,1-1 1,0 1 0,1 0-1,-1 1 1,15-10-1,-21 15-22,1 0-1,-1 1 1,1-1-1,-1 0 1,1 0-1,-1 0 0,1 1 1,-1-1-1,1 0 1,-1 0-1,1 1 1,-1-1-1,1 0 1,-1 1-1,1-1 1,-1 1-1,0-1 1,1 0-1,-1 1 1,0-1-1,0 1 1,1-1-1,-1 1 1,0-1-1,0 1 1,1-1-1,-1 1 1,0-1-1,0 1 1,0-1-1,0 1 1,0 0-1,0-1 1,0 1-1,0-1 1,0 1-1,0-1 1,0 1-1,0-1 1,-1 2-1,1 34 108,0-29-81,0 58 36,0-65-97,0 0 1,0 1 0,0-1 0,1 0-1,-1 1 1,0-1 0,0 0-1,0 0 1,0 1 0,1-1-1,-1 0 1,0 0 0,0 1 0,0-1-1,1 0 1,-1 0 0,0 0-1,0 1 1,1-1 0,-1 0 0,0 0-1,1 0 1,-1 0 0,0 0-1,1 0 1,-1 1 0,0-1 0,1 0-1,-1 0 1,0 0 0,0 0-1,1 0 1,-1 0 0,0 0 0,1-1-1,-1 1 1,0 0 0,1 0-1,-1 0 1,0 0 0,1 0 0,-1 0-1,0-1 1,0 1 0,1 0-1,-1 0 1,0 0 0,0-1 0,1 1-1,-1 0 1,16-10-2112,43-47-11554,-37 35 5215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4:57.0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 0 18321,'0'0'2723,"-39"65"-1730,24-23 160,-1 7-96,2 6-384,10 1-385,-1-4-224,5-4 32,0-6-160,1-7-481,7-10-480,-3-8-512,0-11-1057,-1-6-2820,1-8-5508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4:57.4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109 46 15471,'0'0'1644,"0"10"-144,1 34-304,-1-42-1131,0-1 1,1 1-1,-1 0 1,0-1-1,1 1 1,-1-1-1,1 1 1,0-1-1,0 1 1,-1-1-1,1 1 1,0-1-1,0 1 1,0-1-1,1 0 1,-1 0-1,0 0 1,0 0-1,1 0 1,-1 0-1,0 0 1,1 0-1,-1 0 1,1 0-1,-1-1 1,1 1-1,0-1 1,-1 1-1,1-1 1,-1 0-1,1 1 1,0-1-1,-1 0 1,4 0-1,-2 0-20,-1 0-1,1-1 0,0 1 0,-1 0 0,1-1 0,0 1 1,-1-1-1,1 0 0,-1 0 0,0 0 0,1 0 1,-1 0-1,0-1 0,1 1 0,-1-1 0,0 1 1,0-1-1,0 0 0,2-2 0,-3 2-8,1-1 0,0 1 0,-1-1 0,1 1-1,-1-1 1,0 1 0,0-1 0,0 0 0,0 0 0,-1 1 0,1-1 0,-1 0-1,0 0 1,1 0 0,-1 0 0,-1 0 0,1 0 0,0 1 0,-1-1-1,1 0 1,-1 0 0,0 0 0,0 1 0,0-1 0,0 0 0,0 1 0,-1-1-1,1 1 1,-1-1 0,0 1 0,0 0 0,0 0 0,0 0 0,0 0 0,0 0-1,0 0 1,-1 0 0,1 1 0,-5-3 0,2 2-41,1 0 1,-1 0-1,1 1 0,-1 0 1,0 0-1,0 0 1,1 0-1,-1 1 0,0 0 1,0 0-1,0 0 0,0 0 1,1 1-1,-1 0 1,0 0-1,0 0 0,1 0 1,-1 1-1,1 0 0,-1 0 1,1 0-1,0 1 1,-6 3-1,4 0 8,0 0 0,1 0 1,0 0-1,0 0 0,0 1 0,1 0 0,0 0 1,0 0-1,1 0 0,-5 15 0,7-19 13,0-1 0,0 1-1,0 0 1,0 0 0,1 0 0,-1 0-1,1 1 1,0-1 0,0 0 0,0 0-1,1 0 1,-1 0 0,1 0 0,-1 0-1,1 0 1,0 0 0,0 0 0,0-1-1,1 1 1,-1 0 0,1 0 0,-1-1-1,1 1 1,0-1 0,0 0-1,0 1 1,0-1 0,1 0 0,-1 0-1,5 2 1,4 2-59,1-1 0,0 0 0,0-1 0,1-1 0,-1 0 1,1 0-1,0-1 0,21 0 0,58-5-4445,-22-8-3685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4:57.8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20 185 4068,'0'0'8696,"-3"9"-5509,2-5-3031,-13 43 2442,14-45-2487,0-1 0,-1 1 0,1 0 0,0-1 0,0 1-1,0 0 1,0 0 0,0-1 0,0 1 0,0 0 0,1-1 0,-1 1 0,1-1-1,-1 1 1,1 0 0,0-1 0,-1 1 0,1-1 0,0 1 0,0-1 0,0 0 0,0 1-1,0-1 1,0 0 0,1 0 0,-1 0 0,0 0 0,1 0 0,2 2 0,3-1 45,0 0 0,1-1 0,-1 0 0,1 0 0,-1-1 0,1 0 1,-1 0-1,0-1 0,1 1 0,-1-2 0,1 1 0,-1-1 0,0 0 1,0-1-1,0 1 0,0-2 0,0 1 0,-1-1 0,0 1 0,1-2 1,-1 1-1,-1-1 0,1 0 0,-1 0 0,6-8 0,-2 4-125,-1 0 1,0-1-1,-1 0 0,0 0 0,0 0 0,-1-1 0,-1 0 0,0-1 1,0 1-1,-1-1 0,-1 0 0,0 0 0,0 0 0,0-18 0,-3 28-61,1 0 0,-1 0-1,0 0 1,-1 0-1,1 0 1,0 0 0,0 0-1,-1 0 1,0 0-1,1 0 1,-1 0-1,0 0 1,0 0 0,0 0-1,0 1 1,0-1-1,0 0 1,0 1-1,-1-1 1,1 1 0,0-1-1,-1 1 1,0 0-1,1 0 1,-1 0 0,0-1-1,1 1 1,-1 1-1,0-1 1,0 0-1,0 0 1,0 1 0,-3-1-1,1 0-3,0 1-1,0 0 0,0 1 1,0-1-1,0 0 0,0 1 1,1 0-1,-1 0 1,0 0-1,0 1 0,0-1 1,1 1-1,-1 0 0,1 0 1,-1 0-1,-4 4 1,-2 4 20,0-1 1,0 1 0,1 0-1,1 1 1,0 0 0,0 0-1,1 1 1,0 0-1,1 0 1,0 1 0,1 0-1,1 0 1,0 0 0,1 0-1,-3 23 1,6-33-37,0 0 1,0-1-1,0 1 0,1 0 1,-1-1-1,1 1 0,0 0 1,-1-1-1,1 1 0,0-1 1,1 1-1,-1-1 0,0 1 1,1-1-1,-1 0 0,1 0 1,0 0-1,0 0 0,0 0 1,0 0-1,0 0 0,0-1 1,0 1-1,1-1 0,-1 1 1,0-1-1,1 0 0,-1 0 1,1 0-1,-1 0 0,1-1 0,0 1 1,-1 0-1,1-1 0,5 0 1,7 1-940,0 0 1,0-1-1,0-1 1,0 0-1,19-4 1,28-14-4004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4:58.1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395 7 15951,'0'0'769,"-90"71"768,32-24-416,-3 4 289,9-6-161,1-5-737,15-7-416,9-10-160,11-10-736,12-10-129,4-16-3620,0-14-223,0-12-2307</inkml:trace>
  <inkml:trace contextRef="#ctx0" brushRef="#br0" timeOffset="1">97 0 8776,'0'0'8264,"31"50"-6983,-16-26-288,3 0-32,1-2-256,12-3-481,0 0-160,1-9-1089,-1-2-1185,-3-5-2146,-4-3-1121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4:58.5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184 24 11723,'0'0'6054,"-68"-23"-6022,39 50-64,0 8 0,4 3 32,5 5 32,10-1 160,8-5-192,2-5-64,18-9-481,5-8-1505,4-12-576,2-3-993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4:58.8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142 1 13164,'-10'9'2301,"-6"6"-1456,0 1 1,1 1-1,-18 26 0,26-33-542,1 0 1,0 1 0,1 0-1,0 0 1,0 0 0,1 1-1,0-1 1,1 1-1,-2 17 1,4-20-253,1 0 1,-1 0-1,2 1 1,-1-1-1,1 0 0,0 0 1,6 17-1,-6-23-42,0 0-1,1 0 1,-1 0 0,1 0-1,0 0 1,-1-1-1,1 1 1,1-1 0,-1 1-1,0-1 1,1 0 0,-1 0-1,1 0 1,-1 0-1,1 0 1,0-1 0,0 1-1,0-1 1,0 0 0,0 0-1,0 0 1,0 0-1,0-1 1,1 1 0,5 0-1,-3-1-27,0 0-1,0 0 0,0-1 1,0 0-1,1 0 0,-1 0 0,0-1 1,-1 0-1,1 0 0,0 0 1,0-1-1,-1 0 0,0 0 1,1 0-1,7-8 0,31-16-449,-51 58 501,3-24-32,-13 45 332,16-51-350,1 0-1,0 0 1,0 0-1,0 0 1,-1 0 0,1 0-1,0 0 1,0 0-1,0 0 1,1 0 0,-1 0-1,0 1 1,0-1-1,1 0 1,-1 0-1,0 0 1,1 0 0,-1 0-1,1 0 1,-1-1-1,1 1 1,0 0 0,-1 0-1,1 0 1,0 0-1,0-1 1,-1 1 0,1 0-1,0-1 1,0 1-1,0 0 1,0-1 0,0 1-1,0-1 1,0 0-1,0 1 1,0-1 0,0 0-1,0 0 1,0 1-1,0-1 1,2 0-1,1 0-582,1 1-1,0-1 0,0-1 1,0 1-1,0-1 0,0 0 1,-1 0-1,1 0 0,0 0 0,-1-1 1,1 0-1,-1 0 0,6-3 1,19-14-5715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4:59.3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149 26 12075,'-12'5'1906,"1"0"-1276,-2 0 319,-1 1 0,1 0 0,0 1 0,1 0 0,0 1 0,0 1-1,-21 19 1,33-28-930,-1 1 0,1-1 0,0 0-1,-1 1 1,1-1 0,0 1 0,0-1 0,-1 0-1,1 1 1,0-1 0,0 1 0,0-1-1,0 1 1,-1-1 0,1 1 0,0-1 0,0 1-1,0-1 1,0 1 0,0-1 0,0 1-1,0-1 1,0 1 0,0-1 0,1 0 0,-1 1-1,0-1 1,0 1 0,0-1 0,0 1-1,1-1 1,-1 1 0,0-1 0,1 1 0,19 6 228,34-8-173,-48 0-12,16-2-128,-1-1-1,0-1 1,0 0 0,0-2-1,-1 0 1,0-2-1,-1 0 1,23-15-1,-42 24 80,0 0 0,1 0 0,-1-1 0,0 1 0,1 0 0,-1 0 0,0-1 0,1 1-1,-1 0 1,0 0 0,1 0 0,-1-1 0,1 1 0,-1 0 0,0 0 0,1 0 0,-1 0-1,0 0 1,1 0 0,-1 0 0,1 0 0,-1 0 0,0 0 0,1 0 0,-1 0 0,1 0-1,-1 0 1,0 1 0,1-1 0,-1 0 0,0 0 0,1 0 0,0 1 0,0 12 781,-1-12-757,0 0 0,-1 0 0,1 0 0,0 0 1,0-1-1,0 1 0,0 0 0,0 0 1,0 0-1,0 0 0,0 0 0,0 0 1,1 0-1,-1-1 0,0 1 0,0 0 1,1 0-1,-1 0 0,1-1 0,-1 1 1,1 0-1,-1 0 0,1-1 0,-1 1 1,1 0-1,-1-1 0,1 1 0,0-1 1,0 1-1,-1-1 0,1 1 0,0-1 1,1 1-1,7 0-84,0-1 1,0 0-1,0-1 0,0 0 1,-1 0-1,1-1 1,0 0-1,-1 0 1,1-1-1,9-5 0,-8 4-462,0 1-1,0-1 1,1 2 0,-1-1-1,1 1 1,14 0-1,-25 2 514,1 1 0,0-1-1,-1 1 1,1-1 0,-1 1-1,1-1 1,-1 1 0,1-1-1,-1 1 1,1 0 0,-1-1 0,0 1-1,1 0 1,-1-1 0,0 1-1,0 0 1,1 0 0,-1-1-1,0 1 1,0 0 0,0 0-1,0-1 1,0 1 0,0 0 0,0 0-1,0-1 1,0 1 0,0 0-1,-1 0 1,1-1 0,0 1-1,0 0 1,-1-1 0,1 1-1,-1 0 1,-8 30 381,2-8-132,1 0 1,1 1-1,1-1 0,1 1 1,1 37-1,-6 41-102,-6-57-71,14-44-65,0 0 0,-1 0 0,1 0 0,0-1 0,0 1 1,-1 0-1,1 0 0,-1 0 0,1 0 0,-1 0 0,1 0 0,-1-1 0,1 1 1,-1 0-1,0 0 0,0-1 0,1 1 0,-1-1 0,0 1 0,0 0 1,0-1-1,1 1 0,-1-1 0,0 0 0,0 1 0,0-1 0,0 0 0,0 0 1,0 1-1,0-1 0,0 0 0,0 0 0,0 0 0,0 0 0,0 0 1,0 0-1,0 0 0,0-1 0,0 1 0,0 0 0,-1-1 0,0-2-14,1 0-1,0 0 0,0 0 1,0 0-1,0 0 1,0-1-1,1 1 0,-1 0 1,1 0-1,0-1 0,0 1 1,0 0-1,0 0 0,2-6 1,-1-5-33,-1-1-77,2 0 0,0 0 0,1 0 1,1 0-1,0 1 0,1-1 0,0 1 0,1 0 1,1 1-1,0-1 0,1 1 0,1 0 1,-1 1-1,21-21 0,-3 6 95,2 2-1,0 0 1,2 2 0,60-37 0,-104 68 401,1 1 1,0 0 0,-19 17 0,29-23-267,-1 1 0,1 0 0,0 0 0,0 0 0,0 0 0,1 0 0,-1 0 0,1 1 0,0-1 0,0 1 0,1-1 0,-1 1 0,1 0 0,0 0 0,0 0 0,0 7 0,2-11-101,-1 1-1,1 0 1,-1 0-1,1 0 0,0 0 1,0-1-1,0 1 0,0 0 1,0-1-1,0 1 0,0-1 1,1 1-1,-1-1 0,0 0 1,1 1-1,-1-1 1,1 0-1,-1 0 0,1 0 1,0 0-1,0 0 0,-1 0 1,1-1-1,0 1 0,0-1 1,0 1-1,0-1 1,0 0-1,3 1 0,63 4-3333,-26-7-3460,4-11-8126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4:59.9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125 0 12844,'0'0'3171,"-8"3"-902,2 0-2035,0-1-1,1 1 1,-1 1 0,1-1-1,-1 1 1,1 0 0,1 0 0,-1 0-1,0 1 1,1 0 0,0 0-1,0 0 1,1 0 0,-1 0-1,1 1 1,0 0 0,-3 8 0,-1 2 142,1 1 0,1 0 0,1 0 1,-3 21-1,5-30-311,1 1-1,0-1 1,1 1 0,0-1 0,1 1 0,-1-1 0,2 1 0,-1-1-1,1 0 1,5 15 0,-5-20-49,-1-1-1,0 0 1,1 0 0,-1 0-1,1 0 1,0 0 0,0 0-1,0 0 1,0 0 0,0-1-1,0 1 1,0-1-1,0 1 1,1-1 0,-1 0-1,1 0 1,-1 0 0,1 0-1,-1-1 1,1 1 0,-1 0-1,1-1 1,-1 0 0,1 0-1,0 0 1,-1 0 0,1 0-1,0 0 1,-1-1 0,1 1-1,-1-1 1,1 0-1,-1 0 1,1 0 0,4-2-1,2-1-17,-1 0-1,1-1 0,-1 0 1,0 0-1,0-1 0,-1 0 1,0 0-1,10-10 0,-8 3-402,0 1 0,-1-1-1,0-1 1,-1 1 0,10-28 0,-3-20-3934,-13 55 2824,0-1 0,-1 1 0,-1-1-1,1 0 1,-1 1 0,-2-12 0,0 15-3562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5:00.7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198 360 11787,'0'0'4474,"-10"-4"-3321,7 3-1098,-2-1 13,1 1-1,-1-1 1,0 0-1,0 1 0,0 0 1,0 1-1,0-1 1,0 1-1,0 0 1,0 0-1,0 0 0,0 1 1,0-1-1,0 1 1,0 0-1,1 1 1,-1-1-1,0 1 0,-8 5 1,4 0 130,-1 0 0,2 1 0,-1 0 0,-9 11 0,16-16-141,-1 0 0,1 0 0,0 0 0,0 0 0,0 0 0,0 0 1,0 0-1,1 1 0,0-1 0,-1 1 0,1-1 0,1 1 0,-1 0 0,0-1 0,1 1 1,0 0-1,0 5 0,0-8-51,1 0 1,0 0 0,0-1 0,-1 1-1,1 0 1,0 0 0,0 0-1,0 0 1,0-1 0,0 1-1,0 0 1,0-1 0,0 1 0,0-1-1,1 1 1,-1-1 0,0 0-1,0 1 1,0-1 0,0 0 0,1 0-1,-1 0 1,0 0 0,0 0-1,1 0 1,0 0 0,35-3 256,-36 3-248,10-2 43,-1 0 0,0-1 0,0-1 1,0 0-1,0 0 0,-1-1 0,1 0 0,-1 0 1,10-9-1,-13 10-193,0 0 0,-1-1-1,0 1 1,0-1 0,-1 0 0,1 0 0,-1-1 0,0 1 0,0-1-1,-1 0 1,0 0 0,0 0 0,0-1 0,-1 1 0,3-10 0,-6 16 97,1 0 0,-1 0 0,1 0 0,-1 0-1,1 0 1,-1 0 0,1 0 0,-1 0 0,0 0 0,1 0 0,-1 0 0,1 0 0,-1 0 0,1 1 0,-1-1 0,1 0 0,-1 0 0,1 1 0,-1-1 0,1 0 0,0 0 0,-1 1 0,1-1 0,-1 1 0,1-1 0,0 0 0,-1 1 0,1-1 0,0 1 0,0-1-1,-1 1 1,1-1 0,0 1 0,-1 0 0,-17 17 104,-5 20 277,22-36-262,0 0 0,1 0 0,-1 0 1,0 1-1,1-1 0,-1 0 1,1 0-1,0 0 0,-1 1 1,1-1-1,0 0 0,1 1 1,-1-1-1,0 0 0,1 0 0,0 5 1,0-6-8,0-1 1,0 1 0,0 0 0,0 0-1,0-1 1,0 1 0,0 0 0,0-1-1,0 1 1,0-1 0,1 0-1,-1 1 1,0-1 0,0 0 0,0 0-1,1 0 1,-1 1 0,0-1-1,0 0 1,1-1 0,-1 1 0,0 0-1,2-1 1,31-7 1276,-18 0-1105,1-1 0,-2 0 0,1-1 0,-1-1 0,-1 0 0,0-1 0,-1-1 0,0 0 0,21-29 0,-16 18-155,-2-1 0,-1 0 0,-1-1 0,-1-1 0,13-39 0,-23 58-75,0 1-106,0 0 1,-1-1 0,1 0-1,-2 1 1,1-1 0,-1 0 0,0 0-1,-1 0 1,1 0 0,-3-15-1,2 22 79,0 1 0,0 0 0,0-1-1,-1 1 1,1 0 0,0-1-1,0 1 1,0 0 0,-1-1 0,1 1-1,0 0 1,-1-1 0,1 1 0,0 0-1,0 0 1,-1-1 0,1 1 0,0 0-1,-1 0 1,1 0 0,0-1 0,-1 1-1,1 0 1,-1 0 0,1 0-1,0 0 1,-1 0 0,1 0 0,-1 0-1,1 0 1,0 0 0,-1 0 0,1 0-1,-1 0 1,0 0 0,-15 11-180,-9 17 77,11-6 147,0 1-1,1 0 1,1 0-1,2 1 0,-10 32 1,15-39 7,0 1 0,1 0 0,1 0 0,1 0 0,1 0 0,0 0 0,1 0 0,4 28 1,-2-41-32,-1-1 1,1 1 0,0 0 0,0-1 0,0 0 0,1 1 0,-1-1 0,1 0 0,0 0 0,0-1 0,1 1 0,-1-1-1,6 5 1,-7-7 5,-1 1-1,0-1 1,1 0-1,-1 0 1,1 0-1,-1 0 1,1 0-1,0-1 1,-1 1-1,1 0 1,0-1-1,0 1 1,-1-1-1,1 0 1,0 1 0,0-1-1,0 0 1,-1 0-1,1 0 1,0 0-1,0-1 1,0 1-1,-1 0 1,1-1-1,0 1 1,0-1-1,-1 0 1,1 0-1,0 1 1,-1-1-1,1 0 1,-1 0-1,1 0 1,-1-1-1,0 1 1,1 0-1,-1-1 1,2-1-1,2-6 64,-1 0 1,0 0-1,0-1 0,0 1 0,-1-1 1,3-17-1,6-50-169,-11 69-659,-1 10 752,1 0 1,-1 1 0,0-1 0,1 0-1,-1 0 1,1 0 0,-1 0 0,1 0 0,0 0-1,0 0 1,0 0 0,0 0 0,1 0-1,-1-1 1,0 1 0,1 0 0,-1-1 0,1 1-1,2 1 1,1 1 8,0-1 0,0 0 0,0-1 0,1 1 0,-1-1 0,1 0 0,6 1-1,9 2 41,-1-2 1,0-1-1,23 0 0,-25-2-20,-1 0 0,1-1 1,-1-1-1,35-9 1,-47 10-9,-1-1 0,1 0 1,-1 0-1,1 0 0,-1 0 0,0-1 1,1 0-1,-1 0 0,6-6 1,-8 7 5,0-1 1,0 1-1,-1 0 1,0-1-1,1 1 0,-1-1 1,0 1-1,0-1 1,0 1-1,0-1 1,-1 0-1,1 1 1,-1-1-1,0 0 1,1 0-1,-1 1 1,0-1-1,-1-5 1,0 6-23,1 1 0,0-1 0,-1 1 0,1-1 0,-1 1 0,0-1 0,1 1 1,-1 0-1,0 0 0,0-1 0,0 1 0,0 0 0,0 0 0,0 0 0,0 0 0,0 0 0,0 0 0,-1 0 1,1 0-1,0 0 0,-1 1 0,0-2 0,-3 1-11,0-1 0,0 1 0,1 0 1,-1 0-1,0 0 0,0 0 0,-5 1 0,-1 0-29,-1 1 1,1 0-1,0 0 0,0 1 0,-17 5 1,19-3 41,0 1 0,0 0 0,1 0 1,0 1-1,0 0 0,0 0 0,1 1 1,0 0-1,0 0 0,0 1 0,1 0 0,0 0 1,-6 13-1,10-18-7,0-1 0,1 1 0,0 0 0,-1 1 0,1-1 0,0 0 0,0 0 0,1 0 0,-1 1-1,1-1 1,-1 0 0,1 1 0,0-1 0,0 0 0,1 1 0,-1-1 0,1 0 0,-1 0 0,1 1 0,0-1 0,1 0 0,-1 0 0,0 0 0,1 0 0,0 0 0,-1 0 0,1-1 0,0 1 0,0 0 0,1-1 0,-1 0 0,1 1 0,-1-1 0,1 0 0,0 0 0,-1-1-1,1 1 1,0 0 0,0-1 0,0 0 0,0 0 0,5 1 0,2 2-387,1-1 0,-1 0-1,1-1 1,17 1 0,22-2-4757,-8-4-2166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5:01.1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217 8 8968,'0'0'12039,"-8"-3"-10886,5 2-1083,-1 0 1,1 0 0,0 1 0,-1-1 0,1 1-1,-1 0 1,1 0 0,0 0 0,-1 0-1,1 0 1,-1 1 0,1 0 0,0-1 0,-1 1-1,1 1 1,0-1 0,0 0 0,0 1 0,0 0-1,0-1 1,0 1 0,0 0 0,1 0-1,-1 1 1,1-1 0,-4 4 0,-4 3 297,-34 34 985,42-41-1302,-1 1 0,1-1 1,1 1-1,-1 0 0,0 0 0,1 0 1,-1 0-1,1 0 0,0 0 0,0 0 1,0 0-1,0 1 0,1-1 0,-1 0 1,1 5-1,0-7-44,1 0 0,-1 1 0,1-1 0,0 0 0,0 1 0,0-1 0,-1 0 0,1 0 0,0 0 0,0 1 0,1-1-1,-1 0 1,0-1 0,0 1 0,0 0 0,1 0 0,-1 0 0,0-1 0,1 1 0,-1-1 0,0 1 0,1-1 0,-1 1 0,3-1 0,44 9 149,-41-9-139,41 4-188,-36-4 11,0 0 0,0 1 0,-1 0 0,1 1-1,0 0 1,-1 1 0,1 0 0,-1 1 0,0 0 0,12 7-1,-22-10 170,0 0 0,0-1 0,0 1-1,0 0 1,0 0 0,0 0 0,-1 0-1,1 0 1,0 0 0,-1 0 0,1 1-1,-1-1 1,1 0 0,-1 0 0,0 0-1,1 1 1,-1-1 0,0 0 0,0 0-1,0 1 1,0-1 0,0 0 0,0 0-1,0 1 1,-1-1 0,1 0 0,0 0-1,-1 0 1,1 1 0,0-1 0,-1 0-1,0 0 1,1 0 0,-1 0 0,0 0-1,1 0 1,-1 0 0,0 0 0,0 0-1,0 0 1,0-1 0,0 1 0,0 0 0,0 0-1,-2 0 1,-4 5 259,0-1-1,-1 0 1,1 0-1,-16 6 1,1-3 180,0 0 0,-1-2-1,0 0 1,-32 3 0,-46-4-1967,90-6-1796,8-5-2279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5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7 5830,'0'0'17670,"-11"9"-15818,5-5-1645,-45 38 1339,47-39-1397,1 0 0,0 1 0,0-1 0,1 0 0,-1 1 0,1-1 0,-1 1 0,1 0 0,0 0 0,0 0 0,1 0 0,0 0 0,-1 0 0,0 9 0,2-13-143,1 1 0,-1-1 0,0 1-1,1-1 1,-1 0 0,1 1 0,-1-1 0,0 0 0,1 1 0,-1-1 0,1 0 0,-1 0 0,1 1 0,0-1 0,-1 0 0,1 0-1,-1 0 1,1 0 0,-1 0 0,1 0 0,-1 0 0,1 0 0,0 0 0,-1 0 0,1 0 0,-1 0 0,1 0 0,-1 0-1,1 0 1,-1-1 0,1 1 0,-1 0 0,1 0 0,-1-1 0,1 1 0,0-1 0,21-8 111,-13 3-159,1-1 0,-1-1-1,0 0 1,-1 0 0,0 0-1,0-1 1,-1 0 0,0-1 0,0 0-1,-1 0 1,6-15 0,-26 58-542,9-21 599,0-1 0,0 1 0,1 0 0,0 0 0,1 0 0,1 1 0,0-1 0,-1 23 1,3-33-34,1 0 1,-1 0-1,1 0 1,0 0 0,-1 0-1,1 0 1,0-1-1,0 1 1,0 0 0,0 0-1,0-1 1,1 1-1,-1-1 1,0 1 0,1-1-1,-1 0 1,1 1 0,0-1-1,-1 0 1,1 0-1,0 0 1,0 0 0,0 0-1,-1-1 1,1 1-1,0-1 1,0 1 0,0-1-1,0 0 1,0 1 0,3-1-1,0 0-677,1 0 1,-1 0-1,0 0 0,0 0 0,0-1 0,0 0 1,0 0-1,0 0 0,0-1 0,0 0 1,9-4-1,11-13-7089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5:08.41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194 105 11659,'0'0'2979,"3"-9"-182,-1 1-2496,1 1 394,-1 0 0,-1 0 0,1 0-1,-1 0 1,0-12 0,-1 18-610,0 0-1,0-1 1,0 1-1,0-1 1,0 1 0,-1 0-1,1-1 1,0 1-1,-1 0 1,1-1-1,-1 1 1,0 0-1,1 0 1,-1-1-1,0 1 1,0 0 0,0 0-1,0 0 1,0 0-1,0 0 1,0 0-1,0 0 1,0 1-1,0-1 1,0 0-1,-1 1 1,1-1 0,0 1-1,-1-1 1,1 1-1,0-1 1,-1 1-1,1 0 1,0 0-1,-1-1 1,1 1-1,-1 0 1,-1 1 0,-3-1-95,1 1 1,0 0-1,-1 1 1,1-1 0,0 1-1,0 0 1,0 0 0,0 0-1,1 1 1,-1 0 0,0 0-1,1 0 1,0 0 0,0 1-1,0 0 1,0 0 0,1 0-1,-1 0 1,-4 8 0,3-4-1,0 0 0,0 0 0,1 0 0,0 0 1,1 1-1,0-1 0,0 1 0,1 0 1,0 0-1,1 0 0,-1 11 0,2-19 12,0-1-1,0 0 1,0 1 0,0-1-1,0 0 1,0 0-1,0 1 1,0-1 0,0 0-1,0 1 1,0-1-1,0 0 1,0 0 0,0 1-1,0-1 1,1 0-1,-1 0 1,0 0 0,0 1-1,0-1 1,0 0-1,1 0 1,-1 1 0,0-1-1,0 0 1,1 0-1,-1 0 1,0 0 0,0 0-1,1 1 1,-1-1-1,0 0 1,0 0 0,1 0-1,-1 0 1,0 0-1,0 0 1,1 0 0,-1 0-1,0 0 1,1 0-1,-1 0 1,17-6 132,13-14 106,-19 11-206,0 0 0,0-1 0,-1 0 0,-1 0 0,0-1 1,0-1-1,10-17 0,-26 45-3,2 1 0,0 0 0,1 0 1,1 0-1,1 1 0,0-1 0,1 1 1,1-1-1,0 1 0,2-1 1,0 1-1,1-1 0,7 24 0,-1-8 521,7 48 1,-14-70-527,-1 0 1,0 0 0,-1 0 0,0 0-1,-1 0 1,0 0 0,-1 0 0,-4 15 0,5-23-18,0-1 1,0 1 0,0-1-1,-1 0 1,1 1 0,-1-1-1,1 0 1,-1 0 0,0 0-1,0 0 1,0 0 0,0 0-1,0-1 1,-1 1 0,1-1 0,0 1-1,-1-1 1,1 0 0,-1 0-1,1 0 1,-1 0 0,0-1-1,1 1 1,-1-1 0,0 0-1,0 1 1,1-1 0,-1 0-1,0 0 1,-4-1 0,2 0 25,0 0 0,0 0 0,0 0 0,0-1 0,0 0 0,0 0-1,0 0 1,0 0 0,1-1 0,-1 1 0,1-1 0,0 0 0,-1-1 0,2 1 0,-5-5 0,4 2-82,-1 0 1,1-1-1,0 1 0,1-1 0,0 0 1,0 0-1,0 0 0,1 0 0,0-1 1,0 1-1,1-1 0,0 1 0,0-1 1,1 1-1,0-1 0,0 0 0,1 1 1,0-1-1,0 1 0,1-1 0,0 1 1,0 0-1,1 0 0,0-1 0,0 2 1,0-1-1,1 0 0,0 1 0,1 0 1,-1 0-1,1 0 0,0 0 0,1 1 1,-1 0-1,1 0 0,10-7 0,68-42-9124,-56 34 2931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5:09.55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 44 4100,'0'0'19618,"-1"10"-19185,-3 245 1724,16-303 320,-9-70-2252,-4 74-221,1 43-63,3 15-9,-3-12 47,1 1 1,-1-1-1,1 0 0,-1 0 0,1 1 0,0-1 1,-1 0-1,1 0 0,0 0 0,1 0 0,-1 0 1,0 0-1,1 0 0,-1-1 0,1 1 0,-1 0 1,1-1-1,0 1 0,-1-1 0,1 1 0,0-1 1,0 0-1,0 0 0,0 0 0,0 0 0,3 1 0,1 0 26,0 0-1,0 0 0,0 0 0,1-1 0,-1 0 0,0 0 0,1 0 0,-1-1 0,1 0 0,-1 0 0,1-1 0,-1 1 0,0-2 0,1 1 0,-1-1 0,9-3 0,-12 4 22,1-1-1,0 1 1,0-1 0,-1-1-1,1 1 1,-1 0-1,0-1 1,0 1-1,0-1 1,0 0-1,0 0 1,0-1-1,-1 1 1,0 0-1,1-1 1,-1 1-1,0-1 1,-1 0-1,1 0 1,-1 0-1,0 0 1,0 0-1,0 0 1,0 0-1,-1 0 1,1-5 0,-1 8-27,0 1 0,0-1 0,-1 1 0,1-1 0,0 1 0,0-1 0,0 1 0,-1-1 0,1 1 0,0 0 0,0-1 0,-1 1 0,1-1 0,0 1 0,-1-1 0,1 1 0,-1 0 0,1-1 0,0 1 0,-1 0 0,1 0 0,-1-1 0,1 1 0,-1 0 0,1 0 0,-1 0 0,1-1 0,-1 1 0,1 0 0,-1 0 0,1 0 0,-1 0 0,1 0 0,-1 0 0,1 0 0,-1 0 0,0 0 0,1 0 0,-1 0 0,1 1 0,-1-1 0,1 0 0,-1 0 0,1 0 0,0 1 0,-1-1 0,0 1 0,-25 13-250,22-9 243,0 0 0,0 0 0,0 1 0,0-1 0,1 1 0,0 0 1,0 0-1,1 0 0,0 0 0,0 1 0,0-1 0,1 0 0,0 1 0,0 0 1,0-1-1,1 1 0,0-1 0,1 8 0,-1-13 10,0 1 0,0-1 0,1 0 0,-1 1-1,1-1 1,-1 0 0,0 0 0,1 0 0,0 0 0,-1 1-1,1-1 1,0 0 0,-1 0 0,1 0 0,0 0 0,0 0 0,0-1-1,0 1 1,0 0 0,0 0 0,0-1 0,0 1 0,0 0 0,2 0-1,0 0 10,1 0-1,-1-1 1,0 1-1,1 0 1,-1-1-1,0 0 1,1 0-1,-1 0 0,5-1 1,-2 0 5,0 0 0,0 0 0,0 0-1,0-1 1,0 0 0,0 0 0,-1-1 0,1 0 0,-1 0 0,7-5 0,-3-1 28,-1 0 0,0-1 1,-1 0-1,0 0 0,0-1 1,7-16-1,-11 21 8,0-1 1,-1 1 0,0-1-1,0 1 1,-1-1-1,1 0 1,-1 1 0,-1-1-1,1 0 1,-1 0-1,-1 0 1,1 1-1,-3-11 1,3 16-58,0 1 1,-1-1-1,1 0 1,0 0-1,-1 1 1,1-1-1,-1 1 0,1-1 1,0 0-1,-1 1 1,0-1-1,1 1 0,-1-1 1,1 1-1,-1 0 1,0-1-1,1 1 0,-1-1 1,0 1-1,1 0 1,-1 0-1,0-1 0,1 1 1,-1 0-1,0 0 1,0 0-1,1 0 1,-1 0-1,0 0 0,0 0 1,1 0-1,-1 0 1,0 0-1,0 0 0,1 1 1,-1-1-1,0 0 1,1 0-1,-1 1 0,0-1 1,1 0-1,-1 1 1,0-1-1,1 1 1,-1 0-1,-3 1-18,1 0-1,0 0 1,0 0-1,0 0 1,1 1 0,-1-1-1,0 1 1,-2 3-1,0 4 7,-1 1 0,1 1 0,1-1 0,0 1 0,1-1-1,0 1 1,1 0 0,0 0 0,1 0 0,0 0 0,1 1-1,0-1 1,3 17 0,-3-27-10,0 0-1,0 0 1,1 0 0,-1 0-1,1 0 1,-1 0-1,1-1 1,-1 1 0,1 0-1,0 0 1,0 0-1,0-1 1,0 1 0,0 0-1,0-1 1,1 1 0,-1-1-1,1 0 1,-1 1-1,1-1 1,-1 0 0,1 0-1,-1 0 1,1 0-1,0 0 1,0 0 0,0 0-1,-1-1 1,1 1-1,0-1 1,0 1 0,0-1-1,0 0 1,0 0 0,0 1-1,0-1 1,0-1-1,0 1 1,0 0 0,0 0-1,0-1 1,2 0-1,2-1-644,0 0 0,-1 0-1,1 0 1,-1-1-1,0 0 1,0 0 0,0 0-1,0 0 1,0-1 0,-1 0-1,1 0 1,6-9-1,-7 7-556,0 0-1,-1 0 0,0-1 1,0 0-1,-1 0 0,0 1 1,0-1-1,0 0 0,-1-1 1,0-7-1,1-14 1276,-2 0 6197,0 18-2294,1 11-3782,0 0 0,0 0 0,1 0 0,-1 1 0,0-1 0,0 0 0,0 0 0,0 1 0,0-1 0,0 0 0,0 1 0,0-1 1,0 1-1,0-1 0,0 1 0,-1 0 0,1-1 0,0 1 0,0 0 0,0 0 0,-1-1 0,1 1 0,1 1 0,4 32 1276,-6-30-1100,1 1-1,0-1 1,-1 1 0,1 0 0,1-1 0,-1 0 0,4 7 0,-4-10-300,-1 0 0,1 0 0,0-1 0,0 1-1,0 0 1,0-1 0,0 1 0,0 0 0,0-1 0,0 0 0,0 1 0,0-1 0,0 0 0,0 1 0,0-1 0,0 0 0,0 0 0,0 0 0,0 0 0,0 0 0,1 0 0,-1 0 0,0 0 0,0 0 0,0-1 0,0 1 0,0 0 0,0-1 0,0 1 0,0-1 0,0 1 0,0-1 0,0 1 0,0-1 0,0 0 0,-1 0 0,2 0 0,43-36-134,-40 30-86,1 2 0,1-1 0,-1 1 1,1-1-1,0 2 0,0-1 0,9-3 0,-15 8 168,-1 0 0,1 0 0,0 1 0,-1-1 0,1 0 0,-1 1 0,1-1 0,0 0 0,-1 1 0,1-1 0,-1 1 0,1-1-1,-1 1 1,0-1 0,1 1 0,-1-1 0,1 1 0,-1 0 0,0-1 0,1 1 0,-1-1 0,0 1 0,0 0 0,0-1 0,0 1 0,1 0-1,-1-1 1,0 1 0,0 0 0,0 0 0,0-1 0,0 1 0,-1 0 0,1-1 0,0 1 0,0 0 0,-1 0 0,0 34-15,-15 50-1012,17-85 852,-1 0-1,0 0 1,0 0-1,1 1 0,-1-1 1,0 0-1,0 0 1,0 0-1,1 0 0,-1 0 1,0 0-1,0 1 1,1-1-1,-1 0 0,0 0 1,1 0-1,-1 0 1,0 0-1,0 0 0,1 0 1,-1 0-1,0 0 1,0 0-1,1 0 0,-1-1 1,0 1-1,1 0 1,-1 0-1,0 0 0,0 0 1,0 0-1,1 0 1,-1-1-1,0 1 0,0 0 1,1 0-1,-1 0 1,0-1-1,0 1 0,0 0 1,0 0-1,1 0 1,-1-1-1,0 1 0,0 0 1,0 0-1,0-1 1,0 1-1,0-1 0,7-12-8164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5:09.91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 2 14157,'4'-2'5061,"-2"2"-2530,-1 8-1763,-1 4-415,0 4-257,6-1-385,-6 0-1793,3-6-1889,-1 0-3749</inkml:trace>
  <inkml:trace contextRef="#ctx0" brushRef="#br0" timeOffset="1">25 148 11851,'0'0'13645,"-25"46"-13613,30-46-1473,1-2-2179,3-7-7302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5:10.78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78 0 14382,'0'0'4879,"-5"10"-4452,-3 5-158,1 1-1,0 0 1,2 0-1,0 1 1,0 0 0,-1 21-1,-10 120 2105,7-53-759,8-103-1512,-2 32 156,3-24 57,3-19 638,7-44-690,-3 0 1,3-98-1,-10 155-276,1 1 1,0-1-1,0 0 0,0 0 0,0 0 1,1-1-1,-1 1 0,1 0 0,0 0 0,0-1 1,1 1-1,-1-1 0,1 0 0,-1 0 1,1 0-1,0 0 0,0 0 0,1 0 1,-1-1-1,0 0 0,1 1 0,0-1 0,-1-1 1,1 1-1,0 0 0,0-1 0,0 0 1,0 0-1,7 1 0,-4-1 25,-1-1 0,0 0 0,0 0 0,1-1 0,-1 0 0,0 0 0,0 0 0,0 0 0,0-1 0,0 0-1,0-1 1,0 1 0,-1-1 0,1 0 0,-1-1 0,0 1 0,0-1 0,0 0 0,5-5 0,-5 3 102,0 0 0,0-1 0,-1 1 0,0-1 0,0 0 0,-1 0 0,1 0 0,-2-1 0,1 1 0,-1-1 0,0 1 0,-1-1 0,1 0 0,-2 0 0,1 1 0,-1-11 0,-23 72-632,12 28 496,10-77 15,1 1 1,0-1-1,0 0 1,0 1-1,1-1 1,0 1-1,0-1 1,0 0-1,1 0 1,-1 0-1,1 0 1,5 9-1,-6-13-22,1 1-1,-1 0 1,1-1-1,0 1 1,0-1-1,-1 0 1,1 0-1,0 1 1,0-1-1,0 0 1,0-1 0,0 1-1,0 0 1,1 0-1,-1-1 1,0 0-1,0 1 1,0-1-1,1 0 1,-1 0-1,0 0 1,0 0-1,1 0 1,-1-1-1,0 1 1,0-1-1,0 0 1,0 1-1,0-1 1,0 0-1,4-2 1,0 0-719,0-1 0,0 0 0,-1 0-1,1 0 1,-1-1 0,0 0 0,0 0 0,7-10 0,7-17-5199,-4-5-3422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5:11.12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44 0 9097,'0'0'12780,"-43"42"-12076,43-30-576,2-1-128,16-4-864,11-6-1795,-1-1-3042,7 0-6439</inkml:trace>
  <inkml:trace contextRef="#ctx0" brushRef="#br0" timeOffset="1">327 21 16592,'0'0'3331,"-27"54"-1505,3-22-481,-1 7-64,-7 0 64,5-2-448,2-5-577,8-8-287,5-9-258,8-7-992,4-25-7175,6-5 801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5:11.45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13805,'0'0'8840,"13"50"-7238,10-42-929,3-3-545,-1 3-192,9-7-1794,-5-1-2883,-2 0-4996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5:11.86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30 78 11787,'0'0'7426,"10"2"-6668,-7-1-729,10 3 283,1-1-1,-1 0 1,1-1 0,0 0 0,16-1 0,-27-1-186,0 0 1,-1 0-1,1 0 1,0-1-1,-1 1 0,1-1 1,0 1-1,-1-1 1,1 0-1,-1 0 1,1 0-1,-1 0 1,1-1-1,-1 1 0,0-1 1,0 1-1,0-1 1,0 0-1,0 0 1,0 0-1,0 0 1,0 0-1,-1 0 1,1 0-1,-1-1 0,0 1 1,1 0-1,-1-1 1,0 1-1,-1-1 1,1 0-1,0 1 1,-1-1-1,1 0 1,-1 1-1,0-1 0,0-4 1,0 5-111,-1 1 1,1-1-1,-1 1 1,1-1-1,-1 1 1,1 0-1,-1-1 1,0 1-1,0 0 1,0 0-1,0-1 1,0 1-1,0 0 1,0 0-1,0 0 1,0 0-1,0 0 1,0 1-1,-1-1 0,1 0 1,0 0-1,-1 1 1,1-1-1,0 1 1,-1-1-1,1 1 1,-1 0-1,1-1 1,-1 1-1,1 0 1,-1 0-1,1 0 1,-1 0-1,1 0 1,-3 1-1,-3-1-38,0 1 0,0-1 0,0 1 0,1 1 0,-1-1 0,0 1-1,-6 3 1,5-1 21,-1 1-1,1 0 0,0 1 1,1 0-1,0 0 0,0 0 1,-9 11-1,12-12 12,0-1 0,1 1-1,0-1 1,0 1 0,0 0-1,1 0 1,-1 1 0,1-1 0,1 0-1,-1 1 1,1-1 0,0 1-1,-1 9 1,2-13-15,1 0 0,-1-1 0,1 1-1,0 0 1,0-1 0,-1 1 0,1-1 0,0 1-1,0-1 1,0 0 0,1 1 0,-1-1 0,0 0 0,1 0-1,-1 0 1,0 0 0,1 0 0,-1 0 0,1 0 0,-1 0-1,1-1 1,0 1 0,-1 0 0,1-1 0,0 0-1,0 1 1,-1-1 0,1 0 0,0 0 0,0 0 0,1 0-1,71 1-2339,-59-2 537,19-1-4710,-4-5-5568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5:12.21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134 100 6790,'0'0'6561,"-9"-1"-2888,5 0-3448,0 0 0,0 1 0,-1 0-1,1-1 1,0 2 0,-1-1 0,1 0 0,0 1-1,0 0 1,-1 0 0,1 0 0,0 0 0,0 1-1,0-1 1,0 1 0,0 0 0,1 0 0,-1 1-1,1-1 1,-1 1 0,1 0 0,0 0 0,0 0-1,0 0 1,0 0 0,-3 7 0,4-8-123,0 0-1,0 1 1,0-1 0,1 1-1,-1-1 1,1 1 0,0 0-1,0-1 1,0 1 0,0 0-1,0 0 1,1 0 0,-1-1-1,1 1 1,0 0 0,0 0 0,0 0-1,0 0 1,0 0 0,1 0-1,-1 0 1,1 0 0,1 3-1,0-4-75,0 0 0,0 0 0,0 0 0,0 0 0,1 0 0,-1 0 0,1 0 0,-1-1 0,1 1 0,0-1 0,-1 0-1,1 0 1,0 0 0,0 0 0,0-1 0,0 1 0,0-1 0,0 1 0,0-1 0,0 0 0,6-1 0,0 1-50,0-2 0,0 1 0,0-1 1,-1 0-1,1-1 0,-1 0 0,1 0 1,-1 0-1,0-2 0,0 1 0,-1-1 0,1 0 1,-1 0-1,0-1 0,-1 0 0,1 0 1,5-7-1,-5 5 71,0-1-1,-1 1 1,0-1 0,0 0-1,-1 0 1,0-1 0,-1 0-1,0 0 1,0 0 0,-1 0-1,-1 0 1,0-1 0,0 1-1,0-14 1,-2 24-38,0-1 0,0 1 0,0 0 0,0 0 0,0 0 0,0-1 0,0 1 0,0 0 0,0 0 0,0-1 0,0 1 0,0 0 0,0 0 0,0 0 0,0-1 0,0 1 0,-1 0 0,1 0 0,0 0 0,0 0 0,0-1 0,0 1 0,0 0 0,-1 0 0,1 0 0,0 0 0,0 0 0,0-1 0,0 1 0,-1 0 0,1 0 0,0 0 0,0 0 0,-1 0 0,1 0 0,0 0 0,0 0 0,0 0 0,-1 0 0,1 0 0,0 0 0,0 0 0,0 0 0,-1 0 0,1 0 0,0 0 0,0 0 0,-1 0 0,1 0 0,0 0 0,0 0 0,0 1 0,0-1 0,-1 0 0,1 0 0,0 0 0,0 0 0,0 0 0,0 1 0,-1-1 0,1 0 0,0 0 0,0 0 0,0 1 0,-12 10 84,7-3-50,0 0 0,1 1 0,0-1 1,0 1-1,1 0 0,0 0 0,1 0 0,-3 17 1,5-20-287,-1 0 1,1 0 0,0 0 0,1 0 0,-1 0-1,3 10 1,-2-13-275,0 0-1,0 0 1,1 0-1,-1-1 1,0 1-1,1 0 1,0-1-1,-1 1 0,1-1 1,0 1-1,0-1 1,1 0-1,3 3 1,17 8-9082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5:12.60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0 159 13325,'0'0'8424,"9"6"-7437,-8-6-977,2 3 88,1 0 1,0 0-1,0-1 0,0 0 0,0 0 1,0 0-1,1 0 0,-1-1 1,0 1-1,1-1 0,-1 0 1,1-1-1,-1 1 0,1-1 1,0 0-1,-1 0 0,1 0 1,-1-1-1,1 1 0,-1-1 1,10-3-1,-2-2 127,0 0 1,0-1-1,0 0 0,-1-1 1,17-15-1,-24 20-170,-1 0-1,1-1 1,-1 0-1,1 1 0,-1-1 1,0-1-1,-1 1 1,1 0-1,-1-1 0,0 1 1,0-1-1,0 0 1,0 1-1,-1-1 1,0 0-1,0 0 0,0 0 1,-1-7-1,0 10-39,0 0-1,-1 0 1,1 0 0,-1 1-1,0-1 1,0 0 0,0 0-1,0 1 1,0-1 0,0 0-1,0 1 1,0-1 0,-1 1-1,1-1 1,-1 1 0,1 0-1,-1 0 1,1 0 0,-1 0-1,0 0 1,1 0 0,-1 0-1,0 0 1,0 1 0,0-1-1,0 1 1,0-1-1,0 1 1,1 0 0,-1-1-1,0 1 1,-4 1 0,0-2-38,0 1 0,0 1 1,0-1-1,0 1 1,0 0-1,1 1 0,-1-1 1,0 1-1,1 0 1,-7 3-1,2 2-9,1 1 1,0 0-1,0 0 0,0 1 0,1 0 1,1 0-1,-1 1 0,2 0 0,-1 0 1,1 1-1,1-1 0,0 1 0,0 1 1,1-1-1,1 1 0,0-1 0,0 1 1,0 18-1,3-28-5,0 1 1,0-1-1,1 1 1,-1-1-1,1 1 1,0-1-1,-1 1 1,1-1-1,1 1 1,-1-1 0,0 0-1,0 0 1,1 0-1,-1 0 1,1 0-1,0 0 1,0 0-1,0 0 1,-1-1-1,2 1 1,-1 0-1,0-1 1,0 0-1,0 0 1,1 0-1,-1 0 1,0 0-1,1 0 1,-1 0-1,1-1 1,-1 1-1,5-1 1,9 3-545,1-2-1,-1 0 1,32-3 0,-39 1 181,7 0-753,0-1 0,0-1-1,-1-1 1,1 0 0,22-9 0,21-13-5285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5:12.95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358 0 10794,'0'0'3822,"-8"7"-1489,-92 74 3178,-55 58-2265,84-74-2420,52-54-747,19-11-151,0 0 1,-1 0-1,1 0 1,0 0 0,0 0-1,0 0 1,-1 0-1,1 0 1,0-1 0,0 1-1,-1 0 1,1 0-1,0 0 1,0 0 0,0 0-1,-1-1 1,1 1-1,0 0 1,0 0 0,0-1-1,0 1 1,0 0-1,0 0 1,-1 0 0,1-1-1,0 1 1,0 0-1,0 0 1,0-1 0,0 1-1,0 0 1,0 0 0,0-1-1,0 1 1,0 0-1,0 0 1,0-1 0,0 1-1,0-1 1,11-38-8646,-8 28 6625,6-21-4736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18084,'0'0'2248,"4"11"-2016,3 7 1425,9 8-1377,3 5-112,9 6-144,4 2-128,3 3-480,2-4-240,-5-4 647,-1-8-143,-14-9-104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6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86 11179,'0'0'8733,"-10"27"-3592,10-17-4608,-1 4-191,1 0 0,1 0 0,0 0 0,1 0 0,7 26-1,-8-37-332,0-1 0,0 1-1,0-1 1,0 1 0,1-1-1,0 0 1,-1 1 0,1-1-1,0 0 1,0 0 0,0 0-1,0 0 1,0-1-1,0 1 1,1 0 0,-1-1-1,1 0 1,-1 0 0,1 1-1,-1-1 1,1-1 0,0 1-1,-1 0 1,1-1-1,0 1 1,0-1 0,-1 0-1,1 0 1,0 0 0,0 0-1,0 0 1,-1-1 0,1 1-1,0-1 1,-1 0-1,6-2 1,-4 1 60,1 0 0,-1 0 0,0 0 0,0-1 0,0 1 1,0-1-1,0 0 0,-1-1 0,1 1 0,-1-1 0,0 1 0,0-1 0,0 0 0,-1 0 0,1 0 0,-1 0 0,0-1 0,0 1 0,0-1 1,1-5-1,-1 2 84,1 0 1,-1-1-1,-1 1 1,0-1-1,0 1 1,0-1-1,-1 0 1,0 1-1,-1-1 1,-2-11-1,3 19-141,0 0 1,0 0-1,0 1 0,-1-1 1,1 0-1,0 0 0,-1 0 0,1 1 1,0-1-1,-1 0 0,1 0 0,-1 1 1,1-1-1,-1 0 0,1 1 1,-1-1-1,1 0 0,-1 1 0,0-1 1,1 1-1,-1-1 0,0 1 1,1 0-1,-1-1 0,0 1 0,0 0 1,0-1-1,1 1 0,-1 0 1,0 0-1,0 0 0,0-1 0,0 1 1,1 0-1,-1 0 0,0 0 1,0 1-1,0-1 0,0 0 0,1 0 1,-2 1-1,0-1-15,1 1 0,0 0 0,0-1 0,0 1 0,0 0 1,-1 0-1,1 0 0,0 0 0,0 0 0,0 0 0,1 0 0,-1 0 0,0 1 0,0-1 0,1 0 0,-1 0 0,1 1 1,-1-1-1,1 0 0,-1 1 0,1-1 0,0 0 0,0 1 0,-1 2 0,1-3 7,0 1 1,1-1-1,-1 0 0,0 1 0,0-1 1,1 0-1,-1 1 0,1-1 0,-1 0 0,1 1 1,0-1-1,-1 0 0,1 0 0,0 1 1,0-1-1,0 0 0,0 0 0,0 0 1,0 0-1,0 0 0,0-1 0,2 2 1,2 1 1,-1-2 1,0 1 0,0 0-1,1-1 1,-1 0 0,1 0-1,5 1 1,11-1 13,-1 0 0,29-3 1,-43 1-14,8 0-54,-1-2 0,1 1 0,-1-2 0,1 0 0,-1-1 1,19-9-1,-27 12 45,-1 0 1,0 0 0,0 0 0,0 0-1,0-1 1,0 0 0,0 0-1,-1 0 1,1 0 0,-1 0 0,0-1-1,0 0 1,0 1 0,-1-1 0,1 0-1,-1 0 1,0-1 0,0 1-1,0 0 1,-1-1 0,1 1 0,0-9-1,-2 12 8,0 0-1,0 0 0,0 0 0,0 1 0,0-1 0,0 0 1,-1 0-1,1 0 0,0 0 0,0 1 0,-1-1 1,1 0-1,-1 0 0,1 0 0,-1 1 0,1-1 0,-1 0 1,1 1-1,-1-1 0,0 0 0,1 1 0,-1-1 1,0 1-1,1-1 0,-1 1 0,0 0 0,-1-1 0,-27-2 25,23 4-29,0 0 0,0 1 0,0-1 0,0 1-1,0 1 1,1-1 0,-11 6 0,11-3 20,-1 0 1,1 0-1,0 0 0,1 1 1,-1-1-1,1 1 0,0 0 1,1 1-1,-1-1 1,1 1-1,-3 9 0,5-14-15,0 1 0,0 0 0,1 0 0,-1 0-1,1-1 1,-1 1 0,1 0 0,0 0 0,0 0 0,0 0 0,0 0-1,1 0 1,-1 0 0,1-1 0,0 1 0,0 0 0,0 0 0,0-1-1,0 1 1,0 0 0,1-1 0,-1 1 0,1-1 0,0 0 0,0 0-1,0 1 1,0-1 0,0 0 0,0-1 0,4 4 0,2-1-188,-1-1 0,1 1 0,0-2 0,0 1 0,0-1 0,0 0 0,0 0 0,14 0 0,36-2-5521,-16-5-3057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5:13.29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11627,'0'0'11307,"69"18"-10058,-40-1-448,5 0-577,0 3-160,0 0-577,1-1-1729,-7-5-1697,-2-5-3845</inkml:trace>
  <inkml:trace contextRef="#ctx0" brushRef="#br0" timeOffset="1">656 52 6951,'0'0'12331,"-10"-4"-11119,4 1-1119,0 0 0,0 1 0,0-1-1,0 2 1,0-1 0,-1 0 0,1 1 0,-1 0 0,1 1-1,-1 0 1,0 0 0,1 0 0,-1 0 0,1 1 0,-1 0 0,1 1-1,0-1 1,-1 1 0,1 1 0,0-1 0,0 1 0,-10 6-1,10-4 21,1 0 0,0 0 0,-1 0 0,2 1-1,-1 0 1,1 0 0,-7 12 0,9-15-66,0 1 0,1-1 0,0 1 0,-1-1 0,1 1 1,1 0-1,-1-1 0,0 1 0,1 0 0,0-1 0,0 1 0,0 0 1,0 0-1,1-1 0,-1 1 0,1 0 0,2 4 0,-2-6-51,1 0 0,0 0-1,0 0 1,0 0 0,0 0 0,0-1-1,0 1 1,0-1 0,0 1-1,1-1 1,-1 0 0,1 0-1,-1 0 1,1 0 0,-1 0-1,1-1 1,0 1 0,-1-1-1,1 0 1,0 1 0,-1-1-1,4-1 1,7 2-560,0-1 1,1-1-1,17-3 0,-23 2-467,0-1 0,1 1 0,-1-2 1,0 1-1,-1-1 0,1 0 0,-1 0 0,14-11 0,12-16-8610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5:13.67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113 1 14574,'0'0'2706,"-8"0"-677,4 1-1887,-1 0 0,1 0 0,0 0 0,-1 1 0,1-1 0,0 1 0,0 0 0,0 0 0,0 1 0,0-1 0,1 1 0,-1 0 0,1 0 0,-1 0 0,1 0 0,0 1 0,1-1 0,-1 1 0,0 0 0,1-1 0,0 1 0,0 0 0,0 1 0,-1 4 0,-2 3-34,2-1 0,0 0 0,0 1 1,1-1-1,0 1 0,1 0 0,0-1 0,1 1 1,1 12-1,0-21-101,-1 0 1,1 0 0,-1 0-1,1 0 1,0 0 0,0 0-1,1 0 1,-1 0 0,0-1-1,1 1 1,0-1-1,-1 1 1,1-1 0,0 1-1,0-1 1,4 3 0,-4-4 12,1 1 0,0-1 0,0 0 0,0 0 0,0 0 0,-1-1 0,1 1 0,0-1 1,0 1-1,1-1 0,-1 0 0,0 0 0,0 0 0,0-1 0,0 1 0,0-1 0,0 0 0,-1 1 0,1-1 0,3-2 1,17-9 33,-20 10-56,0 0 1,-1 1-1,1-1 1,0 1-1,0-1 1,1 1-1,-1 0 0,0 0 1,0 0-1,5 0 1,17 39 257,-19-35-464,1 0 0,0 0 0,0-1 0,0 0 0,0 0-1,0-1 1,1 0 0,-1 0 0,0 0 0,13-2 0,74-7-6909,-65 3 3204,-4 1 197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5:14.17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87 4901,'0'0'1975,"8"-1"-1559,47-17 485,-6-1 5314,-47 19-6092,-1-1 0,1 1 0,0-1 0,0 1 0,-1-1 0,1 1 0,0 0 0,0 0 0,-1 0 0,1 0 0,0 0 0,0 1 0,-1-1-1,1 0 1,0 1 0,-1-1 0,1 1 0,0 0 0,-1-1 0,1 1 0,-1 0 0,1 0 0,-1 0 0,1 0 0,-1 0 0,0 1 0,0-1 0,1 0 0,-1 1 0,0-1 0,0 0-1,0 1 1,0-1 0,-1 1 0,1 0 0,0-1 0,-1 1 0,1 0 0,-1-1 0,1 1 0,-1 3 0,2 8-106,0 1 1,-1 0-1,0 0 1,-3 18-1,1-10 172,1-8 59,-2 1 0,1 0 0,-7 21 0,7-31 2,0 0 0,0-1-1,-1 1 1,0 0 0,0-1 0,0 1 0,0-1 0,-1 1-1,0-1 1,0 0 0,0 0 0,0 0 0,-7 5 0,8-8-229,0 1 0,-1-1 0,1 0 0,-1 0 0,1 0 0,-1 0 1,0-1-1,1 1 0,-1-1 0,0 1 0,1-1 0,-1 0 0,0 0 0,0 0 1,1-1-1,-1 1 0,0 0 0,1-1 0,-1 0 0,0 0 0,1 0 0,-1 0 0,1 0 1,0 0-1,-1-1 0,1 1 0,0-1 0,0 1 0,0-1 0,0 0 0,0 0 1,0 0-1,0 0 0,1 0 0,-1-1 0,-2-4 0,2 5-36,1-1 0,-1 1-1,1-1 1,0 0 0,0 1-1,0-1 1,0 0 0,0 0 0,1 0-1,-1 0 1,1 0 0,0 0-1,0 0 1,0 1 0,0-1 0,0 0-1,1 0 1,-1 0 0,1 0-1,0 0 1,0 0 0,0 1 0,0-1-1,0 0 1,1 1 0,-1-1-1,1 1 1,0-1 0,0 1-1,-1 0 1,2 0 0,-1 0 0,4-4-1,19-7-10,0 1-1,0 1 0,1 1 1,1 1-1,36-7 0,-31 8 330,-1-1 0,0-1 0,48-23 0,-70 28-68,37-24 617,-44 28-784,0-1 0,0 1 0,0-1 0,0 0 0,-1 0 0,1 1 1,-1-1-1,1 0 0,-1 0 0,0-1 0,0 1 0,0 0 0,0 0 0,0-1 0,0 1 1,0 0-1,-1-1 0,1-2 0,-1 4-58,-1 0-1,1 0 1,-1 0 0,1 1 0,-1-1-1,1 0 1,-1 1 0,0-1 0,1 0-1,-1 1 1,1-1 0,-1 1 0,0-1-1,0 1 1,1-1 0,-1 1 0,0-1-1,0 1 1,0 0 0,0 0 0,1-1-1,-1 1 1,0 0 0,0 0 0,0 0-1,0 0 1,0 0 0,0 0 0,-1 0-1,-36 0-151,31 1 147,-1-1-14,1 2 0,-1-1-1,0 1 1,0 0 0,1 0 0,-1 1 0,1 0 0,0 0 0,-8 5 0,12-6 6,0 0 1,-1 0-1,1 0 0,0 1 1,0-1-1,1 1 0,-1-1 1,1 1-1,-1 0 0,1 0 1,0 0-1,0 0 0,0 0 1,0 1-1,1-1 0,-1 1 1,1-1-1,0 1 0,0-1 1,0 1-1,0 5 0,1-7-69,1 0-1,-1 0 1,1 0-1,0 0 1,0 0 0,0 0-1,0-1 1,0 1-1,0 0 1,0-1-1,1 1 1,-1-1-1,0 1 1,1-1-1,0 1 1,-1-1 0,1 0-1,0 0 1,-1 0-1,1 0 1,0 0-1,0 0 1,0 0-1,0-1 1,0 1-1,0-1 1,3 1 0,6 2-1108,1-1 0,-1 0 0,19 0 0,4-1-5183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5:14.90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53 1 18193,'-1'0'152,"-1"0"0,1 0 0,0 0 0,-1 1-1,1-1 1,0 1 0,-1-1 0,1 1 0,0-1 0,0 1-1,0 0 1,-1-1 0,1 1 0,0 0 0,0 0 0,0 0-1,0 0 1,0 0 0,1 0 0,-1 0 0,-1 2 0,-13 37 1382,6 38-318,8-60-971,0 47-151,1-63-62,0 0-1,0 0 1,0-1-1,0 1 1,0 0-1,0 0 1,1 0 0,-1-1-1,1 1 1,-1 0-1,1-1 1,0 1-1,-1 0 1,1-1-1,0 1 1,0-1-1,0 1 1,0-1-1,1 0 1,-1 1 0,0-1-1,1 0 1,-1 0-1,0 0 1,1 0-1,2 1 1,-2-2 98,0 0 1,0 0 0,0 0 0,0-1-1,0 1 1,0-1 0,0 0-1,0 1 1,0-1 0,0 0 0,-1 0-1,1 0 1,0 0 0,-1-1-1,1 1 1,0 0 0,-1-1 0,0 1-1,1-1 1,-1 1 0,0-1-1,0 0 1,0 0 0,2-3 0,21-48 59,-23 52-157,4-17 54,0 0-1,4-37 1,-1 9-555,-4 55-981,2 0-1,-1 0 1,1-1-1,1 1 1,13 13 0,-13-16 541,-1-1 0,1-1 0,0 1 0,1-1 0,-1 0 0,1 0 0,-1-1 0,1 0 0,0-1 0,0 0 0,10 2 0,21 1-4575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5:15.66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163 359 737,'3'-1'527,"-1"0"0,0 0-1,0 0 1,0-1 0,0 1 0,0-1 0,0 1 0,-1-1 0,1 0 0,-1 0 0,1 0 0,-1 0 0,1 0 0,-1 0 0,0 0-1,0 0 1,0-1 0,0 1 0,0-3 0,-1 4-265,1 0-1,-1 0 1,0 0-1,0 0 0,-1 0 1,1 0-1,0 0 1,0 0-1,0 0 1,-1 0-1,1 0 1,0 0-1,-1 1 1,1-1-1,-1 0 0,1 0 1,-1 0-1,1 0 1,-1 0-1,0 1 1,0-1-1,1 0 1,-2 0-1,-22-8 724,18 8-910,0 0 1,0 1-1,0 0 0,-1 0 1,1 1-1,0 0 1,0 0-1,0 0 0,0 1 1,0-1-1,0 1 0,0 1 1,1-1-1,-1 1 1,1 0-1,-1 1 0,1-1 1,0 1-1,1 0 1,-1 0-1,0 0 0,1 1 1,0 0-1,0 0 0,1 0 1,-1 0-1,1 0 1,0 1-1,1-1 0,-1 1 1,1 0-1,-2 8 1,4-13-64,0 0 1,-1 1 0,1-1-1,0 0 1,0 0 0,1 0 0,-1 0-1,0 0 1,0 0 0,0 0-1,1 0 1,-1 0 0,0 0 0,1 0-1,-1 0 1,1 0 0,-1 0 0,1 0-1,0 0 1,-1 0 0,1-1-1,0 1 1,0 0 0,-1 0 0,1-1-1,0 1 1,0 0 0,0-1-1,0 1 1,0-1 0,0 0 0,0 1-1,0-1 1,0 1 0,0-1-1,0 0 1,0 0 0,0 0 0,2 0-1,48 1 600,-48-1-558,10-2-38,-1 0 0,0-1 0,1-1 0,-1 0 0,0 0 0,-1-1 0,1-1 0,-1 0 0,0 0 0,0-1 0,-1-1 0,0 0 0,0 0 0,-1-1 0,0 0 0,-1-1 0,0 0 0,0 0 0,-1 0 0,0-1 0,-1 0 0,0-1 0,-1 1 0,4-16 0,-18 60-1004,9-32 1033,0 0 1,0 0-1,0 0 1,0 0 0,0 0-1,0 0 1,0 0-1,0 0 1,1 0-1,-1 0 1,0 0-1,1 0 1,-1 0-1,1 0 1,-1 0-1,1 0 1,-1 0-1,2 1 1,-1-1-11,0-1 1,0 1-1,1-1 1,-1 1-1,0-1 1,0 0-1,1 1 1,-1-1-1,0 0 0,0 0 1,1 0-1,-1 0 1,0 0-1,0 0 1,1 0-1,-1-1 1,0 1-1,0 0 1,0-1-1,1 1 1,1-2-1,6-2 111,0 0 0,0-1 0,-1 0-1,1-1 1,-1 0 0,-1 0 0,15-15 0,-3 2-57,28-41 0,-41 51-61,0 0 1,0-1-1,-1 0 0,0 0 0,-1-1 0,0 1 0,-1-1 0,0 0 1,-1 0-1,2-12 0,-4 22-31,0 0-1,0 0 1,0 1-1,0-1 1,0 0 0,0 0-1,0 0 1,0 0 0,0 0-1,0 1 1,0-1-1,0 0 1,-1 0 0,1 0-1,0 0 1,-1 1 0,1-1-1,-1 0 1,0-1 0,-11 3-145,9 1 125,0 0 0,0 0 0,0 0 0,1 1 0,-1-1 0,1 1 0,0-1 0,-4 6 0,-5 13 176,1 0 0,0 1 0,2 0 0,0 1 0,2 0 0,0 0 0,1 1 0,2-1 0,0 1 0,2 0 1,3 45-1,-2-67-131,0 0 0,0 0 0,0 0 0,0 0 0,1 0 0,-1 0 0,1 0 0,-1 0 1,1 0-1,0 0 0,0 0 0,0-1 0,0 1 0,0 0 0,0-1 0,0 1 1,1 0-1,-1-1 0,0 0 0,1 1 0,0-1 0,-1 0 0,1 0 0,-1 0 0,1 0 1,0 0-1,0 0 0,0 0 0,0-1 0,0 1 0,-1-1 0,1 1 0,3-1 0,-2 0 31,0 0-1,0 0 0,1 0 0,-1-1 0,0 0 0,0 1 0,1-1 0,-1-1 0,0 1 0,0 0 0,0-1 1,-1 1-1,1-1 0,0 0 0,0 0 0,-1 0 0,1 0 0,-1-1 0,3-2 0,2-6-70,0 0 0,0 0-1,-2 0 1,1 0 0,-1-1-1,-1 0 1,0 0 0,-1 0 0,0 0-1,-1-1 1,0 0 0,-1 1-1,-1-14 1,-2 22-362,-3 12 226,-3 15 63,7-19 88,1 0 0,0 0 0,0 0 0,0 0 0,1 0 0,0 0 0,-1 0 0,1 0 0,0 0 0,1 0-1,-1 0 1,1 0 0,0-1 0,0 1 0,0-1 0,0 1 0,0-1 0,1 0 0,0 0 0,-1 0 0,1 0-1,7 4 1,-4-3 8,0 0 0,0 0 0,1-1 0,0 0 0,0-1 0,0 1 0,0-1 0,0-1 0,0 1 0,0-1 0,1 0 0,10-1 0,-12 0 9,1 0 0,0-1-1,0 0 1,-1 0 0,1 0 0,0-1-1,-1 0 1,0 0 0,1-1-1,-1 0 1,0 0 0,0 0 0,8-7-1,-11 7 1,1 0-1,-1-1 1,0 1-1,-1 0 1,1-1-1,0 0 1,-1 0-1,0 0 1,0 0-1,0 0 1,-1 0-1,1 0 1,-1 0-1,0-1 1,0 1-1,0-1 1,-1 1-1,0-1 1,0 1-1,0 0 1,0-1-1,-1-5 1,0 7-12,1 0 1,-1 0-1,1 1 1,-1-1-1,0 0 1,0 0-1,0 1 1,0-1-1,-1 1 1,1-1-1,-1 1 1,0 0-1,1-1 1,-1 1-1,0 0 1,0 0-1,0 0 1,-1 0-1,1 1 1,0-1-1,-1 1 1,1-1-1,-1 1 1,1 0-1,-1 0 1,0 0-1,0 0 1,1 0-1,-1 1 1,0-1-1,0 1 0,0 0 1,1 0-1,-1 0 1,-5 1-1,0-1 1,0 1 0,0 1 0,1-1 0,-1 2-1,0-1 1,1 1 0,-1 0 0,1 0-1,0 1 1,0 0 0,-11 8 0,8-3 109,0 0 1,1 1 0,1 0-1,-1 0 1,-12 22-1,19-28-84,0 0 0,1-1-1,-1 1 1,1 0 0,0 0-1,0 0 1,0 0 0,0 0-1,0 0 1,1 6 0,0-8-29,0 0 0,1 0 0,-1 0 0,1 0 0,-1 0 1,1 0-1,0 0 0,0 0 0,0-1 0,0 1 1,0 0-1,0-1 0,0 1 0,1 0 0,-1-1 0,0 1 1,1-1-1,0 0 0,-1 0 0,1 1 0,0-1 0,1 1 1,9 3-353,-1 0 1,1-1 0,0-1 0,0 0 0,1 0 0,-1-1 0,1 0 0,-1-2 0,24 0 0,-20-1-2203,1 0 0,-1-2 0,32-8 0,5-9-8453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5:16.04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211 0 2242,'-8'0'12129,"0"1"-11452,1-1 0,0 1 0,0 0 0,0 1 0,0-1-1,1 1 1,-8 4 0,12-6-535,-1 1 0,1 0 0,0 0 0,0 1 0,0-1 0,0 0 0,0 1 0,0-1 0,1 1 0,-1-1-1,0 1 1,1 0 0,-1 0 0,1 0 0,0 0 0,0 0 0,-1 0 0,1 0 0,1 0 0,-1 1 0,0-1 0,0 0 0,1 0 0,0 1-1,-1-1 1,1 1 0,0-1 0,0 0 0,0 5 0,1-6-169,-1 1 0,0-1 0,1 1 0,-1-1 0,1 1 0,-1-1 0,1 0 0,0 1 0,0-1 0,-1 0 0,1 1 0,0-1 0,0 0 0,0 0 0,0 0 0,1 0 0,-1 0 0,0 0 0,0 0 0,1 0 0,-1-1 0,0 1 0,1 0 0,2 0 0,44 7-1813,-1-1 658,-46-6 1227,0-1 0,1 1 0,-1-1 0,0 1 0,1 0-1,-1-1 1,0 1 0,0 0 0,0 0 0,1 0 0,-1 0 0,0 0-1,0 0 1,0 0 0,-1 0 0,1 0 0,0 1 0,0-1 0,-1 0-1,1 1 1,-1-1 0,1 0 0,-1 1 0,1-1 0,-1 2 0,0 2 181,0 0 0,-1 0 1,0 0-1,0-1 1,0 1-1,0 0 0,-1-1 1,1 1-1,-1-1 1,-1 0-1,1 1 0,0-1 1,-1 0-1,0 0 1,0-1-1,0 1 0,-1 0 1,1-1-1,-1 0 1,1 0-1,-7 4 0,-1 1 51,-1 0-1,1-1 0,-1-1 0,0 0 0,-1 0 0,-21 6 0,32-12-335,-45 9-1278,44-9 815,1 0-1,0 0 1,0 0 0,0 0 0,0-1 0,0 1 0,-1-1 0,1 1 0,0-1-1,0 0 1,0 1 0,-2-2 0,-7-10-7101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5:17.51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348 177 6662,'7'-12'1052,"4"-5"-432,29-48 1567,-37 60-1784,0 0 0,-1 0 0,0 0 0,0 0 0,0-1 1,-1 1-1,0 0 0,0-1 0,0 1 0,0-1 0,-1-6 1,-1 12-330,1-1 0,-1 0 0,1 0 0,-1 0 1,1 0-1,-1 1 0,0-1 0,0 0 0,1 1 1,-1-1-1,0 0 0,0 1 0,0-1 0,0 1 1,0-1-1,1 1 0,-1 0 0,0-1 0,0 1 1,0 0-1,0 0 0,0 0 0,0 0 0,0-1 1,0 1-1,0 1 0,0-1 0,-2 0 1,-31 2 356,22 1-375,1 1-1,0-1 0,0 2 1,0-1-1,1 1 0,0 1 1,0 0-1,0 1 0,1 0 1,0 0-1,-10 10 0,-7 9 69,2 0 0,-28 39 0,35-42-84,2 0 0,1 0 0,0 1 0,2 1 0,1 0 0,1 1 0,1 0 0,2 1 0,0 0 0,2 0 0,-3 35 0,8-57-47,0-1 0,0 0-1,0 0 1,0 0 0,1 1-1,0-1 1,0 0-1,0 0 1,0 0 0,0 0-1,1 0 1,0-1 0,0 1-1,0 0 1,0-1 0,1 1-1,5 5 1,-4-6 20,1 1 0,-1-1 0,1 0 0,0 0 0,1 0 0,-1-1 0,0 0 0,1 0 1,-1 0-1,1-1 0,-1 1 0,9 0 0,0 0 47,0-1 1,1 0-1,-1 0 1,1-2-1,-1 1 1,1-2-1,-1 0 1,0-1-1,23-7 1,-28 6 41,1-1-1,-1 0 1,0 0 0,-1 0-1,1-1 1,-1-1-1,0 1 1,-1-1 0,1-1-1,-2 1 1,1-1 0,-1-1-1,0 1 1,6-12 0,1-5-92,0 0 0,-2-1 0,-1 0 0,-1 0 1,-1-1-1,-1 0 0,-2-1 0,-1 0 0,1-30 0,-5 56-105,1-1-1,-1 1 1,0-1 0,-1 0-1,1 1 1,0-1-1,-1 1 1,1-1-1,-1 1 1,0-1 0,0 1-1,0-1 1,0 1-1,0 0 1,0 0-1,-1-1 1,1 1 0,-1 0-1,-1-2 1,0 3-238,0-1 0,0 1 0,0 0 0,0 0 1,0 0-1,0 0 0,0 1 0,0-1 0,0 1 1,0 0-1,-1 0 0,1 0 0,0 0 0,0 1 1,-3 0-1,-29 6-4296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5:18.36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321 104 8712,'-4'-9'897,"0"0"-359,0 0-1,0 1 1,0 0-1,-1 0 1,0 0-1,-1 1 1,-8-9-1,11 13-417,1 1-1,0 0 0,-1 0 1,1 1-1,-1-1 1,1 1-1,-1-1 0,0 1 1,0 0-1,0 0 0,1 0 1,-1 0-1,0 0 0,0 1 1,0-1-1,-1 1 0,1 0 1,0 0-1,0 0 0,0 0 1,0 1-1,0-1 1,0 1-1,0 0 0,0 0 1,0 0-1,1 0 0,-1 0 1,0 1-1,1-1 0,-4 3 1,-5 4-83,1 0 0,0 0 0,1 1 0,0 1 0,0-1 0,1 1 0,0 1 0,-10 18 0,3-1-11,1 0 0,-15 44 0,22-54 19,2 0 0,1 0 0,0 1-1,1-1 1,1 1 0,0 29 0,2-43-38,0 1-1,0-1 0,0 0 0,1 0 1,0 0-1,0 1 0,1-1 1,-1 0-1,1 0 0,0-1 1,1 1-1,-1 0 0,1-1 1,0 1-1,0-1 0,0 0 1,0 0-1,1 0 0,0 0 0,0-1 1,0 0-1,0 1 0,0-1 1,1-1-1,-1 1 0,1-1 1,9 4-1,-3-3 84,1-1-1,0-1 1,-1 1-1,1-2 1,0 0 0,-1 0-1,1-1 1,0 0 0,-1-1-1,1-1 1,-1 0-1,1 0 1,-1-1 0,-1 0-1,16-9 1,-6 2 6,0-1 1,-1 0-1,0-2 0,-1 0 1,-1-1-1,30-34 1,-41 43-10,-1-1 1,0 0-1,0 0 1,-1-1 0,0 1-1,0-1 1,-1 0-1,0 0 1,0 0 0,-1 0-1,2-13 1,-3 16-70,-1 0 1,0 1 0,0-1 0,0 0-1,-1 0 1,0 1 0,0-1-1,0 0 1,0 1 0,-1-1 0,1 1-1,-1 0 1,0-1 0,-1 1-1,1 0 1,-1 0 0,0 1 0,0-1-1,0 0 1,0 1 0,-7-6-1,-51-32-2219,17 18-5148,38 20 174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5:19.20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294 159 7815,'1'-10'1324,"1"1"-958,6-56 2203,-7 61-2353,-1-1-1,0 1 1,0 0 0,0 0 0,0 0 0,-1 0 0,1 0 0,-1 0 0,0 0 0,-1 0 0,1 0 0,0 0 0,-5-6 0,5 9-178,0 0 0,0 0 0,0 0 0,-1 0 0,1 0 0,-1 0 0,1 1 0,-1-1 0,1 0 0,-1 1 0,1-1 0,-1 1 0,1-1 0,-1 1 0,0 0 0,1 0 0,-1-1 0,1 1 0,-1 0 0,0 1 0,1-1 0,-1 0 0,0 0 0,1 1 0,-1-1 0,1 1 0,-1-1 0,1 1 0,-1 0 0,1 0 0,-3 1 0,-40 34-48,14-8 10,2 1 0,2 1 0,0 1 0,2 1 0,-26 47 0,48-75-5,0 0-1,0 0 1,1 0-1,-1 0 0,1 1 1,0-1-1,0 1 0,0-1 1,0 1-1,1-1 0,0 1 1,0 7-1,1-10 44,0 1 0,0 0 0,1-1 0,-1 1 0,1-1 1,-1 1-1,1-1 0,-1 0 0,1 0 0,0 0 0,0 0 0,0 0 0,1 0 0,-1 0 0,0-1 0,1 1 0,-1-1 0,1 1 0,-1-1 0,4 1 0,21 7 164,0 0-1,0-2 0,0-1 0,1-2 0,0 0 0,0-2 0,0-1 0,40-4 0,-57 2-78,-1 0 1,0-1-1,1 0 0,-1 0 1,0-1-1,-1-1 0,1 0 1,0 0-1,-1-1 0,0 0 1,0-1-1,0 0 0,-1 0 1,0 0-1,0-1 0,-1-1 1,13-16-1,-15 19-4,-1-1 0,0 0 1,-1-1-1,0 1 0,0-1 0,0 1 1,-1-1-1,1 0 0,-2 0 0,1 0 1,-1 0-1,0 0 0,-1 0 1,1-1-1,-2 1 0,1 0 0,-1 0 1,0 0-1,0 0 0,-1 0 0,0 0 1,0 0-1,0 0 0,-1 1 0,0-1 1,-8-11-1,-1 0-129,0 2 0,-1-1 0,-16-14-1,-14-2-2890,39 31 1849,0 0-1,1 0 0,-1 1 0,0-1 1,0 1-1,0 0 0,0 0 1,0 0-1,-7 0 0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5:20.81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252 3 8808,'0'0'1746,"-11"-1"-1073,7 0-621,0 1 0,-1 0 1,1 0-1,0 0 0,-1 0 1,1 0-1,0 1 0,-1 0 0,1 0 1,0 0-1,0 0 0,0 1 1,0 0-1,0 0 0,0 0 1,1 0-1,-1 0 0,0 1 1,1 0-1,0 0 0,0 0 1,0 0-1,0 0 0,-4 6 1,-10 12 253,1 2 0,2 0 0,0 0 0,1 2 0,1 0 0,1 0 0,2 1 0,0 0 0,2 0 0,1 1 0,1 0 0,1 0 0,2 0 0,0 32 1,2-54-245,1-1 1,-1 0 0,1 1 0,0-1 0,0 1-1,0-1 1,1 0 0,0 0 0,-1 0 0,1 0 0,1 0-1,-1 0 1,1 0 0,-1-1 0,1 1 0,0-1 0,0 0-1,1 0 1,-1 0 0,1 0 0,-1-1 0,1 1 0,0-1-1,0 0 1,0 0 0,0 0 0,0-1 0,0 1-1,1-1 1,-1 0 0,9 1 0,-3-1 126,0 0 1,0-1-1,0 0 0,0 0 0,0-1 1,0 0-1,0-1 0,0 0 1,0-1-1,-1 0 0,1-1 0,-1 1 1,13-9-1,-11 5 4,0-1 1,-1 0-1,1-1 0,-2 0 1,0-1-1,0 0 1,0 0-1,-1-1 0,-1 0 1,0-1-1,-1 1 1,0-1-1,0-1 0,4-14 1,-4 6-41,-1-1 0,0 0 0,-2 0 1,0 0-1,-2 0 0,0 0 0,-5-38 1,3 53-195,-1 0 0,1 0 1,-1 0-1,-1 0 0,0 0 1,0 1-1,0-1 0,-1 1 1,-8-11-1,11 15-126,0 0 1,-1 0-1,1 0 1,-1 0-1,1 1 1,-1-1-1,0 0 0,0 1 1,0 0-1,0-1 1,0 1-1,0 0 1,0 0-1,0 0 1,0 0-1,0 0 0,-1 1 1,1-1-1,0 1 1,0-1-1,-1 1 1,1 0-1,0 0 0,-1 0 1,1 0-1,0 1 1,-1-1-1,1 0 1,0 1-1,-1 0 0,1-1 1,0 1-1,-4 2 1,-7 11-3336,3 4-1917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7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13100,'0'0'7677,"1"11"-6145,4 72 555,-1-9-893,3-1 0,21 94 0,-28-164-1150,1-1 0,-1 0 0,1 0 0,-1 0 0,1 0-1,0 0 1,0 0 0,0 0 0,0 0 0,0-1-1,0 1 1,1 0 0,-1 0 0,1-1 0,2 3 0,-3-3 0,0-1 0,0 0 0,-1 0 1,1 0-1,0 0 0,0 0 0,0 0 1,-1 0-1,1 0 0,0 0 1,0 0-1,0 0 0,-1 0 0,1-1 1,0 1-1,0 0 0,-1 0 1,1-1-1,0 1 0,-1-1 0,1 1 1,0-1-1,-1 1 0,1-1 1,0 1-1,-1-1 0,1 0 0,4-5 105,-1 0-1,0 0 1,0 0-1,-1 0 1,0-1-1,0 1 0,3-11 1,-1-3-104,0 0 1,-2 0-1,0 0 0,-2-1 1,0 1-1,-1-1 0,-1 1 1,-1-1-1,-5-22 1,-4 17-341,6 26 85,3 14 101,2-11 105,-1 0 1,1 0 0,1 0-1,-1 0 1,0 0-1,1 0 1,-1 0 0,1 0-1,0 0 1,0-1 0,0 1-1,0 0 1,0-1 0,1 1-1,-1-1 1,1 1-1,0-1 1,0 0 0,0 1-1,0-1 1,0 0 0,0 0-1,0-1 1,1 1 0,-1 0-1,1-1 1,-1 1-1,1-1 1,0 0 0,-1 0-1,1 0 1,0 0 0,0 0-1,0-1 1,0 0 0,0 1-1,0-1 1,0 0 0,0 0-1,-1 0 1,1-1-1,0 1 1,0-1 0,0 0-1,0 1 1,0-1 0,-1 0-1,1-1 1,0 1 0,-1 0-1,1-1 1,-1 0-1,3-1 1,4-5-17,0 1 1,0-1-1,-1-1 0,0 1 0,-1-1 0,0-1 1,0 1-1,-1-1 0,0 0 0,-1-1 0,0 1 1,0-1-1,-1 0 0,-1 0 0,0-1 1,3-22-1,-8 34-23,0 1 1,0 0 0,0 0 0,0 0-1,0 0 1,0 0 0,0 0-1,1 1 1,-1-1 0,0 0 0,1 1-1,-3 3 1,-4 4 90,1 1 0,1 0 1,0 1-1,0-1 0,1 1 1,0 0-1,-4 16 0,7-20-21,1 0 0,0 0 0,0 0 0,1 1 0,0-1 0,0 0 0,0 1 0,1-1 0,0 0 0,1 0 0,0 0-1,0 0 1,4 10 0,44 117 27,-50-134-51,0 1 0,0-1 0,0 0-1,0 0 1,0 1 0,0-1 0,0 0 0,0 0 0,0 1 0,0-1 0,1 0 0,-1 0 0,0 0 0,0 1 0,0-1 0,0 0 0,0 0 0,0 0-1,1 1 1,-1-1 0,0 0 0,0 0 0,0 0 0,1 0 0,-1 1 0,0-1 0,0 0 0,0 0 0,1 0 0,-1 0 0,0 0 0,0 0 0,1 0 0,-1 0-1,0 0 1,0 1 0,0-1 0,1 0 0,-1 0 0,0 0 0,0-1 0,1 1 0,-1 0 0,1 0 0,3-13 293,-3-17 189,-1 21-435,0 2-50,0 1 0,0 0 0,0 0 0,1 0 0,0-1 1,3-9-1,-2 13-10,-1 0 1,1 0-1,0 0 1,0 1-1,1-1 1,-1 0 0,1 1-1,-1-1 1,1 1-1,0 0 1,0 0-1,0 0 1,0 0-1,3-1 1,-2 1-7,0-1 1,1 1-1,-1 0 0,0 0 1,1 1-1,-1-1 0,1 1 1,0 0-1,-1 0 0,1 1 1,0-1-1,5 1 0,-9 1 8,1-1 0,0 1 0,0 0 0,-1-1 0,1 1 0,0 0 0,-1 0 0,1 0 0,-1 0 0,1 0 0,-1 1 0,0-1-1,1 0 1,-1 1 0,0-1 0,0 1 0,0-1 0,0 1 0,0-1 0,0 1 0,0 0 0,-1-1 0,1 1 0,0 0 0,-1 0 0,0 0-1,1-1 1,-1 1 0,0 0 0,0 0 0,0 0 0,-1 3 0,2 10 127,0 1 0,-1-1 1,-1 0-1,-1 1 0,-6 28 0,22-80-4531,5-9-3998,-8 17 135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5:40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6534,'0'0'1185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5:41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23 2947,'-16'-23'9838,"16"45"-6074,0 15-2152,-8 211 924,1-225-3033,-1-16-2145,-2-11-4293,1-7 1917</inkml:trace>
  <inkml:trace contextRef="#ctx0" brushRef="#br0" timeOffset="1">0 196 9993,'0'0'9417,"65"-41"-9417,-31 36-736,1-4-2147,2 3-2626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5:41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50 14350,'0'0'1115,"-9"-5"49,-7-4-569,6 3-289,0 0 1,-1 1-1,0 0 1,-19-6-1,27 11-301,0-1 0,0 0 0,0 1 0,-1-1 0,1 1 0,0 0 0,0 0 0,0 1 0,0-1 0,0 0 0,0 1 0,0 0 0,0 0 1,0 0-1,0 0 0,0 0 0,0 1 0,1-1 0,-1 1 0,0-1 0,1 1 0,-1 0 0,1 0 0,-4 5 0,-2 1 86,1 1 0,0 1 0,0-1 0,1 1 0,1 0 0,-1 0 0,2 1 0,-1 0 0,1-1 0,1 2 0,0-1 0,1 0 1,0 0-1,1 1 0,0-1 0,0 1 0,2 11 0,0-19-75,0 0-1,0 0 1,1 0 0,-1 0 0,1-1 0,0 1-1,0 0 1,0-1 0,0 0 0,1 1 0,-1-1-1,1 0 1,0 0 0,0-1 0,0 1 0,0 0-1,0-1 1,1 0 0,-1 0 0,1 0 0,0 0 0,-1-1-1,1 1 1,0-1 0,6 1 0,-1 1 41,1-1 1,0 0 0,-1-1-1,1 0 1,0 0 0,0-1-1,0-1 1,0 0 0,15-3-1,-23 4 5,-1 0 0,1-1 0,0 1-1,-1 0 1,1-1 0,-1 0-1,1 1 1,-1-1 0,1 0 0,-1 0-1,0 0 1,1 1 0,-1-2 0,0 1-1,0 0 1,0 0 0,1 0-1,-1 0 1,-1-1 0,1 1 0,0-1-1,0 1 1,0 0 0,-1-1-1,1 1 1,-1-1 0,1 0 0,-1 1-1,1-3 1,-1 3 19,-1-1 0,1 0 1,-1 0-1,1 0 0,-1 0 0,1 1 0,-1-1 0,0 0 1,0 1-1,0-1 0,0 0 0,0 1 0,0-1 0,-1 1 1,1 0-1,0-1 0,-1 1 0,1 0 0,-1 0 1,1 0-1,-1 0 0,0 0 0,1 0 0,-3-1 0,-6-1-41,1-1 0,-1 2 0,0-1-1,0 1 1,0 1 0,0 0 0,0 0-1,-20 1 1,29 0-42,1 0 1,0 0-1,-1 0 1,1 0-1,0 0 1,-1 0-1,1 0 1,0 0-1,0 0 1,-1 0-1,1 0 0,0 0 1,-1 1-1,1-1 1,0 0-1,-1 0 1,1 0-1,0 0 1,-1 0-1,1 1 0,0-1 1,0 0-1,-1 0 1,1 1-1,0-1 1,0 0-1,0 0 1,-1 1-1,1-1 1,0 0-1,0 0 0,0 1 1,0-1-1,-1 0 1,1 1-1,0-1 1,0 0-1,0 1 1,0-1-1,0 0 0,0 1 1,0-1-1,0 0 1,0 1-1,0 0 1,1-1-5,-1 1 0,0-1 1,1 1-1,-1 0 0,0-1 0,1 1 1,-1-1-1,1 1 0,-1-1 0,1 1 1,-1-1-1,1 0 0,0 1 1,-1-1-1,1 0 0,-1 1 0,1-1 1,0 0-1,-1 1 0,1-1 1,0 0-1,0 0 0,17 1 25,-1-2-1,0 1 1,1-2-1,-1-1 1,0 0-1,0-1 1,0 0-1,-1-2 1,0 0-1,24-12 1,18-6 55,-58 24-75,0 0 0,0 0 0,0 0 0,0 0 0,1 0 0,-1 0 0,0 0 0,0 0 0,0 0 0,0 0 0,0 0 0,0 0 0,1 0 0,-1 0 0,0 0 0,0 0 0,0 0 0,0 0 0,0 0 0,0 0 0,0 0 0,1 0 0,-1 0 0,0 1 0,0-1 0,0 0 0,0 0 0,0 0 0,0 0 0,0 0 0,0 0 0,0 0 0,0 0 0,0 1 1,1-1-1,-1 0 0,0 0 0,0 0 0,0 0 0,0 0 0,0 0 0,0 0 0,0 1 0,0-1 0,0 0 0,0 0 0,0 0 0,0 0 0,0 0 0,0 0 0,0 1 0,0-1 0,0 0 0,0 0 0,-1 0 0,1 0 0,0 0 0,0 0 0,0 0 0,-4 15-18,-9 11 6,10-21 16,-19 36 13,21-38-24,0-1 1,0 0 0,0 1-1,0-1 1,0 1 0,1 0 0,-1-1-1,1 1 1,-1-1 0,1 1-1,0 0 1,0-1 0,1 1 0,-1 2-1,1-4-62,-1-1-1,1 0 0,-1 1 1,1-1-1,-1 0 1,1 1-1,0-1 0,-1 0 1,1 0-1,0 0 1,-1 1-1,1-1 0,-1 0 1,1 0-1,0 0 1,-1 0-1,1 0 0,0 0 1,-1 0-1,1 0 1,0-1-1,-1 1 0,1 0 1,-1 0-1,1-1 1,0 1-1,-1 0 0,2-1 1,16-8-2442,2-9-2591,0-5-4085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5:41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12300,'0'0'7206,"6"9"-7061,-1-2-129,-1-1 0,0 1 1,-1 0-1,0 0 1,0 0-1,0 0 1,-1 0-1,0 0 0,0 1 1,-1-1-1,0 1 1,0 9-1,-2 7 161,0 1 1,-1-1-1,-2 0 0,-11 41 0,10-43-174,4-13-3673,1-16-2619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5:52.51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8712,'0'0'-320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6:00.81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288 424 5349,'-10'1'107,"-2"0"-80,1 1-1,0 0 1,0 0 0,-1 1-1,2 1 1,-1 0 0,-13 7-1,56-12 2035,86-14-1922,122 0 0,122 16 73,-143 1-168,619-63 410,-794 55-430,26-3 68,103-1 0,-344 20 116,42-1-187,-1512 14 657,1626-23-674,-141-6 16,140 4-14,-1 0-1,1-1 1,0-1 0,1-1-1,-1 0 1,1-1 0,-19-10 0,33 16-5,0 0 1,0-1-1,0 1 1,0-1-1,0 1 0,1-1 1,-1 1-1,0-1 1,0 0-1,1 1 1,-1-1-1,1 0 1,-1 1-1,0-1 1,1 0-1,-1 0 0,1 0 1,0 0-1,-1 1 1,1-1-1,-1-1 1,1 1 0,1 0 0,-1 1 0,0-1 0,0 1 0,1-1 0,-1 0 0,1 1 0,-1-1 0,0 1 0,1-1 0,-1 1 0,1-1 1,-1 1-1,1 0 0,-1-1 0,1 1 0,-1-1 0,1 1 0,0 0 0,-1 0 0,1-1 0,0 1 0,44-11 111,835-71 139,-621 64-248,-25 2 33,261-24 116,-348 21 822,189-48 1,-326 65-854,29-9 134,-38 10-217,0 1-1,0 0 1,1-1 0,-1 1-1,0-1 1,0 0 0,1 1-1,-1-1 1,0 0 0,0 0 0,0 1-1,0-1 1,0 0 0,0 0-1,0 0 1,0 0 0,-1-1-1,1 1 1,0 0 0,0-2-1,-2 2 0,1 0-1,-1 0 0,0 0 0,0 0 0,0 0 1,-1 0-1,1 0 0,0 1 0,0-1 1,0 0-1,-1 1 0,1-1 0,0 1 1,-1-1-1,1 1 0,0-1 0,-1 1 1,1 0-1,0 0 0,-1 0 0,1 0 1,-3 0-1,1 0 35,-45-6 54,0 3-1,-80 5 0,-99 22-261,191-20 104,-14 2-71,-742 82-377,-4-56 567,693-37-61,50 1-42,-60 3 1,113 1 7,-1 0 1,0 0 0,0 0 0,1 0 0,-1 0-1,0 0 1,0 0 0,1 0 0,-1 0 0,0 0-1,1 0 1,-1 0 0,0 1 0,0-1 0,1 0-1,-1 0 1,0 1 0,1-1 0,-1 1 0,1-1-1,-1 0 1,0 1 0,1-1 0,-1 1 0,1-1 0,-1 1-1,1 0 1,0-1 0,-1 1 0,1 0 0,-1-1-1,1 1 1,0 0 0,0-1 0,-1 1 0,1 0-1,0-1 1,0 1 0,0 0 0,0 0 0,0-1-1,0 1 1,0 0 0,0-1 0,0 1 0,0 0-1,0 0 1,1-1 0,-1 2 0,1 0-19,0 1 0,1-1 0,-1 0 1,0 0-1,1 0 0,0 0 0,-1 0 1,1 0-1,0 0 0,0 0 0,0-1 0,0 1 1,3 1-1,22 9 33,1 0 0,0-2 0,0-1 0,1-2 0,45 7 0,151 6 42,-220-20-49,729 11 57,5-36-63,-102 2 13,-603 22-7,663-21-198,-7-34 7,-652 52 193,-18 3 3,-1-1 0,0-1 0,0 0 0,-1-2 0,1 0 0,24-11 0,-26 2 26,-19 2-10,0 10-27,-1 0 0,0 0-1,1 0 1,-1 1 0,0-1 0,0 1-1,0 0 1,0 0 0,-7-2-1,-31-6 16,-1 2 1,-72-4-1,-95 9 66,153 3-92,-588 46-820,3 47-2416,628-92 3157,-305 50-3069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6:41.15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774 47 5061,'-10'0'1692,"-102"-4"1650,65 4-2273,1-2 0,0-2-1,0-1 1,-48-14 0,84 16-861,1 1 1,-1-1 0,0 1-1,0 1 1,0 0-1,0 1 1,-1 0 0,-14 1-1,18 1-148,0 0 0,0 0-1,1 0 1,-1 1 0,0 0-1,1 0 1,0 1 0,-1-1-1,1 1 1,1 1-1,-1-1 1,-7 8 0,-4 7 38,1 0 1,0 1-1,1 1 1,1 0 0,1 1-1,2 1 1,0 0-1,-14 41 1,15-31-86,1 0 0,2 0 0,1 0 1,2 1-1,0 67 0,4-92-22,1 1 1,0-1-1,0 0 1,1 0-1,0 0 1,0 0-1,1 0 0,0-1 1,1 1-1,0-1 1,0 0-1,1 0 0,8 11 1,-8-13 2,0-1 0,1 0 1,0-1-1,0 1 0,0-1 0,0 0 0,1 0 1,-1-1-1,1 0 0,0 0 0,0-1 1,0 1-1,0-2 0,1 1 0,-1-1 0,0 0 1,10 0-1,9-1 43,-1-2 0,1 0 1,-1-2-1,1-1 0,-1 0 0,-1-2 0,1-1 1,-1-1-1,28-15 0,24-16 201,96-68 1,-25 2 355,-125 88-381,-2 0 0,0-1 0,-1-1 1,24-33-1,-39 47-106,-1 1 1,1-1-1,-1 0 0,0 0 1,0 0-1,-1 0 1,0-1-1,0 1 0,0 0 1,-1-1-1,0 0 1,0 1-1,-1-1 0,1 0 1,-2-8-1,0 9-14,-1 0 0,0 0 0,0 1 0,0-1 0,-1 0 0,1 1 0,-1 0 0,-1 0 0,1-1 0,-1 2 0,0-1 0,0 0 0,0 1 0,0 0 0,-1 0 0,-8-6 0,-5-1-13,1 1 0,-1 1-1,-1 1 1,0 0 0,0 1 0,0 1 0,-1 1-1,0 1 1,-39-4 0,-5 4-199,-115 9 1,153-2-235,-2 1-730,11-5-2585,20-3-1451,14-11-3839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5:22.31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416 135 9225,'0'0'2263,"0"-10"-181,1-2-1830,0 4 342,0 0-1,-1 0 1,0-1-1,-1 1 0,-2-12 1,3 17-473,-1 1-1,0-1 1,0 1-1,0 0 1,0-1 0,0 1-1,0 0 1,-1-1-1,1 1 1,-1 0 0,1 0-1,-1 0 1,0 1-1,0-1 1,0 0 0,0 1-1,0-1 1,0 1-1,-1 0 1,1-1 0,0 1-1,-1 0 1,1 0-1,-4 0 1,-1-1-104,-1 1 0,1 0-1,0 0 1,-1 1 0,1 0 0,-1 0 0,1 1 0,0-1-1,0 2 1,-1-1 0,1 1 0,-10 4 0,6-1-18,-1 0 0,1 2 0,0-1 0,1 1 0,-1 1 0,-15 14 0,7-3-8,1 1 1,1 1 0,1 0 0,0 2 0,2-1 0,-13 28 0,19-34 2,1 1 1,1-1 0,0 1-1,1 0 1,1 1-1,1-1 1,-2 26-1,4-38 6,1-1 0,0 1 0,0 0 0,0 0 0,1 0 0,0-1-1,0 1 1,0 0 0,0-1 0,1 1 0,0-1 0,0 1-1,0-1 1,0 0 0,1 0 0,0 0 0,0 0 0,0 0 0,0-1-1,0 1 1,1-1 0,-1 0 0,1 0 0,0 0 0,0-1 0,0 1-1,0-1 1,1 0 0,-1 0 0,1 0 0,6 1 0,9 2 43,0-2 0,0 0 0,0-1 0,1-1 0,-1-1 0,0 0 0,0-2 0,40-8 0,-44 7 29,0-2 0,-1 0-1,0 0 1,0-1 0,-1-1 0,1-1 0,-1 0 0,-1-1-1,0 0 1,0-1 0,21-22 0,-29 27 30,1-2 1,-2 1 0,1-1-1,-1 1 1,0-1-1,0 0 1,-1-1-1,0 1 1,0-1-1,-1 1 1,0-1-1,0 0 1,-1 0-1,0 1 1,0-1-1,-1 0 1,0 0-1,0 0 1,-1 0 0,0 0-1,0 0 1,-1 0-1,0 0 1,-1 1-1,1-1 1,-1 1-1,-1 0 1,-4-8-1,4 8-185,-1 1-1,0-1 1,-1 1 0,1 0-1,-1 1 1,0-1-1,0 1 1,-1 0-1,1 1 1,-1-1-1,0 2 1,-1-1 0,1 1-1,-1 0 1,1 0-1,-1 1 1,0 0-1,-8-1 1,-49-2-2492,22 7-2932,17 1-2154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5:22.80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265 3 5830,'0'0'8018,"-10"-1"-6588,5 0-1366,1 0-1,-1 1 0,0 0 0,1 0 0,-1 1 0,1-1 0,-1 1 1,0 0-1,1 0 0,0 0 0,-1 1 0,1 0 0,0 0 0,0 0 0,0 0 1,0 0-1,0 1 0,0 0 0,1 0 0,-1 0 0,1 0 0,-4 4 0,-9 10 47,1 0-1,1 1 0,0 1 1,1 0-1,1 1 0,1 0 0,1 1 1,0 0-1,2 1 0,0-1 0,2 2 1,0-1-1,2 1 0,-3 33 0,6-53-98,1 1 0,0-1 0,0 1 0,0-1 0,1 1 0,-1 0 0,1-1 0,0 0 0,0 1 0,0-1 0,0 1 0,0-1-1,1 0 1,0 0 0,0 0 0,-1 0 0,2 0 0,-1 0 0,4 4 0,-2-4 18,1-1 1,-1 1 0,0-1-1,1 0 1,-1-1-1,1 1 1,-1-1-1,1 0 1,0 0 0,0 0-1,0 0 1,-1-1-1,1 0 1,6 0-1,7-2 200,0 0 0,1-2-1,-1 1 1,-1-2 0,1-1-1,-1 0 1,0-1 0,0-1-1,-1 0 1,0-1-1,18-14 1,-19 13-136,-1-1 0,-1 0 0,0-1 0,-1 0 0,0-1 0,0-1 0,-2 0 0,0 0 0,0-1 0,-1 0 0,13-33 0,-19 40-63,-1 0-1,0-1 1,0 1-1,0-1 1,-1 0-1,-1 1 1,0-1-1,0 0 1,0 1-1,-1-1 1,-1 0-1,-3-15 1,3 20-227,1 0 0,-1 0 1,0 0-1,0 0 0,-1 1 1,1-1-1,-1 0 0,0 1 0,0 0 1,0 0-1,0 0 0,-1 0 1,1 0-1,-1 1 0,1-1 0,-1 1 1,0 0-1,0 0 0,0 1 1,0-1-1,-1 1 0,1 0 1,0 0-1,0 0 0,-1 0 0,-5 1 1,-31 0-4171,-1 6-2119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5:23.19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0 0 7944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7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2691,'0'0'20056,"9"3"-17947,-1 0-1929,0 0 1,0 0-1,0-1 1,1-1-1,-1 1 1,1-2-1,-1 1 1,1-1 0,-1 0-1,1 0 1,-1-1-1,0-1 1,1 1-1,-1-1 1,0-1 0,11-4-1,-11 2-135,1-1 0,-1 0 0,-1 0 0,14-14 0,-19 18 5,0 0 0,-1 0 0,1 0 0,-1 0 0,0 0 0,1 0 0,-1-1 0,0 1 0,0 0 0,0-1 0,0-2 0,-1 4-6,0 0 0,0 0 1,0 1-1,0-1 0,0 0 0,-1 0 1,1 0-1,0 0 0,0 1 0,-1-1 1,1 0-1,-1 0 0,1 1 0,-1-1 1,1 0-1,-1 1 0,1-1 0,-1 0 1,1 1-1,-1-1 0,0 1 0,1-1 1,-1 1-1,0-1 0,0 1 0,1-1 0,-1 1 1,0 0-1,0 0 0,1-1 0,-1 1 1,-2 0-1,-2-1-32,1 0 0,-1 1 0,0-1 0,0 1 0,0 0 0,0 1 0,0-1 0,0 1 0,0 0 0,1 0 1,-1 1-1,0-1 0,1 1 0,-1 0 0,1 0 0,-1 1 0,1-1 0,0 1 0,0 0 0,0 0 0,1 0 0,-1 1 0,1-1 0,-1 1 0,1 0 0,-4 7 0,2-4 25,1-1-1,0 1 0,0-1 0,0 1 0,1 0 0,0 1 0,1-1 0,-1 1 1,1-1-1,1 1 0,0-1 0,0 1 0,0 0 0,1 0 0,0-1 0,1 12 0,0-17-37,0 1 0,0-1 0,0 0 0,0 0-1,1 0 1,-1 0 0,0 0 0,1 0 0,-1-1-1,1 1 1,0 0 0,0-1 0,-1 0 0,1 1-1,0-1 1,0 0 0,0 0 0,1 0-1,-1 0 1,0 0 0,0 0 0,0-1 0,1 1-1,2 0 1,62 4-1203,-59-5 821,54-4-4252,-21-6-2213,13-13-9760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5:23.69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254 135 9129,'0'0'2119,"5"-10"-368,-3 4-1541,2-1 418,0-1 1,-1 0 0,0-1 0,-1 1-1,0 0 1,0-1 0,-1 0-1,0 1 1,0-17 0,-1 24-580,0 0 0,-1 0 0,1 0 0,-1 0 0,1 0 0,-1 0 0,1 0 1,-1 0-1,1 0 0,-1 1 0,0-1 0,0 0 0,1 0 0,-1 0 0,0 1 0,0-1 0,0 0 0,0 1 0,0-1 1,0 1-1,0-1 0,0 1 0,0 0 0,0-1 0,0 1 0,0 0 0,0 0 0,0 0 0,0 0 0,0-1 1,0 2-1,0-1 0,-1 0 0,1 0 0,0 0 0,0 0 0,0 1 0,0-1 0,0 0 0,0 1 0,0-1 1,0 1-1,0-1 0,-1 2 0,-4 0-69,-1 1-1,1 0 1,0 1 0,0-1-1,-9 8 1,-8 11 5,1 2 1,0 0-1,2 1 1,-25 41-1,36-50 20,0 0 0,0 1 0,2 0 1,0 0-1,1 1 0,1 0 0,0 0 0,2 0 1,-2 22-1,5-35 8,0-1 1,0 1-1,1 0 1,0 0-1,0 0 0,0-1 1,0 1-1,1 0 1,0-1-1,0 0 1,0 1-1,0-1 1,1 0-1,0 0 0,-1 0 1,2 0-1,-1-1 1,0 1-1,1-1 1,-1 0-1,1 0 1,0 0-1,0 0 1,0-1-1,1 1 0,-1-1 1,1 0-1,-1-1 1,1 1-1,-1-1 1,1 0-1,5 1 1,-1 0 22,-1-1 0,1 0 0,-1 0 0,1-1 1,-1 0-1,1 0 0,-1-1 0,1 0 0,-1-1 1,0 0-1,0 0 0,0-1 0,0 0 0,0 0 1,0-1-1,-1 0 0,1 0 0,6-6 0,-2-1 142,0-1 0,-2-1 0,1 0 0,-2 0 0,0-1 0,0 0 0,-1 0 0,-1-1 0,0 0 0,-2-1 0,7-23 0,-3 3-129,-3 0 0,-1 0 0,-1-1 0,-2-39 0,-2 74-82,1 0-1,-1 1 0,0-1 0,0 0 1,0 0-1,-1 0 0,1 0 1,0 0-1,-1 0 0,1 0 0,-1 0 1,0 0-1,0 1 0,0-1 0,1 0 1,-2 0-1,1 1 0,0-1 1,0 1-1,0-1 0,-1 1 0,1-1 1,-1 1-1,1 0 0,-1 0 0,0 0 1,1 0-1,-1 0 0,-2-1 0,2 2-248,-1-1 0,0 1 0,1 0-1,-1 0 1,1 1 0,-1-1-1,1 0 1,-1 1 0,0 0-1,1-1 1,0 1 0,-1 0-1,1 0 1,-1 0 0,1 1-1,0-1 1,0 1 0,0-1-1,0 1 1,0 0 0,-3 3 0,-11 9-4950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5:25.45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417 58 4901,'0'0'5189,"-4"-8"-3908,2 5-1178,1 0 1,0 0 0,-1 0-1,0 0 1,0 0 0,0 1-1,0-1 1,0 1 0,0-1-1,-1 1 1,1 0-1,-1 0 1,1 0 0,-1 0-1,0 1 1,0-1 0,0 1-1,0-1 1,0 1 0,0 0-1,0 0 1,0 0 0,-1 1-1,1-1 1,0 1-1,0 0 1,-1 0 0,1 0-1,0 0 1,-1 0 0,1 1-1,0 0 1,0-1 0,0 1-1,-1 0 1,1 1 0,0-1-1,0 0 1,1 1-1,-5 3 1,-9 7-52,0 1-1,1 0 1,1 1-1,0 1 1,1 0-1,0 1 1,-11 21-1,-68 126 551,92-161-602,-13 22-75,1 0 0,2 1-1,0 0 1,2 1 0,0 0-1,2 1 1,1 0 0,-2 50-1,7-74 96,0 0 0,0-1 0,0 1 0,1 0 0,0 0-1,-1-1 1,1 1 0,0 0 0,0-1 0,0 1 0,1-1-1,-1 1 1,1-1 0,-1 0 0,1 1 0,0-1-1,0 0 1,0 0 0,0 0 0,0-1 0,0 1 0,1 0-1,-1-1 1,0 1 0,1-1 0,-1 0 0,1 0 0,0 0-1,-1 0 1,1 0 0,0-1 0,0 1 0,-1-1 0,1 0-1,5 0 1,6 1 226,-1-2 0,0 1 0,1-2-1,-1 0 1,0 0 0,20-7 0,-6-1-24,0-1 0,0-2 0,-1-1 1,-1 0-1,0-2 0,35-31 0,-41 32 40,-2-1-1,0 0 0,-1-2 1,-1 0-1,-1-1 0,0 0 1,-1-1-1,16-36 0,-24 45-163,-1 0-1,-1 0 0,1 0 0,-2-1 0,0 1 0,0-1 1,-1 0-1,-1 1 0,0-1 0,0 0 0,-1 1 0,-4-19 0,3 23-184,0 1 0,0-1 0,-1 1 0,0 0 0,0 0-1,-1 0 1,1 0 0,-1 0 0,-1 1 0,1 0 0,-1 0-1,0 0 1,0 0 0,0 1 0,-1 0 0,1 0-1,-1 0 1,0 1 0,0 0 0,-1 0 0,1 0 0,-12-2-1,6 2-783,-1 1-1,1 0 0,-1 1 1,1 0-1,-1 1 0,-16 2 1,5 3-2925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7:43.42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7642 1 9865,'-273'22'-259,"59"-2"-405,-232-1 18,-596 38 1991,-186-4-1142,-732 73 192,943 69 535,367-58-835,633-134-80,-340 75 886,313-65-804,0 2-1,1 2 1,0 2-1,2 2 0,-70 46 1,99-59-105,1 1 0,0 0 0,1 1 1,0 0-1,0 1 0,1 0 0,1 1 0,-8 12 1,14-21-5,0 1 1,0-1-1,0 1 1,1 0-1,0 0 1,0-1-1,0 1 1,0 0-1,0 0 1,1 0-1,0 0 1,0 0 0,0 0-1,0 0 1,0 0-1,1 0 1,0 0-1,0-1 1,0 1-1,0 0 1,1 0-1,-1-1 1,1 1-1,0-1 1,0 1 0,0-1-1,1 0 1,-1 0-1,1 0 1,-1 0-1,1 0 1,5 4-1,30 21-66,1 0 0,1-3 0,57 28 0,138 48 109,-169-74-49,41 13 10,2-5 1,2-5-1,1-5 0,182 18 0,465-11 86,-635-31-79,239 0 33,436-53 0,-416 2-10,523-62 36,136-25-65,-216 25-3,3 36 6,-731 71-23,212-21 44,-280 22-51,1-3 0,-1 0 0,-1-2-1,1-1 1,-2-1 0,1-2 0,45-28 0,-66 36 38,-1 0 1,0-1 0,1 0-1,-2 0 1,1 0 0,-1-1-1,0 0 1,0-1 0,-1 1-1,0-1 1,0 0-1,-1-1 1,4-10 0,-6 13 8,-1 0-1,0 0 1,0 0 0,0 0 0,-1 0 0,0 0-1,0 0 1,-1 0 0,1 0 0,-1 1 0,-1-1 0,1 0-1,-1 0 1,0 0 0,0 1 0,-1-1 0,1 1-1,-1 0 1,-1 0 0,1 0 0,-5-6 0,-12-11 39,-1 1 0,-1 0 1,0 2-1,-2 0 1,0 2-1,-1 1 1,-1 0-1,0 2 1,-1 1-1,-38-12 0,-28-6 255,-175-34 0,-56 8 96,-412-17 1,-332 66-3998,878 12 1059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7:51.28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9249 316 5701,'-111'0'27,"-523"7"1734,0 44-762,-683 164-919,1002-160-59,-2796 532 2055,2918-550-1984,-485 106 19,8 41-97,469-114-49,-239 119-1,303-119-10,3 7-1,-185 139 0,268-177 50,2 2-1,-82 89 1,117-114-9,2 0 1,-1 0-1,2 1 1,0 1-1,1-1 1,1 2-1,1-1 1,0 2-1,2-1 1,0 0-1,1 1 1,1 0-1,-2 21 1,6-32-5,0-1 1,0 1-1,1 0 0,0-1 0,0 1 1,1-1-1,0 1 0,1-1 1,-1 0-1,2 0 0,-1 0 0,1-1 1,0 1-1,1-1 0,10 13 0,-5-9-4,1-1-1,0 0 0,0-1 0,1 0 1,1-1-1,-1 0 0,1-1 1,22 8-1,9 2-9,0-3 1,1-1-1,1-3 1,77 9-1,195-3-52,-247-14 46,1750-61-328,-965-19 383,698-59 25,74-22 16,-14-93 49,-962 112-112,721-254-1,-1165 320 25,-4-8-1,288-160 0,-399 185 5,-3-4 0,126-109 0,-160 117-7,-1-1 1,-4-3-1,-1-2 1,55-88-1,-89 121 115,0-1-1,-2-1 0,-1 0 1,-2-1-1,0-1 1,11-51-1,-20 69-19,0 0 0,0 1 1,-1-1-1,-1 0 0,0 0 0,-1 0 0,0 0 0,0 0 0,-2 1 0,1-1 0,-1 1 0,-1-1 0,0 1 0,-1 0 1,0 1-1,-1-1 0,0 1 0,0 0 0,-1 0 0,-11-11 0,-3 1-52,-2 1 0,0 1 0,-1 1 1,0 1-1,-2 2 0,0 0 0,0 1 0,-1 2 0,-1 1 0,-35-8 1,-14 0-96,0 4 1,-128-7 0,-311 14-1063,40 2-1659,256-13 534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9:23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2 3427,'0'-2'13720,"-1"23"-13132,-1 0-1,-7 30 1,4-29 36,2-1 0,-2 35 0,10 183-1,-5 178-50,-5-286-128,5 0 0,25 180 0,-5 130 315,-18-304-517,-2 730-115,-30-449-91,5-97-15,-26 849 565,-54 383 22,65-331-139,40-1114-473,11 292-32,50 253-242,-51-379 405,-10-273-127,0-1 0,0 1 0,0-1 0,0 1 0,0 0 0,0-1 0,0 1-1,0 0 1,0-1 0,-1 1 0,1 0 0,0-1 0,0 1 0,0-1 0,-1 1 0,1-1 0,0 1 0,-1 0 0,1-1 0,-1 1 0,1-1 0,0 0 0,-1 1 0,1-1 0,-1 1-1,1-1 1,-1 0 0,1 1 0,-1-1 0,0 0 0,1 1 0,-1-1 0,1 0 0,-1 0 0,0 0 0,1 1 0,-1-1 0,0 0 0,1 0 0,-1 0 0,1 0 0,-1 0-1,0 0 1,1 0 0,-2-1 0,1 1-126,-1-1 0,1 1 0,-1-1 0,1 1 0,-1-1 0,1 0 0,0 0 0,-1 1 0,1-1 0,0 0 0,0 0 0,-1-1-1,1 1 1,0 0 0,0 0 0,0 0 0,1-1 0,-2-1 0,-1-5-995,0 1-1,0-1 1,1 1 0,0-1 0,1 0-1,-1-9 1,-2-14-4117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0:28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657 2 5701,'-11'0'1709,"-25"-2"-344,-57 5 0,77-1-911,1 0-1,-1 1 1,1 0-1,0 2 0,0 0 1,0 0-1,-17 10 1,5 2-202,1 1 1,0 1 0,2 1 0,0 1-1,2 1 1,0 1 0,2 1 0,0 1-1,2 1 1,0 0 0,2 2-1,-25 57 1,26-48-24,2 1 1,1 0-1,2 1 0,2 0 1,2 1-1,1 0 0,2 0 1,1 0-1,8 73 0,-2-92-92,0 0 0,1 0 0,1-1 0,1 0 0,0 0 0,2-1 0,0 0 0,1-1 0,1 0 0,1 0 0,1-1 0,21 22 0,-22-25-65,2-2 0,-1 0 0,2 0 0,0-1 0,0-1 0,1-1 1,0 0-1,0-1 0,1 0 0,0-2 0,0 0 0,1-1 0,0 0 0,28 2 0,-28-5 52,0-2 0,1 0 1,-1-1-1,0-1 1,0 0-1,-1-1 0,1-2 1,0 1-1,-1-2 1,32-15-1,-30 10 25,0 0-1,-1-2 1,0 0 0,-1-1 0,-1 0-1,0-1 1,-1-1 0,24-33-1,-16 15-89,-2 0 0,-1-2-1,-2 0 1,-1-1 0,-2 0 0,-1-2-1,-3 1 1,-1-2 0,-1 1-1,-3-1 1,-1-1 0,-2 1 0,-1-1-1,-3 1 1,-1-1 0,-9-49 0,6 71-66,0 0 1,-1-1 0,-1 2-1,0-1 1,-2 1 0,0 0-1,-1 1 1,-1 0 0,0 0 0,-16-15-1,17 20-58,-1 1 0,0 1 0,0 0-1,-2 1 1,1 0 0,-1 1 0,0 0 0,0 1-1,-1 1 1,0 0 0,0 1 0,-1 0-1,-26-5 1,21 7-443,0 0 1,-1 1-1,1 1 0,-1 1 0,1 0 0,0 2 1,-32 6-1,50-7 194,0-1 0,0 1 0,0 0 0,0 0 0,0 0 0,0 0 0,1 0 0,-1 0 0,0 0 0,1 1 0,-1-1 0,0 1 0,1-1 0,0 1 0,-2 1 0,1 5-4608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0:35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342 264 545,'5'-12'1943,"4"-10"-789,0 0 1,-1 0-1,-1-1 0,-1 0 1,-1 0-1,-2-1 1,2-31-1,-5 53-1109,0 1 0,-1-1 1,1 0-1,0 0 0,-1 1 0,1-1 0,-1 1 0,0-1 1,0 1-1,1-1 0,-1 1 0,0-1 0,0 1 0,-1-1 0,1 1 1,0 0-1,0 0 0,0 0 0,-1 0 0,1 0 0,-1 0 1,1 0-1,-1 0 0,1 0 0,-1 1 0,0-1 0,1 1 1,-1-1-1,1 1 0,-1-1 0,0 1 0,0 0 0,1 0 1,-1 0-1,0 0 0,-2 0 0,-2 1 87,0-1 0,0 1 0,-1 0-1,1 0 1,1 0 0,-1 1 0,0 0 0,0 0 0,-6 4 0,-1 3-137,1 1 0,0 0 0,0 0 0,1 1 0,0 1 0,-15 21 0,4-2-4,-29 56-1,31-46 32,2 0 0,1 1 0,3 1 0,1 1-1,3 0 1,1 0 0,2 1 0,-2 82 0,9-97-160,1 0 0,2 0 0,0 0 0,2-1 0,2 0 0,0 0 0,2 0 0,1-1 0,1 0 0,2-1 0,0 0 0,2-1-1,1-1 1,25 31 0,-33-46 35,1-1-1,1 0 0,-1-1 0,1 0 1,1 0-1,0-1 0,0 0 0,17 7 1,-23-12 135,1 1 0,-1-1 0,1-1 1,-1 1-1,1-1 0,0 0 0,0-1 1,0 1-1,0-1 0,0 0 1,0 0-1,-1-1 0,1 0 0,0 0 1,0 0-1,0-1 0,-1 0 0,1 0 1,-1 0-1,10-6 0,-3-1 91,-1 0 0,0-1 0,-1-1 0,0 1 0,0-1 0,-1-1 0,0 0 0,7-15 0,53-110 777,-37 61 15,-3-2-1,28-123 0,-44 140-777,-3 0 0,-2 0 0,-4-1 0,-2-66 0,-2 119-139,-1 1 0,1 0 0,-1 0 0,-1-1 0,1 1 1,-2 0-1,1 0 0,-1 0 0,0 0 0,0 1 0,-1-1 1,0 1-1,-1 0 0,0 0 0,0 1 0,0-1 0,0 1 1,-1 0-1,0 0 0,-1 1 0,1 0 0,-1 0 0,0 0 1,0 1-1,-1 0 0,1 1 0,-1 0 0,0 0 0,0 0 1,0 1-1,-12-2 0,-8-1-333,-1 1 0,-37-1 0,57 5-114,-1 0 1,1 1-1,-1-1 0,1 2 0,0-1 0,-1 1 1,1 1-1,0 0 0,0 0 0,-15 8 0,15-3-2674,8-3-2066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3:18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13 7719,'0'0'17889,"6"23"-15364,-5-23-2468,-1-1-1,0 0 0,1 0 1,-1 0-1,1 1 0,-1-1 0,0 0 1,0 0-1,0 0 0,1 0 1,-1 0-1,0 0 0,0 0 1,0 0-1,0 0 0,-1 0 1,1 1-1,0-1 0,0 0 0,0 0 1,-1 0-1,1 0 0,-1 0 1,1 0-1,0 1 0,-1-1 1,1 0-1,-1 0 0,0 1 0,1-1 1,-1 0-1,0 1 0,1-1 1,-1 1-1,0-1 0,0 1 1,1-1-1,-1 1 0,0-1 1,0 1-1,-1-1 0,1 1-52,0 1 0,-1-1 1,1 0-1,-1 1 0,1-1 0,0 1 0,-1 0 0,1-1 0,0 1 0,0 0 0,0 0 1,0 0-1,-1 0 0,1 0 0,-1 1 0,2-2-5,-1 1 0,1-1-1,0 0 1,-1 1 0,1-1 0,-1 1-1,1 0 1,0-1 0,-1 1 0,1-1-1,0 1 1,0 0 0,0-1 0,-1 1-1,1-1 1,0 1 0,0 0 0,0-1 0,0 1-1,0 0 1,0-1 0,0 1 0,0 0-1,0-1 1,0 1 0,1-1 0,-1 1-1,0 0 1,0-1 0,1 1 0,-1-1-1,0 1 1,1-1 0,-1 1 0,1 0 0,0 0 5,0 0 1,0-1-1,0 1 1,0-1-1,0 1 1,0-1-1,0 0 1,0 1-1,0-1 1,0 0 0,0 0-1,1 0 1,-1 0-1,0 0 1,0 0-1,0 0 1,0 0-1,0 0 1,0 0-1,0-1 1,0 1-1,0 0 1,0-1 0,0 1-1,0-1 1,0 1-1,0-1 1,0 0-1,0 1 1,0-1-1,0 0 1,1-1-1,-1 1 42,1-1 0,0 1 0,-1-1 0,1 0 0,-1 1 1,1-1-1,-1 0 0,0 0 0,0 0 0,0 0 0,0 0 0,0 0 0,0 0 0,0 0 0,0-4 0,-12 15-64,11-9-5,0 0 0,0 0 0,-1 0 0,1 0 0,0 1-1,0-1 1,-1 0 0,1 0 0,0 1 0,0-1 0,-1 0 0,1 0 0,0 1 0,0-1-1,0 0 1,0 0 0,0 1 0,0-1 0,-1 0 0,1 1 0,0-1 0,0 0 0,0 0 0,0 1-1,0-1 1,0 0 0,0 1 0,0-1 0,0 0 0,0 1 0,0-1 0,0 0 0,1 0-1,-1 1 1,0-1 0,0 0 0,0 1 0,0-1 0,0 0 0,1 0 0,-1 1 0,0-1-1,0 0 1,0 0 0,1 0 0,-1 1 0,0-1 0,0 0 0,1 0 0,-1 0 0,0 0 0,0 1-1,1-1 1,-1 0 0,0 0 0,1 0 0,-1 0 0,0 0 0,1 0 0,3 0-630,-1 0 0,1 0 0,-1-1-1,1 1 1,-1-1 0,1 0 0,-1 0 0,5-2 0,11-11-5438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1:32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2011 180 9257,'-42'3'186,"1"2"0,-1 1-1,1 3 1,-76 25 0,-46 10 255,140-39-361,-1-2-1,0 0 1,0-2-1,0 0 0,-26-4 1,-12-5 27,26 3-82,-57-2 0,80 8-35,-1-1-1,1 2 1,0 0 0,0 1 0,0 0-1,0 1 1,-23 10 0,-1 5 18,1 2 1,1 1 0,1 2 0,1 2-1,1 1 1,-43 47 0,-155 206 112,172-204-111,45-58-11,-230 317-117,209-280 79,2 1 0,2 1-1,4 2 1,-28 85 0,33-67 41,4 0 0,3 1 0,3 0 0,3 1 0,5 0 0,2 0 0,4 0 0,4 0 0,3 0 0,3-1 0,4-1 0,50 142 0,213 442 60,-116-290-65,-155-350-41,350 796-265,65-20 1748,-319-632-866,7-5 0,206 227-1,-222-288-466,4-4-1,4-4 1,4-5-1,178 107 0,-205-147-234,2-4-1,2-4 0,2-3 0,1-4 1,131 28-1,-105-38 91,1-4 0,1-6 0,229-7 0,-255-11 56,0-4 1,0-4-1,-1-4 0,-1-4 0,-1-3 0,-2-5 1,157-78-1,-105 31 31,-2-6 1,-5-5-1,201-180 0,-173 126-9,248-288 1,-341 349-12,-3-4 1,-4-1 0,-4-4 0,-4-1-1,63-162 1,-66 110 32,-6-2 1,-6-2-1,23-217 1,-27-460 397,-44 551-347,-13 1 0,-12 1 0,-137-502 0,142 658 171,-6 1-1,-5 2 0,-82-154 1,97 217-171,-2 1-1,-2 1 1,-2 2 0,-2 1 0,-2 2 0,-2 2-1,-1 2 1,-3 1 0,-64-41 0,40 38-137,-3 3 1,-1 4-1,-1 3 1,-109-31-1,-322-55-342,288 72 403,-205-56-32,-235-47 196,532 128-746,-2 6 0,0 4 0,-167 10-1,167 13-2213,-239 54 0,108-1-4820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2:55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78 196 12011,'-7'1'-517,"-63"2"4093,105 5-3464,20-1-111,1-3-1,-1-3 0,0-1 0,93-14 0,21 0 651,235 11 1659,-210 6-2168,355-41 0,-243-17-66,195-27-44,-405 72-31,0 4 0,0 5 0,124 14 0,253 79 22,12 1 18,-336-80-28,245-12-1,146-52 187,-106 4 141,-315 40-152,197 14 0,-241 1-797,144 36 1,-218-44 210,4 2-702,-10 1-3253,-28 3-532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8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59 10762,'0'0'10826,"-11"-2"-8930,-32-3-674,40 5-1178,0 1-1,0-1 1,0 0 0,0 1 0,0-1-1,0 1 1,0 0 0,0 0-1,0 0 1,0 1 0,0-1-1,0 1 1,1-1 0,-1 1 0,1 0-1,-1 0 1,1 0 0,0 0-1,0 1 1,0-1 0,-4 5-1,3-3-18,1 1-1,-1-1 1,1 1-1,0-1 1,0 1-1,0 0 0,0 0 1,1 0-1,0 0 1,0 0-1,0 5 1,1-9-17,1 0 1,-1-1-1,0 1 1,1 0 0,-1 0-1,1-1 1,-1 1 0,1 0-1,-1-1 1,1 1-1,0-1 1,-1 1 0,1-1-1,0 1 1,-1-1-1,1 1 1,0-1 0,0 0-1,-1 1 1,1-1 0,0 0-1,0 0 1,0 0-1,-1 1 1,1-1 0,0 0-1,0 0 1,0 0 0,0 0-1,-1 0 1,1-1-1,0 1 1,0 0 0,1 0-1,33-8 545,-25 3-402,0 0 0,-1-1 0,0 0 0,0-1 0,0 0 0,-1-1 0,9-10 0,-12 13-83,-1 0 0,0 0-1,0 0 1,0 0 0,0-1 0,-1 1-1,0-1 1,-1 0 0,1 0-1,-1 0 1,0 0 0,-1-1 0,2-10-1,-25 41-2720,14 10-1271,8-22-94,3-5-3772,6-7-490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3:09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74 246 6438,'9'-53'1876,"3"0"-1,22-62 1,-27 98-977,-4 9 1568,-7 30-1184,4-19-1325,-68 345 1472,36-107-1202,10 1 0,10 275 0,17-450 53,22 107 1,-6-55-71,-21-117-301,1-1 1,-1 1 0,0-1-1,0 1 1,0 0-1,0-1 1,0 1-1,0 0 1,0-1-1,-1 1 1,1-1 0,0 1-1,-1 0 1,0 1-1,0-2-42,0-1 0,0 0 0,1 0 0,-1 1-1,0-1 1,1 0 0,-1 0 0,0 0 0,0 0-1,1 0 1,-1 0 0,0 0 0,0 0 0,1 0-1,-1-1 1,0 1 0,0 0 0,1 0 0,-1-1-1,0 1 1,1 0 0,-1-1 0,0 1 0,1 0-1,-1-1 1,1 1 0,-1-1 0,1 1 0,-1-1 0,1 0-1,-1 1 1,1-1 0,-1 0 0,1 0 0,-18-20-3883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3:10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10698,'0'0'427,"-9"5"1249,-26 17 6,35-22-1649,0 0 1,-1 0-1,1 0 1,0 0-1,-1 0 1,1 1-1,0-1 0,0 0 1,-1 0-1,1 0 1,0 1-1,-1-1 1,1 0-1,0 0 0,0 1 1,-1-1-1,1 0 1,0 0-1,0 1 1,0-1-1,0 0 0,-1 1 1,1-1-1,0 0 1,0 1-1,0-1 1,0 0-1,0 1 0,0-1 1,0 0-1,0 1 1,0-1-1,0 1 1,0-1-1,0 0 0,0 1 1,0-1-1,0 0 1,0 1-1,1-1 0,-1 0 1,0 1-1,0-1 1,0 0-1,0 0 1,1 1-1,-1-1 0,0 0 1,0 1-1,1-1 1,-1 0-1,0 0 1,0 0-1,1 1 0,17 5 525,-16-6-386,29 5 437,0-1 1,0-2 0,61-3-1,-23-1-325,164-1 288,-62-2-530,240 24 1,-158 6-4,2-12 0,272-21 0,-457 6-435,-25 1-2115,58-8 0,-70 0-1263,-4-6-1239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3:10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13741,'0'0'2498,"9"5"-1531,4 2-817,1 0 1,0-1 0,1-1-1,-1-1 1,1 0 0,0-1-1,0 0 1,22 0 0,232 8 2,-210-10-104,-52-1-49,-1 0 0,1 1-1,-1-1 1,1 1 0,-1 1-1,11 3 1,-16-5 12,1 1 0,-1-1 0,0 1 0,0 0 0,0-1 0,0 1 0,0 0 0,0 0 0,-1 0 0,1 0 0,0 0 0,0 0 0,0 0 0,-1 0 0,1 0 0,-1 0 0,1 0 0,-1 0 0,1 1 0,-1-1 0,0 0 0,1 0 0,-1 0 0,0 1 0,0-1 0,0 0 0,0 0 0,0 1 0,0-1 0,0 0 0,0 0 0,-1 1 0,1-1 0,0 0 0,-1 0 0,1 0 0,-1 0 0,0 0 0,1 1 0,-1-1 0,-1 1 0,-9 14 328,-1-1 0,0 0 0,-2-1 0,1 0 0,-2-1 0,0-1 0,-26 17 0,13-8 122,-55 41 452,-89 73-760,163-127-416,3-2-575,0 0 0,0-1 0,-1 0 0,-11 7 0,7-12-5217,8-13-4847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3:11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243 685 5157,'-14'7'-208,"-45"28"426,-43 26 2443,35-31 3839,67-33-3819,9-14-2228,386-478 3075,-238 307-3255,-132 156-238,-19 22-32,1 1 0,-1 0 1,2 1-1,-1-1 0,1 1 0,1 1 0,-1 0 1,13-8-1,-21 15-6,0 0 1,1 0-1,-1 0 1,0-1-1,1 1 1,-1 0-1,0 0 1,1 0-1,-1 0 0,0 0 1,1 0-1,-1 0 1,0 0-1,1 1 1,-1-1-1,0 0 1,1 0-1,-1 0 1,0 0-1,1 0 1,-1 0-1,0 1 0,1-1 1,-1 0-1,0 0 1,0 1-1,1-1 1,-1 0-1,0 0 1,0 1-1,1-1 1,-1 0-1,0 0 1,0 1-1,0-1 0,0 0 1,0 1-1,1-1 1,-1 0-1,0 1 1,0-1-1,0 1 1,0-1-1,0 0 1,0 1-1,0-1 1,0 0-1,0 1 0,1 25-56,-1-20 45,-4 73 149,-22 121-1,-1 11-317,27-205-18,1 54-825,-1-59 845,0 1-1,0-1 1,0 1 0,0-1-1,1 1 1,-1-1-1,1 1 1,-1-1 0,1 0-1,-1 1 1,1-1 0,0 0-1,0 1 1,-1-1-1,1 0 1,0 0 0,0 0-1,0 0 1,0 0-1,1 0 1,-1 0 0,0 0-1,0 0 1,1 0 0,-1-1-1,0 1 1,1-1-1,-1 1 1,0-1 0,1 1-1,-1-1 1,1 0-1,2 1 1,24-6-7170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3:11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9257,'0'0'6347,"0"11"-5562,0-2-630,1 0-1,0 0 1,0 0 0,1 0 0,0 0 0,1-1 0,0 1-1,0-1 1,1 0 0,0 0 0,0 0 0,1 0-1,0-1 1,12 14 0,26 28 489,3-2 1,2-2-1,54 39 0,25 24 110,79 114-82,-29-27 438,-149-168-791,2 0-1,1-2 0,1-2 1,52 30-1,-70-46-274,-1 0 0,1-1 0,0-1 0,0 0 0,0-1-1,1-1 1,-1 0 0,16 0 0,-29-2-84,-1-1 0,1 0-1,0 0 1,0 0 0,-1 0-1,1 0 1,0-1 0,0 1-1,0 0 1,-1 0 0,1 0 0,0-1-1,-1 1 1,1 0 0,0-1-1,-1 1 1,1 0 0,0-1 0,-1 1-1,1-1 1,-1 1 0,1-1-1,0 1 1,-1-1 0,0 0 0,1 1-1,-1-1 1,1 0 0,-1 1-1,0-1 1,1 0 0,-1 0 0,0 1-1,0-1 1,0 0 0,1 0-1,-1 1 1,0-1 0,0 0-1,0 0 1,0 1 0,0-1 0,-1 0-1,1 0 1,0 1 0,0-1-1,0 0 1,-1 0 0,1 0 0,-17-36-3791,12 31 2608,0 0 1,-1 0-1,0 0 1,1 1-1,-2 0 1,-7-5-1,-21-11-4996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3:12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197 983 10218,'-12'4'256,"-19"8"438,-48 24-1,64-27 746,0 0 0,0 0 0,-14 14 0,146-128 1793,489-404 972,-247 270-4363,-188 129-2634,-137 87-1921,45-39 0,-42 25-3090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3:13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59 4516,'0'0'3321,"-6"-7"-705,-23-26-203,28 31-2182,0 1 1,0 0 0,-1-1 0,1 1 0,-1 0 0,1-1 0,-1 1 0,1 0 0,-1 0 0,1 0 0,-1 1 0,0-1 0,0 0 0,1 1 0,-1-1 0,0 1 0,0-1 0,0 1 0,0 0 0,1 0 0,-4 0 0,4 0-106,-1 1 0,1 0-1,-1 0 1,1-1 0,-1 1-1,1 0 1,-1 0 0,1 0-1,0 1 1,0-1 0,-1 0-1,1 0 1,0 1 0,0-1-1,0 1 1,0-1 0,1 1-1,-2 1 1,-2 7 37,0 0 1,1 0-1,1 1 1,-1-1-1,0 13 1,-3 60 284,7 129 1,3-141-362,-4 1 0,-15 122 0,5-158 436,4-25 51,3-22 283,4-54-730,3-1 1,24-122-1,-19 149-197,1 1 0,2 0 0,2 0 1,1 1-1,2 1 0,24-38 0,-37 68 62,1 0-1,-1 0 1,1 1 0,0-1 0,0 1-1,1 0 1,-1 1 0,1-1-1,0 1 1,0 0 0,1 1-1,-1-1 1,1 1 0,0 1-1,0-1 1,-1 1 0,2 0 0,-1 1-1,0-1 1,0 1 0,0 1-1,1 0 1,-1 0 0,0 0-1,1 1 1,10 2 0,-15-2 8,-1-1 1,1 1 0,0 0-1,-1 0 1,1 0 0,-1 0-1,1 1 1,-1-1 0,0 1-1,1-1 1,-1 1-1,0 0 1,0 0 0,0 0-1,0 0 1,-1 0 0,1 0-1,2 4 1,-4-5 4,1 1 0,0-1 1,-1 1-1,1 0 0,-1-1 1,0 1-1,1 0 0,-1-1 0,0 1 1,0 0-1,0 0 0,0-1 1,0 1-1,-1 0 0,1-1 1,0 1-1,-1 0 0,1-1 0,-1 1 1,0-1-1,1 1 0,-1-1 1,0 1-1,0-1 0,0 1 0,0-1 1,0 0-1,-1 0 0,1 1 1,-2 1-1,-10 6 132,1 0-1,-1-1 1,-1 0 0,1-1 0,-1-1-1,-1 0 1,1-1 0,-16 4 0,0-2-61,0-1 1,0-2 0,-33 1-1,58-5-90,-41-1-214,45 1 149,-1-1 1,1 1-1,-1 0 0,1-1 0,-1 1 1,1-1-1,-1 1 0,1-1 1,0 0-1,-1 0 0,1 1 0,0-1 1,-1 0-1,1 0 0,0 0 1,0 0-1,0-1 0,0 1 1,0 0-1,0 0 0,0-1 0,0 1 1,1 0-1,-2-3 0,2 3-57,0 0-1,1 0 1,-1 0-1,0 0 1,0 0-1,1 0 1,-1 0-1,0 0 1,1 0-1,-1 0 1,1 0-1,-1 0 1,1 0-1,-1 0 1,1 1-1,0-1 1,0 0-1,-1 0 1,1 1-1,0-1 1,0 0-1,0 1 1,0-1-1,0 1 1,0-1-1,-1 1 1,1-1-1,0 1 1,1 0-1,-1-1 1,0 1-1,0 0 1,0 0-1,0 0 1,0 0-1,0 0 1,2 0-1,0 0-292,38-7-5405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3:13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11018,'0'0'8029,"10"6"-6715,0 2-1141,0 0 0,-1 1-1,0 0 1,0 1 0,-1 0 0,0 0 0,-1 0 0,0 1 0,7 17 0,6 14 185,48 87 244,-61-117-576,1-1 0,0 0 0,1 0 1,0-1-1,1 0 0,0 0 0,0-1 1,14 9-1,-2-10-2897,-49-15-2372,-80 4-612,-17-2 4186,106 3 2588,-1-1-1,1 0 1,0-2-1,-28-10 1,44 15-615,0-1 1,0 0-1,0 1 1,1-1-1,-1 0 0,0 0 1,1 0-1,-1-1 1,0 1-1,1 0 0,-1 0 1,1-1-1,0 1 0,-1-1 1,1 1-1,0-1 1,-1-2-1,2 3-177,0 0 0,-1 0 0,1 0-1,0 0 1,0 0 0,1 0 0,-1 0 0,0 0 0,0 0 0,0 0-1,1 0 1,-1-1 0,0 1 0,1 1 0,-1-1 0,1 0 0,-1 0-1,1 0 1,0 0 0,-1 0 0,1 0 0,1-1 0,5-4 210,1 0 0,0 0 1,0 0-1,1 1 0,10-5 0,96-46 1028,-52 26-2813,94-58-1,-89 39-3889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3:15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41 6566,'0'-2'362,"1"0"-1,-1 1 1,0-1-1,0 1 1,-1-1-1,1 0 1,0 1-1,0-1 1,-1 1-1,1-1 1,-1 0-1,0 1 1,1-1-1,-1 1 1,0 0-1,0-1 1,0 1-1,0 0 1,0-1-1,0 1 1,0 0-1,-2-2 1,1 2-148,-1 1 0,1-1 1,-1 0-1,1 1 1,-1-1-1,1 1 1,-1 0-1,0 0 0,1 0 1,-1 0-1,1 0 1,-1 1-1,1-1 1,-5 2-1,-12 5 238,2 1 0,-1 0 0,1 1 0,0 1 0,1 1 0,0 0 0,1 1 0,-25 26 0,20-12 48,20-26-497,-1 1 1,1-1-1,0 1 0,-1-1 1,1 1-1,0 0 0,0-1 0,0 1 1,-1-1-1,1 1 0,0-1 1,0 1-1,0 0 0,0-1 0,0 1 1,0-1-1,0 1 0,0-1 1,0 1-1,1 0 0,-1-1 1,0 1-1,0-1 0,0 1 0,1-1 1,-1 1-1,0-1 0,0 1 1,1-1-1,-1 1 0,1-1 0,-1 1 1,0-1-1,1 0 0,-1 1 1,1-1-1,-1 0 0,1 1 1,-1-1-1,1 0 0,-1 0 0,1 1 1,-1-1-1,1 0 0,-1 0 1,1 0-1,0 0 0,-1 0 0,1 0 1,-1 1-1,1-2 0,0 1 1,0 0-1,19 1 28,0-1 0,1-1-1,24-5 1,-26 3-19,0 1 0,0 1-1,0 0 1,21 3-1,-38-2 0,1 1-1,-1-1 0,0 1 0,1-1 0,-1 1 0,0 0 0,0 0 0,0 0 0,0 0 0,0 1 0,0-1 0,0 0 0,0 1 1,0-1-1,-1 1 0,1 0 0,-1 0 0,1-1 0,-1 1 0,0 0 0,1 0 0,-1 0 0,0 1 0,0-1 0,0 0 0,-1 0 1,1 0-1,-1 1 0,1-1 0,-1 0 0,0 1 0,0-1 0,0 0 0,0 1 0,0-1 0,0 0 0,0 1 0,-2 1 0,1 4 165,0 0-1,-1 0 1,-1 0-1,1-1 1,-1 1-1,-1-1 0,1 1 1,-1-1-1,0-1 1,-6 8-1,0-3 125,-2 1 0,0-1 0,0-1-1,-1 0 1,0-1 0,-19 10 0,25-15-226,-1 0 0,1 0 0,0-1 0,-1 0 0,0-1 0,1 0 0,-1 0 0,0-1 0,0 0 0,0 0 0,0-1 0,-1 0 0,1 0 0,-12-2 0,19 1-171,0 1 0,0 0-1,0-1 1,0 1 0,0-1 0,0 1 0,0-1 0,0 1-1,1-1 1,-1 0 0,0 1 0,0-1 0,0 0-1,1 0 1,-1 0 0,0 1 0,1-1 0,-1 0 0,0 0-1,1 0 1,0 0 0,-1 0 0,1 0 0,-1 0-1,1 0 1,0-1 0,0 1 0,0 0 0,0 0 0,0 0-1,0 0 1,0-2 0,0 2-255,0-1 0,1 1 0,-1 0 0,0 0 1,1 0-1,-1 0 0,1-1 0,-1 1 0,1 0 0,-1 0 0,1 0 0,0 0 0,-1 0 0,1 0 1,0 0-1,0 1 0,0-1 0,0 0 0,0 0 0,0 1 0,0-1 0,0 0 0,0 1 0,0-1 1,0 1-1,1 0 0,-1-1 0,2 1 0,16-1-7297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3:15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3587,'0'0'15658,"6"8"-14286,-2-2-1293,0 0 0,-1-1 0,0 1 0,0 1 0,-1-1 0,0 0 0,0 1-1,0-1 1,-1 1 0,0 0 0,0-1 0,0 1 0,-1 0 0,0 0 0,-1 0 0,1-1 0,-1 1 0,-4 12 0,-22 88 161,14-58-117,-8 55 0,19-88-2798,3-16 2541,-1 0-1,0 0 1,0 0-1,0 0 1,0 0 0,0-1-1,0 1 1,0 0-1,1 0 1,-1 0-1,0 0 1,0 0-1,0 0 1,0 0 0,0 0-1,0 0 1,1 0-1,-1 0 1,0 0-1,0 0 1,0 0-1,0 0 1,0 1 0,0-1-1,1 0 1,-1 0-1,0 0 1,0 0-1,0 0 1,0 0-1,0 0 1,0 0 0,0 0-1,1 0 1,-1 0-1,0 1 1,0-1-1,6-17-5267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9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64 123 8584,'0'0'7602,"0"12"-5894,-4 48 954,-11 64-1,5-58-494,-1 82 0,-7-256-170,18 77-1951,0 0 1,10-61-1,-8 80-56,1 0 1,1 0-1,0 0 0,0 1 0,1 0 1,0-1-1,1 2 0,1-1 0,-1 1 1,15-16-1,10 6-183,-30 19 174,-1 1 0,1 0 1,-1-1-1,1 1 0,-1-1 0,1 1 0,-1 0 0,1-1 1,-1 1-1,1 0 0,0 0 0,-1 0 0,1-1 0,-1 1 1,1 0-1,0 0 0,-1 0 0,1 0 0,0 0 1,-1 0-1,1 0 0,-1 0 0,1 0 0,0 1 0,-1-1 1,1 0-1,-1 0 0,1 0 0,0 1 0,-1-1 0,1 0 1,-1 1-1,1-1 0,-1 0 0,1 1 0,-1-1 0,1 1 1,-1-1-1,0 1 0,1-1 0,-1 1 0,0-1 1,1 1-1,-1-1 0,0 1 0,1-1 0,-1 1 0,0 0 1,0-1-1,0 2 0,0 3 8,-1-1 0,0 1 0,-1 0 0,1-1 0,-1 1 0,0-1 0,0 1 0,0-1 0,0 0 0,-1 0 0,0 0 0,0 0 0,0 0 0,0-1 0,-1 1 0,1-1 0,-1 0 0,-5 4 0,-10 6-434,1-1 1,-34 16-1,62-34-1605,-1 1 1,0-1-1,0-1 1,-1 1-1,8-10 0,38-43-4344,10-9 4149,-64 67 2487,1 1-1,0-1 1,-1 0 0,1 0-1,0 1 1,-1-1 0,1 0 0,0 1-1,0-1 1,0 1 0,0-1-1,0 1 1,-1-1 0,1 1-1,0 0 1,0 0 0,0-1 0,0 1-1,0 0 1,0 0 0,0 0-1,0 0 1,0 0 0,0 0-1,0 0 1,0 0 0,2 1 0,-2 0-6,0 0 1,0 0 0,0 1 0,0-1 0,0 0 0,-1 0 0,1 1 0,0-1 0,-1 1 0,1-1 0,-1 0 0,1 1-1,-1-1 1,0 1 0,0-1 0,0 3 0,1 13 1081,-1-1 0,-3 28 0,2-36-725,-26 148 4687,2-18-3198,20-106-2043,2-23-28,1-20 25,0-74-88,-1 33-94,3 0-1,8-65 1,-6 104 126,0 1 0,0-1-1,1 1 1,1 0 0,0 0-1,1 0 1,0 0 0,1 1-1,0 0 1,1 0-1,0 0 1,1 1 0,0 0-1,13-12 1,-20 21 9,0-1 0,1 1 0,-1 0-1,1-1 1,-1 1 0,1 0 0,0 0 0,-1 0 0,1 1-1,0-1 1,0 0 0,-1 1 0,1-1 0,0 1 0,0-1-1,0 1 1,0 0 0,0 0 0,0 0 0,1 0 0,-1 1-14,-1-1 0,1 1 1,-1 0-1,0-1 0,0 1 1,1 0-1,-1 0 1,0 0-1,0 0 0,0 0 1,0 0-1,0 0 1,0 0-1,0 1 0,-1-1 1,1 0-1,0 0 1,-1 1-1,1-1 0,0 2 1,0 2-27,1 0 0,-1-1 1,-1 1-1,1 0 1,0 0-1,-1 0 0,0 0 1,0 0-1,-1 0 0,0 0 1,1 0-1,-1 0 1,-1-1-1,-1 7 0,-2-4 177,0 0 1,0-1-1,0 1 0,-1-1 0,0 0 0,0-1 0,-1 0 1,0 0-1,0 0 0,0-1 0,0 1 0,0-2 0,-1 1 0,0-1 1,0 0-1,0-1 0,0 0 0,-14 2 0,21-4-195,1-1-1,0 1 0,-1 0 0,1 0 1,0 0-1,-1-1 0,1 1 0,0 0 1,-1 0-1,1-1 0,0 1 0,0 0 1,-1-1-1,1 1 0,0 0 0,0-1 1,0 1-1,-1 0 0,1-1 0,0 1 1,0 0-1,0-1 0,0 1 0,0-1 1,0 1-1,0 0 0,0-1 0,0 1 1,0-1-1,0 1 0,0 0 0,0-1 1,0 1-1,0-1 0,0 1 0,1 0 1,-1-1-1,0 1 0,0 0 0,0-1 1,0 1-1,1 0 0,-1-1 0,0 1 1,1 0-1,-1 0 0,0-1 0,1 1 1,10-18-3256,-2 10 1368,-1 1-1,1 1 1,0 0-1,1 0 1,17-8-1,3 0-3289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3:16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47 181 7815,'0'0'6321,"-2"-9"-4543,0 3-1504,1 5-209,0-1 1,0 0 0,1 0 0,-1 1-1,1-1 1,-1 0 0,1 0 0,-1 0-1,1 0 1,0 0 0,0 0 0,0 0-1,0 1 1,0-1 0,1 0-1,-1 0 1,0 0 0,1 0 0,0 0-1,-1 1 1,1-1 0,0 0 0,0 0-1,0 1 1,0-1 0,0 1 0,0-1-1,0 1 1,1-1 0,-1 1 0,1 0-1,-1-1 1,2 0 0,25-14 471,0 1 1,1 2-1,0 1 0,1 1 1,1 1-1,0 2 1,0 1-1,0 1 0,1 2 1,-1 1-1,43 2 1,-69 1-511,0 0 0,1 1 1,-1 0-1,0 0 1,0 0-1,1 0 1,-1 1-1,0 0 1,-1 0-1,1 0 1,0 1-1,0 0 1,-1 0-1,0 0 1,0 0-1,1 0 1,-2 1-1,1 0 1,0 0-1,-1 0 1,0 0-1,0 1 1,0-1-1,0 1 0,-1 0 1,0 0-1,0 0 1,0 0-1,-1 0 1,1 0-1,0 7 1,-1-3 87,0 0 0,-1 0 0,0 0 0,0 0 1,-1 0-1,0 0 0,0 0 0,-1 0 0,-1 0 0,1 0 1,-1-1-1,-1 1 0,0-1 0,0 0 0,0 0 0,-1 0 1,-11 13-1,-4-1 159,0-1 0,-1-1 0,-1 0 0,-1-2 0,0 0 0,-1-2 0,-48 21 0,50-26-236,0-1-1,0-1 1,-1-1-1,0-1 1,0-1-1,0-1 1,-1-1-1,1-1 1,-42-3-1,63 2-67,0 0 0,1 0 0,-1-1 0,0 1 0,0 0 0,1-1 0,-1 1 0,0-1 0,1 0 0,-1 1 0,0-1 0,1 0 0,-1 0 0,1 0 0,-1 0 0,1 0 0,0 0 0,0-1 0,-1 1-1,1 0 1,0-1 0,0 1 0,0-1 0,0 1 0,0-1 0,1 1 0,-1-1 0,-1-3 0,2 3-46,1 0 1,-1 1-1,0-1 0,0 0 0,1 0 0,-1 1 0,1-1 1,0 0-1,-1 1 0,1-1 0,0 0 0,0 1 1,0-1-1,0 1 0,0 0 0,1-1 0,-1 1 1,0 0-1,1-1 0,-1 1 0,1 0 0,-1 0 1,1 0-1,-1 1 0,1-1 0,-1 0 0,1 0 1,3 0-1,13-5-1368,1 1 1,36-6-1,-11 3-2580,13-4-3540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3:16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14606,'0'0'2754,"-30"80"-1761,19-41-160,4 4-192,1-5-129,6-4-384,0-7-160,8-7-256,4-2-1025,8-2-1154,-7-2-2209,-3 0-4292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3:17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12492,'0'0'1249,"-25"74"1153,16-49-480,4-6-96,5-6-801,0-7-897,3-4-128,8-2-32,2 0-897,-1 0-576,-1 13-1058,-5 13-544,-6 9 769,0 12-1153,-6 0-2755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3:17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12940,'0'0'7463,"85"-29"-6374,-33 21-736,9 1-289,8 0-256,5 2-1314,5 2-992,-3-2-1570,-3 1-897</inkml:trace>
  <inkml:trace contextRef="#ctx0" brushRef="#br0" timeOffset="1">881 72 11531,'0'0'5893,"-52"60"-3650,41-47-354,6-5 129,15-12-1954,16-18 0,8-5-1473,11-5-1346,0-4-2562,-4 4-2210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3:23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494 49 3395,'0'0'3203,"-8"-1"-2653,-42-8 410,21 3 533,-55-3-1,69 9-1306,-1 2-1,1-1 1,-1 2 0,1 0-1,0 1 1,0 1-1,0 0 1,1 1 0,0 0-1,0 1 1,0 1-1,1 0 1,-15 13 0,19-14-117,1 0 0,-1 1 0,1 0 0,1 0 0,0 1 1,0 0-1,1 1 0,0-1 0,0 1 0,1 0 1,0 0-1,1 1 0,0 0 0,1 0 0,0 0 1,1 0-1,0 0 0,-1 19 0,3-17 26,1 0 0,-1 0 0,2 0 0,0-1-1,0 1 1,1 0 0,1-1 0,0 0 0,1 0 0,0 0-1,1 0 1,0-1 0,1 0 0,0 0 0,1-1 0,15 17-1,-18-22-68,-1-1 0,1 0-1,-1 0 1,1 0 0,0-1 0,0 0-1,1 0 1,-1 0 0,1-1-1,-1 1 1,1-1 0,0-1-1,0 1 1,0-1 0,0 0-1,0 0 1,0-1 0,0 1 0,0-2-1,0 1 1,0-1 0,0 1-1,0-2 1,0 1 0,0-1-1,0 0 1,0 0 0,8-4-1,12-8 41,-1 0 0,0-2 0,-1-1 0,34-30 0,-45 36-20,92-86 185,-91 83-220,-2-1 1,0 0-1,0 0 1,-2-1-1,13-25 0,-21 38 9,-1-1 0,1 0 0,-1 1-1,0-1 1,0 1 0,-1-1 0,1 0-1,-1 0 1,0 1 0,0-1 0,0 0 0,0 0-1,-1 0 1,0 1 0,1-1 0,-1 0-1,-2-4 1,0 2 51,0 1 0,0-1-1,-1 1 1,0 0 0,0 0-1,0 0 1,0 1 0,-1 0 0,-8-7-1,-4-1 107,0 1 0,-1 1 0,-1 1 0,0 1 0,-26-9 0,23 10-113,0 1-1,0 1 1,0 1 0,-40-1-1,53 5-79,0 0-1,0 1 1,1 0-1,-1 0 1,1 1-1,-16 5 1,20-5-33,0-1 0,1 1 0,-1 0 0,1 0 0,-1 1 0,1-1 0,0 1-1,0-1 1,0 1 0,0 0 0,0 0 0,1 1 0,-1-1 0,1 1 0,-2 3 0,-3 15-1928,7-21 1852,0 0-1,0-1 1,1 1 0,-1-1-1,0 1 1,0-1 0,1 1-1,-1-1 1,0 1 0,0-1-1,1 1 1,-1-1 0,1 0-1,-1 1 1,0-1 0,1 1-1,-1-1 1,1 0 0,-1 1-1,1-1 1,-1 0 0,1 0-1,-1 1 1,1-1 0,-1 0-1,1 0 1,-1 0 0,1 0 0,-1 0-1,1 1 1,0-1 0,-1 0-1,1 0 1,-1 0 0,1-1-1,0 1 1,22 0-4258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4:19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9702 451 9161,'-11'-8'272,"-19"-10"-199,-1 2-1,0 0 1,-2 2-1,-61-17 1,-6 9-5,-167-14-1,-106 18 256,219 13-189,-97-5-40,-1110-56 688,-71 10-558,492 27-21,-1155 30 1041,1837 14-951,-440 82 0,526-58-236,1 7-1,3 7 0,-233 108 0,355-139-30,0 3 0,2 1-1,1 3 1,-63 53 0,79-57-39,1 2 0,0 0 1,2 2-1,2 1 0,0 1 0,2 0 1,-17 38-1,13-20 18,2 1 1,2 1-1,3 1 0,1 1 1,3 0-1,3 1 0,1 0 1,3 0-1,2 84 0,5-116 26,2-1-1,1 1 0,0-1 0,1 0 0,2 0 0,0 0 0,1-1 0,16 30 0,-6-22-8,0 0-1,1-1 1,2-1-1,1-1 1,25 23-1,9 0 12,1-3 1,3-2-1,1-3 0,93 46 0,-16-21 55,287 94 0,164-8-56,437 4 8,9-76 19,-662-54 19,1300 76-198,1-61-150,-1490-45 330,0-7 0,-1-8 0,0-9 0,-3-7 0,0-8 0,-3-8 0,178-79 0,-265 89 225,-2-4-1,-2-4 1,-3-4 0,-2-4-1,-2-3 1,-3-3-1,-3-3 1,-3-4-1,94-123 1,-139 160-262,-1-2-1,-2-1 1,-2 0 0,-1-2 0,-2 0 0,-2-1-1,-1 0 1,-2-1 0,-2-1 0,-2 0 0,-2 0-1,-1-1 1,-2 1 0,-3-1 0,-1 0 0,-2 1 0,-1-1-1,-3 1 1,-1 0 0,-3 1 0,-15-43 0,2 25-12,-3 0 1,-2 2-1,-3 1 0,-2 2 1,-2 1-1,-3 1 1,-1 3-1,-3 1 1,-2 2-1,-88-69 1,70 68-147,-3 3 0,-1 3 0,-2 3 0,-2 2 0,-1 4 0,-1 3 0,-2 4 0,-108-24 0,58 27-1213,0 6 1,-142-1 0,-19 15-1936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4:24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8232,'0'0'2354,"-8"2"-320,-42 6 1815,69-9 60,23 4-3031,-4 0-316,181 12 892,-95-5-1036,167-6 0,-273-5-941,0-1 0,0 0 0,30-9-1,-48 11 466,1 0-23,-1 0 1,0 0-1,0 0 0,0 0 1,0 0-1,0 0 1,0 0-1,0 0 1,1 0-1,-1 0 1,0 0-1,0 0 1,0 0-1,0 0 1,0 0-1,0 0 0,0 0 1,1 0-1,-1 0 1,0 0-1,0 0 1,0 0-1,0 0 1,0 0-1,0-1 1,0 1-1,0 0 1,0 0-1,1 0 0,-1 0 1,0 0-1,0 0 1,0 0-1,0 0 1,0 0-1,0-1 1,0 1-1,0 0 1,0 0-1,0 0 1,0 0-1,0 0 1,0 0-1,0 0 0,0-1 1,0 1-1,0 0 1,0 0-1,0 0 1,0 0-1,0 0 1,0 0-1,0-1 1,0 1-1,0 0 1,0 0-1,0 0 0,0 0 1,0 0-1,0 0 1,-1 0-1,1 0 1,0 0-1,0-1 1,0 1-1,0 0 1,0 0-1,0 0 1,-11-4-5686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4:24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17392,'0'0'3203,"90"18"-1825,-23-19-289,7-6-545,3 2-319,3 0-161,-3-1-32,-3 0-353,-9 1-928,-8-5-1986,-1-4-3331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4:32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5957 84 5541,'0'0'4047,"-8"-4"-2787,-5-1-795,0 0 1,-1 1 0,0 1 0,0 0-1,0 1 1,0 0 0,-27 1 0,13 0-120,-1 1 0,1 1 0,0 1 1,0 2-1,0 1 0,-41 12 0,-1 6-170,-125 37 1489,158-51-1208,0-2-1,-1-2 1,-53 2 0,-166-19 94,9 1-211,27 13-324,0 1 48,-220-25 1,190-2 674,-427 14 0,396 17-688,-402-43 0,616 29-50,-895-68-29,413 67-314,541 8 352,1 0 0,-1 1-1,1 0 1,-1 0 0,1 1-1,0 0 1,0 0-1,0 1 1,-14 7 0,17-7-12,1 0 1,-1 0 0,1 1 0,0-1-1,0 1 1,0 0 0,1 0 0,-1 0-1,1 1 1,0-1 0,0 1-1,0 0 1,1 0 0,0 0 0,-1 0-1,0 7 1,-19 77 11,4 1 0,-9 116-1,9 186 37,17-360-46,7 463-80,-5-475 27,2-1 0,0 1 1,1-1-1,1 0 0,1-1 1,15 36-1,-16-45 38,0 0-1,1-1 1,0 1 0,1-1 0,-1-1-1,1 1 1,1-1 0,-1 0 0,1-1-1,1 0 1,-1 0 0,1-1-1,0 0 1,17 7 0,73 23-3,-66-25 10,-1 1 0,0 2-1,-1 1 1,58 36 0,-62-31 8,125 81 0,-129-88 0,0 0 0,1-2 0,1-1 0,-1-1 0,29 6 0,71 5 5,206 4 0,-208-17-4,687 26 36,-1-43 33,-676 3-54,909-81 106,-941 74-119,1438-188 277,-1352 181-210,359-90-1,-333 66 65,-211 45-110,0 1 1,0-1 0,-1 0-1,1 1 1,0-1 0,0 0-1,0 0 1,-1 1 0,1-1 0,0 0-1,-1 0 1,1 0 0,-1 0-1,1 0 1,-1 0 0,0 0-1,1 0 1,-1 0 0,0 0 0,1 0-1,-1 0 1,0 0 0,0 0-1,0 0 1,0-2 0,0-37 389,0 30-408,0-37-30,-2 1 0,-1 0 0,-16-73 0,-39-97-454,-12-54-117,37 102 596,11 49-4,-54-172-1,71 276-136,-1 0 0,-1 0 0,0 0-1,0 1 1,-12-16 0,16 26 148,-1 0 0,1 0 0,-1 0 0,0 0 0,0 0 0,-1 1 0,1 0 0,-1 0 0,0 0 0,1 1 0,-1-1 1,0 1-1,-1 0 0,1 1 0,0-1 0,0 1 0,-1 0 0,-9-1 0,-23 3 170,0 2 1,1 1-1,-1 2 1,1 2 0,-66 22-1,-43 9 75,21-17 83,-175 8 0,-128-19-228,199-8-424,94 4-1012,71-3-1099,0-1-3347,14-2-3664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4:36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801 56 8072,'-8'-7'144,"-1"1"0,0 0 1,0 1-1,0 0 1,-1 0-1,0 1 0,0 0 1,0 1-1,0 0 0,0 1 1,-1 0-1,1 0 1,-1 1-1,-18 1 0,16 0-5,0 1-1,0 0 1,0 1-1,0 0 1,0 1-1,1 1 1,-1 0-1,1 1 1,0 0-1,0 0 1,-18 13-1,2 4 178,0 2-1,2 0 1,1 2 0,1 1-1,1 1 1,1 1 0,-26 46-1,5 4 409,-59 153-1,78-166-637,-29 126 0,45-151-66,2 1 0,2 1 0,1-1 0,4 57 0,1-86 16,0 1 1,0 0-1,1 0 0,1-1 0,0 1 0,1-1 1,0 0-1,1-1 0,1 1 0,0-1 0,1 0 1,0-1-1,0 0 0,1 0 0,14 12 0,-9-11 27,0-1 0,0-1 0,1 0 0,0-1 0,0-1 0,1 0 0,1-1 0,-1-1 0,1-1 0,0 0 0,32 5 0,-29-8 21,0 0 1,0 0-1,0-2 1,1-1-1,-1 0 1,0-2-1,0 0 0,0-1 1,0-1-1,-1-1 1,0-1-1,0 0 1,0-2-1,-1 0 1,-1-1-1,1 0 0,-2-2 1,1 0-1,-2-1 1,1 0-1,13-18 1,-5 4 24,-1-1 1,-2-1 0,0-1 0,-3-1 0,0-1-1,-2 0 1,-1-2 0,10-35 0,-9 17 1,-3 0 0,-2-1 0,-2-1-1,2-91 1,-10 125-100,-1 0 0,-1 1 0,-1-1 0,-1 1 0,0 0 0,-2 0 0,0 0 0,-1 0 0,-1 1 0,-1 0-1,0 0 1,-1 1 0,-1 0 0,-1 1 0,0 0 0,-1 0 0,-1 1 0,-1 1 0,0 0 0,0 1-1,-1 1 1,-30-19 0,28 18-384,0 2 0,-1 0 0,0 1 0,-1 1 0,0 0 0,-1 2 0,1 0 0,-22-4-1,34 11-1206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29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68 3651,'0'0'22320,"-9"12"-21877,-32 38 6,38-45-353,0 1 1,0-1 0,0 1-1,1-1 1,0 1-1,0 0 1,-2 11 0,3-16-75,1 0 0,-1 0 0,1 0 0,0 0 0,-1 0 0,1 1 0,0-1 1,0 0-1,0 0 0,0 0 0,0 0 0,0 1 0,0-1 0,1 0 0,-1 0 0,0 0 0,0 0 1,1 0-1,-1 0 0,1 0 0,-1 0 0,1 0 0,0 0 0,-1 0 0,1 0 0,0 0 1,0 0-1,-1 0 0,1 0 0,0-1 0,0 1 0,0 0 0,0-1 0,0 1 0,0-1 1,1 1-1,5 0 31,-1-2 1,0 1 0,1-1 0,-1 0 0,0 0 0,0 0 0,0-1 0,0 0 0,0-1 0,0 1 0,-1-1 0,1 0 0,-1 0-1,0-1 1,1 1 0,-2-1 0,1-1 0,0 1 0,4-7 0,-5 8-16,0-1 1,-1-1 0,1 1-1,-1 0 1,0-1-1,-1 0 1,1 0-1,-1 0 1,0 0-1,0 0 1,-1 0-1,1 0 1,-1-1-1,0 1 1,0 0-1,-1-1 1,0 1-1,0-1 1,0 1 0,-1 0-1,1-1 1,-4-9-1,2 11-131,0 1 0,-1 0 0,0 0 0,1 0-1,-1 0 1,0 0 0,0 0 0,-1 1 0,1 0 0,0 0 0,-1 0 0,0 0-1,1 0 1,-1 1 0,0-1 0,0 1 0,0 0 0,0 0 0,0 0 0,0 1 0,0 0-1,0 0 1,0 0 0,0 0 0,0 0 0,-7 2 0,1 11-3547,10-12 3367,0-1 1,-1 1 0,1-1 0,0 1-1,0-1 1,0 1 0,0 0-1,0-1 1,0 1 0,0-1 0,0 1-1,0-1 1,1 1 0,-1-1-1,0 1 1,0-1 0,0 1 0,1-1-1,-1 1 1,0-1 0,1 1 0,-1-1-1,0 1 1,1-1 0,-1 1-1,0-1 1,1 0 0,-1 1 0,1-1-1,0 1 1,11 1-5558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4:39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342 292 480,'40'-37'356,"-8"8"440,33-39 1,-59 60-348,1 0 0,-1 0 0,0-1 0,-1 0 0,0 0-1,0 0 1,-1-1 0,0 1 0,-1-1 0,3-14 0,-6 23-373,0 0 1,0-1-1,1 1 1,-1 0-1,-1 0 1,1-1-1,0 1 1,0 0-1,0-1 1,-1 1-1,1 0 1,0 0-1,-1 0 1,1-1-1,-1 1 1,0 0-1,1 0 1,-1 0-1,0 0 1,0 0-1,0 0 1,0 0-1,0 0 1,1 0-1,-3 0 1,0-1 10,0 0 0,-1 0 0,1 1 0,-1 0 0,1 0 0,-1 0 0,1 0 0,-8-1 0,-3 1 79,0 1 1,0 0-1,1 1 0,-16 3 0,17-1-89,1 0 0,0 1 0,0 1 0,0 0 0,0 0 0,1 1 0,0 0 0,0 1 0,1 0 0,-16 15 0,-4 8-52,-43 54 0,51-54 73,1 0-1,1 1 1,2 1-1,1 1 1,2 0-1,1 1 1,1 0-1,2 1 1,2 1-1,1-1 1,2 1-1,1 0 1,2 1-1,5 70 1,-3-100-94,1 0 1,0 0-1,1 0 0,-1-1 1,1 1-1,1 0 0,-1-1 1,1 1-1,0-1 0,1 0 1,0 0-1,0 0 1,0 0-1,0-1 0,1 0 1,6 6-1,-7-8 51,0 0 1,0-1-1,1 0 0,-1 0 1,1 0-1,-1 0 0,1-1 1,-1 0-1,1 0 0,0 0 1,0 0-1,0-1 0,0 0 1,-1 0-1,1 0 0,0 0 1,0-1-1,0 0 0,-1 0 1,1 0-1,0-1 0,-1 1 1,1-1-1,5-4 0,22-10 319,-2-2-1,0-1 0,-1-1 0,32-29 0,96-104 174,-126 119-358,-1-1 0,34-53 0,-56 76-150,0 0 0,-2-1-1,1 1 1,-2-2-1,1 1 1,-2-1 0,0 1-1,-1-1 1,0 0-1,-1-1 1,1-24 0,-3 36-30,0 0 0,-1 0 1,1-1-1,-1 1 1,0 0-1,0 0 1,0-1-1,0 1 1,-1 0-1,1 0 0,-1 0 1,0 1-1,0-1 1,0 0-1,0 1 1,0-1-1,-5-3 1,1 2-3,1 0 0,-1 1 0,0 0 0,0 0 0,0 0 0,0 1 0,0 0 0,-11-3 0,-8 1-103,-1 2 0,1 0 0,-42 2 0,64 0 70,-13 1-282,0 1-1,1 0 1,-1 0-1,1 2 1,-23 7-1,26-5-1431,-1-1-1,1 1 0,-20 14 1,27-17-4586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4:40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8776,'0'0'-2306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4:41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496 84 5765,'0'0'748,"-7"-9"330,-26-31-288,29 37-702,1-1-1,-1 1 1,0 0-1,0 1 1,0-1-1,0 1 1,0-1-1,0 1 0,-1 0 1,1 1-1,-1-1 1,1 1-1,-1 0 1,0 0-1,1 0 1,-1 1-1,0 0 1,0 0-1,0 0 1,-8 2-1,4-1-28,0 1-1,1 0 1,-1 1 0,1 0-1,0 0 1,0 1 0,0 0 0,0 1-1,-9 6 1,-5 8-22,1 0 0,1 1 1,0 1-1,2 1 0,1 1 1,1 1-1,0 0 0,-21 47 0,23-40 32,2 1 0,0 0 0,2 1-1,2 1 1,1-1 0,-5 68 0,11-89-61,1 0-1,0 1 1,0-1 0,2 0 0,0 0 0,0 0 0,1 0 0,5 15 0,-6-23 0,0 0 1,1 0 0,-1 0 0,1 0-1,0 0 1,0-1 0,0 1-1,1-1 1,-1 0 0,1 0-1,0 0 1,0 0 0,0-1-1,0 1 1,0-1 0,1 0-1,-1 0 1,0-1 0,1 1-1,0-1 1,-1 0 0,1-1 0,0 1-1,6-1 1,5 1 132,0-2 0,1 0 0,-1-1 0,0-1 0,-1 0 0,1-1 0,0-1 0,-1 0 0,0-1 0,0-1 0,-1 0 0,15-10 0,11-10 331,-1-1 1,63-59 0,-59 46-125,-1-2 0,50-69-1,-72 84-227,-1 0 0,-2-1 0,-1-1-1,-1-1 1,18-55 0,-31 81-107,0-1 0,-1-1 0,1 1 0,-1 0 0,-1 0 0,1 0 0,-1 0 0,0-1 0,-1-7 0,0 12-22,1 0-1,-1 0 1,0 1-1,0-1 1,0 0 0,0 1-1,0-1 1,0 0-1,0 1 1,0-1-1,-1 1 1,1 0 0,0 0-1,-1-1 1,1 1-1,-1 0 1,0 0 0,1 0-1,-1 0 1,0 1-1,0-1 1,1 0 0,-1 1-1,0-1 1,0 1-1,0 0 1,0 0-1,0-1 1,0 1 0,1 0-1,-4 1 1,-5-1-263,-1 1 1,1 1 0,1 0-1,-1 0 1,0 0-1,0 2 1,1-1 0,0 1-1,-18 10 1,0 3-1919,-45 37-1,36-26-708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4:41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2193 82 8712,'-70'-7'159,"-1"3"1,0 3-1,0 4 0,-82 12 0,-94 5 70,101-21-151,-237-30-1,352 27-75,-240-28 20,201 27-15,-132 7-1,171 2 4,0 0 0,0 3 0,0 0 0,-57 22 0,75-23 0,0-1-1,0 2 1,0 0 0,1 0 0,0 1 0,0 0 0,1 1-1,0 1 1,1 0 0,0 0 0,1 1 0,0 0-1,-8 13 1,12-14 1,0 1 0,1-1-1,1 1 1,-1 0 0,2 0-1,-1 0 1,2 0 0,-1 0-1,2 1 1,-1-1 0,2 0-1,-1 0 1,2 1 0,-1-1-1,1 0 1,1 0 0,0 0-1,1 0 1,0-1 0,0 0 0,1 1-1,7 9 1,4 5-8,0-1-1,1-1 1,2 0 0,0-1-1,2-1 1,0-1-1,34 24 1,-18-19 3,0-2 1,1-2-1,1-1 0,1-2 1,1-2-1,0-2 0,1-1 1,69 11-1,-34-13-4,1-3 0,0-4-1,152-10 1,-145-4 214,0-4 0,-1-3-1,101-35 1,-69 11 471,181-92 0,-211 88-239,107-76-1,-160 98-51,-1-2 1,-2-2-1,0 0 0,-2-2 0,47-64 0,-68 83-222,-1 0 0,0 0-1,-1 0 1,0-1-1,-1 0 1,7-22-1,-11 30-131,1-1 0,0 1 0,-1 0 0,0 0 0,0-1 0,0 1 0,0 0-1,0-1 1,0 1 0,-1 0 0,0-1 0,0 1 0,0 0 0,0 0-1,0 0 1,-1 0 0,1 0 0,-1 0 0,0 0 0,0 1 0,0-1-1,0 0 1,0 1 0,0 0 0,-1-1 0,1 1 0,-1 0 0,-3-2-1,-5-1 5,1 0-1,-2 0 0,1 1 0,0 0 0,-1 1 0,1 0 0,-1 1 0,-14-1 0,-103 2-451,115 2 326,-113 9-2326,-179 38-1,149-20 83,8-5-228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0:10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3085 206 3908,'0'0'2813,"-7"-3"-2391,-36-17-38,27 12-374,-1 0 0,0 1 0,0 1 0,-1 0 0,1 2 0,-32-5 0,2 7 9,0-3 0,0-1 0,1-2 0,-70-22 1,56 11 233,-2 2 1,0 4 0,0 2 0,-1 3-1,-79 0 1,-324 26 468,271-5-863,-48 12 531,-310 70-1,440-72-298,75-15-83,0 1 0,1 2 0,1 2-1,-42 20 1,54-21-1,1 1-1,1 2 1,0 0-1,1 1 0,1 1 1,0 1-1,-17 21 1,19-18 3,1 0 0,1 1 0,1 1 0,1 0 0,1 1 0,-18 45 1,27-56-8,0-1 1,1 0 0,0 1-1,1 0 1,0-1 0,1 1-1,1 0 1,0 0 0,1 0-1,0-1 1,0 1 0,2 0 0,0-1-1,0 1 1,1-1 0,8 17-1,1-4-2,1 0-1,2-1 0,0 0 1,1-2-1,2 0 0,0-1 1,43 35-1,-29-30 1,1-3 1,1 0-1,1-3 0,73 31 1,-30-23 1,1-4 1,0-3-1,2-4 1,160 13-1,-41-21 29,-1-8 0,333-40 0,-301 3 3,447-129-1,-337 44-15,-295 100-9,0-1 0,-2-3 1,0-1-1,79-63 0,-116 82 20,0-1 0,0 1 0,-1-1 0,0-1 0,0 1-1,-1-1 1,0 0 0,0-1 0,-1 1 0,0-1 0,-1 0 0,0-1 0,-1 1 0,0 0 0,-1-1 0,0 0 0,0 0 0,-1 0-1,-1 1 1,0-1 0,0 0 0,-1 0 0,0 0 0,-1 0 0,0 1 0,-1-1 0,0 1 0,-1-1 0,0 1 0,-1 0 0,0 1 0,-9-15-1,-9-8 86,-1 1-1,-1 1 0,-2 2 0,-1 0 0,-1 2 0,-1 1 0,-1 1 1,-1 2-1,-2 1 0,0 2 0,0 1 0,-65-23 0,32 19-15,-1 2-1,-1 3 0,0 3 1,-1 3-1,-1 3 1,-83 2-1,116 7-205,0 2-1,0 1 1,-66 17-1,-107 46-2759,211-67 2854,-116 40-2821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0:46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1587 103 4837,'0'0'2044,"8"-8"-159,-1 0-1464,48-47 3190,-12 24 2099,-42 31-4690,-17 5 843,-33 27-1025,-86 70 0,78-56-96,-195 187-447,167-148-192,-105 80 1,110-105-100,-352 296 56,295-226 230,-130 135 595,277-294-15828,-6 13 6450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0:46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 0 10570,'0'0'6246,"-11"8"-5659,-17 16-15,0 1 1,2 2-1,1 1 0,-23 33 1,24-28 63,-24 31 455,3 2-1,-48 95 0,92-159-1079,0-1 0,0 0 0,1 1 0,-1-1 0,1 1 0,-1-1 0,1 1 0,-1-1 0,1 1 0,0-1 0,0 1 0,-1-1 0,1 1 0,1 0 0,-1-1 0,0 1 0,0-1 0,0 1 0,1-1 0,0 3 0,0-3 22,0 0-1,-1 0 1,1-1-1,0 1 0,0 0 1,0 0-1,0-1 1,0 1-1,0-1 0,1 1 1,-1-1-1,0 1 1,0-1-1,0 1 1,0-1-1,1 0 0,-1 0 1,0 0-1,3 0 1,4 0 144,0-1 1,1 0 0,-1 0 0,0-1 0,0 0 0,10-4 0,169-63 657,-62 25-4601,-81 25-916,-3-2-3784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0:47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4933,'0'0'2658,"0"-9"-1243,0-31 507,0 6 4905,0 33-4963,0 11-76,0 267-1147,9-315-9914,-9 6 4025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0:48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9321,'0'0'12492,"74"-19"-11660,-42 19-415,-1-4-321,3-3 0,-5 2-160,-2-2-673,-9 1-384,-2 3-576,-9 2-1538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0:48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71 16688,'0'0'4100,"59"-14"-2371,-24 2-480,4-1-768,-1 0-417,-7 3-160,-4 3-929,-9 5-513,-7 2-832</inkml:trace>
  <inkml:trace contextRef="#ctx0" brushRef="#br0" timeOffset="1">1 259 15535,'0'0'4388,"48"0"-2498,-23-10-929,10-3-673,2-1-192,0 2-64,-3 2-288,-2 0-929,-3 1-1378,-7-2-1953,-8 1-705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30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9417,'0'0'13655,"-9"0"-12373,4 0-1134,0 1 0,-1-1 0,1 1 1,0 1-1,0-1 0,0 1 1,0 0-1,0 0 0,0 0 0,-6 5 1,8-5-117,0 0 1,0 0 0,1 0 0,-1 0 0,1 1 0,0-1 0,0 1 0,0 0-1,0-1 1,0 1 0,0 0 0,1 0 0,-1 0 0,1 1 0,0-1 0,0 0 0,0 0-1,0 1 1,1-1 0,-1 1 0,1 4 0,0-7-43,1 0 1,-1 0-1,1 0 0,0 0 1,-1 1-1,1-1 0,0 0 0,-1 0 1,1-1-1,0 1 0,0 0 1,0 0-1,0 0 0,0 0 1,0-1-1,0 1 0,0-1 1,0 1-1,0 0 0,0-1 1,1 0-1,-1 1 0,0-1 0,0 0 1,0 0-1,1 1 0,1-1 1,47 5-1030,-36-4 278,-4 0 369,0 0 0,-1 2 0,1-1 0,-1 1 1,11 4-1,-19-6 430,0-1 1,0 0-1,1 1 0,-1-1 0,0 1 1,0 0-1,1-1 0,-1 1 1,0 0-1,0 0 0,0 0 0,0-1 1,0 1-1,0 0 0,0 1 1,0-1-1,0 0 0,-1 0 1,1 0-1,0 0 0,-1 1 0,1-1 1,-1 0-1,1 0 0,-1 1 1,0-1-1,0 0 0,1 1 0,-1-1 1,0 0-1,0 1 0,0-1 1,0 1-1,-1-1 0,1 0 1,0 1-1,0-1 0,-1 0 0,1 0 1,-1 1-1,1-1 0,-1 0 1,0 0-1,1 1 0,-1-1 1,0 0-1,-2 2 0,-1 0 194,0 0 1,0 0-1,0 0 0,-1 0 0,1-1 1,-1 1-1,0-1 0,0 0 0,0-1 1,0 1-1,0-1 0,0 0 0,-6 0 0,4 0-184,0 0 0,1 0 1,-1-1-1,0 0 0,0 0 0,1-1 0,-1 0 0,0 0 0,-11-4 0,17 5-181,0-1 1,0 0 0,0 0-1,0 0 1,0 1 0,0-1-1,0 0 1,0 0 0,0 0-1,0 0 1,1-1 0,-1 1 0,0 0-1,1 0 1,-1 0 0,1 0-1,-1-1 1,1 1 0,0 0-1,-1-3 1,1 2-380,0 0-1,0 0 1,0 0 0,0 0 0,0 0-1,0 0 1,1 0 0,-1 0-1,1 0 1,-1 0 0,1 0 0,0 0-1,1-2 1,12-13-6246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0:49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24 14638,'-2'17'8001,"-7"86"-7140,9-102-834,0-1 0,0 0 0,0 1 0,1-1 1,-1 0-1,0 1 0,0-1 0,0 0 1,0 0-1,1 1 0,-1-1 0,0 0 0,0 0 1,1 1-1,-1-1 0,0 0 0,0 0 0,1 1 1,-1-1-1,0 0 0,1 0 0,-1 0 1,0 0-1,1 0 0,-1 0 0,0 0 0,1 1 1,-1-1-1,0 0 0,1 0 0,-1 0 0,0 0 1,1 0-1,-1 0 0,0 0 0,1-1 0,-1 1 1,0 0-1,1 0 0,-1 0 0,0 0 1,0 0-1,1 0 0,-1-1 0,0 1 0,1 0 1,-1 0-1,0-1 0,0 1 0,1 0 0,-1 0 1,0-1-1,0 1 0,0 0 0,1 0 1,-1-1-1,0 1 0,17-17 578,17-70 388,-33 86-977,-1 25-246,0 28 305,0-52-64,0 1 0,1-1 0,-1 0 0,0 1 1,1-1-1,-1 0 0,0 1 0,1-1 0,-1 0 0,1 0 0,-1 0 0,0 1 0,1-1 0,-1 0 0,1 0 1,-1 0-1,1 0 0,-1 0 0,1 0 0,-1 0 0,1 0 0,-1 0 0,1 0 0,-1 0 0,0 0 0,1 0 1,-1 0-1,1 0 0,-1 0 0,1-1 0,-1 1 0,0 0 0,1 0 0,-1 0 0,1-1 0,-1 1 0,0 0 1,1-1-1,0 0 0,17-9 282,6-12-41,-21 18-217,-1 1 0,1-1 0,0 1 0,0 0 0,1 0 0,-1 0 0,1 1 0,-1-1 0,1 1 0,0 0 0,0 0-1,0 0 1,0 1 0,0-1 0,6 0 0,-8 3-37,-1 0 0,1 0 0,-1 0 0,0 0 1,1 0-1,-1 1 0,0-1 0,0 0 0,1 1 0,-1-1 0,0 1 0,-1-1 0,1 1 0,0 0 0,0-1 0,-1 1 0,1 0 0,-1 0 0,1-1 0,-1 1 1,0 0-1,0 0 0,0 2 0,7 49-21,-7-52 23,0-1 10,0 1-1,-1-1 1,1 1 0,0 0-1,0-1 1,0 1 0,0-1-1,0 1 1,0 0 0,0-1 0,1 1-1,-1-1 1,0 1 0,0-1-1,0 1 1,1 0 0,-1-1-1,0 1 1,0-1 0,1 1-1,-1-1 1,1 1 0,-1-1 0,0 1-1,1-1 1,-1 0 0,1 1-1,-1-1 1,1 1 0,0-1-1,12-12 662,7-31 397,-18 36-1088,2-6-102,-1-1 0,0 1 0,0-1 0,0-22 0,7 36-11024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0:50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59 9033,'0'0'13949,"-11"-3"-13789,6 1-138,3 1-6,0 0-1,0 0 1,0 0 0,0 0 0,0 1 0,0-1 0,0 1 0,-1-1 0,1 1-1,0 0 1,0 0 0,0 0 0,0 0 0,-1 0 0,1 0 0,0 0-1,0 1 1,0 0 0,0-1 0,0 1 0,0 0 0,0 0 0,0 0-1,0 0 1,0 0 0,0 0 0,1 0 0,-1 1 0,1-1 0,-1 1-1,1-1 1,-1 1 0,1 0 0,0 0 0,-1-1 0,1 1 0,-1 3-1,-1-1 63,0 1 0,1-1 0,0 1 0,-1 0-1,2-1 1,-1 1 0,0 0 0,1 0 0,0 0-1,0 0 1,1 0 0,-1 0 0,1 9 0,1-13-64,-1-1 0,0 1 1,1-1-1,-1 1 1,0-1-1,1 1 0,-1-1 1,1 0-1,-1 1 1,0-1-1,1 0 1,-1 1-1,1-1 0,-1 0 1,1 0-1,-1 1 1,1-1-1,0 0 0,-1 0 1,1 0-1,-1 0 1,1 0-1,-1 0 1,1 0-1,-1 0 0,1 0 1,0 0-1,-1 0 1,1 0-1,-1 0 0,1 0 1,-1 0-1,1-1 1,-1 1-1,1 0 1,0-1-1,22-8 355,-7-4-319,-1 0 0,-1-1 1,0-1-1,-1 0 0,19-29 0,-15 21-36,-17 23-36,0-1 0,1 0 1,-1 0-1,1 1 0,-1-1 1,1 0-1,-1 1 0,1-1 1,0 1-1,-1-1 0,1 1 1,0-1-1,-1 1 0,1-1 1,0 1-1,-1 0 0,1-1 1,0 1-1,0 0 0,0-1 0,-1 1 1,1 0-1,0 0 0,0 0 1,0 0-1,-1 0 0,1 0 1,0 0-1,0 0 0,0 0 1,0 0-1,-1 1 0,1-1 1,0 0-1,0 0 0,-1 1 1,1-1-1,0 1 0,0-1 1,-1 0-1,1 1 0,0 0 1,-1-1-1,1 1 0,-1-1 1,1 1-1,-1 0 0,1-1 1,-1 1-1,1 0 0,-1-1 1,0 1-1,1 1 0,1 2-107,0 0 0,0 0 0,0 0 0,0 0-1,-1 0 1,0 1 0,0-1 0,1 9 0,-3-8 131,0 0 0,0 1 0,0-1 0,-1 0 0,0 0 0,0 0 0,0 0 0,0 0 0,-1 0 0,0-1 0,0 1 0,0-1 0,-1 0 0,-7 7 0,6-4 239,-1 0-1,1 0 1,0 0-1,-7 12 1,18-18 24,0-1-1,-1 0 1,1 0-1,0 0 1,-1-1 0,7-1-1,40-7-35,2 0-1196,-22 0-3622,-29 1-5335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0:50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7655,'0'0'14126,"58"2"-14030,-33-2-96,0 0-1474,0 0-1665,-1-3-2722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0:51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8392,'0'0'14691,"-9"2"-14424,3-1-224,0 0 0,0 1-1,1-1 1,-1 1 0,1 1-1,0-1 1,-8 5 0,11-5-34,-1 0 1,1 0 0,0-1 0,0 1-1,0 0 1,0 1 0,0-1-1,0 0 1,0 1 0,1-1 0,-1 1-1,1-1 1,0 1 0,0 0-1,0-1 1,0 1 0,0 0-1,1 0 1,-1 0 0,1-1 0,0 5-1,0-6-7,0-1 1,0 1-1,0-1 0,0 1 0,0-1 0,0 0 0,0 1 1,1-1-1,-1 1 0,0-1 0,0 0 0,1 1 0,-1-1 1,0 0-1,0 1 0,1-1 0,-1 0 0,0 1 0,1-1 1,-1 0-1,0 0 0,1 1 0,-1-1 0,1 0 0,-1 0 1,0 0-1,1 0 0,-1 0 0,1 1 0,-1-1 0,0 0 1,1 0-1,0 0 0,22-1 162,17-11 89,-18-1-239,-18 10-1,0 0-1,0 1 1,0-1-1,0 1 1,0 0-1,1 0 1,-1 0-1,1 0 1,5 0-1,-3 10 259,-7-7-265,0 0 0,1 0-1,-1 0 1,1-1 0,-1 1-1,1 0 1,0 0 0,-1 0-1,1-1 1,0 1-1,-1 0 1,1-1 0,0 1-1,0 0 1,0-1 0,0 1-1,0-1 1,0 1 0,-1-1-1,3 1 1,1-1 19,-1 0 0,1 0 1,0 0-1,-1 0 0,1-1 0,0 1 1,-1-1-1,1 0 0,0 0 0,-1-1 1,0 1-1,1-1 0,4-2 0,16-8-613,-24 12 554,1 0 1,-1 0-1,0-1 0,0 1 0,1 0 1,-1 0-1,0 0 0,1 0 0,-1-1 1,1 1-1,-1 0 0,0 0 0,1 0 1,-1 0-1,0 0 0,1 0 0,-1 0 1,1 0-1,-1 0 0,0 0 0,1 0 1,-1 0-1,1 0 0,-1 0 0,0 0 1,1 1-1,-1-1 0,0 0 0,1 0 1,-1 0-1,0 1 0,1-1 0,-1 0 1,0 0-1,1 1 0,-1-1 0,0 0 1,0 0-1,1 1 0,-1-1 0,0 0 1,0 1-1,0-1 0,0 0 0,1 1 1,-1-1-1,0 1 0,0-1 0,0 0 1,0 1-1,0-1 0,0 0 0,0 1 1,0-1-1,0 1 0,0-1 0,0 1 1,3 9-2953,8-5-6255,-1-5 80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0:51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31 17489,'0'0'6235,"9"3"-6038,28 7 17,-36-10-191,0 0 1,0 1-1,0-1 1,0 0-1,0 0 1,0 0-1,0 0 1,0 0-1,0 0 1,0 0-1,0 0 1,0-1-1,0 1 1,0 0-1,0 0 1,0-1-1,0 1 1,0-1-1,-1 1 1,1-1-1,0 1 1,0-1-1,0 0 1,-1 1-1,1-1 1,0 0-1,0 1 1,-1-1-1,1 0 1,-1 0-1,1 0 1,-1 0-1,1 0 0,-1 1 1,0-1-1,1 0 1,-1 0-1,0 0 1,0 0-1,1 0 1,-1 0-1,0 0 1,0 0-1,0 0 1,0 0-1,-1 0 1,1 0-1,0 0 1,0 0-1,0 0 1,-1 0-1,1 0 1,-1 0-1,1 0 1,-1 0-1,1 0 1,-1 1-1,1-1 1,-1 0-1,0 0 1,1 0-1,-1 1 1,0-1-1,0 1 1,1-1-1,-1 0 1,0 1-1,0-1 1,-1 1-1,-3-1-23,0 1-1,0 0 0,0 1 1,0-1-1,0 1 1,0 0-1,0 0 1,0 1-1,0-1 1,1 1-1,-1 0 1,0 1-1,1-1 0,0 1 1,0-1-1,-1 2 1,2-1-1,-7 6 1,6-6 103,1 0 0,0 0 0,1 1 0,-1-1 0,1 1 0,-1-1 0,1 1 0,0 0 0,0 0 0,1 0 0,-1 0 0,1 0 0,0 0 0,0 0 0,0 1 0,1-1 0,-1 0 0,1 0 0,0 1 1,0-1-1,1 0 0,0 6 0,0-8-85,0 1 0,1-1 0,-1-1 0,0 1 1,1 0-1,-1 0 0,1 0 0,0-1 1,-1 1-1,1-1 0,0 1 0,0-1 0,0 0 1,0 0-1,0 0 0,0 0 0,1 0 0,-1 0 1,0-1-1,0 1 0,1-1 0,-1 1 1,4-1-1,61 3-225,-55-3-87,64-3-3761,-27-7-2743,-9-5-4050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0:53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19218,'0'0'8050,"-3"8"-7953,0 0-42,-7 14 283,0 0 0,2 1-1,1 0 1,1 1 0,-6 41 0,12-64-305,0-1 1,0 1 0,0 0 0,1 0 0,-1-1 0,0 1 0,0 0-1,1 0 1,-1-1 0,0 1 0,1 0 0,-1-1 0,1 1 0,-1 0-1,1-1 1,-1 1 0,1-1 0,-1 1 0,1-1 0,-1 1 0,1-1-1,0 1 1,-1-1 0,1 0 0,0 1 0,0-1 0,0 1 0,29 3 367,27-12-619,-51 6-218,-1 0 0,0 0 0,0-1 0,-1 1 0,1-1 0,0-1 0,-1 1 0,0 0 0,5-6 0,-6 6-1091,0-1 0,0 1 0,0-1 0,-1 0 0,0 0 0,4-9 0,2-12-13009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0:53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8456,'0'0'20307,"-30"0"-20691,40 1-1025,1 2-1698,2-3-1954,-2 0-4580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0:53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48 9865,'0'0'11152,"5"-8"-8894,16-25-69,-21 26 1046,-11 10-2739,-10 9-826,4 0 323,0 2-1,1 0 1,1 0 0,0 2 0,1-1 0,1 2 0,0 0 0,-17 30 0,30-45 7,-1-1 0,0 0 1,1 0-1,-1 1 1,1-1-1,0 0 0,-1 1 1,1-1-1,0 1 1,0-1-1,0 0 0,0 1 1,0-1-1,0 1 0,0-1 1,0 0-1,0 1 1,1-1-1,-1 1 0,1-1 1,-1 0-1,1 0 1,-1 1-1,1-1 0,0 0 1,1 2-1,0-1 17,0-1-1,0 1 1,1-1-1,-1 0 1,0 0-1,1 0 0,-1 0 1,0 0-1,1-1 1,-1 1-1,1-1 1,-1 0-1,5 1 1,4-1-220,0-1 1,0 0 0,0 0 0,0-1 0,0 0-1,11-5 1,-11 4-690,30-15-3036,-21-1-4897,-17 11 1538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0:54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13485,'0'0'11787,"66"0"-10986,-30-2-449,-1 1-224,-1 1-96,-7 0-256,-6 0-929,-6 0-1025,-6 0-481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0:54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14061,'0'0'9417,"76"0"-7623,-36-7-865,-3 1-513,3-2-192,-9 0-224,-3-1-96,-4 7-897,-8 0-1825,-5 2-2371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30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14830,'0'0'8264,"-3"56"-7303,-1-27-641,-1-2-192,3 2 0,-2-5 32,4-1 257,0-4-97,0-6-224,0-4-32,6-5-32,3-4-832,3-2-1058,1-15-1537,0-8-2979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1:40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90 277 6054,'0'0'2669,"-6"9"-1612,-39 53 1259,7-18 4694,81-94-3735,-8 8-3085,241-252 3525,-276 294-3708,0-1 0,0 1 1,0 0-1,1 0 0,-1-1 0,0 1 0,0 0 0,0 0 0,0-1 0,0 1 0,0 0 0,0 0 1,0 0-1,1-1 0,-1 1 0,0 0 0,0 0 0,0 0 0,0-1 0,1 1 0,-1 0 1,0 0-1,0 0 0,1 0 0,-1 0 0,0 0 0,0 0 0,0-1 0,1 1 0,-1 0 0,0 0 1,0 0-1,1 0 0,-1 0 0,0 0 0,0 0 0,1 0 0,-1 0 0,0 0 0,0 0 1,1 0-1,-1 1 0,0-1 0,0 0 0,1 0 0,-1 0 0,0 0 0,0 0 0,1 0 0,-1 0 1,0 1-1,0-1 0,0 0 0,-3 19 113,-14 25-10,-47 62 85,43-76-159,1 1-1,2 2 1,2 0 0,-15 38 0,31-49-1732,0-22 1404,1 1 0,-1 0 0,1-1 0,-1 1 0,1-1 0,-1 1-1,1-1 1,0 1 0,-1-1 0,1 0 0,0 1 0,-1-1 0,1 0 0,0 1-1,-1-1 1,1 0 0,0 0 0,-1 0 0,1 1 0,0-1 0,0 0 0,-1 0-1,1 0 1,0 0 0,0 0 0,-1-1 0,1 1 0,0 0 0,0 0 0,-1 0 0,1-1-1,0 1 1,-1 0 0,1 0 0,0-1 0,-1 1 0,2-1 0,8-9-7011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1:40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 14798,'0'0'9502,"-10"10"-9459,8-8-47,-112 119 476,99-104-219,1 1-1,1 0 1,1 0 0,1 2-1,0-1 1,-9 25 0,19-41-194,0 0 0,0 1 0,0-1 0,1 0 1,-1 1-1,1-1 0,0 0 0,0 1 0,0 4 0,1-7-40,-1 0-1,0 1 0,1-1 0,-1 0 0,1 0 1,-1 0-1,1 0 0,-1 0 0,1 0 0,0 0 0,0 0 1,-1 0-1,1 0 0,0 0 0,0 0 0,0 0 1,0-1-1,1 2 0,4 0 17,0 0 0,0 0 1,0-1-1,0 0 0,0 0 1,0-1-1,0 1 0,11-2 0,4 0-11,-1-1 0,1 0 0,0-2 0,-1-1 0,29-9 1,-33 8-1096,0-1 1,0 0-1,27-18 1,-41 24 293,0-1 1,0 1-1,0-1 0,0 0 0,0 0 1,0 0-1,0 0 0,-1 0 0,1 0 1,-1-1-1,3-4 0,-2-8-9275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1:41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32 11787,'0'0'2589,"-8"2"-64,-22 7-309,41-8 2184,46 2-2400,101-25 1005,-23 3-4736,-45 13-10043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1:41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8904,'0'0'15695,"63"10"-13837,-18-16-513,2-1-576,1 2-449,-4-1-288,-5 5-128,1 1-961,-11 0-1345,-6 0-2787,-3 0-4260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1:42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99 11147,'4'-8'2103,"-1"3"-1721,14-31 2406,-15 31-1915,0 0-1,-1 0 1,1-1-1,-1 1 1,0 0-1,0-8 1,-1 13-814,0 0-1,0-1 1,0 1 0,0 0-1,0-1 1,0 1 0,0 0-1,-1 0 1,1-1 0,0 1-1,0 0 1,0 0 0,0-1 0,-1 1-1,1 0 1,0 0 0,0 0-1,-1 0 1,1-1 0,0 1-1,0 0 1,-1 0 0,1 0-1,0 0 1,-1 0 0,1 0-1,0 0 1,0 0 0,-1 0-1,1 0 1,0 0 0,-1 0-1,1 0 1,0 0 0,0 0 0,-1 0-1,1 0 1,0 0 0,-1 0-1,1 0 1,0 0 0,0 0-1,-1 0 1,1 1 0,0-1-1,0 0 1,-1 0 0,1 0-1,0 1 1,0-1 0,-1 0-1,1 0 1,0 1 0,-18 11 162,1 4-136,1 1 1,1 1-1,0 0 1,-24 40 0,-37 88 607,62-116-543,2 2 1,1-1-1,2 1 1,1 1-1,-6 49 1,12-71-133,1 1 1,1 0 0,-1 0 0,2 0 0,0 0-1,0 0 1,1-1 0,0 1 0,1 0 0,1-1-1,0 0 1,0 0 0,1 0 0,0 0 0,1-1-1,0 0 1,1 0 0,13 15 0,-14-19-238,1-1 1,0 1-1,1-1 1,-1-1-1,1 1 1,0-1-1,0-1 1,1 0-1,-1 0 1,0 0-1,10 1 1,-10-3-1150,-1 0 0,1 0 0,0-1 0,0 0 1,-1 0-1,1-1 0,14-2 0,4-9-11028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1:43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1 401 15407,'0'0'9224,"14"-11"-8017,33-31-843,-2-1 0,40-50 0,83-118 994,-171 237-611,-16 21-704,-29 49 0,31-68-28,2 1 0,2 0 0,0 1 0,2 1 1,-14 61-1,25-91-74,0-1 1,-1 1-1,1 0 1,0 0-1,0 0 1,0 0-1,-1 0 1,1 0-1,0 0 1,0 0-1,1 0 1,-1 0-1,0 0 1,0-1-1,0 1 1,1 0-1,-1 0 0,0 0 1,1 0-1,-1 0 1,1 0-1,-1-1 1,1 1-1,-1 0 1,1 0-1,-1-1 1,1 1-1,0 0 1,-1-1-1,1 1 1,0-1-1,0 1 1,0-1-1,0 1 1,1-1-361,-1 0 0,1 0-1,-1 0 1,1 0 0,-1-1 0,0 1 0,1-1 0,-1 1-1,0-1 1,1 1 0,-1-1 0,0 1 0,0-1 0,0 0-1,1 0 1,-1 0 0,0 0 0,0 0 0,0 0 0,0 0-1,1-2 1,13-15-7658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1:43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17328,'0'0'7116,"-1"11"-5914,-26 147 1832,16-107-2729,3 0 1,-5 82-1,13-132-357,0-1 1,0 0-1,0 0 0,0 0 1,-1 1-1,1-1 0,0 0 1,0 0-1,0 0 0,0 1 1,0-1-1,0 0 0,0 0 1,0 1-1,0-1 0,0 0 1,0 0-1,0 1 0,0-1 1,0 0-1,0 0 0,0 0 1,0 1-1,1-1 0,-1 0 1,0 0-1,0 0 0,0 1 1,0-1-1,0 0 0,0 0 1,1 0-1,-1 0 0,0 1 1,0-1-1,0 0 0,0 0 1,1 0-1,-1 0 0,0 0 1,0 0-1,0 1 0,1-1 1,-1 0-1,0 0 0,0 0 0,0 0 1,1 0-1,-1 0 0,0 0 1,0 0-1,1 0 0,-1 0 1,0 0-1,0 0 0,1 0 1,-1 0-1,0 0 0,0 0 1,0-1-1,1 1 0,-1 0 1,7-15-5246,-6-3 193,-1-4-1996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1:43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10826,'0'0'17072,"68"-16"-16207,-33 16-384,2 0-321,-2 0-160,-5 0 32,-3 0-705,-5 0-1249,-8-1-2017,1-2-5062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1:46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11563,'0'0'14910,"-8"8"-14494,-9 12 77,-28 42 0,39-52-339,0 0-1,0 1 1,1 0 0,1-1 0,0 2-1,0-1 1,-4 23 0,8-33-140,0 0 0,0 0 0,0 0 0,0 0 0,0 0 0,0 0 0,0 0 1,1 0-1,-1 0 0,0 0 0,0 0 0,1 0 0,-1 0 0,1 0 0,-1 0 0,1 0 0,-1 0 0,1 0 1,0 0-1,0-1 0,-1 1 0,1 0 0,0 0 0,0-1 0,0 1 0,0 0 0,2 0 13,0 1 0,0-1-1,0 0 1,1 0 0,-1 0-1,0-1 1,0 1 0,6-1-1,2 0-174,0 0-1,0-1 0,0 0 1,16-5-1,-19 4-517,0-1-1,0-1 0,0 1 1,0-1-1,-1-1 1,9-5-1,19-23-5851,-11 0-2247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1:46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18 19250,'0'0'7399,"-51"-14"-6182,49 14 225,10 0-1795,8 0-1280,0 0-1730,0 0-2435,-7-3-6854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30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13773,'0'0'8595,"-4"8"-6876,-2 7-1306,1 1 0,0 0 0,1 0 0,1 0 0,1 0 0,-2 30 0,7 115 417,0-100-606,-3-44-186,-1-10-8,1 0 0,1 0 0,-1 0 0,1 0 1,3 10-1,6-69 536,-10 49-566,2-15-77,0 0 0,-2 1 0,0-1 0,-5-35 0,7 56 52,1 0 0,0 0-1,-1 0 1,1 0 0,0 0-1,0-1 1,1 0 0,-1 1-1,1-1 1,-1 0 0,1-1-1,-1 1 1,1 0 0,0-1-1,0 0 1,0 0 0,0 0-1,0-1 1,6 1 0,-1 1 17,0-1 1,1 0-1,-1-1 1,0 0-1,1 0 1,-1-1-1,0 0 0,0 0 1,10-4-1,-13 3 18,-1-1-1,0 0 0,0 0 0,0-1 0,0 1 0,0-1 1,-1 0-1,0 0 0,4-5 0,-6 7 16,0 0 0,0 0 0,-1-1 0,1 1 0,-1 0 0,0-1 0,1 1 0,-1-1 0,0 1 0,-1-1 0,1 1 0,0-1 0,-1 0 0,1 1 0,-1-1 0,0 0 0,0 0 1,0 1-1,0-1 0,-1 0 0,1 1 0,-1-4 0,0 5-18,0-1 1,0 1 0,-1-1 0,1 1-1,0 0 1,-1 0 0,1-1-1,0 1 1,-1 0 0,1 0 0,-1 1-1,0-1 1,1 0 0,-1 0-1,0 1 1,1-1 0,-1 1 0,0-1-1,0 1 1,1 0 0,-1 0-1,0 0 1,0 0 0,0 0 0,1 0-1,-1 0 1,0 1 0,0-1-1,-2 2 1,-3-1-11,1 0-1,0 1 0,0 0 1,0 0-1,0 1 1,0-1-1,-5 5 1,4-2 30,1 0 1,0 1 0,0-1 0,1 1 0,-1 1 0,1-1-1,1 1 1,-1 0 0,1 0 0,0 0 0,1 0 0,0 1 0,0 0-1,1-1 1,0 1 0,0 0 0,0 0 0,1 0 0,1 1 0,-1-1-1,1 0 1,1 8 0,0-14-21,-1 0 0,1 0 0,0 0 0,0 1 0,0-2 0,0 1 0,0 0-1,0 0 1,0 0 0,0 0 0,1-1 0,-1 1 0,1-1 0,-1 1 0,1-1 0,0 1 0,0-1 0,-1 0 0,4 1-1,0 1 76,1 0-1,-1-1 1,1 0-1,0-1 1,0 1-1,-1-1 1,9 1-1,-5-2-250,0 1 0,-1-1 1,1-1-1,15-2 0,-20 2-227,-1 1 1,1-1-1,0 0 1,0-1 0,-1 1-1,1-1 1,-1 0-1,1 0 1,-1 0-1,3-2 1,8-15-4367,-7-5-3133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2:06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95 1634,'0'0'3667,"9"-6"-2519,36-24 1067,37-28 9866,-81 57-11483,-125 51 384,111-44-1005,-48 27 930,58-31-813,0 0 0,0 0 0,0 0 0,0 1 0,0-1-1,1 1 1,-1 0 0,1 0 0,0 0 0,0 0 0,0 0 0,0 0 0,0 1 0,1-1-1,-2 5 1,3-7-80,0 0 0,0 0 0,0 0 0,0 0 0,1 0-1,-1 0 1,0 0 0,0 0 0,1 0 0,-1 0-1,1 0 1,-1 0 0,1 0 0,-1 0 0,1 0 0,0 0-1,-1 0 1,1-1 0,0 1 0,0 0 0,-1 0 0,1-1-1,0 1 1,0-1 0,0 1 0,0-1 0,0 1 0,0-1-1,0 1 1,0-1 0,0 0 0,0 0 0,0 1 0,0-1-1,0 0 1,1 0 0,-1 0 0,2 0 0,54 0 165,-43 0-102,83-6-975,-19 1-6212,-66 5 309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2:07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8488,'0'0'13421,"50"-4"-12492,-21-2-449,0 2-256,-2 1-192,5 3 0,-7 0-352,4 0-897,0 0-1217,-7 0-1987,-1 0-864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2:07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5285,'0'0'14734,"72"3"-13837,-36-7-481,4-4-224,5 1-160,0 2 0,-4 4-256,2 1-1826,-7-1-1954,-7-2-2305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2:09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19 64,'0'-1'421,"0"1"1,0-1-1,0 0 1,0 1-1,0-1 0,0 0 1,0 1-1,0-1 0,0 0 1,0 1-1,0-1 0,0 0 1,0 1-1,1-1 0,-1 1 1,0-1-1,0 0 1,1 1-1,-1-1 0,1 1 1,-1-1-1,0 1 0,1-1 1,-1 1-1,1 0 0,-1-1 1,1 1-1,-1-1 1,1 1-1,-1 0 0,1-1 1,0 1-1,21 7 3514,22 31-2535,-33-26-1126,-1 1 1,0 0 0,0 0-1,-2 1 1,1 1 0,-2-1 0,0 1-1,-1 1 1,0-1 0,3 18-1,-5-10-65,0 0 1,-1 1-1,-2-1 0,0 1 0,-2-1 0,-4 34 0,-3-12-66,-2-1 0,-2 0 1,-2-1-1,-2-1 0,-1 0 0,-44 74 0,28-61-457,-43 53 0,58-86-1756,-1 0 0,-33 28 0,6-15-5793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0:19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28 421 2210,'0'0'10111,"-5"8"-8045,-1 1-1225,-6 13 36,8 4 2978,24-48-732,297-437 1495,-312 455-4318,-4 12-295,-6 17-123,-12 29 318,-40 86 1,39-104 28,2 0-1,2 2 1,1 0-1,2 0 1,-9 63-1,23-72-132,-3-28-122,1-1 0,-1 1 0,0-1 0,1 1 0,-1-1 0,0 1 0,1-1 1,-1 0-1,1 1 0,-1-1 0,0 0 0,1 1 0,-1-1 0,1 0 0,-1 1 0,1-1 0,0 0 0,-1 0 0,1 0 0,-1 1 0,1-1 0,-1 0 1,1 0-1,0 0 0,-1 0 0,1 0 0,0 0 0,2-1-495,-1 0 1,1 0-1,-1 0 1,1-1 0,-1 1-1,1-1 1,-1 1-1,0-1 1,0 0-1,0 0 1,0 0-1,0 0 1,0 0-1,-1 0 1,4-5-1,7-13-7017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0:20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346 1 12812,'0'0'11552,"-6"9"-10730,-21 24-171,-2-1-1,-47 41 0,-35 38-42,97-96-581,1 1-1,1 1 1,0 0-1,1 1 0,-11 25 1,20-39-25,0 0-1,0 0 1,1 0 0,0 1 0,-1-1 0,1 0 0,1 0 0,-1 1-1,0-1 1,1 0 0,0 1 0,0-1 0,1 0 0,-1 1 0,1-1-1,0 0 1,0 1 0,3 6 0,-2-8 5,0 0 0,1 0 0,-1-1 1,1 1-1,0-1 0,0 1 0,0-1 0,0 0 0,0 0 0,1 0 0,-1-1 1,1 1-1,-1-1 0,1 0 0,-1 0 0,1 0 0,0 0 0,-1-1 1,1 1-1,0-1 0,5 0 0,9 0-60,0-1 1,0-1-1,0 0 0,0-1 1,0-1-1,-1-1 0,1 0 1,19-10-1,18-15-3665,-8-7-4737,-31 19 757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0:20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11659,'0'0'13175,"10"-2"-12006,14-1-1119,298-56 4508,-214 33-7972,-3-6-6332,-94 28 4210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0:20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15887,'0'0'9129,"46"-3"-7175,-11-3-705,2 0-609,1 1-480,0 4-95,-2-2-65,-2 3-65,1-4-1152,-1-2-1665,0-6-3076,-3-8-6918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3:26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1 355 11691,'0'-10'1169,"0"-153"3075,23 166-4441,38-1 255,1-2 0,0-3 0,-1-2 0,74-17 1,24-1 322,536-48 2049,-301 33-2105,-68 14-272,614 33 1,295 35 896,-701-32-854,1133-7-6,-429-8-52,-604 6-70,770 22 166,-98-31-33,-1183 2-71,-66 4-12,0-2-1,-1-3 1,1-2-1,65-17 0,-100 14 356,-35 5-943,-44 5-3778,49 0 2285,-15 0-2854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2:12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9673,'0'0'10116,"5"0"-9694,3 0-296,-4-1 29,0 1-1,1 0 0,-1 0 0,0 0 0,0 0 0,0 1 0,0 0 0,1 0 0,-1 0 0,0 0 1,0 1-1,-1-1 0,1 1 0,0 0 0,0 0 0,-1 1 0,1-1 0,-1 1 0,3 2 0,16 16 54,1-2 0,0 0-1,2-2 1,0-1-1,0 0 1,2-2-1,29 11 1,-33-12-79,0 1 1,-1 1-1,-1 1 0,26 24 1,-25-20-98,1-1-1,0-2 1,31 18 0,-42-29-49,-4-2 158,0 1-1,0-1 1,-1 1 0,1 0 0,12 13-1,151 158 997,-79-89-666,133 99 0,-70-63 173,-57-48-578,2-4-1,186 98 1,-211-129 22,-2 3 1,-1 3-1,125 107 0,-190-145-27,-4-5-39,0 1-1,1-1 0,-1 0 0,1 0 0,-1-1 0,1 1 0,0-1 0,0 0 0,0 0 0,0 0 1,9 2-1,-13-4-187,-11 3-12886,4 5 2920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31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15439,'0'0'5701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2:12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0 228 8808,'7'8'1466,"0"-1"-1,0 0 0,0-1 1,0 0-1,1 0 0,12 7 1,-5-5-393,1 0 1,0-2-1,17 6 1,17 1-586,75 10 0,-69-13 464,-12-2-548,-26-3 70,0-1 0,1-1-1,-1-1 1,1 0 0,0-2 0,27-2 0,-43 1-396,-1-1 0,0 1 0,1-1 1,-1 1-1,0-1 0,0 0 0,0 0 0,0 0 1,0 0-1,0-1 0,0 1 0,-1 0 0,1-1 1,-1 1-1,0-1 0,0 0 0,0 1 0,0-1 1,0 0-1,0 0 0,-1 1 0,1-6 0,7-65 852,-9 44-1367,-1 1 1,-2-1-1,-12-48 1,12 25-6804,4 41 4860,0-17-5275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2:15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13357,'0'0'8370,"0"8"-7430,0 160 1937,0-166-2864,0 0 0,0-1-1,0 1 1,0 0 0,1-1 0,-1 1 0,0 0-1,1-1 1,-1 1 0,1 0 0,0-1-1,0 1 1,-1-1 0,1 1 0,0-1 0,0 1-1,0-1 1,0 0 0,1 0 0,-1 1-1,0-1 1,1 0 0,-1 0 0,0 0-1,1 0 1,-1 0 0,1-1 0,-1 1 0,1 0-1,0-1 1,-1 1 0,1-1 0,0 0-1,-1 1 1,1-1 0,0 0 0,0 0 0,-1 0-1,1 0 1,0 0 0,-1-1 0,4 0-1,2 0 83,0-1-1,0-1 1,0 1-1,0-1 0,0 0 1,0-1-1,-1 0 0,10-7 1,6-7 16,0-1 1,23-28-1,-37 37 1,1 0 0,-2 0-1,0-1 1,0 0 0,0-1-1,-2 0 1,7-15 0,-19 46-313,2-5 187,0 0-1,1 0 1,0 0-1,1 1 1,1 0-1,0 0 1,1-1-1,2 26 1,0-38-45,0 0 1,1 1 0,-1-1 0,1 0 0,0 0 0,0 0 0,0-1-1,0 1 1,0 0 0,0-1 0,0 1 0,0-1 0,1 1-1,-1-1 1,1 0 0,-1 0 0,0 0 0,1-1 0,0 1-1,-1-1 1,1 1 0,0-1 0,-1 0 0,5 0 0,35 1-2902,-10-4-3474,-13-5-3031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2:15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60 10442,'0'0'2295,"4"-8"-848,20-43 2706,-29 50-1118,-21 10-2514,-1 7 48,0 0 0,1 2 0,0 1 1,2 1-1,0 1 0,1 1 0,-20 25 0,42-45-545,-1 0 0,1 0 0,-1 0 0,1 0 0,0 0 0,-1 0 0,1 0 0,0 1 0,1-1 0,-1 0 0,0 1-1,1-1 1,-1 1 0,1-1 0,0 3 0,0-4-21,0 0-1,1 0 1,0 0-1,-1 0 1,1 0-1,0 0 1,-1 0 0,1 0-1,0-1 1,0 1-1,0 0 1,-1-1-1,1 1 1,0 0-1,0-1 1,0 1 0,0-1-1,0 1 1,0-1-1,1 0 1,-1 0-1,0 1 1,0-1-1,0 0 1,0 0 0,0 0-1,0 0 1,0 0-1,0 0 1,1 0-1,0-1 1,113-8 231,-75 5-279,43-1 0,-80 6 29,0-1 1,0 0-1,0 1 1,0 0-1,0-1 1,0 1-1,0 1 1,-1-1-1,1 0 1,0 1-1,-1-1 0,1 1 1,-1 0-1,1-1 1,-1 1-1,0 1 1,1-1-1,-1 0 1,-1 0-1,1 1 1,0-1-1,1 4 1,-2-4 21,0 0 1,0 0 0,0 0 0,0 0 0,-1 0 0,1 0 0,-1 1 0,1-1-1,-1 0 1,0 0 0,0 0 0,0 1 0,0-1 0,0 0 0,-1 0 0,1 0 0,-1 1-1,1-1 1,-1 0 0,0 0 0,0 0 0,0 0 0,0 0 0,0 0 0,0 0-1,0-1 1,-1 1 0,1 0 0,-1-1 0,-2 3 0,-5 3 168,0-1 1,0 0 0,-1-1-1,1 0 1,-1-1-1,0 1 1,-1-2 0,1 0-1,0 0 1,-20 2-1,-8-1 356,-63-3 0,88-1-471,10 1-106,0-1 0,0 0 0,1 0-1,-1 0 1,0 0 0,0 0-1,1-1 1,-1 1 0,0-1 0,0 0-1,1 0 1,-1 0 0,1 0 0,-1 0-1,1-1 1,-1 1 0,1-1 0,0 1-1,0-1 1,-1 0 0,1 0-1,1 0 1,-3-2 0,5 3-265,0 0 1,0 0-1,0 0 1,0 0-1,0 1 0,0-1 1,1 0-1,-1 1 1,0-1-1,0 1 0,1-1 1,-1 1-1,0 0 1,0-1-1,1 1 0,-1 0 1,0 0-1,1 0 0,-1 0 1,1 0-1,1 1 1,0-1-261,56-6-8366,-21-1 1453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2:16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56 9993,'0'0'8574,"9"-8"-6562,39-38 1832,-47 45-2477,-9 15-465,-84 100-595,-61 83-390,151-195-88,-13 23-120,14-25 139,0 1-1,1 0 1,0 0 0,-1-1-1,1 1 1,-1 0-1,1 0 1,0-1-1,-1 1 1,1 0-1,0 0 1,0 0-1,0 0 1,0 0 0,0 0-1,0-1 1,0 1-1,0 0 1,0 0-1,0 0 1,0 0-1,0 0 1,1-1 0,-1 1-1,1 1 1,0-2-188,1-1 1,-1 1-1,1-1 0,-1 0 1,0 1-1,1-1 1,-1 0-1,0 0 1,1 0-1,-1 0 1,0 0-1,0 0 1,0 0-1,0 0 0,0-1 1,1-1-1,-1 2-390,22-28-6257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2:16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17521,'0'0'2829,"-5"9"-1665,-3 8-676,0 1 0,2 0 0,0 0 0,1 0 1,1 1-1,1-1 0,0 1 0,1 37 0,3-43-651,1 1 0,0 0 0,1-1-1,0 1 1,1-1 0,1 0 0,0 0 0,1 0-1,0-1 1,1 0 0,13 18 0,-6-7-2107,-13-21 1060</inkml:trace>
  <inkml:trace contextRef="#ctx0" brushRef="#br0" timeOffset="1">1 203 13421,'0'0'11883,"57"-28"-11114,-8 28-417,1 0-320,1 6-609,-10 1-2497,-1-4-1731,-2-3-5893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2:20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19603,'0'0'7527,"-18"1"-12972,27 4-609,2-4-5157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2:20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5157,'0'0'19229,"1"8"-18380,-1 4-599,-1 0 0,0 1 0,-1-1 0,-6 23 0,4-21-109,1-1 0,0 1 1,1 0-1,1 1 0,0 27 1,2-41-125,0 0 1,-1 0-1,1 0 1,0 0-1,0 0 1,0 0-1,0 0 1,0 0-1,0 0 1,0 0-1,0-1 1,0 1-1,0 0 1,0-1-1,0 1 1,1-1-1,-1 1 1,0-1-1,0 1 1,1-1-1,-1 0 1,0 0-1,1 0 1,-1 0-1,0 0 1,1 0-1,0 0 1,45-1 286,-43 0-260,6 0-222,-1-1 0,0 0 1,1 0-1,-1-1 1,0 0-1,0 0 1,-1-1-1,1-1 0,10-6 1,9-12-3440,-6-4-3301,-8-1-6316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2:21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3 13613,'0'0'13084,"-8"-1"-13009,1 0-74,1 0-1,-1 1 1,1 0 0,-1 0 0,1 1-1,0 0 1,-1 0 0,-9 3 0,14-3-1,0 0 0,0 0 0,-1-1 0,1 1-1,0 0 1,0 1 0,0-1 0,0 0 0,0 1 0,1-1 0,-1 1 0,0-1 0,1 1 0,-1 0 0,1 0 0,-1-1 0,1 1 0,0 0 0,0 0 0,0 1 0,0-1 0,0 0 0,0 0 0,1 0 0,-1 1 0,1-1 0,-1 0 0,1 1-1,0-1 1,0 0 0,0 1 0,1 2 0,-1-4 0,0 0 0,1 0 0,-1 0 0,1 0 0,-1 0 0,1 0 0,0 0 0,0 0 0,-1 0 0,1 0 0,0 0 0,0 0 0,0-1 0,0 1 0,0 0 0,0-1 0,0 1 0,0-1 0,0 1 0,0-1 0,0 1 1,2 0-1,34 8-7,-7-1-13,-28-7 20,-1 0 1,1-1 0,0 1-1,-1 0 1,1 0-1,-1 0 1,0 0 0,1 0-1,-1 0 1,0 0-1,1 1 1,-1-1 0,0 0-1,0 1 1,0-1 0,0 1-1,-1-1 1,1 1-1,0-1 1,-1 1 0,1 0-1,-1-1 1,1 1 0,-1 0-1,0 0 1,1-1-1,-1 1 1,0 0 0,0 0-1,0-1 1,-1 1 0,1 0-1,0-1 1,-1 1-1,1 0 1,-1-1 0,1 1-1,-1 0 1,0-1 0,-1 2-1,0 2 98,-1-1-1,0 0 0,0 0 0,-1-1 1,1 1-1,-1 0 0,1-1 1,-1 0-1,0 0 0,0 0 1,-1-1-1,1 1 0,-6 1 1,2-1 62,0-1-1,0 0 1,-1 0 0,1-1 0,0 0 0,-1 0 0,1-1 0,-1 0 0,1-1-1,-12-1 1,18 1-307,-1 1-1,1-1 1,0 0-1,0 1 0,1-1 1,-1 0-1,0 0 1,0 0-1,0 0 1,1-1-1,-1 1 0,0 0 1,1-1-1,-1 1 1,1-1-1,0 0 0,-1 1 1,-1-4-1,2 2-512,1 0-1,-1 0 0,1 0 0,-1 0 0,1 0 0,0 0 1,0 0-1,0 0 0,1 1 0,-1-1 0,1 0 0,-1 0 1,1 0-1,0 0 0,0 0 0,0 1 0,3-5 0,6-11-8355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2:22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17072,'0'0'4821,"-2"11"-3663,-19 72-167,3-14-891,-12 88 0,30-156-90,0 34-683,9-26-1165,9-15-1309,1-11-959,1-8-1510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2:22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13261,'0'0'9448,"-57"64"-8455,35-24-256,-1 4-224,6 5-385,-1-2-96,8-3 0,-1-3-32,11-5-353,0-7-383,0-6-706,0-10-1248,5-8-2595,6-5-4965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6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0 292 17100,'2'3'1624,"11"-9"-992,4-11-248,9-14 784,9-7-511,10-9-689,1-4 392,10-1-216,3 0-104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32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136 100 12364,'0'0'8114,"-10"-4"-7703,8 2-393,0 1 0,0 0 0,-1 0 0,1 0 0,0 0-1,-1 0 1,1 0 0,0 1 0,-1-1 0,1 1 0,-1 0 0,1 0 0,-1 0 0,1 0-1,-1 0 1,0 0 0,1 0 0,0 1 0,-1 0 0,1-1 0,-1 1 0,1 0 0,0 0-1,-1 0 1,1 1 0,0-1 0,0 0 0,0 1 0,0-1 0,0 1 0,0 0 0,1 0-1,-1 0 1,0 0 0,1 0 0,-2 3 0,-5 6 260,1 1 0,1 1-1,-6 15 1,10-24-243,0 1 0,1-1 0,0 1 0,0-1-1,0 1 1,0 0 0,1-1 0,0 1 0,0 0 0,0-1-1,0 1 1,3 9 0,-3-14-30,1 1-1,-1 0 0,1 0 1,0-1-1,-1 1 1,1 0-1,0-1 0,0 1 1,-1-1-1,1 1 1,0-1-1,0 1 0,0-1 1,0 0-1,0 1 1,-1-1-1,1 0 1,0 0-1,0 1 0,0-1 1,0 0-1,0 0 1,0 0-1,0 0 0,0 0 1,0 0-1,0-1 1,0 1-1,0 0 0,0 0 1,-1-1-1,1 1 1,0 0-1,0-1 0,1 0 1,30-15 231,-17 5-157,-1-1-1,-1 0 1,0 0-1,-1-2 1,0 1-1,-1-2 1,0 1-1,-2-1 1,16-31-1,-24 44-68,-1 0 0,1 1 0,0-1 0,-1 0 0,0 0 0,1 0 0,-1 0 0,0 1 0,0-1 0,0 0 0,0 0 0,0 0 0,-1-2 0,-4 3-10,-6 14-151,3 5 281,1 0 0,0 0 0,1 0 0,1 0 0,1 1 0,0 0 0,2 0 0,-1 28-1,3-47-103,0 0-1,0 0 0,0 1 0,0-1 1,0 0-1,0 0 0,0 1 0,0-1 1,0 0-1,0 0 0,0 1 0,0-1 1,0 0-1,0 0 0,1 1 0,-1-1 1,0 0-1,0 0 0,0 1 0,0-1 1,1 0-1,-1 0 0,0 0 0,0 0 1,0 1-1,1-1 0,-1 0 0,0 0 1,0 0-1,1 0 0,-1 0 0,0 0 1,0 1-1,1-1 0,-1 0 0,0 0 0,0 0 1,1 0-1,-1 0 0,0 0 0,1 0 1,-1 0-1,17-6 407,12-13-145,-16 8-224,3-2-55,0 0 0,22-12 0,-33 23-53,-1-1 0,1 1 0,0 0 0,-1 0 0,1 0 0,0 1 0,0 0 0,0 0 0,0 0 0,1 0 0,-1 1 0,0 0 1,0 0-1,7 1 0,-11 0 29,1 0 1,0 0 0,0-1-1,0 1 1,0 0 0,-1 1-1,1-1 1,0 0 0,-1 0-1,1 1 1,-1-1-1,1 1 1,-1-1 0,0 1-1,0 0 1,0-1 0,0 1-1,0 0 1,1 2 0,14 42 158,-11-27 181,-3-51 3595,0 3-3504,-4 3-649,-2 1 0,0-1 0,-2 1 0,-15-45 0,15 54-886,20 25-10770,-11-7 10317,12 10-5543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2:30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0 489 11307,'0'0'3390,"9"-9"-1746,66-69 569,81-109 1,-80 92-860,-56 71-1038,-5 7 123,0-1 0,-2 0 0,14-25 0,-57 109-112,3 0 0,-33 127 1,58-184-410,0-1 0,1 1 0,0 0 0,1 0 1,0 11-1,1-20-6,-1 0 0,0 1 0,0-1 0,0 1 0,0-1 1,1 0-1,-1 1 0,0-1 0,0 0 0,1 1 0,-1-1 0,0 0 0,1 1 1,-1-1-1,0 0 0,1 0 0,-1 0 0,0 1 0,1-1 0,-1 0 1,1 0-1,-1 0 0,0 0 0,1 1 0,-1-1 0,1 0 0,-1 0 1,0 0-1,1 0 0,-1 0 0,1 0 0,-1 0 0,1 0 0,-1-1 1,0 1-1,1 0 0,0 0 0,16-6-4026,-1-11-2516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2:31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 15278,'0'0'4052,"-8"7"-3299,-27 23 401,-55 63 0,78-80-908,1 1 0,1 0 0,0 0 0,1 1 0,0 0 0,2 1 0,0 0 0,-9 28 0,15-41-206,0-1 0,1 0 0,-1 0 0,0 1 0,1-1 0,0 1 0,-1-1 0,1 1 1,0-1-1,1 0 0,-1 1 0,0-1 0,1 1 0,-1-1 0,1 0 0,-1 1 0,1-1 0,0 0 1,0 0-1,0 1 0,1-1 0,-1 0 0,0 0 0,1 0 0,-1-1 0,4 4 0,0-3 41,0 0 0,0 0-1,0 0 1,0-1 0,1 0-1,-1 0 1,1 0 0,-1 0-1,1-1 1,10-1-1,-6 1-283,10 1 333,0-2 0,34-5 0,-11-10-2894,-40 14 2133,-1 1 0,0-1 0,1 0 1,-1 0-1,0 0 0,0 0 0,0 0 0,0 0 1,-1 0-1,1-1 0,-1 1 0,3-6 0,2-8-4371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2:31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4965,'0'0'18545,"8"-5"-17082,3 0-1203,1 1 1,-1 0 0,1 0-1,0 1 1,1 1-1,-1 0 1,0 1-1,1 0 1,20 2-1,24 1-142,36-1-1027,-36-8-3590,-56 7 4123,11-3-2700,-7-2-3775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2:31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14670,'0'0'10858,"63"25"-10409,-23-25-321,0 0-96,5-4 0,-2-2-32,4-1-993,-6-1-1409,-1-1-1602,-6-4-4965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3:22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19 210 10602,'0'0'11638,"25"-2"-9636,-15 1-1765,1-1 1,-1 0 0,1 0 0,-1-1 0,0-1-1,0 1 1,-1-2 0,1 1 0,-1-1 0,0-1-1,10-7 1,-8 5-190,1-1 0,-2 0-1,1 0 1,-1-1 0,0-1 0,-1 0-1,-1 0 1,8-12 0,-15 21-27,0 1 0,0 0 0,0 0 0,-1 0 0,1 0 1,0-1-1,-1 1 0,1 0 0,-1-1 0,1 1 0,-1 0 0,1-1 1,-1 1-1,0-1 0,0 1 0,0 0 0,0-1 0,0 1 0,0-1 1,0 1-1,-1-1 0,1 1 0,0 0 0,-1-1 0,1 1 0,-1 0 1,1-1-1,-1 1 0,0 0 0,1 0 0,-1-1 0,0 1 1,0 0-1,0 0 0,0 0 0,0 0 0,0 0 0,0 0 0,0 1 1,-1-1-1,1 0 0,0 0 0,0 1 0,-1-1 0,1 1 0,-1-1 1,1 1-1,0 0 0,-1-1 0,1 1 0,-1 0 0,1 0 0,0 0 1,-1 0-1,-1 1 0,-4-2-27,-1 1-1,1 0 1,0 1 0,-1-1-1,1 2 1,0-1 0,0 1-1,0 0 1,-12 5 0,7 0 41,0 2 1,0-1-1,1 1 1,0 1 0,1 0-1,0 1 1,0 0-1,1 0 1,1 1-1,-11 18 1,14-21-18,1-1 0,0 0 0,0 1 0,1 0 1,0 0-1,1 0 0,0 0 0,0 1 0,1-1 0,0 0 0,0 1 0,1-1 1,1 1-1,0-1 0,0 1 0,5 17 0,-5-24-8,0 1 1,0-1-1,1 0 0,-1 0 1,1 0-1,0 0 0,0 0 1,0 0-1,0-1 1,0 1-1,0-1 0,1 1 1,-1-1-1,1 0 0,0 0 1,0 0-1,0 0 0,0-1 1,0 1-1,0-1 0,0 1 1,0-1-1,0 0 0,1-1 1,-1 1-1,0 0 0,1-1 1,-1 0-1,1 0 0,-1 0 1,1 0-1,-1 0 0,0-1 1,1 1-1,3-2 0,14-4-942,0-1 0,-1-1-1,0 0 1,30-19 0,-9 6-5370,-12 8-953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3:23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56 7207,'41'-56'18796,"-52"87"-17285,6-20-1318,-6 8 61,0 0 0,2 1 0,0 0-1,2 0 1,0 1 0,1 0 0,1 0-1,-4 37 1,9-56-242,0-1-1,1 0 1,-1 0 0,0 1 0,0-1-1,1 0 1,-1 0 0,1 0-1,-1 1 1,1-1 0,-1 0 0,1 0-1,-1 0 1,1 0 0,0 0-1,0 0 1,0 0 0,0 0 0,-1-1-1,1 1 1,0 0 0,1 0-1,0 0 1,34 9 229,-21-9-177,-1 0 1,0-2-1,19-2 0,-21 1-139,-1 0-1,1-1 1,19-7-1,-2-8-3165,-28 17 2651,0-1 0,0 1 0,0 0-1,0-1 1,0 1 0,0-1 0,0 1 0,-1-1 0,1 1 0,-1-1 0,1 1 0,-1-1-1,1 0 1,-1 1 0,0-1 0,1-2 0,-1-8-6932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3:23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7271,'0'0'16960,"4"0"-15668,167 17 929,-159-17-2435,-3 0-593,0 1 0,0-2-1,-1 1 1,1-1 0,0 0-1,0-1 1,-1 0 0,14-6-1,11-9-6612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4:02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89 5926,'6'-8'1964,"5"-15"-576,6-12 1698,-4 13 3539,-41 65-5978,1 1 1,-37 88 0,64-131-641,-83 222 1033,70-183-818,3 1-1,1-1 0,-6 72 0,14-106-287,0 1 0,1 0 0,0-1 0,0 1 0,1-1 0,0 1 0,0-1 0,0 1 0,1-1 0,0 1 0,0-1 0,1 0 0,-1 0 0,1 0 0,1-1 0,-1 1 0,1-1 0,0 1 0,0-1 0,0 0 0,1-1 0,0 1 0,0-1 0,0 0 0,1 0 0,-1-1 0,1 1 0,0-1 0,0 0 0,0-1 0,0 1 0,12 2 0,-7-3-1335,0 0 1,-1-1-1,1 0 0,18-1 0,5-2-5747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4:03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118 219 2819,'0'0'2557,"-9"6"-998,-53 44 1602,15-12 5598,103-76-5558,-4 2-3140,214-194 120,-255 221-179,-8 11 55,-15 24 164,-25 36 204,0-10-98,27-41-231,0 2 1,1-1-1,0 1 1,1 1 0,1 0-1,0 0 1,1 0-1,-9 29 1,15-42-111,0-1 0,0 0 0,0 1 0,0-1 0,0 0 0,0 1 0,0-1 0,0 0 0,0 1 0,0-1 0,0 0 0,0 1 0,1-1 0,-1 0 0,0 1 0,0-1 0,0 0 0,0 0 0,0 1 0,1-1 0,-1 0 0,0 1 0,0-1 0,0 0 0,1 0 0,-1 0 0,0 1 0,0-1 0,1 0 0,-1 0 0,0 0 0,1 1 0,-1-1 0,0 0 0,1 0 0,-1 0 0,1 0 0,17-2-1004,15-12-1922,-1-10-1437,-1-6-1858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4:03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12716,'0'0'6534,"-4"12"-5781,-16 53-331,4-8-259,-31 71-1,39-110-114,1 1-1,0 0 0,-6 32 0,10-29-3249,2-3-3463,1-33 2512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33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28 13741,'0'0'7057,"-8"5"-5434,4-3-1503,0 0 0,0 0 0,1 1 0,-1-1 0,1 1 0,0 0 0,-1 0-1,1 0 1,1 0 0,-1 1 0,0-1 0,1 1 0,0-1 0,0 1 0,0 0 0,0 0 0,1 0 0,-1 0-1,1 0 1,0 0 0,0 1 0,0-1 0,1 0 0,0 1 0,0 5 0,0-10-114,0 0 0,1 1 0,-1-1 0,0 0 0,0 1 0,1-1 0,-1 0 0,0 0 0,0 0 1,1 1-1,-1-1 0,0 0 0,1 0 0,-1 0 0,0 0 0,1 0 0,-1 0 0,1 1 0,-1-1 0,0 0 0,1 0 0,-1 0 0,0 0 1,1 0-1,-1 0 0,0 0 0,1-1 0,-1 1 0,1 0 0,-1 0 0,0 0 0,1 0 0,-1 0 0,0-1 0,1 1 0,-1 0 0,0 0 1,0 0-1,1-1 0,-1 1 0,0 0 0,0 0 0,1-1 0,-1 1 0,0 0 0,0-1 0,17-11 157,-10 5 18,28-21-1654,-34 27 1438,-1 1 0,1 0-1,0-1 1,0 1 0,0 0 0,0 0 0,0 0-1,0 0 1,0-1 0,0 1 0,-1 0-1,1 1 1,0-1 0,0 0 0,0 0-1,0 0 1,0 0 0,0 1 0,0-1 0,0 0-1,-1 1 1,1-1 0,0 1 0,0-1-1,0 1 1,-1-1 0,1 1 0,0 0 0,-1-1-1,1 1 1,0 0 0,-1 0 0,1-1-1,-1 1 1,1 0 0,-1 0 0,0 0-1,1 0 1,-1-1 0,0 1 0,1 0 0,-1 0-1,0 0 1,0 1 0,16 54 832,-3 0 0,-2 1 0,-3 1 1,-2-1-1,-4 113 0,-2-168-772,0 0-1,0 0 1,0 0-1,0-1 1,0 1 0,-1 0-1,1 0 1,0-1-1,-1 1 1,0 0-1,1 0 1,-1-1 0,0 1-1,0-1 1,0 1-1,0-1 1,0 1 0,0-1-1,0 1 1,0-1-1,-1 0 1,1 0 0,0 0-1,-1 0 1,1 0-1,-1 0 1,0 0-1,-1 1 1,1-2-2,0 0-1,0 0 1,1 0-1,-1 0 1,0-1 0,0 1-1,0 0 1,1-1-1,-1 1 1,0-1-1,0 0 1,1 0 0,-1 1-1,1-1 1,-1 0-1,1 0 1,-1 0-1,1-1 1,-1 1 0,1 0-1,0-1 1,0 1-1,0 0 1,0-1 0,0 1-1,0-1 1,-1-1-1,-4-7-76,0-1-1,1 1 1,1-1-1,-1 0 1,2 0-1,0 0 1,0-1-1,1 1 1,0-1-1,1 0 1,0 1-1,1-1 1,1-17-1,2 14-38,0 1 0,0-1 0,2 1-1,0 0 1,0 0 0,1 1 0,1 0 0,0 0-1,1 0 1,12-14 0,66-72-1338,2-2 689,-77 79 1078,-11 22-323,0 0 0,0 0 0,0-1 1,0 1-1,0 0 0,-1 0 0,1-1 0,0 1 0,0 0 1,0 0-1,0 0 0,-1-1 0,1 1 0,0 0 0,0 0 1,0 0-1,-1 0 0,1 0 0,0-1 0,0 1 0,-1 0 1,1 0-1,0 0 0,0 0 0,-1 0 0,1 0 0,0 0 1,0 0-1,-1 0 0,1 0 0,0 0 0,0 0 0,-1 0 1,1 0-1,0 0 0,0 0 0,-1 0 0,1 0 0,0 1 1,0-1-1,-1 0 0,-2 1 9,0 1 0,-1-1 0,1 1 0,1-1 0,-1 1 0,0 0 0,0 0 0,1 0 0,-1 1 0,1-1 0,-3 4 0,-1 2 7,1 0-1,1 1 1,-1 0-1,2 0 1,-1 0-1,1 0 1,0 1-1,1-1 1,0 1-1,1-1 1,0 1-1,0 0 0,1 0 1,1 10-1,-1-19-15,0 1 0,0-1 0,0 0 0,0 1 0,0-1 0,1 1 0,-1-1 0,0 1 0,1-1 0,-1 0 0,1 1 0,0-1 0,0 0 0,-1 1 0,1-1 0,0 0 0,0 0 0,0 0 0,0 0 0,0 0 0,0 0 0,0 0 0,1 0 0,1 1 0,0-1 9,-1-1 1,0 1-1,1-1 1,-1 0-1,0 0 0,1 0 1,-1 0-1,0 0 0,1-1 1,-1 1-1,0-1 1,0 1-1,1-1 0,1-1 1,5-2 17,0 0-1,0-1 1,0-1 0,-1 1 0,1-1 0,6-7 0,1-2-160,-1-1 0,-1-1 0,0 0 0,-2 0-1,21-37 1,-38 78 595,1 0 1,0 37-1,3-61-467,1 1 0,0-1 0,0 0 0,1 1 0,-1-1 0,0 0 0,0 0 0,0 1 0,0-1-1,0 0 1,0 1 0,0-1 0,0 0 0,0 0 0,1 1 0,-1-1 0,0 0 0,0 0 0,0 0 0,1 1 0,-1-1 0,0 0 0,0 0 0,0 0 0,1 1 0,-1-1 0,0 0 0,0 0 0,1 0 0,-1 0 0,0 0 0,0 0 0,1 0 0,-1 0 0,0 0 0,1 0 0,-1 0 0,0 0 0,1 0 0,16-4 152,14-14 17,-5-4-161,-14 12-205,0-1-1,0 2 1,1-1-1,0 2 1,1 0-1,0 0 1,28-10-1,-41 18 180,-1 0 0,1 1-1,0-1 1,0 0 0,0 0 0,0 1-1,0-1 1,-1 0 0,1 1-1,0-1 1,0 1 0,-1-1 0,1 1-1,0-1 1,0 1 0,-1 0 0,1-1-1,-1 1 1,1 0 0,-1-1 0,1 1-1,-1 0 1,1 0 0,-1 0-1,0-1 1,1 1 0,-1 0 0,0 0-1,0 0 1,1 0 0,-1 0 0,0 0-1,0 0 1,0-1 0,0 1 0,0 0-1,-1 0 1,1 1 0,0 50 413,-1-38-102,1-13-269,0-1-1,0 1 1,0-1 0,0 1-1,0-1 1,0 1-1,0-1 1,0 1-1,0-1 1,0 1-1,0-1 1,1 1-1,-1-1 1,0 1-1,0-1 1,0 1-1,1-1 1,-1 0-1,0 1 1,1-1-1,-1 1 1,0-1-1,1 0 1,-1 1-1,0-1 1,1 0-1,-1 1 1,1-1-1,-1 0 1,1 0-1,-1 0 1,0 1-1,2-1 1,19-5 458,31-29-462,-37 23-96,-13 10 55,2-2-110,0 0 1,1 0-1,-1 1 1,1-1-1,0 1 0,0 0 1,0 0-1,0 1 1,0-1-1,0 1 0,0 0 1,9 0-1,-13 1 116,-1 1 0,1 0 0,0-1-1,-1 1 1,1-1 0,-1 1 0,1 0 0,-1 0 0,0-1 0,1 1 0,-1 0-1,1 0 1,-1-1 0,0 1 0,0 0 0,0 0 0,1 0 0,-1 0-1,0-1 1,0 1 0,0 0 0,0 0 0,-1 1 0,1 30 174,0-24-126,-1-7-24,1 0-1,0-1 0,0 1 0,0-1 0,0 1 0,0 0 1,0-1-1,0 1 0,0-1 0,0 1 0,1 0 0,-1-1 1,0 1-1,0-1 0,0 1 0,1-1 0,-1 1 0,0-1 1,1 1-1,-1-1 0,0 1 0,1-1 0,-1 1 0,1-1 1,-1 0-1,1 1 0,-1-1 0,0 1 0,1-1 0,0 0 1,-1 0-1,1 1 0,20-8 320,26-30-133,-41 30-229,8-4-80,-8 4-37,1 0-1,0 1 1,1 0 0,0 0-1,0 0 1,0 1 0,1 1-1,-1-1 1,1 2 0,0-1-1,12-3 1,-20 7 141,0 0 0,0 1 0,1-1 0,-1 0 0,0 0 0,0 0 0,0 1 0,0-1 0,0 0 1,0 1-1,-1-1 0,1 1 0,0-1 0,0 1 0,0 0 0,0-1 0,0 1 0,-1 0 0,1 0 0,0-1 0,-1 1 0,1 0 0,-1 0 0,1 0 0,-1 0 0,1 0 0,-1 0 0,1 0 0,-1 0 0,0 0 1,0 0-1,1 0 0,-1 0 0,0 0 0,0 0 0,0 0 0,0 0 0,0 0 0,-1 2 0,-3 56-214,1-33-3248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4:03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45 737,'0'0'18236,"6"-4"-17729,0 0-433,1 1-1,-1 0 1,1 0 0,0 1 0,0-1 0,0 2 0,0-1-1,1 1 1,-1 0 0,8 0 0,92 2 158,-26 1-1730,-37-6-1785,-16-4-2515,-15 1-1136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4:04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110 204 6662,'0'0'13336,"-7"10"-13016,-15 22-45,-19 36 1,35-56-116,0-1 1,1 1 0,0 0-1,1 1 1,0-1-1,1 1 1,0 0 0,-1 17-1,4-29-153,0 0 0,0 0-1,1 0 1,-1 0-1,0 0 1,0 1 0,0-1-1,1 0 1,-1-1-1,0 1 1,1 0 0,-1 0-1,1 0 1,-1 0-1,1 0 1,0 0 0,-1 0-1,1-1 1,0 1 0,0 0-1,-1 0 1,1-1-1,0 1 1,0-1 0,0 1-1,0-1 1,1 1-1,1 0-26,0 0-1,0 0 1,1-1-1,-1 1 0,0-1 1,0 0-1,0 0 1,1 0-1,3-1 0,1 0-394,0-1 1,0 0-1,0 0 0,0-1 0,0 0 0,12-6 0,8-15-3327,-3-5-2136</inkml:trace>
  <inkml:trace contextRef="#ctx0" brushRef="#br0" timeOffset="1">137 16 7655,'0'0'13261,"-50"-15"-10731,64 16-2626,1 0-929,-1-1-2338,1 0-4517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4:05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60 5894,'0'0'5263,"4"-8"-2161,14-27-161,-17 34-2836,-1 1 0,0 0-1,0-1 1,1 1-1,-1 0 1,0-1 0,0 1-1,0-1 1,0 1 0,1 0-1,-1-1 1,0 1 0,0-1-1,0 1 1,0-1 0,0 1-1,0 0 1,0-1-1,0 1 1,0-1 0,-1 1-1,1 0 1,0-1 0,0 1-1,0-1 1,0 1 0,0 0-1,-1-1 1,1 1 0,0-1-1,0 1 1,-1 0-1,1-1 1,0 1 0,-1 0-1,1 0 1,-1-1 0,-19-1 990,-19 12-908,26-2 73,0 0 1,1 0 0,-22 20-1,30-25-205,1 0 0,0 0 0,0 0-1,0 0 1,1 1 0,-1-1 0,1 1 0,-1 0-1,1 0 1,0 0 0,1 0 0,-1 0-1,1 0 1,0 0 0,0 0 0,0 1-1,0 7 1,3-9-43,0 1 1,0 0-1,0-1 0,1 1 1,-1-1-1,1 0 0,0 0 1,0 0-1,1 0 0,-1-1 0,0 1 1,1-1-1,0 0 0,6 3 1,20 17 5,-25-17-18,-1 0 0,0 0 0,0 0 0,0 1 0,-1-1 1,0 1-1,0 0 0,0 0 0,-1 0 0,2 7 0,-3-11 27,-1 0 1,1 0 0,-1 1-1,0-1 1,0 0-1,0 1 1,0-1-1,0 0 1,0 0-1,-1 1 1,1-1-1,-1 0 1,1 1-1,-1-1 1,0 0-1,0 0 1,0 0-1,0 0 1,0 0-1,-1 0 1,1 0-1,-1 0 1,1-1 0,-1 1-1,1 0 1,-1-1-1,0 1 1,0-1-1,0 0 1,-4 2-1,-2 1 101,0 0 1,0-1-1,-1-1 0,0 1 0,1-1 0,-1-1 0,0 1 1,0-1-1,0-1 0,0 0 0,-12-1 0,17 0-203,0 0 1,0 0-1,0 0 0,1 0 0,-1 0 0,0-1 0,1 1 0,-1-1 0,1 0 0,0 0 0,0 0 0,-4-4 0,5 4-223,0 0 0,0-1 1,0 1-1,1-1 0,-1 0 0,1 1 0,-1-1 0,1 0 0,0 0 0,0 0 0,0 0 0,0 0 1,1 0-1,-1 0 0,1 0 0,0-6 0,0 7-63,0 0 1,0 0-1,1 0 1,-1 0-1,0 0 1,1 0-1,0 1 1,-1-1-1,1 0 1,0 0-1,0 1 1,0-1-1,0 0 1,0 1-1,0-1 1,3-2-1,9-12-4144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4:05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42 9929,'0'0'12428,"-10"13"-12348,-19 23 63,2 2-1,2 1 0,1 1 1,2 1-1,-26 68 0,48-109-154,0-1 0,1 1 0,-1 0 0,0 0 0,1-1 0,-1 1 0,1 0 0,-1 0 0,0 0 0,1 0 0,-1-1 0,1 1 0,-1 0 1,1 0-1,-1 0 0,0 0 0,1 0 0,-1 0 0,1 0 0,-1 0 0,1 0 0,-1 0 0,1 0 0,-1 1 0,0-1 0,1 0 0,-1 0 0,1 0 0,-1 0 0,0 1 0,1-1 0,-1 0 0,0 0 0,1 1 0,-1-1 0,0 0 0,1 1 0,-1-1 0,0 0 0,1 1 0,-1-1 0,0 0 0,0 1 0,0-1 0,0 1 0,1-1 0,-1 1 0,0-1 0,0 0 0,0 1 0,0-1 0,0 1 0,0-1 0,0 1 0,0-1 0,0 0 0,0 1 0,0-1 0,0 1 0,0-1 0,0 1 0,-1-1 0,1 0 0,0 1 0,0-1 0,0 1 0,-1-1 0,1 0 0,-1 1 0,31-19-1012,-3-7-700,-1 0 0,-1-2-1,-1-1 1,-2-1 0,0-1-1,-3 0 1,0-2 0,-2 0 0,14-37-1,-26 43 6154,-6 26-4258,1 0 0,0 0 0,-1 0 0,1-1-1,-1 1 1,1 0 0,-1 0 0,1 0 0,-1 1 0,1-1-1,0 0 1,-1 0 0,1 0 0,-1 0 0,1 0 0,-1 1-1,1-1 1,0 0 0,-1 0 0,1 0 0,-1 1 0,1-1-1,0 0 1,-1 1 0,1-1 0,0 0 0,0 1-1,-1-1 1,1 1 0,-20 20 3458,4-1-3690,-22 31 1078,3 2 0,1 1 0,-36 83 0,66-130-974,1 1-1,0-1 1,1 1 0,0 0-1,0 0 1,0 11 0,2-18-172,0 1 1,0-1-1,0 1 1,0-1-1,0 1 1,1-1-1,-1 1 1,1-1-1,-1 0 1,1 1-1,-1-1 1,1 1-1,0-1 1,0 0-1,0 0 0,-1 0 1,1 1-1,0-1 1,0 0-1,1 0 1,-1 0-1,0-1 1,0 1-1,0 0 1,1 0-1,-1-1 1,0 1-1,1 0 1,-1-1-1,1 1 1,-1-1-1,0 0 1,1 0-1,-1 1 1,1-1-1,-1 0 1,1 0-1,-1 0 0,3-1 1,24 1-5451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4:07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56 2434,'-1'-6'3222,"2"-36"3093,4 35-413,-4 8-5814,0 0 0,1 1 0,-1-1 0,0 1 0,0 0-1,0-1 1,-1 1 0,1 0 0,0 0 0,-1 0 0,1-1 0,-1 1 0,1 0 0,-1 0 0,0 0 0,0 0 0,0 3-1,1 1 162,8 45 282,-1 0 1,-3 1-1,-2-1 1,-3 1-1,-1 0 1,-3 0-1,-3-1 1,-24 100-1,18-106-503,6-17-217,-1 1 1,-2-1-1,-1 0 1,-1-1-1,-1 0 1,-21 33-1,10-37-2074,23-22 1868,0-1 0,0 1 0,0-1 1,0 1-1,0-1 0,0 0 1,0 1-1,0-1 0,0 0 0,-1 0 1,1 0-1,0 0 0,0 0 1,0 0-1,0 0 0,-2 0 0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6:21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18 5125,'0'0'1911,"-9"0"465,-7-1-1738,-18 0 3518,12 1 1671,46 1-177,247 15-2784,178 5-2107,-371-20-797,92-3 406,-145 0-198,0-1 0,1-1 0,-1-1 0,37-13 0,-62 18-228,0 0 0,0 0 0,0 0 0,0 0 0,0 0 0,-1 0 0,1 0 0,0 0 0,0-1 0,0 1 0,0 0 0,0 0 0,-1 0 0,1 0 0,0 0 0,0 0 0,0 0 0,0 0 0,0 0 0,0 0 0,-1-1 0,1 1 0,0 0 0,0 0 0,0 0 0,0 0 0,0 0 0,0-1 0,0 1 0,0 0 0,0 0 0,0 0 0,0 0 0,0 0 0,0-1 0,0 1 0,0 0 0,0 0 1,0 0-1,0 0 0,0-1 0,0 1 0,0 0 0,0 0 0,0 0 0,0 0 0,0 0 0,0-1 0,0 1 0,0 0 0,0 0 0,0 0 0,0 0 0,1 0 0,-1 0 0,0 0 0,0-1 0,0 1 0,0 0 0,-22-6-5788,10 3-578,-3-2-6361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6:22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6919,'0'0'16639,"-4"10"-15747,-9 21 43,-47 128 718,52-134-1215,2-1 0,0 1 0,2 1 0,-3 46 0,22-88-1004,13-51-5954,-17 18-1972,-7 20 1216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6:22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12588,'0'0'11509,"8"-1"-10019,256-15 1366,-163 11-4506,-96 5 1184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6:22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7 9833,'0'0'12380,"12"2"-10586,28 0-793,1-1 0,44-7 0,10 1-919,-90 5-34,21 0-2346,-20 2-2137,-14 3-3571,-7 1-263</inkml:trace>
  <inkml:trace contextRef="#ctx0" brushRef="#br0" timeOffset="1">0 202 10826,'0'0'12780,"76"10"-11242,-37-14-673,6-4-577,-5 1-224,3 1 0,-5 3-320,-5-1-1122,-5 4-832,-4 0-833,-8 0-2338,-3 0-3075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6:23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 14798,'0'0'8867,"-8"5"-7847,-9 7-661,-1 1 0,2 0 1,0 1-1,0 1 1,1 1-1,-20 28 0,26-33-256,2 1-1,0-1 0,0 2 0,1-1 0,0 1 0,1-1 0,1 2 1,0-1-1,1 0 0,0 1 0,1-1 0,-1 16 0,3-26-89,0-1 0,1 1-1,-1 0 1,0-1 0,1 1 0,0 0-1,-1-1 1,1 1 0,0-1-1,1 1 1,-1-1 0,0 1-1,1-1 1,-1 0 0,1 0 0,0 0-1,-1 0 1,1 0 0,3 2-1,-1-1-118,1 1-1,0-2 0,0 1 0,0 0 0,0-1 0,1 0 1,-1 0-1,11 1 0,51 4-3298,-10-10-3672,-19-3-749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34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1 311 13229,'-1'2'352,"1"0"0,0-1 0,0 1 0,0 0 0,0-1 0,0 1 1,1 0-1,-1-1 0,0 1 0,1-1 0,-1 1 0,1 0 0,0-1 1,0 1-1,-1-1 0,1 0 0,0 1 0,0-1 0,0 1 0,0-1 1,0 0-1,3 2 0,-1-2-173,-1 0 1,1-1 0,-1 1-1,1-1 1,0 1 0,0-1-1,-1 0 1,1 0 0,0 0-1,-1 0 1,1-1 0,0 1-1,-1-1 1,5-1 0,1 0-38,0-2 1,0 1-1,-1-1 0,1 0 1,-1 0-1,0-1 1,0 0-1,0 0 1,-1-1-1,1 0 0,-2 0 1,1 0-1,0-1 1,-1 0-1,-1 0 0,1 0 1,-1-1-1,0 1 1,-1-1-1,1 0 1,-2 0-1,1 0 0,-1-1 1,0 1-1,-1 0 1,0-1-1,0-13 0,-1 22-142,0-1 0,0 0-1,0 0 1,0 1 0,-1-1-1,1 0 1,0 1 0,0-1-1,0 0 1,-1 0-1,1 1 1,0-1 0,-1 0-1,1 1 1,0-1 0,-1 1-1,1-1 1,-1 0-1,1 1 1,-1-1 0,1 1-1,-1-1 1,0 1 0,1-1-1,-1 1 1,0 0-1,1-1 1,-1 1 0,0 0-1,1 0 1,-1-1 0,0 1-1,1 0 1,-1 0 0,0 0-1,0 0 1,1 0-1,-1 0 1,0 0 0,-1 0-1,0 0-28,0 1 0,0-1 0,0 1-1,0-1 1,1 1 0,-1 0 0,0 0-1,0 0 1,0 0 0,1 0 0,-1 0-1,0 0 1,1 1 0,-3 1 0,-3 8-17,0 1 0,1 0 0,0 0 0,1 0 0,0 1 0,1 0 0,1 0 0,0 0 0,0 0 0,1 0 0,1 0 0,0 15 0,1-27 44,0 0 0,0 0 0,0 0-1,0 0 1,0 0 0,0-1 0,0 1 0,1 0 0,-1 0 0,0 0 0,0 0 0,1-1 0,-1 1 0,1 0-1,-1 0 1,0-1 0,1 1 0,0 0 0,-1 0 0,1-1 0,-1 1 0,1-1 0,0 1 0,-1-1 0,1 1-1,0-1 1,-1 1 0,3 0 0,-1-1 14,0 1 0,0-1 0,1 0 0,-1 0 0,0 0 0,0 0 1,0 0-1,0 0 0,1-1 0,-1 1 0,3-2 0,3-1 50,1 0 0,-1-1 0,0 0 1,15-10-1,79-78-57,-102 92-17,1-1 1,-1 0-1,1 1 0,-1-1 0,1 1 1,-1-1-1,1 1 0,0-1 0,-1 1 1,1 0-1,0-1 0,-1 1 0,1 0 1,0-1-1,-1 1 0,1 0 0,0 0 0,0 0 1,-1 0-1,1 0 0,0-1 0,0 1 1,0 1-1,-1-1 0,1 0 0,0 0 1,1 0-1,-1 1 3,0 0 0,0 0 0,-1 0 0,1 0 0,0 0 0,-1 0 0,1 0 1,-1 0-1,1 1 0,-1-1 0,1 0 0,-1 0 0,0 0 0,0 1 0,1-1 0,-1 1 0,-1 65 5,0-49 30,1-12-12,0 0-1,0 0 1,1 0-1,0 0 0,0-1 1,0 1-1,1 0 1,2 6-1,-4-12 2,1 1 0,-1 0-1,1 0 1,-1 0-1,1 0 1,0-1 0,-1 1-1,1 0 1,0-1-1,-1 1 1,1-1 0,0 1-1,0 0 1,0-1-1,-1 0 1,1 1 0,0-1-1,0 1 1,0-1-1,0 0 1,0 0 0,1 1-1,0-2 14,0 1 1,0 0-1,0-1 0,1 1 0,-1-1 1,0 1-1,0-1 0,0 0 0,0 0 1,-1 0-1,1 0 0,0-1 0,0 1 1,1-2-1,11-9-73,-1 0 0,-1 0-1,0-2 1,-1 1 0,0-2 0,-1 1 0,-1-1-1,0-1 1,-2 0 0,12-30 0,-13 27-1340,0 0-1,-2 0 1,0 0 0,-1-1 0,1-33 0,-4 53 1689,10-54 2039,-11 146-1061,-5-63-558,2 0 0,1 0 0,1 0 1,2 0-1,4 37 0,13-27-594,-17-38-96,0 0 1,1 0 0,-1 0-1,1 0 1,-1 0-1,0-1 1,1 1-1,0 0 1,-1 0-1,1 0 1,0-1-1,-1 1 1,1 0-1,0-1 1,0 1-1,-1 0 1,1-1-1,0 1 1,0-1-1,0 1 1,0-1-1,0 0 1,0 1-1,0-1 1,0 0 0,0 0-1,0 0 1,0 0-1,0 0 1,0 1-1,0-2 1,0 1-1,0 0 1,0 0-1,0 0 1,-1 0-1,1-1 1,0 1-1,1-1 1,0-5 3,-1-1 1,0 0 0,0 0-1,-1 0 1,1 1-1,-2-1 1,1 0-1,-3-11 1,2 15-216,0-1-1,0 1 1,-1 0 0,1-1-1,-1 1 1,0 0 0,0 0-1,0 0 1,-1 0 0,1 0-1,0 1 1,-1-1 0,0 1 0,0 0-1,0-1 1,0 1 0,-3-1-1,-64-31-3112,47 25 3280,23 9 82,-1 0-1,1 0 1,0 0 0,0 0-1,-1 0 1,1 0-1,0 0 1,0 0-1,-1 0 1,1-1-1,0 1 1,0 0-1,-1 0 1,1 0-1,0 0 1,0 0-1,0-1 1,-1 1-1,1 0 1,0 0 0,0 0-1,0-1 1,0 1-1,-1 0 1,1 0-1,0 0 1,0-1-1,0 1 1,0 0-1,0 0 1,0-1-1,0 1 1,0 0-1,0 0 1,0-1-1,0 1 1,0 0 0,0 0-1,0-1 1,0 1-1,0 0 1,0 0-1,0-1 1,0 1-1,0 0 1,0 0-1,0-1 1,0 1-1,0 0 1,1 0-1,-1-1 1,0 1-1,19-10 1227,30-1-317,-2 13-239,5-1-1329,-21-5-3337,-20-3-1249,-1-3-3261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6:23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93 6246,'0'0'14093,"0"0"-13942,-1 0 0,1 1 0,-1-1-1,1 1 1,-1-1 0,1 1 0,-1-1 0,1 1 0,-1 0-1,1-1 1,0 1 0,-1-1 0,1 1 0,0 0-1,-1-1 1,1 1 0,0 0 0,0-1 0,0 1-1,0 0 1,0-1 0,0 1 0,0 1 0,15-1 448,1-1 0,0 0 0,0-1 0,28-5 0,-37 4-595,1 1 1,-1-1-1,0-1 1,0 0-1,0 0 1,0 0-1,-1-1 1,1 0-1,-1 0 1,0 0-1,0-1 1,6-6-1,-11 10 7,0 0 0,0 0 1,0 0-1,0 1 0,0-1 0,0 0 0,0-1 0,0 1 0,-1 0 0,1 0 0,0 0 1,-1 0-1,1-1 0,-1 1 0,1 0 0,-1 0 0,0-1 0,1 1 0,-1 0 0,0-1 1,0 1-1,0 0 0,0-1 0,0 1 0,0 0 0,-1-1 0,1 1 0,-1-2 0,0 2 1,-1-1-1,1 1 0,-1 0 0,1 0 0,-1-1 0,0 1 0,1 0 0,-1 1 0,0-1 0,0 0 0,0 0 1,0 1-1,0-1 0,0 1 0,0 0 0,-2-1 0,-8 0 1,0 0 0,-1 1 0,1 1 0,-24 3 0,20-1 95,1 2-1,0 0 0,-1 0 1,2 2-1,-1 0 0,1 0 1,0 2-1,0-1 0,1 2 1,0 0-1,-14 15 0,26-24-90,0 0 0,0 0 1,0 0-1,0 0 0,0 1 0,0-1 0,0 0 0,0 1 0,1-1 0,-1 1 0,1-1 0,-1 1 0,1-1 0,-1 1 0,1-1 1,0 1-1,0-1 0,0 1 0,0-1 0,0 1 0,0-1 0,0 1 0,0 0 0,1-1 0,-1 1 0,1-1 0,-1 0 0,1 1 0,0-1 1,-1 1-1,1-1 0,0 0 0,0 1 0,0-1 0,0 0 0,0 0 0,0 0 0,0 0 0,0 0 0,0 0 0,1 0 0,-1 0 1,0 0-1,1-1 0,-1 1 0,1 0 0,-1-1 0,3 1 0,8 4-3,0-1-1,1-1 1,-1 0-1,19 1 1,-28-3-4,118 10-2047,-59-12-2214,-5-11-4806,-29 2-669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6:24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4004,'0'0'6320,"8"-4"-4531,15-8-226,25-14 2781,-43 24-3159,0 0 1,0 0-1,0 0 1,0 0-1,0 1 1,11-2-1,-16 6-1071,0-1 0,-1 0 0,1 0 0,-1 0 0,0 0 0,1 0-1,-1 0 1,0 0 0,0 0 0,0 0 0,-3 3 0,-12 15-9,-31 41-20,44-56-82,0 0 0,0 0-1,0 0 1,1 0-1,0 1 1,0-1-1,0 1 1,1-1 0,0 1-1,-1 8 1,2-13 0,1 0-1,-1-1 1,0 1 0,1 0 0,-1 0 0,1 0 0,-1-1-1,1 1 1,-1 0 0,1-1 0,-1 1 0,1 0 0,0-1-1,-1 1 1,1-1 0,0 1 0,0-1 0,-1 1 0,1-1 0,0 1-1,0-1 1,0 0 0,0 0 0,0 1 0,-1-1 0,1 0-1,0 0 1,0 0 0,0 0 0,2 0 0,36 0 80,-30 0-73,3 0-104,0-1-1,0 0 0,0 0 1,12-4-1,9-11-2893,-32 14 2545,0 1 1,0 0 0,0 0 0,0 0 0,0-1 0,0 1 0,0-1 0,0 1-1,0 0 1,-1-1 0,1 1 0,-1-1 0,1 0 0,-1 1 0,1-1 0,-1 1 0,0-1-1,0-2 1,-3-8-5430,-12 0-2589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6:24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8904,'0'0'15599,"63"0"-15182,-38 0-225,2 0-160,0 0-288,4 0-1058,-8 0-832,4 0-1313,-9-1-3075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6:25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17264,'0'0'9513,"-41"51"-9224,37-33-225,4 3-32,0-1-32,0-2-192,4 0-417,3-3-96,2-4-224,-5-1-224,1-3-544</inkml:trace>
  <inkml:trace contextRef="#ctx0" brushRef="#br0" timeOffset="1">0 86 12268,'0'0'10986,"49"1"-10634,-20 5-224,5-1-160,0 0-1249,-3-3-1281,-2-1-2883,-9-1-5766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6:25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0 143 13293,'0'0'11424,"9"-3"-10581,14-7-751,0-2 0,0-1 0,-1-1 1,-1-1-1,-1-1 0,0-1 0,24-24 0,-44 40-162,0 4-132,-22 45 12,17-41 188,1 0 1,1 1-1,-1 0 1,1 0-1,0 0 1,1 0 0,0 0-1,-1 16 1,2-21-50,1 0 0,0 0 0,0 0 0,0 0 0,0 0 0,0 0 0,1 0 0,-1-1 0,1 1 0,0 0 1,0 0-1,2 4 0,-1-6-171,-1 0 0,0 0 0,1 1 1,-1-1-1,1-1 0,0 1 0,-1 0 0,1 0 1,0-1-1,-1 1 0,1-1 0,0 1 1,0-1-1,0 0 0,-1 0 0,1 0 0,0 0 1,0 0-1,0 0 0,-1 0 0,5-1 1,16-3-5038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6:25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1 10730,'0'0'7800,"6"8"-5799,6 8-1296,-2 1-1,1 1 0,-2 0 0,0 0 0,-2 1 0,0 0 1,-1 0-1,0 0 0,4 37 0,-8-41-570,-1-1-1,-1 1 0,0 0 1,-1 0-1,0-1 1,-2 1-1,1 0 1,-2-1-1,0 0 0,-1 0 1,0 0-1,-1 0 1,0-1-1,-15 23 1,2-11-183,-1-1 0,-1 0 0,-1-2 0,-38 30 0,28-27-2706,-49 27 0,31-26-3320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9:09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8840,'-8'3'-69,"2"-2"204,-48 18 1923,51-18-1623,0 0-1,1 1 1,-1-1-1,1 1 0,0-1 1,-1 1-1,1 0 1,0 0-1,0 0 0,-3 3 1,5-4-355,0-1 0,0 0 0,1 1 0,-1-1 0,0 0 0,0 1 0,0-1 0,1 0 0,-1 0 0,0 1 0,0-1 0,0 0 0,1 0 0,-1 1 0,0-1 0,1 0 0,-1 0 0,0 0 0,1 0 0,-1 1 0,0-1 0,0 0 0,1 0 0,-1 0 0,1 0 0,-1 0 0,0 0 0,1 0 0,-1 0 0,0 0 0,1 0 0,-1 0 0,0 0 0,1 0 0,-1 0 0,0 0 0,1 0 0,21 0 37,-18 0 233,14 0-25,110 0 460,152 19 0,-138-4-360,1-6-1,0-6 1,274-30-1,-145 9-135,-229 19-275,0 2-1,0 1 1,-1 3 0,57 15 0,-73-14 6,150 38 69,-150-41-64,1-1 0,-1-2 0,1 0 0,47-4 1,-33-7 301,-40 9-484,1 0 1,-1-1 0,0 1 0,0 0 0,1 0-1,-1-1 1,0 1 0,0-1 0,0 1 0,1-1-1,-1 1 1,0-1 0,0 0 0,0 0 0,0 0-1,0 1 1,0-1 0,0 0 0,-1 0 0,1 0-1,0 0 1,0 0 0,-1-1 0,1 1 0,-1 0-1,1 0 1,0-2 0,-6-5-4803,-9 0-3417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9:10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53 108 6790,'0'0'1335,"-8"3"48,-36 18 1126,81-24 4075,43 7-6213,-67-3 57,107 7 8,251 4 841,-225-25-1007,245-54 0,17-3 1342,-398 69-1703,35-2 600,-45 3-557,1 0 1,0 0-1,0 0 1,0 0-1,0 1 0,0-1 1,0 0-1,0 0 0,0 0 1,0 1-1,0-1 0,-1 1 1,1-1-1,0 0 0,0 1 1,0 0-1,-1-1 0,1 1 1,0-1-1,0 1 0,-1 0 1,1-1-1,-1 1 0,1 0 1,-1 0-1,1 0 0,-1-1 1,1 1-1,-1 0 0,0 0 1,1 0-1,-1 0 0,0 0 1,0 0-1,0 1 0,1 1-587,-1-3 377,0 1 0,0-1 0,0 1 1,0-1-1,0 1 0,0-1 1,0 1-1,0 0 0,0-1 0,0 1 1,0-1-1,0 1 0,0 0 1,0-1-1,0 1 0,-1-1 0,1 1 1,0-1-1,0 1 0,-1-1 1,1 1-1,0-1 0,-1 1 0,0 0 1,-15 0-6240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9:08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9673,'0'0'2141,"-8"1"571,0-2-1653,-23 1 505,10 6 3612,60 0-1887,74 10-1864,-49-5-2760,106 3 1,-127-17-1960,-6-12-2247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9:10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11 12236,'13'-11'5209,"-7"13"-943,-6 29-2008,-13 51-1560,6-48-792,2 0 1,0 40-1,5-71-148,1-1 1,-1 1 0,1-1 0,-1 1-1,1-1 1,0 1 0,0-1-1,0 0 1,1 1 0,-1-1 0,0 0-1,3 3 1,9 1-8778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34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15022,'0'0'4196,"0"5"-1537,0 12-1634,-4 6-321,4 6 1,0 1-417,0 2-64,0-4-63,0-6-1,5-5-128,6-9-320,0-8-609,-4 0 96,-1-16-384,-1-7-1217,0-8-2403,-5-7-5220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9:11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11211,'0'0'14269,"-9"13"-13607,-3 5-268,0 1 0,2 0 1,0 0-1,2 1 0,-10 32 0,13-32-272,1 1-1,1-1 1,0 1 0,2 23 0,1-43-112,0 0 1,0 0-1,0 0 1,0 0 0,0 0-1,0 0 1,1 0 0,-1 0-1,0 0 1,1 0-1,-1 0 1,1 0 0,-1 0-1,1 0 1,-1 0 0,1 0-1,0 0 1,0 0-1,-1-1 1,1 1 0,0 0-1,0 0 1,0-1 0,0 1-1,2 0 1,0 0 37,0 0-1,0 0 1,0 0-1,0-1 1,0 1 0,0-1-1,0 0 1,0 0 0,5 0-1,1-1 44,-1 0 0,1-1 0,0 0-1,0-1 1,15-6 0,4-8-41,-21 13-58,-1-1 0,0 1 0,1 1-1,0-1 1,0 1 0,0 0 0,0 1-1,0 0 1,10-2 0,-16 4-4,-1 0 1,1 1-1,0-1 1,-1 0 0,1 0-1,-1 1 1,1-1-1,0 1 1,-1-1-1,1 0 1,-1 1-1,1-1 1,-1 1 0,0-1-1,1 1 1,-1-1-1,1 1 1,-1 0-1,0-1 1,1 1 0,-1-1-1,0 1 1,0 0-1,0-1 1,1 1-1,-1 0 1,0-1-1,0 1 1,0 0 0,0-1-1,0 2 1,0 29-83,-1-22 105,-13 74 641,16-82-631,-1-1 0,1 0 1,0 1-1,-1-1 0,1 0 1,0 0-1,-1 0 0,1 0 1,0-1-1,-1 1 0,1 0 1,0-1-1,-1 1 1,1-1-1,-1 0 0,3-1 1,31-25-2612,-5-9-4803,-17 15 362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9:12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13741,'0'0'8275,"-8"0"-7726,3 1-427,1 0-1,-1 0 0,1 0 1,-1 0-1,1 1 0,0 0 1,0 0-1,0 0 0,0 0 0,0 1 1,0-1-1,1 1 0,-1 0 1,1 0-1,0 1 0,-1-1 1,2 0-1,-1 1 0,0 0 1,1 0-1,0 0 0,-1 0 0,2 0 1,-1 0-1,0 1 0,1-1 1,0 1-1,-1 5 0,2-9-103,0 0 0,-1-1-1,1 1 1,0 0-1,0-1 1,0 1 0,0 0-1,0-1 1,1 1 0,-1 0-1,0-1 1,0 1-1,0 0 1,0-1 0,1 1-1,-1-1 1,0 1 0,1 0-1,-1-1 1,0 1-1,1-1 1,-1 1 0,1-1-1,-1 1 1,1-1-1,-1 1 1,1-1 0,-1 0-1,2 1 1,24 4 455,30-12 198,-56 7-667,24-6 61,0-1 1,30-13 0,-34 11-49,1 1 1,0 1-1,34-6 1,-54 13 3,-1 0 1,1 0 0,0 0 0,-1 0 0,1 1 0,0-1 0,0 0 0,-1 0 0,1 0 0,0 1 0,-1-1 0,1 0 0,0 1 0,-1-1 0,1 1 0,-1-1 0,1 1-1,-1-1 1,1 1 0,-1-1 0,1 1 0,-1-1 0,1 1 0,-1 0 0,0-1 0,1 1 0,-1 0 0,0-1 0,1 1 0,-1 0 0,0-1 0,0 1 0,0 0 0,0 0-1,0-1 1,0 1 0,0 1 0,0 38 1261,-1-25-1045,4-14-206,0 0 1,0 0-1,0 0 1,0 0-1,0-1 0,0 1 1,0-1-1,0 0 1,1 0-1,-1 0 1,0 0-1,5-2 0,45-12-494,-46 11 309,0 0 0,1 1 1,-1 0-1,1 0 0,0 1 0,10-1 0,-18 2 154,1 0-1,0 0 1,0 1-1,0-1 1,-1 1-1,1-1 1,0 0-1,0 1 1,-1-1-1,1 1 1,-1 0-1,1-1 1,0 1-1,-1-1 1,1 1-1,-1 0 1,1 0-1,-1-1 1,1 1-1,-1 0 0,0 0 1,1-1-1,-1 1 1,0 0-1,0 0 1,0 0-1,0 0 1,1-1-1,-1 1 1,0 0-1,0 0 1,-1 0-1,1 0 1,0 0-1,0-1 1,0 1-1,0 0 1,-1 0-1,1 0 1,-1 0-1,1 0 17,-1 1 0,1-1-1,0 0 1,-1 0 0,1 0 0,0 0-1,0 0 1,0 0 0,0 0-1,0 1 1,0-1 0,0 0 0,0 0-1,1 0 1,-1 0 0,0 0 0,1 0-1,-1 0 1,1 0 0,-1 0 0,1 0-1,-1 0 1,1 0 0,0 0-1,0 0 1,-1 0 0,1-1 0,0 1-1,0 0 1,0-1 0,1 2 0,11-1-184,0 0 1,1 0 0,-1-1-1,0-1 1,1 0 0,-1-1-1,0 0 1,0-1 0,20-8-1,-16 6-215,1 0-1,0 1 0,0 1 1,19 0-1,-36 3 431,-1 0-1,1 1 1,0-1 0,-1 1-1,1-1 1,-1 0 0,1 1 0,-1-1-1,1 1 1,-1-1 0,0 1 0,1 0-1,-1-1 1,0 1 0,1-1-1,-1 1 1,0 0 0,0-1 0,1 1-1,-1-1 1,0 1 0,0 0 0,0-1-1,0 1 1,0 0 0,0-1-1,0 1 1,0 1 0,-1 27 635,1-22-1405,7-5-6419,-6-2 4993,11-2-13050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9:12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52 11435,'0'0'12262,"-6"9"-10949,4-5-1249,0-2 18,1 0-1,-1 0 1,1 1-1,-1-1 1,1 0-1,0 1 1,0-1-1,0 1 1,0 0-1,0-1 1,0 4-1,1-6-51,1 1 0,-1-1 0,0 1 0,0 0 0,0-1 0,0 1 0,1-1 0,-1 1 0,0-1 0,0 1 0,1-1 0,-1 1 0,1-1 0,-1 0 0,0 1 0,1-1-1,-1 1 1,1-1 0,-1 0 0,1 1 0,-1-1 0,1 0 0,0 1 0,28 3 809,-19-3-743,0-1 1,0-1-1,-1 0 1,1 0-1,0-1 0,-1 0 1,1 0-1,-1-1 0,0-1 1,0 1-1,0-1 1,0-1-1,-1 0 0,0 0 1,0-1-1,0 0 0,-1 0 1,9-9-1,-15 15-90,-1-1 0,1 0 0,0 1-1,-1-1 1,1 1 0,0-1 0,-1 0 0,1 0 0,-1 1-1,1-1 1,-1 0 0,1 0 0,-1 0 0,0 0-1,1 1 1,-1-1 0,0 0 0,0 0 0,1 0 0,-1 0-1,0 0 1,0 0 0,0 0 0,0 0 0,0 0-1,-1 0 1,1 1 0,0-1 0,0 0 0,-1 0 0,1 0-1,0 0 1,-1 0 0,1 0 0,-1 1 0,1-1-1,-1 0 1,1 0 0,-1 1 0,1-1 0,-1 0 0,0 1-1,0-1 1,1 1 0,-1-1 0,0 1 0,0-1-1,1 1 1,-1-1 0,0 1 0,0 0 0,0-1 0,0 1-1,0 0 1,0 0 0,0 0 0,0 0 0,0 0-1,1 0 1,-2 0 0,-6-1-29,0 0-1,0 1 0,1 0 1,-1 0-1,-14 2 1,17 0 18,0-1 0,1 1 0,-1 0 1,1 0-1,-1 0 0,1 0 0,0 1 0,-1 0 1,1 0-1,1 0 0,-1 1 0,0-1 0,1 1 1,0 0-1,0-1 0,0 2 0,0-1 1,1 0-1,-1 1 0,1-1 0,0 1 0,0-1 1,1 1-1,0 0 0,-1 0 0,2 0 0,-1 0 1,0 9-1,2-12 8,0 0-1,0 0 1,0 0 0,0 0-1,0 0 1,0 0-1,1 0 1,-1 0 0,1-1-1,-1 1 1,1-1 0,0 1-1,-1-1 1,1 1 0,0-1-1,0 0 1,0 0 0,0 0-1,0 0 1,0 0 0,0-1-1,1 1 1,-1-1 0,0 1-1,3-1 1,63 8-847,-64-8 695,61 0-3046,-19-5-2434,11-11-6356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9:13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8872,'0'0'16982,"-5"11"-16534,1-3-352,0-1-9,0 1 1,0-1-1,1 1 1,0-1 0,1 1-1,0 0 1,0 0 0,1 1-1,-1 8 1,2-16-84,1 0-1,-1 0 1,0 0 0,1 0-1,-1 0 1,1 0 0,-1 0 0,1 0-1,0 0 1,-1 0 0,1 0 0,0 0-1,0 0 1,0 0 0,0-1 0,0 1-1,-1 0 1,1-1 0,0 1-1,1-1 1,-1 1 0,0-1 0,0 1-1,0-1 1,0 0 0,0 1 0,0-1-1,0 0 1,1 0 0,-1 0 0,2 0-1,45-1 214,-40 0-163,9-1-9,1-1 1,-2-1 0,1-1 0,17-7-1,-20 7-66,1 0 0,0 0 0,0 2-1,0 0 1,27-2 0,-41 5 29,0 0-1,-1 0 1,1 1-1,0-1 1,-1 0-1,1 1 1,0-1 0,-1 0-1,1 1 1,-1-1-1,1 1 1,-1-1-1,1 1 1,-1-1-1,1 1 1,-1-1 0,1 1-1,-1 0 1,0-1-1,1 1 1,-1 0-1,0-1 1,0 1 0,1 0-1,-1-1 1,0 1-1,0 0 1,0 0-1,0-1 1,0 1 0,0 0-1,0-1 1,0 2-1,-2 34 1340,1-22-415,31-30-639,16-9-4712,-30 16-184,0 0-3308,-5 2-1650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9:13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8680,'0'0'12684,"20"47"-15855,-5-29-1537,1 1-3492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9:14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10858,'0'0'7623,"-4"8"-5791,-1 1-1342,0 0 1,1 1 0,0 0 0,0-1 0,1 1 0,-2 15 0,5-23-444,-1 1 0,1-1 0,-1 1 0,1-1 0,0 1 0,0-1 0,1 1 0,-1-1 0,0 1 0,1-1 0,0 1-1,-1-1 1,1 0 0,0 1 0,0-1 0,0 0 0,0 0 0,1 1 0,-1-1 0,1 0 0,-1 0 0,1-1 0,0 1 0,0 0 0,0 0 0,0-1 0,0 1 0,0-1 0,0 0 0,0 0 0,0 0 0,1 0 0,-1 0 0,0 0 0,1 0 0,-1-1 0,3 1-1,0 0 3,0 0 0,0 0 0,0-1-1,-1 0 1,1 0 0,0 0-1,0-1 1,0 1 0,0-1-1,-1 0 1,1-1 0,0 1-1,-1-1 1,0 0 0,1 0-1,-1 0 1,0-1 0,0 1-1,0-1 1,0 0 0,0 0-1,-1 0 1,1-1 0,-1 0-1,0 1 1,0-1 0,0 0 0,-1 0-1,1 0 1,-1-1 0,0 1-1,0-1 1,-1 1 0,1-1-1,-1 0 1,0 1 0,0-1-1,-1 0 1,1 0 0,-1 0-1,-1-6 1,2 11-50,-1-1 0,0 1-1,0 0 1,0 0 0,0-1 0,0 1 0,0 0 0,0-1-1,0 1 1,0 0 0,0 0 0,0-1 0,0 1-1,-1 0 1,1 0 0,0-1 0,0 1 0,0 0-1,0 0 1,0-1 0,0 1 0,-1 0 0,1 0-1,0 0 1,0-1 0,0 1 0,-1 0 0,1 0-1,0 0 1,0 0 0,0-1 0,-1 1 0,1 0-1,0 0 1,0 0 0,-1 0 0,1 0 0,0 0-1,-1 0 1,1 0 0,0 0 0,0 0 0,-1 0-1,1 0 1,0 0 0,0 0 0,-1 0 0,1 0-1,0 0 1,0 0 0,-1 0 0,1 0 0,0 0-1,0 0 1,-1 1 0,0-1-7,1 0 0,-1 1 0,0-1 1,1 1-1,-1-1 0,0 1 0,1-1 0,-1 1 0,1 0 0,-1-1 1,1 1-1,-1 0 0,1-1 0,0 1 0,-1 0 0,1 0 0,0-1 1,-1 1-1,1 1 0,0 0 8,0 0 0,0 0 0,0 0 0,0 0 0,0 0 0,1 0 0,-1 0 0,1-1-1,-1 1 1,1 0 0,0 0 0,0 0 0,-1-1 0,1 1 0,0-1 0,1 1 0,-1 0 0,0-1 0,0 0 0,1 1 0,-1-1 0,1 0 0,1 2 0,2-1 8,-1 1 0,1-1 0,-1 0 0,1 0 0,0-1 0,0 0 0,0 1 0,-1-2 0,8 2 0,-5-2 17,0 1 0,0-1 1,0 0-1,0-1 0,0 1 1,0-1-1,0-1 0,-1 1 1,1-1-1,0 0 1,-1-1-1,1 0 0,-1 0 1,7-4-1,-11 5-9,0 0 0,-1 1 0,1-1 0,-1 0 1,1 0-1,-1 0 0,1-1 0,-1 1 0,0 0 0,0 0 0,0-1 0,0 1 1,-1 0-1,1-1 0,-1 1 0,1-1 0,-1 1 0,0-1 0,0 1 0,0-5 1,-1 6-19,1-1 1,-1 1-1,1 0 1,-1 0-1,1 0 1,-1-1 0,0 1-1,1 0 1,-1 0-1,0 0 1,0 0-1,0 0 1,0 0 0,0 0-1,0 1 1,0-1-1,0 0 1,0 0-1,0 1 1,-1-1 0,1 1-1,0-1 1,0 1-1,-1 0 1,1-1-1,0 1 1,-1 0 0,1 0-1,0 0 1,-1 0-1,1 0 1,0 0-1,-1 0 1,1 0 0,0 1-1,0-1 1,-1 0-1,0 1 1,-4 1-6,0 0 0,1 1 0,0 0 1,-1-1-1,1 1 0,0 1 0,1-1 0,-1 1 0,0 0 1,1 0-1,0 0 0,0 1 0,0-1 0,-4 8 0,6-9 2,-1 1 0,1 0 0,-1 0-1,1 0 1,0 1 0,0-1-1,1 0 1,0 1 0,-1-1 0,1 1-1,1-1 1,-1 1 0,1 0-1,0-1 1,0 1 0,0 0 0,0-1-1,3 9 1,-2-11-117,1 0-1,-1 0 1,1 0 0,0 0 0,-1 0-1,1-1 1,0 1 0,0-1-1,0 0 1,0 1 0,1-1 0,-1 0-1,0 0 1,0 0 0,1-1-1,-1 1 1,0 0 0,1-1-1,-1 0 1,1 1 0,4-1 0,54-2-5799,-25-8-1061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9:14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9 9097,'0'0'10014,"-9"-3"-7942,2 1-1758,1 1 0,-1 0 0,0 0 0,1 0 1,-1 1-1,0 0 0,-13 2 0,18-2-270,0 1 0,0-1 0,0 1-1,0 0 1,0 0 0,0 0 0,0 0 0,0 0 0,0 0-1,0 0 1,0 1 0,0-1 0,1 0 0,-1 1 0,1 0-1,-1-1 1,1 1 0,0 0 0,-1 0 0,1 0 0,0 0-1,0 0 1,0 0 0,1 0 0,-1 0 0,0 0 0,1 0-1,-1 1 1,1-1 0,0 0 0,0 0 0,0 1 0,0 1-1,1-2-101,-1-1-1,1 1 0,0-1 0,-1 1 0,1-1 0,0 0 0,0 1 0,0-1 0,0 0 0,0 0 0,0 1 0,0-1 0,0 0 0,1 0 0,-1 0 0,0-1 0,1 1 0,-1 0 0,1 0 0,-1-1 0,1 1 0,-1-1 0,1 1 0,-1-1 0,1 0 0,0 1 0,1-1 0,54 8-1094,-46-8 562,58 4-4961,3-1-57,-27 5 10001,-45-8-4244,0 0 0,0 0-1,1 0 1,-1 0 0,0 0-1,0 0 1,1 0-1,-1 0 1,0 0 0,0 0-1,1 1 1,-1-1 0,0 0-1,0 0 1,1 0 0,-1 0-1,0 0 1,0 0 0,0 1-1,1-1 1,-1 0 0,0 0-1,0 0 1,0 1 0,0-1-1,1 0 1,-1 0 0,0 0-1,0 1 1,0-1 0,0 0-1,0 0 1,0 1 0,0-1-1,0 0 1,0 0 0,0 1-1,0-1 1,0 1 0,-8 7 2539,-15 2-802,7-4-1105,-80 25 1826,80-27-2919,-1 0 1,1-1-1,-33 1 1,49-4 177,0-1 0,-1 1 0,1 0 0,0 0 0,-1-1 0,1 1 0,0 0 0,0-1 0,-1 1 0,1 0 0,0-1 0,0 1-1,0 0 1,-1-1 0,1 1 0,0 0 0,0-1 0,0 1 0,0-1 0,0 1 0,0 0 0,0-1 0,0 1 0,0-1 0,0 1 0,0 0 0,0-1 0,0 1 0,0-1 0,0 1 0,1 0 0,-1-1 0,0 1 0,0 0 0,0-1 0,0 1 0,1 0 0,-1-1 0,0 1 0,1-1 0,8-17-3837,10-6-2946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9:15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15375,'0'0'2813,"-11"12"-406,-2 5-1698,0 0-1,0 1 0,2 1 0,0 0 1,1 0-1,1 1 0,1 0 0,-6 24 1,7 5-19,2 2-1,2-1 1,7 101 0,1-116-526,-3-24 43,0-26 389,3-189-2251,-5 202 1553,5 28-549,-5-24 646,1 5-4,1-1 1,-1 0-1,1 0 1,0 0 0,0-1-1,1 1 1,4 8-1,-5-12 12,-1-1 0,1 1 0,0-1 1,-1 0-1,1 1 0,0-1 0,0 0 0,0 0 0,0 0 0,0 0 0,0-1 0,0 1 0,0 0 1,0-1-1,0 0 0,1 1 0,-1-1 0,0 0 0,0 0 0,0 0 0,0 0 0,1-1 0,-1 1 1,0 0-1,0-1 0,3-1 0,4-1-137,0 0-1,0-1 1,0 0 0,14-9 0,-15 8 184,-1 0 0,1 1 0,0 0 0,0 1 0,1 0 0,12-3 0,-21 6-16,1 0 0,0 0 0,-1 1-1,1-1 1,-1 0 0,1 1-1,0-1 1,-1 1 0,1-1-1,-1 1 1,1-1 0,-1 1 0,1-1-1,-1 1 1,0 0 0,1-1-1,-1 1 1,0 0 0,1-1-1,-1 1 1,0 0 0,0-1 0,1 1-1,-1 0 1,0-1 0,0 1-1,0 0 1,0 0 0,0-1-1,0 1 1,0 0 0,-1 1 0,1 35 745,0-27-541,0-8-209,0-1 0,0 1 0,0 0 0,0 0 0,0-1 0,1 1 0,-1 0 0,1-1 0,-1 1-1,1 0 1,0-1 0,-1 1 0,1-1 0,0 1 0,0-1 0,0 1 0,0-1 0,1 0 0,-1 1-1,0-1 1,0 0 0,1 0 0,-1 0 0,3 1 0,0 0-5,0 0 0,0-1 1,1 0-1,-1 0 0,0 0 0,0-1 0,1 1 0,-1-1 1,8 0-1,7-2-311,-1-1 1,0 0-1,32-11 1,-23 3-203,-21 7 525,0 1-1,1 1 1,-1 0-1,1 0 1,0 0-1,12-2 1,-21 7 816,-10 15 40,12-17-870,-1-1 1,1 0-1,0 0 1,0 1-1,-1-1 0,1 0 1,0 1-1,0-1 1,-1 0-1,1 1 1,0-1-1,0 1 1,0-1-1,-1 0 1,1 1-1,0-1 1,0 1-1,0-1 1,0 1-1,0-1 1,0 0-1,0 1 0,0-1 1,0 1-1,0-1 1,0 0-1,0 1 1,1-1-1,-1 1 1,0-1-1,0 0 1,0 1-1,0-1 1,1 1-1,16 0-115,0-1-1,0 0 0,0-1 1,-1-1-1,32-8 1,-26 5-268,0 1 0,36-1 0,-57 8 474,0 0-1,0 1 1,-1-1-1,1 1 1,-1-1-1,0 0 1,0 1 0,0-1-1,-1 1 1,-1 6-1,2 8 86,7-11-3536,-5-7 2724,0-1-1,0 1 1,0 0-1,0-1 1,-1 0 0,1 1-1,0-1 1,-1 0-1,1 0 1,0 0-1,-1 0 1,1 0-1,-1 0 1,1 0-1,-1-1 1,2-1-1,15-16-9410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9:15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34 240 13677,'0'0'15876,"3"5"-17210,1 2 1410,2 2-372,-10-7-401,-20 10-169,23-11 880,0 0 0,-1-1 0,1 1 1,0 0-1,0 0 0,0 0 1,0 0-1,0 0 0,0 1 0,0-1 1,0 0-1,0 0 0,1 0 0,-1 1 1,0-1-1,1 1 0,-1-1 0,1 0 1,0 1-1,-1-1 0,1 1 0,0-1 1,0 1-1,0-1 0,0 1 1,0-1-1,0 0 0,0 1 0,1-1 1,-1 1-1,0-1 0,1 1 0,-1-1 1,1 0-1,0 1 0,-1-1 0,1 0 1,1 3-1,1-2 18,-1 0 0,1 0 0,0 1 0,-1-2 0,1 1 0,0 0 0,0 0 0,0-1 0,1 0 0,-1 0 0,0 1 0,0-2 0,1 1 0,-1 0-1,0-1 1,5 1 0,8-1-162,0 0-1,1-1 1,-1 0-1,0-2 0,0 0 1,0 0-1,0-2 1,-1 0-1,1 0 1,-1-2-1,-1 0 0,21-12 1,-36 19 168,0 1 0,0-1 0,0 1 0,1-1 0,-1 1 0,0 0 0,1-1 0,-1 1 1,0 0-1,1 0 0,-1-1 0,1 1 0,-1 0 0,1 0 0,0 0 0,-1-1 0,1 1 0,0 0 0,0 0 0,-1 0 0,1 0 1,0 0-1,0 0 0,0 0 0,0 0 0,0 0 0,0 0 0,0-1 0,1 1 0,-1 0 0,0 0 0,0 0 0,1 0 1,-1 0-1,0 0 0,1-1 0,-1 1 0,1 0 0,-1 0 0,1-1 0,0 1 0,-1 0 0,1 0 0,0-1 0,-1 1 1,1-1-1,0 1 0,0-1 0,-1 1 0,1-1 0,0 1 0,0-1 0,0 0 0,0 0 0,0 1 0,0-1 0,0 0 0,-1 0 1,3 0-1,6-1-211,1 0 1,-1-1-1,0 0 0,1 0 1,-1-1-1,0 0 1,-1-1-1,1 0 1,-1 0-1,1-1 1,7-6-1,16-12-2422,36-35 0,-61 52 2062,113-111-6432,-101 96 8090,30-44 1,-89 124 6076,20-32-5331,-26 49-1,41-64-1794,0 0-1,0-1 0,1 1 1,1 1-1,0-1 0,1 0 1,0 1-1,0 14 0,1-20-240,1 0 0,1 0-1,0 0 1,0 0 0,0 1-1,1-2 1,2 9 0,-3-12-142,1 0 1,-1 0-1,0 0 0,1-1 1,0 1-1,0-1 1,-1 1-1,1-1 0,1 0 1,-1 0-1,0 0 1,1 0-1,-1 0 0,1 0 1,-1-1-1,1 1 1,0-1-1,4 2 0,-5-2-98,-3-7 531,-1 1 0,0-1 1,0 1-1,0 0 0,-1-1 1,1 1-1,-1 0 1,-1 1-1,1-1 0,-1 0 1,1 1-1,-7-6 0,-8-11 1152,-102-115 2549,120 136-3803,-1 0 0,1-1 0,0 1 0,-1 0 0,1-1 0,0 1 0,0 0 0,-1-1 0,1 1 0,0 0 0,0-1 0,-1 1 0,1-1-1,0 1 1,0 0 0,0-1 0,0 1 0,0-1 0,-1 1 0,1-1 0,0 1 0,0 0 0,0-1 0,0 1 0,0-1 0,1 1 0,-1-1 0,0 1 0,0-1-1,0 1 1,0 0 0,0-1 0,0 1 0,1-1 0,-1 1 0,0 0 0,0-1 0,1 1 0,-1 0 0,0-1 0,1 1 0,-1 0 0,0-1 0,1 1-1,-1 0 1,0 0 0,1-1 0,-1 1 0,1 0 0,-1 0 0,0 0 0,1 0 0,-1-1 0,1 1 0,-1 0 0,1 0 0,-1 0 0,0 0 0,1 0 0,-1 0-1,1 0 1,-1 0 0,1 1 0,43-1-34,-29 1 47,60 0-273,30 0-2077,-37-5-3428,-22-2-3004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9:16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48 1634,'2'-20'11986,"-7"5"-5391,4 14-6303,0 0 0,0 0 0,-1 0 0,1 0 0,0 0 0,0 0 0,-1 0-1,1 1 1,-1-1 0,1 0 0,0 1 0,-1-1 0,1 1 0,-1-1 0,0 1 0,1 0 0,-2 0 0,-2-1-259,-1 1-1,1 1 1,0-1 0,0 1 0,0 0 0,0 0 0,0 0-1,1 1 1,-1-1 0,0 1 0,0 1 0,-4 2-1,2-1-44,1 1 0,-1 0 0,1 0-1,0 0 1,1 1 0,-1-1 0,1 2-1,0-1 1,1 0 0,-1 1-1,1 0 1,0 0 0,1 0 0,0 0-1,0 1 1,1 0 0,0-1-1,0 1 1,-1 12 0,3-19 13,0 0 0,0 0 1,1 0-1,-1 0 0,0 0 0,0-1 1,1 1-1,-1 0 0,1 0 0,-1 0 1,1 0-1,-1 0 0,1 0 0,-1-1 1,1 1-1,0 0 0,-1-1 0,1 1 0,0 0 1,0-1-1,0 1 0,-1-1 0,1 1 1,0-1-1,0 1 0,0-1 0,0 0 1,0 1-1,0-1 0,0 0 0,0 0 1,0 0-1,0 0 0,0 0 0,0 0 1,0 0-1,0 0 0,0 0 0,0 0 0,0 0 1,0-1-1,0 1 0,0 0 0,0-1 1,1 0-1,4-1 46,0 0 1,0 0-1,1 0 1,-1-1-1,9-6 1,-1-1-11,-1-1 0,23-23 0,-31 29-38,-1 0-1,1-1 1,-1 0-1,0 0 1,0 0-1,-1 0 0,1-1 1,-1 1-1,2-10 1,-25 72-1896,16-47 1712,1 0 0,-1 0-1,1 0 1,1 1 0,-1-1-1,2 1 1,-2 14-1,3-24 143,0 1 0,0-1-1,0 0 1,0 1-1,0-1 1,1 1-1,-1-1 1,0 0-1,0 1 1,0-1-1,0 0 1,0 1-1,1-1 1,-1 0-1,0 1 1,0-1-1,1 0 1,-1 1-1,0-1 1,1 0-1,-1 0 1,0 1-1,0-1 1,1 0-1,-1 0 1,1 1-1,-1-1 1,0 0 0,1 0-1,-1 0 1,0 0-1,1 0 1,-1 0-1,1 0 1,0 0-1,20-2-1426,17-15-2184,-11-7-1449,-6-5-2643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35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13549,'0'0'6310,"-11"57"-6086,13-39-96,10 0-64,8-3-192,0 0-1409,7-4-2563,-4-3-2018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9:16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12748,'0'0'8670,"-5"9"-8142,-6 10-534,-3 4 744,1 1 0,1 1 0,1 0 0,-12 38 0,23-62-733,0 0 0,0-1 0,0 1 0,0 0 0,0-1 0,0 1 0,1 0 0,-1-1 0,0 1 0,0 0 0,0-1 0,1 1 0,-1 0 0,0-1 0,1 1 0,-1-1 0,1 1 0,-1 0 0,0-1 0,1 1 0,-1-1 0,1 1 0,0-1 1,-1 0-1,1 1 0,-1-1 0,1 1 0,0-1 0,-1 0 0,1 0 0,-1 1 0,1-1 0,0 0 0,0 0 0,-1 0 0,1 0 0,0 0 0,-1 0 0,2 0 0,37 0 260,-27 0-262,1-1 23,0 1-326,0 0 1,0 0 0,16 4 0,-27-4 278,0 0 1,-1 0-1,1 0 0,0 1 1,0-1-1,-1 1 1,1-1-1,0 1 0,-1 0 1,1 0-1,0 0 0,-1 0 1,1 0-1,-1 0 1,0 0-1,1 0 0,-1 0 1,0 1-1,0-1 1,0 0-1,0 1 0,0-1 1,0 1-1,0-1 1,0 1-1,0 0 0,-1-1 1,1 1-1,-1 0 1,1 0-1,-1 2 0,0-1 132,-1-1-1,0 0 1,0 1-1,0-1 1,0 0-1,0 0 1,-1 1-1,1-1 1,-1 0-1,1 0 1,-1 0-1,0-1 1,1 1-1,-1 0 1,0-1-1,0 1 1,0-1-1,-1 0 1,1 1-1,0-1 1,0 0-1,-1 0 1,1-1-1,-4 2 1,-64 16 1621,68-17-1694,-62 5 752,62-5-928,0-1-1,0 0 1,0 0 0,0 0-1,0-1 1,0 1-1,0 0 1,0-1-1,0 1 1,1-1-1,-1 1 1,0-1-1,0 0 1,0 0 0,1 0-1,-1 0 1,1 0-1,-1-1 1,1 1-1,-1 0 1,1-1-1,-1 1 1,1-1-1,0 1 1,0-1 0,0 1-1,0-1 1,-1-3-1,1 4-144,1 0 0,0 0-1,0 0 1,0 0 0,0 0-1,0 0 1,0 0 0,1 0-1,-1 0 1,0 1 0,0-1-1,1 0 1,-1 0 0,0 0-1,1 0 1,-1 0 0,1 1 0,-1-1-1,1 0 1,0 0 0,-1 1-1,1-1 1,0 0 0,-1 1-1,1-1 1,0 1 0,1-2-1,16-8-6917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9:17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16111,'0'0'3983,"0"8"-3070,-13 146 3517,13-154-4312,10-30 480,24-47-961,-31 76 205,0 1 0,-1-1 0,1 0 0,0 1 0,0 0-1,0 0 1,-1-1 0,1 2 0,0-1 0,0 0 0,0 1 0,0-1 0,-1 1 0,1 0 0,4 1 0,-2 0-570,53 2-8233,-49-4 6450,12 0-6148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9:17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8 13100,'0'0'3940,"-11"1"-1041,3 1-2517,0 0 0,-1 0 0,1 1 0,0 0 0,0 0 0,-9 6 0,14-7-244,0 0 0,0 0 0,0 0-1,1 0 1,-1 0 0,1 1 0,0-1 0,-1 1 0,1 0 0,0-1 0,1 1 0,-1 0-1,0 0 1,1 0 0,0 1 0,0-1 0,0 0 0,0 0 0,0 1 0,0-1 0,1 0-1,0 6 1,0-8-124,0 1 0,0 0 0,0-1 0,1 1 0,-1-1 0,0 1 0,1-1 0,0 1 0,-1-1 0,1 0 0,0 1 0,0-1 0,-1 0 0,1 1 0,0-1 0,1 0 0,-1 0 0,0 0 0,0 0 0,0 0 0,0 0 0,1 0 0,-1 0 0,1-1 0,-1 1 0,0 0 0,1-1 0,-1 1 0,1-1 0,-1 0 0,1 1 0,-1-1 0,1 0 0,0 0 0,-1 0 0,1 0 0,-1 0 0,1 0 0,-1-1 0,3 1 0,1-1 12,0 0 1,0 1-1,0-2 1,-1 1-1,1 0 1,0-1-1,0 0 1,-1 0-1,1 0 1,-1-1 0,0 0-1,6-4 1,-7 3-10,1-1 0,-1 1 0,0-1 0,0 0 1,-1 1-1,0-1 0,0 0 0,0-1 1,0 1-1,1-10 0,-2 13-22,-1 1 0,1-1 0,-1 1 0,0-1 0,0 1 1,0-1-1,0 1 0,0-1 0,0 1 0,0-1 0,0 1 0,-1-1 0,1 1 0,-1 0 0,1-1 0,-1 1 0,1-1 0,-1 1 1,0 0-1,0-1 0,0 1 0,1 0 0,-1 0 0,0 0 0,-1 0 0,1 0 0,0 0 0,0 0 0,0 0 0,0 0 0,-1 0 1,1 1-1,0-1 0,-1 0 0,1 1 0,-1-1 0,1 1 0,-1 0 0,1 0 0,-1-1 0,1 1 0,-1 0 0,1 0 0,-2 0 1,2 3-3758,10 10 589,9-3-350,0-1-1672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9:18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6 11723,'0'0'9017,"-9"-1"-7378,0 1-1383,1 0 0,0 1 1,-1 0-1,1 0 0,0 1 1,0 0-1,-1 1 0,-12 6 1,16-8-145,1 1 0,-1 1 1,1-1-1,0 1 0,0-1 1,0 1-1,0 0 0,1 1 1,-1-1-1,1 1 0,0-1 1,0 1-1,0 0 0,0 0 0,1 1 1,-1-1-1,1 0 0,0 1 1,-1 5-1,3-9-112,-1-1 0,1 1 0,0 0 1,0-1-1,0 1 0,0 0 0,0-1 0,0 1 0,0 0 0,0-1 0,0 1 0,0-1 0,0 1 0,1 0 1,-1-1-1,0 1 0,0 0 0,1-1 0,-1 1 0,0-1 0,1 1 0,-1-1 0,0 1 0,1-1 1,-1 1-1,1-1 0,-1 1 0,1-1 0,-1 1 0,2-1 0,22 4 146,-18-5-127,1 0 0,0-1-1,-1 1 1,1-1 0,9-4 0,-7 1-168,-1-1 0,1 1 1,-1-2-1,0 1 0,-1-1 1,0 0-1,0 0 1,0-1-1,-1 0 0,0 0 1,-1 0-1,8-15 0,-47 71 486,30-39-250,1-3 153,1 0-1,-1 0 0,1 0 0,0 0 1,1 0-1,-1 1 0,0 11 0,3-17-214,-1 0-1,1 0 1,-1 0-1,1 0 1,0 0 0,0 0-1,-1-1 1,1 1-1,0 0 1,0-1-1,0 1 1,0 0-1,0-1 1,0 1-1,0-1 1,0 1-1,0-1 1,0 0-1,0 0 1,0 1-1,0-1 1,0 0-1,1 0 1,-1 0-1,0 0 1,0 0-1,0 0 1,0 0-1,0-1 1,0 1-1,0 0 1,2-1-1,0 1-179,1-1 0,-1 1 0,1-1 0,-1 0 0,1 0 0,-1 0 0,1 0 0,-1-1-1,6-2 1,2-11-3234,-1-2-2526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9:18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10346,'0'0'11269,"-7"10"-9454,0 1-1437,0 1 0,1 0 0,0 0 0,1 0 0,-6 21 0,10-30-358,0-1 1,0 1-1,0 0 1,1-1-1,-1 1 1,1 0-1,-1-1 0,1 1 1,0 0-1,0 0 1,1-1-1,-1 1 1,1 0-1,-1 0 1,1-1-1,0 1 0,0-1 1,0 1-1,0 0 1,0-1-1,1 0 1,-1 1-1,1-1 1,-1 0-1,1 0 0,0 0 1,0 0-1,0 0 1,0 0-1,0 0 1,0-1-1,1 1 1,-1-1-1,1 0 0,-1 0 1,1 0-1,-1 0 1,1 0-1,3 1 1,1-1-309,0 0 0,1 0 0,-1 0 0,1-1 0,0 0 0,-1 0 0,1-1 1,-1 0-1,1 0 0,9-4 0,-13 4 87,0 0 1,0-1-1,0 0 0,0 0 1,-1 0-1,1 0 0,0-1 1,-1 1-1,0-1 0,0 0 1,1 0-1,-2 0 0,1 0 1,0 0-1,-1-1 0,1 1 1,-1-1-1,0 0 0,2-7 1,-3 10 1572,-13 14 2603,0 22-2672,11-31-848,-6 28 788,11-17-2075,9-7-4341,2-7-4399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9:21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78 9545,'0'0'1591,"11"-5"800,-7 3-1863,42-18 1415,-44 19-1551,1 0 1,-1-1-1,1 1 1,-1-1-1,1 0 1,-1 1-1,0-1 1,0 0-1,0 0 0,0-1 1,0 1-1,0 0 1,0-1-1,-1 1 1,3-5-1,-4 6-315,0 1-1,-1-1 1,1 0-1,0 1 1,0-1 0,0 0-1,-1 0 1,1 1-1,0-1 1,-1 1 0,1-1-1,-1 0 1,1 1-1,-1-1 1,1 1 0,-1-1-1,1 1 1,-1-1-1,1 1 1,-1 0 0,0-1-1,1 1 1,-1-1-1,1 1 1,-1 0 0,0 0-1,0-1 1,1 1-1,-1 0 1,0 0 0,1 0-1,-1 0 1,0 0-1,0 0 1,1 0 0,-1 0-1,0 0 1,0 1-1,-36 0 84,33-1-40,-5 2-119,-1 0-1,1 0 0,0 1 1,0 0-1,0 1 0,0-1 1,1 2-1,-1 0 1,1 0-1,-8 6 0,12-8-9,-1 0 1,1 1-1,0-1 0,0 1 0,0 0 0,0 0 0,1 1 0,0-1 0,-1 1 0,2 0 0,-1-1 0,0 1 0,1 0 0,0 1 0,0-1 0,1 0 1,0 1-1,-2 7 0,4-12 10,-1 0 0,0 0 0,1 0 0,-1 0 1,0 0-1,1 0 0,0 0 0,-1 0 0,1 0 0,-1 0 1,1 0-1,0-1 0,0 1 0,0 0 0,-1-1 0,1 1 1,0 0-1,0-1 0,0 1 0,0-1 0,0 1 0,0-1 1,0 0-1,0 1 0,0-1 0,0 0 0,0 0 0,0 0 1,0 0-1,0 0 0,0 0 0,1 0 0,-1 0 0,1 0 1,44-7 213,-33 2-209,1-2 1,-1 0 0,0 0-1,-1-1 1,0-1-1,0 0 1,-1 0-1,0-1 1,-1-1 0,0 0-1,0 0 1,10-17-1,-38 56-563,-18 34 759,34-59-141,1 1 0,-1-1 0,1 1 0,0 0 0,0-1 0,0 1 0,0 0 0,1 0 0,-1 0 1,1-1-1,0 1 0,0 0 0,1 0 0,1 6 0,-1-8-25,0-1 0,1 1 0,0-1 0,-1 1-1,1-1 1,0 0 0,-1 0 0,1 0 0,0 0 0,0 0 0,0 0 0,0-1 0,0 1 0,0-1 0,0 1 0,0-1-1,0 0 1,0 1 0,0-1 0,0 0 0,4-1 0,47-2 306,-39 1-297,-1-1 1,0-1 0,0 1 0,0-2-1,0 0 1,18-10 0,-31 15-14,0 0-1,-1 1 1,1-1 0,0 0 0,-1 1-1,1-1 1,-1 0 0,1 1 0,-1-1-1,1 0 1,-1 0 0,1 1 0,-1-1-1,1 0 1,-1 0 0,1 0 0,-1 0-1,1 0 1,-1 0 0,1 0 0,-1 0-1,1 0 1,-1 0 0,1 0 0,-1 0-1,1 0 1,-1 0 0,1 0 0,-1-1-1,1 1 1,-1 0 0,1 0 0,-1-1-1,1 1 1,0 0 0,-2-1 0,3-21 563,14-22-646,-14 43 4,-1-1 0,1 1 0,-1 0 0,1-1-1,0 1 1,0 0 0,0-1 0,0 1 0,0 0 0,0 0 0,0 0 0,0 0 0,1 0 0,-1 0 0,0 0-1,1 0 1,-1 1 0,0-1 0,1 0 0,-1 1 0,1-1 0,-1 1 0,1 0 0,-1-1 0,1 1 0,0 0-1,-1 0 1,1 0 0,1 0 0,3 1-48,1 1-1,-1 0 0,0 0 1,0 1-1,12 6 0,-12-6 104,1 1 0,0-1 1,0-1-1,0 1 0,8 1 0,1-2 13,-1-1 1,1 0-1,20-2 0,-32 1 3,0 0 0,-1 0 0,1-1 0,0 0 0,0 0 0,-1 0 0,1 0 0,-1 0 0,1-1 1,-1 1-1,1-1 0,-1 0 0,0 0 0,0 0 0,0-1 0,0 1 0,0-1 0,-1 0 0,4-3 0,-6 5-15,1 1 0,0-1 0,-1 1-1,1-1 1,-1 1 0,0-1 0,1 0 0,-1 1 0,1-1 0,-1 0 0,0 1-1,1-1 1,-1 0 0,0 1 0,0-1 0,0 0 0,1 0 0,-1 1 0,0-1-1,0 0 1,0 0 0,0 1 0,0-1 0,-1 0 0,1 0 0,0 1 0,0-1-1,0 0 1,-1 1 0,1-1 0,0 0 0,-1 1 0,1-1 0,0 0 0,-1 1-1,1-1 1,-1 0 0,1 1 0,-1-1 0,1 1 0,-1-1 0,1 1 0,-1 0-1,0-1 1,1 1 0,-1-1 0,0 1 0,1 0 0,-1 0 0,0-1 0,0 1-1,1 0 1,-2 0 0,0 0-13,0 0 0,-1 0 0,1 0 0,0 0-1,0 0 1,-1 1 0,1-1 0,0 1 0,0 0 0,0-1 0,0 1-1,0 0 1,0 0 0,0 1 0,0-1 0,0 0 0,0 0-1,-1 3 1,-4 3 13,1 0-1,0 1 0,1 0 0,-1 0 0,2 1 1,-5 9-1,8-16-16,0-1 1,0 1 0,1 0-1,-1-1 1,0 1-1,1 0 1,0-1 0,-1 1-1,1 0 1,0 0 0,0 0-1,0-1 1,0 1-1,0 0 1,0 0 0,1 0-1,-1-1 1,0 1-1,1 0 1,-1-1 0,1 1-1,0 0 1,0-1-1,0 1 1,0-1 0,0 1-1,0-1 1,0 1-1,0-1 1,0 0 0,1 1-1,-1-1 1,0 0-1,1 0 1,-1 0 0,1 0-1,0 0 1,-1-1-1,1 1 1,2 0 0,5 2-882,0-1 0,0-1 0,1 1 0,-1-2 1,16 1-1,16-1-6478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9:21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14189,'-3'15'6939,"-7"16"-5763,-1 4-1000,-6 30 990,-51 247 3017,68-294-3175,10-43-576,13-49-265,-11 27-112,33-99-209,-40 132 64,1 0 0,1 0 1,0 0-1,1 1 0,0 0 0,1 1 1,16-18-1,-19 25-36,0 0 0,0 1 0,1 0 1,-1 0-1,1 1 0,0 0 0,0 0 0,0 0 0,0 1 0,1 0 0,-1 0 1,1 1-1,-1 0 0,1 1 0,-1-1 0,1 1 0,0 1 0,11 1 0,-17-2 117,-1 1 0,0-1 0,1 1 0,-1-1 0,0 1-1,1-1 1,-1 1 0,0-1 0,0 1 0,1 0 0,-1 0-1,0 0 1,0 0 0,0 0 0,0 0 0,0 0 0,0 0 0,-1 0-1,1 0 1,0 0 0,-1 1 0,1-1 0,0 0 0,-1 1-1,1-1 1,-1 0 0,0 1 0,1-1 0,-1 0 0,0 1-1,0-1 1,0 1 0,0-1 0,0 1 0,0-1 0,-1 0-1,1 1 1,-1 2 0,0 1 62,-1-1 1,1 1-1,-1 0 0,0 0 1,0-1-1,0 1 1,-1-1-1,1 0 0,-1 0 1,-4 4-1,-1 0 91,0 0 0,0-1 0,-1 0 1,0 0-1,0-1 0,-1 0 0,1-1 0,-1 0 0,-1-1 0,1 0 1,-1 0-1,1-1 0,-1-1 0,0 1 0,0-2 0,0 0 0,-16 0 0,25-2-170,0 1 0,0-1 0,-1 0-1,1 0 1,0 0 0,0-1-1,0 1 1,0 0 0,0-1-1,1 1 1,-1-1 0,0 0-1,1 1 1,-1-1 0,-1-3-1,2 4-126,0 1-1,1-1 0,-1 0 1,0 0-1,1 0 1,-1 0-1,1 0 0,-1 0 1,1 0-1,0 0 1,-1 0-1,1 0 0,0-1 1,0 1-1,0 0 1,0 0-1,0 0 0,0 0 1,0 0-1,0 0 0,0 0 1,0 0-1,0-1 1,1 1-1,-1 0 0,1 0 1,-1 0-1,0 0 1,1 0-1,0 0 0,-1 0 1,1 1-1,0-1 1,1-2-1,46-14-7597,-16 10 2594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9:22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64 322 12236,'0'0'11979,"10"-5"-10025,-10 5-1916,12-6 284,-1-1 0,0 0 0,14-13 0,-22 18-283,-1 1 0,1-1 0,-1 0 1,0 0-1,0-1 0,0 1 1,0 0-1,-1-1 0,1 1 0,-1-1 1,1 1-1,-1-1 0,0 0 0,0 0 1,0 1-1,0-1 0,-1 0 1,1 0-1,-1 0 0,1 0 0,-1 0 1,0 0-1,0 0 0,-1 0 0,1 0 1,-1-3-1,-1 5-26,1-1-1,0 0 1,-1 1-1,0 0 1,1-1-1,-1 1 1,0 0-1,1 0 1,-1 0-1,0 0 1,0 0-1,0 0 1,0 0 0,0 1-1,0-1 1,0 1-1,-1-1 1,1 1-1,0 0 1,0 0-1,0 0 1,0 0-1,-3 1 1,-3-1-49,1 0 0,-1 1 0,1 0 0,-1 0 0,-11 5 0,15-4 27,0 0-1,0 0 1,0 1-1,0 0 1,1-1-1,-1 1 1,1 1-1,0-1 1,0 0-1,0 1 1,0 0-1,1-1 1,-1 1-1,-1 4 1,3-6 10,0-1-1,1 1 1,-1-1 0,0 1 0,1 0 0,0-1 0,-1 1 0,1 0-1,0-1 1,0 1 0,0-1 0,0 1 0,0 0 0,0-1 0,0 1-1,1 0 1,-1-1 0,1 1 0,-1-1 0,1 1 0,-1-1 0,1 1-1,0-1 1,0 1 0,0-1 0,0 1 0,0-1 0,0 0 0,0 0-1,0 0 1,0 0 0,1 1 0,-1-1 0,0-1 0,1 1 0,-1 0-1,1 0 1,-1-1 0,1 1 0,-1 0 0,3-1 0,178 67-3386,-180-67 3403,-1 1 1,1 0-1,-1-1 0,1 0 0,-1 1 1,1-1-1,-1 0 0,1 0 0,-1 0 1,1 0-1,0 0 0,-1 0 1,1 0-1,-1-1 0,1 1 0,-1-1 1,1 1-1,-1-1 0,1 1 0,-1-1 1,0 0-1,3-1 0,-1-1 27,-1 1 0,1-1 0,-1 0 1,0 0-1,0 1 0,0-2 0,0 1 0,0 0 0,2-7 0,1-7 63,0 0 0,-1-1 0,3-22 0,-6 32-140,0-10 69,-1 17-42,0 0 0,0 0 0,0-1 0,0 1 0,0 0 0,0 0 0,0 0 0,0 0 0,0 0 0,1 0 0,-1 0 0,1-1 0,-1 1 1,0 0-1,1 0 0,0 0 0,-1 0 0,1 1 0,-1-1 0,1 0 0,0 0 0,0 0 0,0 0 0,0 1 0,-1-1 0,1 0 0,0 1 0,0-1 0,0 1 0,0-1 0,0 1 0,0-1 0,0 1 0,1 0 0,-1 0 0,0-1 0,0 1 0,0 0 0,0 0 0,0 0 0,0 0 0,2 1 1,18-5-130,-1 0 1,1-1-1,-1 0 1,0-2-1,27-13 1,-42 18 158,0-1 1,0 0-1,0 0 0,0-1 1,0 1-1,-1-1 1,0 0-1,0 0 0,0-1 1,0 1-1,-1-1 1,1 0-1,-1 0 0,0 0 1,-1 0-1,1 0 1,-1-1-1,0 1 1,-1-1-1,1 1 0,-1-1 1,0 0-1,0 0 1,-1-7-1,0 13-20,0-1 0,0 1-1,0 0 1,0-1 0,0 1 0,0-1-1,0 1 1,0-1 0,0 1 0,0-1 0,0 1-1,0-1 1,-1 1 0,1 0 0,0-1-1,0 1 1,0-1 0,-1 1 0,1 0 0,0-1-1,-1 1 1,1 0 0,0-1 0,-1 1-1,1 0 1,0-1 0,-1 1 0,1 0 0,-1 0-1,1 0 1,0-1 0,-1 1 0,1 0-1,-1 0 1,1 0 0,-1 0 0,1 0 0,-1 0-1,1 0 1,-1 0 0,1 0 0,-1 0-1,1 0 1,0 0 0,-1 0 0,1 0 0,-1 0-1,1 0 1,-1 1 0,-22 14 114,11 2-41,1-1 0,1 2 0,1 0 0,1 0 0,0 0 0,1 1 0,1 0 0,-7 38 0,5-8 172,3 1 0,0 69 0,4-108-217,3 39 29,-2-48-57,0 0 1,1-1 0,-1 1-1,0 0 1,1 0-1,-1 0 1,1-1 0,0 1-1,-1 0 1,1-1 0,0 1-1,0 0 1,0-1 0,0 1-1,0-1 1,0 0-1,1 1 1,-1-1 0,0 0-1,1 0 1,1 2 0,-2-5 34,0 0 0,0 0 0,0 1 1,0-1-1,-1 0 0,1 0 0,-1 0 1,1 0-1,-1 0 0,0 0 0,1 0 1,-1 0-1,0 0 0,-1-4 0,1 5-29,1-27 79,2-15-214,-3 1 0,-1-1 0,-8-45 0,9 88 113,0-1 1,1 1-1,-1-1 0,0 1 1,0 0-1,1-1 1,-1 1-1,0-1 0,1 1 1,-1 0-1,0-1 0,1 1 1,-1 0-1,1-1 1,-1 1-1,1 0 0,-1 0 1,1-1-1,-1 1 1,1 0-1,-1 0 0,1 0 1,-1 0-1,1 0 1,-1 0-1,1 0 0,-1 0 1,1 0-1,-1 0 1,1 0-1,-1 0 0,1 0 1,-1 0-1,1 0 0,26 2-103,-23-1 125,19 1 30,0 0 1,1-2-1,26-2 0,-44 2-16,1-1-1,-1 0 0,0 0 0,0-1 0,0 0 0,0 0 1,0 0-1,0-1 0,0 0 0,-1 0 0,1 0 0,-1-1 1,0 1-1,0-1 0,0 0 0,7-10 0,-11 13-1,0 0 0,0 0 1,0 0-1,0 0 0,-1 0 0,1 0 0,-1-1 0,1 1 0,-1 0 0,1 0 1,-1-1-1,1 1 0,-1 0 0,0 0 0,0-1 0,0 1 0,0 0 0,0-1 1,0-1-1,0 2-17,-1 0 1,1 1-1,-1-1 1,1 1-1,-1-1 0,1 0 1,-1 1-1,0-1 1,1 1-1,-1-1 1,0 1-1,1-1 1,-1 1-1,0 0 1,1-1-1,-1 1 0,0 0 1,0-1-1,0 1 1,1 0-1,-1 0 1,-2 0-1,-1 0-17,1-1 0,-1 2-1,0-1 1,0 0 0,0 1-1,0 0 1,0 0 0,0 0-1,0 0 1,1 0 0,-7 4-1,1 1 16,1 1-1,0 0 0,0 0 1,1 0-1,0 1 0,-10 15 1,15-21-24,0 1 0,0-1 0,0 1 0,1 0 0,-1 0 1,1-1-1,-1 1 0,1 0 0,0 0 0,0 0 0,1 0 0,-1 0 1,1 1-1,-1-1 0,1 0 0,0 0 0,0 0 0,0 0 1,1 0-1,-1 1 0,1-1 0,0 0 0,-1 0 0,1 0 1,1 0-1,1 5 0,1-6-295,-1 1-1,0-1 1,0 0 0,1 1-1,-1-1 1,1-1 0,0 1-1,0-1 1,0 1 0,-1-1-1,1 0 1,0 0 0,0-1 0,0 1-1,7-1 1,2 1-2205,0-1 1,1-1-1,21-3 0,-1-7-2471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9:23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3908,'0'0'13533,"-8"3"-13539,0 1 168,0 1 0,0 0 0,1 1 0,-1-1 0,1 2 0,1-1 0,-1 1 0,1 0 0,0 0-1,0 1 1,1-1 0,0 1 0,1 0 0,0 1 0,0-1 0,0 1 0,1 0 0,1 0 0,-1 0 0,0 11 0,3-19-146,0-1 1,1 1-1,-1 0 1,1-1-1,-1 1 0,1-1 1,-1 1-1,1-1 1,-1 1-1,1-1 1,0 1-1,-1-1 1,1 1-1,0-1 1,-1 0-1,1 1 1,0-1-1,-1 0 0,1 0 1,0 0-1,0 1 1,-1-1-1,1 0 1,0 0-1,0 0 1,-1 0-1,1 0 1,1-1-1,29 1-305,-26 0 63,4-2-770,0 0 0,0 0-1,-1 0 1,1-1-1,-1-1 1,1 0 0,-1 0-1,0 0 1,0-1 0,-1 0-1,0 0 1,1-1 0,8-9-1,13-15-4507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9:23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181 135 4420,'7'-14'2180,"-2"0"-1,1-1 1,-2 1 0,0-1-1,0 0 1,2-31-1,-9 45 1069,-3 7-2542,-6 9-645,1 6 275,1 0-1,2 0 1,0 1 0,1 0 0,0 0 0,2 0 0,-3 37-1,4-6 72,2 1 0,6 61 0,-4-115-408,6 47 41,-6-45-63,0 0 0,1-1 1,-1 1-1,0 0 1,1 0-1,0-1 0,-1 1 1,1 0-1,0-1 1,0 1-1,0-1 0,0 1 1,0-1-1,0 1 1,0-1-1,1 0 0,-1 0 1,0 0-1,1 1 1,-1-1-1,4 1 0,-4-2-13,-1 0-1,1 0 0,0 0 0,-1 0 0,1-1 0,-1 1 1,1 0-1,0 0 0,-1-1 0,1 1 0,-1 0 0,1-1 1,-1 1-1,1-1 0,-1 1 0,1-1 0,-1 1 0,1-1 1,-1 1-1,0-1 0,1 1 0,-1-1 0,0 1 0,1-1 1,-1 0-1,0 1 0,0-1 0,0 1 0,0-1 1,1 0-1,-1 1 0,0-1 0,0 0 0,0 1 0,0-1 1,0 0-1,-1 0 0,1-36-1220,0 29 849,-1-4 74,0 1 0,-1 0 0,0 0 0,0 0 0,-2 0 0,1 0 0,-1 0 0,-1 1 0,0 0 0,0 0 0,-1 0 0,-9-12 0,0 3 843,-1 1-1,-1 0 1,0 1-1,-35-26 1,89 42 1792,41 8-1579,17 1-1446,-36-13-6262,-48 0-675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35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6150,'0'0'17921,"-9"9"-16966,-27 30-314,33-36-554,1 0 1,-1 0-1,1 0 1,0 0-1,0 1 1,1-1-1,-1 0 1,-1 6-1,3-8-56,-1 0 0,1 0 0,0 0-1,0 1 1,0-1 0,0 0 0,0 0-1,0 0 1,0 0 0,0 1 0,0-1-1,0 0 1,1 0 0,-1 0 0,1 0-1,-1 0 1,1 0 0,0 2 0,1-2-13,-1 1 1,1-1-1,0 0 1,-1 0-1,1 0 0,0 0 1,0 0-1,0 0 1,0 0-1,0-1 1,0 1-1,0-1 1,0 0-1,0 1 1,0-1-1,0 0 1,0 0-1,0 0 1,0 0-1,0-1 1,0 1-1,0 0 1,3-2-1,3-1-15,-1 0-1,0 0 1,0-1-1,0 0 1,8-6-1,-11 6-88,0 1 0,0 0 0,0 0 0,0 1 0,1-1 0,-1 1 0,1 0 0,0 0 0,0 0 0,0 1 0,0-1 0,0 1 0,0 0 0,0 1 0,8-1 0,-11 5 144,-1 0-1,1 1 1,-1-1 0,-1 0 0,1 0 0,0 1 0,-1-1 0,0 0 0,0 0 0,0 1-1,-2 6 1,2 0 38,-1-10-67,1 0 1,0 0-1,0 1 1,0-1-1,0 0 1,0 0-1,0 0 1,0 1-1,0-1 1,1 0-1,-1 0 1,0 0-1,1 0 1,-1 1-1,1-1 0,-1 0 1,1 0-1,0 0 1,-1 0-1,1 0 1,0 0-1,0 0 1,0 0-1,-1-1 1,1 1-1,0 0 1,0 0-1,0-1 1,0 1-1,0-1 1,1 1-1,-1-1 1,0 1-1,0-1 1,0 1-1,0-1 1,1 0-1,-1 0 0,0 0 1,0 0-1,0 0 1,1 0-1,-1 0 1,0 0-1,0 0 1,0 0-1,1-1 1,-1 1-1,0-1 1,0 1-1,0-1 1,2 0-1,10-5 123,0 0 0,0-1 0,21-14 0,-13 8-379,-19 11 156,0 1-1,0 0 1,1 0 0,-1 0-1,0 0 1,1 0 0,-1 0-1,0 0 1,1 1 0,-1-1 0,1 1-1,-1 0 1,1 0 0,-1 0-1,1 0 1,2 0 0,-4 1 61,1 0 1,-1 0-1,0 0 1,0 0-1,-1 0 1,1 1-1,0-1 1,0 0-1,0 0 0,-1 1 1,1-1-1,-1 0 1,1 1-1,-1-1 1,1 1-1,-1-1 1,0 0-1,0 1 1,0-1-1,0 1 1,0-1-1,0 1 1,0-1-1,0 1 1,0-1-1,-1 0 1,0 3-1,-1 9 239,0-1-1051,1-4-6987,1-17-3573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9:24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 30 10250,'0'0'12913,"-14"-6"-12037,4 2-744,4 1-90,0 0 1,0 0-1,-1 1 0,1 0 1,-1 0-1,0 0 1,1 1-1,-1 0 1,0 0-1,0 1 0,0 0 1,1 0-1,-8 2 1,-2 2-25,0 0 0,1 1 1,-1 1-1,1 1 0,-21 12 1,31-16-35,0 0 0,0 0 0,0 0 0,0 1 0,1 0 0,-1 0 0,1 0 1,0 0-1,0 1 0,1-1 0,-1 1 0,1 0 0,0 0 0,0 0 0,1 1 0,-1-1 0,1 1 0,-2 8 1,4-13-26,0-1-1,0 1 1,1 0 0,-1-1 0,0 1 0,0-1 0,1 1 0,-1-1 0,0 1 0,1 0 0,-1-1 0,1 1-1,-1-1 1,1 0 0,-1 1 0,1-1 0,-1 1 0,1-1 0,-1 0 0,1 1 0,-1-1 0,1 0 0,0 0 0,-1 1-1,1-1 1,-1 0 0,1 0 0,0 0 0,-1 0 0,1 0 0,0 0 0,-1 0 0,1 0 0,0 0 0,30 0-440,-24 0 296,17-1-304,-7 0 129,0 1 1,-1 0-1,1 1 0,30 7 1,-44-8 426,-1 1 1,0-1-1,1 1 1,-1 0-1,0 0 0,0 0 1,0 0-1,0 0 1,0 0-1,0 1 1,0-1-1,0 0 0,0 1 1,-1 0-1,1 0 1,0-1-1,-1 1 0,0 0 1,1 0-1,-1 0 1,0 0-1,0 0 1,0 1-1,0-1 0,0 0 1,-1 0-1,1 1 1,-1-1-1,0 0 1,1 1-1,-1-1 0,0 1 1,0-1-1,0 0 1,-1 1-1,1-1 1,-1 0-1,1 1 0,-1-1 1,0 0-1,-1 4 1,-1-1 268,0 1-1,0-1 1,-1 0 0,0 0 0,0 0-1,0 0 1,0-1 0,-1 0 0,1 0 0,-7 4-1,-53 34 616,60-40-929,0 0 0,0 0 0,-1 0-1,1 0 1,0-1 0,-1 0 0,1 0 0,-1 0 0,1 0-1,-1-1 1,1 0 0,-1 0 0,0 0 0,1 0 0,-7-2-1,9 1-129,1 0-1,-1 0 1,0 0-1,0 0 1,0 0-1,1-1 0,-1 1 1,0 0-1,1-1 1,0 0-1,-1 1 1,1-1-1,0 0 1,0 0-1,0 1 0,0-1 1,0 0-1,0 0 1,0 0-1,1 0 1,-1 0-1,1-1 1,-1 1-1,1 0 0,0 0 1,0 0-1,0 0 1,0 0-1,0 0 1,1-1-1,-1 1 0,1 0 1,0-3-1,1 0-479,-1 1 0,0 0-1,1 0 1,0-1 0,0 1-1,0 1 1,0-1-1,1 0 1,-1 0 0,1 1-1,0 0 1,0-1 0,4-2-1,27-24-6874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9:24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6694,'0'0'13757,"-4"10"-12625,1-2-984,-3 4 364,1 0 0,1 1 0,0-1 0,1 1 0,0 0 0,1 0 0,-1 26 0,3-38-508,0 0 0,0-1 0,0 1 0,0 0-1,0-1 1,1 1 0,-1 0 0,0-1 0,1 1 0,-1 0 0,0-1 0,1 1-1,-1-1 1,1 1 0,-1 0 0,1-1 0,-1 1 0,1-1 0,-1 1 0,1-1-1,0 0 1,-1 1 0,1-1 0,0 0 0,-1 1 0,1-1 0,0 0 0,1 1-1,25-4 84,21-18-734,-27 5-799,-1-1 1,-1 0 0,30-35-1,-63 97 2968,9-33-1318,-1 2 180,1 0 0,0 1 0,0 0 0,2 0 1,-1 0-1,0 26 0,4-41-447,0 1 0,0-1 0,-1 0 0,1 1 0,1-1 0,-1 0 0,0 1 0,0-1 0,0 0 0,0 1 0,0-1 0,0 0-1,0 1 1,0-1 0,0 0 0,1 1 0,-1-1 0,0 0 0,0 1 0,0-1 0,1 0 0,-1 0 0,0 1 0,0-1 0,1 0 0,-1 0 0,0 0 0,1 1 0,-1-1 0,0 0 0,0 0 0,1 0 0,-1 0 0,0 0-1,1 0 1,-1 0 0,0 1 0,1-1 0,-1 0 0,1 0 0,-1 0 0,0 0 0,1 0 0,-1-1 0,0 1 0,1 0 0,-1 0 0,0 0 0,1 0 0,-1 0 0,0 0 0,1-1 0,-1 1 0,0 0 0,0 0 0,1 0-1,-1-1 1,0 1 0,1 0 0,17-15-5603,-4-8-3164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9:24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16239,'0'0'8536,"-4"10"-8285,-7 16 157,2 2-1,0-1 1,2 1-1,2 0 1,-4 44-1,9-71-402,-1 1-1,1-1 0,0 1 1,0 0-1,1-1 1,-1 1-1,0 0 0,1-1 1,-1 1-1,1-1 0,-1 1 1,1-1-1,-1 1 1,1-1-1,0 1 0,0-1 1,0 0-1,0 1 0,0-1 1,0 0-1,0 0 0,1 0 1,-1 0-1,0 0 1,0 0-1,1 0 0,-1 0 1,1 0-1,-1 0 0,3 0 1,3 0-93,1 0 0,-1 0 1,0 0-1,1-1 0,13-2 0,-16 1 22,-1 0 0,1 1 0,-1 0 0,1-1 0,0 2 0,-1-1 0,1 0 0,-1 1 0,1 0 0,-1 0 1,1 0-1,-1 0 0,0 1 0,0 0 0,4 2 0,-7-3 89,0 0 0,0 0 0,0 0 0,0 0 0,-1 0 0,1 0 0,0 0 0,-1 0 0,1 0 0,-1 0 0,1 0 0,-1 1 0,1-1 0,-1 0 0,0 0 0,0 1 0,0-1 0,0 0 0,0 0 0,0 1 0,0-1 0,0 0 0,0 0 0,0 1 0,-1-1 0,1 0 0,-1 0 0,1 0 0,-1 0 0,1 1 0,-1-1 0,1 0 0,-1 0 0,0 0 0,0 0 0,0 0 0,1 0 0,-1-1 0,-2 2 0,0 2 170,-1-1 0,0 1 0,-1-1 0,1 0 1,-1-1-1,1 1 0,-1-1 0,-5 2 0,3-1-73,1-2 1,-1 1-1,0-1 0,0 0 1,1-1-1,-1 1 0,0-1 0,0-1 1,1 1-1,-1-1 0,-9-2 1,13 2-325,0 0 0,0-1 0,0 1 0,1 0 0,-1-1 0,0 1 0,1-1 0,-1 0 0,1 0 0,0 0 0,-4-4 0,5 4-489,-1 0 0,0-1 1,1 1-1,0-1 0,0 0 0,0 1 0,0-1 0,0 0 1,0 0-1,1 0 0,-1 1 0,1-1 0,0-6 1,0-6-8159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9:25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 18097,'-8'0'3080,"-19"0"-533,-45 6 0,63-5-2475,1 1 0,0 0-1,-1 0 1,1 0 0,0 1 0,1 1-1,-1-1 1,0 1 0,1 1 0,-12 8-1,18-12-97,0-1-1,0 1 1,0-1 0,0 1-1,0 0 1,0-1-1,0 1 1,1 0-1,-1-1 1,0 1-1,1 0 1,-1 0 0,0 0-1,1 0 1,-1 0-1,1 0 1,-1 0-1,1 0 1,0 0 0,-1 0-1,1 0 1,0 0-1,0 0 1,0 0-1,0 0 1,0 0-1,0 0 1,0 0 0,0 0-1,0 0 1,0 1-1,1-1 1,-1 0-1,0 0 1,1 0-1,-1 0 1,1 0 0,-1-1-1,2 3 1,0-1-76,0-1 0,1 1 0,-1-1 1,1 1-1,-1-1 0,1 0 0,0 0 1,-1 0-1,1 0 0,0-1 0,0 1 0,0-1 1,3 1-1,146 1-4228,-152-2 4331,1 0-1,-1 0 1,1 0-1,-1 1 1,1-1-1,-1 0 1,1 0-1,-1 0 1,1 0-1,-1 1 1,1-1-1,-1 0 0,0 0 1,1 1-1,-1-1 1,1 0-1,-1 1 1,0-1-1,1 0 1,-1 1-1,0-1 1,1 1-1,-1-1 0,0 1 1,0-1-1,1 1 1,-1-1-1,0 1 1,0-1-1,0 1 1,0-1-1,0 1 1,1 0-1,-6 23 954,-17 19 1653,11-31-2018,0 0 0,-1-1-1,-15 12 1,21-19-587,0 0-1,0 0 1,0 0-1,-1-1 1,1 0-1,-1 0 1,0 0-1,1-1 1,-12 2-1,17-4-140,0 0-1,0 0 1,0 0-1,0 0 1,0 0-1,0-1 1,1 1-1,-1 0 1,0 0-1,0-1 1,0 1-1,0-1 1,1 1-1,-1-1 1,0 1-1,1-1 1,-1 1-1,0-1 1,1 1-1,-1-1 1,1 0-1,-1 0 1,0 1-1,1-1 1,0 0-1,-1 0 0,1 1 1,0-1-1,-1 0 1,1 0-1,0 0 1,0 0-1,-1 0 1,1 1-1,0-1 1,0 0-1,0 0 1,0 0-1,0 0 1,1 0-1,-1 0 1,0 0-1,0 1 1,1-1-1,-1-1 1,0-3-730,0-24-5933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9:25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13869,'0'8'2776,"-3"33"-247,-2-1 1,-2 1-1,-13 45 0,8-35-1884,10-46-582,-2 10 235,1 1 0,0-1 0,2 0 1,-1 21-1,2-35-299,0-1 0,0 0 0,0 1 0,0-1 0,1 1 0,-1-1 0,0 1 1,0-1-1,1 0 0,-1 1 0,0-1 0,1 1 0,-1-1 0,0 0 0,1 1 0,-1-1 0,0 0 1,1 0-1,-1 1 0,1-1 0,-1 0 0,1 0 0,-1 0 0,1 0 0,-1 1 0,1-1 0,-1 0 1,0 0-1,1 0 0,-1 0 0,1 0 0,-1 0 0,1 0 0,-1 0 0,1 0 0,-1 0 0,1-1 1,-1 1-1,1 0 0,-1 0 0,1 0 0,-1-1 0,1 1 0,-1 0 0,0 0 0,1-1 0,-1 1 1,0 0-1,1-1 0,-1 1 0,0 0 0,1-1 0,-1 0 0,23-18-783,-17 12 550,-1-1 0,-1 0 1,1 0-1,-1 0 0,-1 0 0,1-1 1,-1 0-1,-1 1 0,0-1 1,0 0-1,-1 0 0,0 0 0,0-18 1,-1 27 246,-1 0 1,1 0 0,0 0 0,0 0 0,0 0 0,0 0-1,-1 1 1,1-1 0,0 0 0,0 0 0,-1 0 0,1 0 0,0 0-1,0 0 1,0 0 0,-1 0 0,1 0 0,0 0 0,0 0-1,0 0 1,-1 0 0,1 0 0,0 0 0,0 0 0,0 0 0,-1 0-1,1-1 1,0 1 0,0 0 0,0 0 0,-1 0 0,1 0-1,0 0 1,0 0 0,0-1 0,0 1 0,-1 0 0,1 0 0,0 0-1,0 0 1,0-1 0,0 1 0,0 0 0,0 0 0,0 0-1,0-1 1,0 1 0,0 0 0,-1 0 0,1 0 0,0-1 0,-9 21 136,9-18-130,0 0 0,-1-1 1,1 1-1,0 0 1,0 0-1,0-1 0,0 1 1,1 0-1,-1 0 1,0-1-1,1 1 0,-1 0 1,1-1-1,-1 1 0,1 0 1,0-1-1,0 1 1,0-1-1,0 1 0,0-1 1,0 0-1,0 1 0,0-1 1,1 0-1,-1 0 1,0 0-1,1 0 0,1 1 1,-1-1 8,1 0-1,-1-1 1,0 1 0,1-1 0,-1 1 0,1-1-1,-1 0 1,0 0 0,1 0 0,-1 0 0,1-1-1,-1 1 1,0-1 0,1 1 0,-1-1-1,0 0 1,1 0 0,-1 0 0,0 0 0,3-2-1,25-29 116,-17 18-150,-20 36 77,2-10 24,0 1 0,1 1 1,1-1-1,0 0 0,1 1 1,-1 24-1,2-38-100,1 1 0,0 0 0,0 0 0,0 0 0,0-1 0,1 1 0,-1 0 0,0 0 0,0-1 0,0 1 0,1 0 0,-1 0 0,0-1 0,1 1 0,-1 0 0,0-1 0,1 1 0,-1 0 0,1-1 0,-1 1 0,1 0 0,0-1 0,-1 1 0,1-1 0,0 0 0,-1 1 0,1-1 0,0 1 0,-1-1 0,1 0 0,0 1 0,0-1 0,-1 0 0,1 0 0,0 0 0,0 0 0,0 0 0,-1 1 0,1-1 0,0-1 0,0 1 0,0 0 0,-1 0 0,1 0 0,0 0 0,0 0 0,1-1 0,2-1-161,0 1-1,-1 0 0,1-1 0,0 0 1,-1 0-1,1 0 0,-1 0 0,6-4 1,3-7-1552,-1 0 0,0 0-1,-1-1 1,0 0 0,8-18 0,8-17-6919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9:26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8776,'-4'9'4757,"-7"15"-2281,2 1-1,0 0 1,-9 47 0,11-33-951,2 1 0,0 43 0,-6 105-490,13-228-2852,-4-57 0,0 19-277,2 82 2150,1 1 1,-1-1-1,1 0 0,0 0 1,0 1-1,0-1 0,0 0 0,1 0 1,0 0-1,0 0 0,0 0 1,0-1-1,0 1 0,1-1 0,0 1 1,0-1-1,0 0 0,0 0 1,0 0-1,0 0 0,1-1 1,-1 1-1,1-1 0,0 0 0,0 0 1,0 0-1,0-1 0,0 1 1,0-1-1,6 1 0,-2 0 78,0-1 0,0 0 0,0 0-1,0-1 1,0 0 0,1 0 0,-1 0 0,0-1 0,0-1-1,0 0 1,-1 0 0,1 0 0,0-1 0,-1 0 0,11-6-1,26-25 23,-41 32-157,-1 0 1,0 0 0,1-1-1,-1 1 1,0-1 0,-1 1-1,1-1 1,0 0-1,-1 0 1,1 1 0,-1-1-1,0 0 1,0-1 0,0 1-1,0-3 1,-2 10-27,-1-1 0,1 1 0,-1 0 0,0-1 0,0 1 0,-1-1 0,1 0 0,-4 4 0,-3 6 174,5-7-20,1 0 1,-1 0-1,1 0 0,1 1 1,-1-1-1,1 1 0,0 0 1,1 0-1,0 0 0,0 0 1,0 0-1,1 0 0,0 8 1,1-15-106,-1 1 0,1 0 0,-1-1 0,1 1 0,0 0 0,-1-1 0,1 1 1,0-1-1,-1 1 0,1-1 0,0 0 0,0 1 0,-1-1 0,1 0 0,0 1 0,0-1 0,0 0 1,-1 0-1,1 0 0,0 0 0,0 1 0,0-1 0,0 0 0,-1-1 0,1 1 0,0 0 0,0 0 0,0 0 1,0 0-1,-1-1 0,1 1 0,0 0 0,0-1 0,-1 1 0,2-1 0,27-16 267,-13 0-550,-1-1 1,0-1-1,-2 0 1,0-1 0,-1 0-1,-1-1 1,-1 0-1,8-28 1,-24 97 143,2-35 256,1 1 0,0 0 0,1 0 0,0-1 0,1 23 0,1-34-225,0 0 0,0 0 1,1 0-1,-1 0 0,0 0 1,1 0-1,-1 1 0,1-1 1,-1-1-1,1 1 0,0 0 1,0 0-1,0 0 0,0 0 1,0-1-1,1 1 0,-1 0 1,1-1-1,-1 1 0,1-1 1,-1 1-1,1-1 0,0 0 1,-1 0-1,1 0 0,0 0 1,0 0-1,0 0 0,0 0 1,0-1-1,0 1 0,0-1 1,0 1-1,0-1 0,0 0 1,0 0-1,0 0 0,0 0 1,0 0-1,1 0 0,-1-1 1,0 1-1,0-1 0,0 1 1,0-1-1,2-1 0,20-9-4804,-4-9-2776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9:26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13357,'0'0'3966,"-2"8"-1265,-8 50-188,-2 7 293,-7 110 0,19 26-2234,0-388-3957,0 186 3737,20 27 193,-12-23-502,-1 0 1,0 0 0,1 0-1,-1-1 1,1-1 0,0 1-1,0-1 1,0 0 0,0-1-1,-1 0 1,1 0-1,0-1 1,0 0 0,10-3-1,-13 4 2,-1-1 0,1-1 0,0 1 0,0 0-1,-1-1 1,1 0 0,-1 0 0,0-1 0,1 1-1,-1-1 1,0 0 0,0 0 0,-1 0-1,1-1 1,-1 1 0,0-1 0,1 0 0,-1 0-1,-1 0 1,1 0 0,-1 0 0,0-1 0,4-8-1,-6 13-40,0-1 0,0 1 0,-1 0-1,1-1 1,0 1 0,0-1-1,0 1 1,0 0 0,0-1 0,-1 1-1,1 0 1,0-1 0,0 1 0,0 0-1,-1-1 1,1 1 0,0 0-1,-1 0 1,1-1 0,0 1 0,-1 0-1,1 0 1,0 0 0,-1-1-1,1 1 1,0 0 0,-1 0 0,1 0-1,0 0 1,-1 0 0,1 0 0,-1 0-1,1 0 1,0 0 0,-1 0-1,1 0 1,-1 0 0,1 0 0,0 0-1,-1 0 1,1 0 0,0 0-1,-1 0 1,1 1 0,-1-1 0,1 0-1,0 0 1,-1 0 0,1 1-1,0-1 1,0 0 0,-1 1 0,-23 10 81,15-5 66,1 1 0,0 1 0,0-1 0,1 1 0,0 1 0,0-1 0,-7 15 0,10-18-79,1 1 0,0 0 0,1 0 0,-1 1 0,1-1 0,1 0 0,-1 1 0,1 0 0,0-1 0,0 1 0,1 0 0,0-1 0,1 10 0,0-14-81,0-1 0,0 1 0,0 0 0,0 0 1,0-1-1,1 1 0,-1-1 0,0 1 0,1-1 0,-1 0 1,1 0-1,0 1 0,0-1 0,-1 0 0,1-1 0,0 1 1,0 0-1,0 0 0,0-1 0,0 1 0,0-1 0,0 1 0,0-1 1,0 0-1,0 0 0,0 0 0,0 0 0,3-1 0,4 1-928,1 0 0,-1-1-1,1 0 1,17-4-1,7-12-6439,-1-8-5606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9:27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 11082,'0'0'7373,"-9"0"-3802,1 0-3063,-1 1 0,1 1 0,0-1 0,-1 1 0,1 1 0,-12 4 0,18-6-485,-1 0 1,1 0-1,0 0 0,0 0 0,0 1 0,0-1 0,0 0 0,0 1 0,0 0 0,0-1 1,1 1-1,-1 0 0,1 0 0,-1 0 0,1 0 0,0 0 0,0 0 0,-1 0 0,2 0 1,-1 1-1,0-1 0,0 0 0,1 1 0,-1-1 0,1 0 0,0 1 0,-1-1 0,1 1 1,1-1-1,-1 1 0,0-1 0,1 4 0,0-4-62,0 0 1,0 0 0,1 0-1,-1 0 1,0-1-1,1 1 1,-1-1-1,1 1 1,-1-1-1,1 1 1,0-1-1,0 0 1,-1 0-1,1 0 1,0 0-1,0 0 1,0 0-1,0 0 1,0-1-1,4 1 1,52 10-801,-38-8-28,-19-3 810,9 2-437,0 1-1,0-1 1,0 1-1,11 6 1,-20-9 560,1 1 0,-1-1 0,0 1-1,0-1 1,0 1 0,0-1 0,0 1 0,0 0 0,0 0-1,0-1 1,0 1 0,-1 0 0,1 0 0,0 0 0,0 0-1,-1 0 1,1 0 0,0 0 0,-1 0 0,1 0 0,-1 0-1,0 0 1,1 0 0,-1 0 0,0 1 0,0-1 0,1 0-1,-1 0 1,0 0 0,0 0 0,0 1 0,-1-1 0,1 0 0,0 0-1,0 0 1,-1 0 0,1 1 0,0-1 0,-1 0 0,1 0-1,-1 0 1,1 0 0,-1 0 0,0 0 0,0 0 0,1 0-1,-1 0 1,0-1 0,-1 2 0,-5 4 113,0 0 0,0 0 0,-1-1 0,1 0 1,-1-1-1,0 0 0,0 0 0,0-1 0,-1 0 0,1 0 0,-1-1 1,-12 2-1,-48 3-2235,6-10-3865,13-9-4409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9:27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18706,'0'0'8360,"51"30"-10218,-32-29-3267,7-1-14093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9:27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63 769,'-8'3'10591,"-29"10"-6661,35-12-3600,-1-1-1,1 1 1,0 0 0,-1 0 0,1 0-1,0 0 1,0 1 0,0-1 0,0 0-1,0 1 1,0 0 0,0-1 0,0 1-1,0 0 1,1 0 0,-1 0 0,0 2-1,2-3-291,1 0-1,-1 0 1,1 0-1,0 0 1,-1 0-1,1-1 0,0 1 1,0 0-1,-1-1 1,1 1-1,0 0 1,0-1-1,0 1 0,0-1 1,0 0-1,0 1 1,0-1-1,0 0 1,0 1-1,0-1 1,0 0-1,0 0 0,0 0 1,2 0-1,34 4 322,-31-3-175,795-7 5322,-762 4-5252,899-105 109,-852 99-1811,-68 7-2504,1 1-3695,-32 0-3200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36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18193,'0'0'8937,"48"48"-20212,-42-46 1858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9:28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168 155 10410,'-14'4'1495,"1"-1"-1228,-62 19 385,70-20-458,0 0 0,0 0 1,1 0-1,-1 0 1,1 1-1,-1-1 0,1 1 1,0 1-1,0-1 1,0 0-1,0 1 1,1 0-1,-5 6 0,8-10-121,0 1-1,-1 0 1,1-1-1,0 1 0,0 0 1,0 0-1,-1-1 1,1 1-1,0 0 0,0 0 1,0-1-1,0 1 1,0 0-1,1 0 0,-1-1 1,0 1-1,0 0 1,0 0-1,1-1 1,-1 1-1,0 0 0,1-1 1,-1 1-1,1 0 1,-1-1-1,0 1 0,1-1 1,-1 1-1,1-1 1,0 1-1,0 0 0,23 12 852,-5-7-438,0 0 0,0-2 0,0 0 1,39 3-1,86-6 941,-72-2-876,792-63 1273,-566 33-1726,102-3 80,576-75 1811,-943 103-2032,-13 4-141,-1-1 1,0-2-1,0 0 1,28-11 0,-47 16 97,0 0 0,0 0 1,-1 0-1,1 0 1,0 0-1,0 0 0,-1 0 1,1 0-1,0 0 1,0 0-1,-1-1 1,1 1-1,0 0 0,0 0 1,0 0-1,-1 0 1,1 0-1,0 0 0,0 0 1,0-1-1,-1 1 1,1 0-1,0 0 1,0 0-1,0-1 0,0 1 1,-1 0-1,1 0 1,0 0-1,0-1 0,0 1 1,0 0-1,0 0 1,0-1-1,0 1 1,0 0-1,0 0 0,0-1 1,0 1-1,0 0 1,0 0-1,0-1 0,0 1 1,0 0-1,0 0 1,0-1-1,0 1 1,0 0-1,0 0 0,0 0 1,0-1-1,0 1 1,1 0-1,-1 0 0,0-1 1,0 1-1,0 0 1,0 0-1,0 0 1,1 0-1,-1-1 0,0 1 1,-29-5-5376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1:39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34 138 12172,'0'0'-540,"-6"-9"871,-19-31 102,25 40-412,0-1 0,-1 0 0,1 1 0,0-1 0,0 0 0,-1 1 0,1-1-1,0 0 1,0 1 0,0-1 0,0 0 0,0 1 0,0-1 0,0 0 0,0 1 0,0-1 0,0 0 0,0 1 0,0-1 0,1 0 0,-1 1 0,0-1 0,0 0 0,1 1 0,-1-1 0,1 0 0,-1 1 0,0-1 0,1 1 0,-1-1 0,1 1 0,-1-1 0,1 1 0,-1-1 0,1 1 0,1-1 0,24-7 234,-18 7-155,76-17 102,1 4 0,110-4-1,179 11-309,-297 8 12,174-1-525,1010 5 874,-641 47 374,-253-13-3619,-274-34-687,-17-4-3325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1:39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0 251 9833,'0'0'3305,"17"-5"-3172,127-30 424,165-17-1,-232 41-478,451-56-439,749 0 1,-959 62-2870,-165-4-202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6:52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444 0 10282,'0'0'9038,"-9"8"-8008,-97 98 857,-138 178 0,231-269-1943,-1 1-153,1 1 0,1 0 1,-21 37-1,35-53-2737,5-7 1498,17-22-2353,9-13-2108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6:52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3748,'0'0'12011,"-23"48"-10346,-1-5 65,1 8-513,-2 5-512,10-1-225,1-4-287,12-7-129,2-6 0,5-5 0,8-8 0,0-4 0,1-7 64,-3-4-1089,-9-7-1217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6:52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0 185 6790,'0'0'14927,"90"16"-14383,-37-16-352,-1 0-96,0-5-640,2-6-1634,-11-4-481,0-1-1441,-6-4-96,-5 1-1569</inkml:trace>
  <inkml:trace contextRef="#ctx0" brushRef="#br0" timeOffset="1">537 17 7495,'0'0'10965,"-9"-5"-9177,6 4-1704,1-1-1,-1 1 0,0-1 0,-1 1 0,1 0 0,0 0 0,0 0 0,0 1 0,-1-1 0,1 1 0,0-1 0,0 1 0,-1 0 0,1 1 0,0-1 0,-1 0 0,1 1 0,0 0 0,0 0 0,0 0 0,0 0 0,0 0 0,0 1 0,0-1 0,0 1 0,0 0 0,0 0 0,-4 4 0,1-1 56,-33 28 498,37-31-627,-1 0-1,1 0 1,1 0-1,-1 0 1,0 1-1,0-1 0,1 1 1,0-1-1,-1 1 1,1-1-1,0 1 1,0 0-1,0 0 1,0 4-1,1-6-9,0 0-1,1-1 0,-1 1 1,0 0-1,1 0 1,-1 0-1,0-1 0,1 1 1,-1 0-1,1 0 1,-1-1-1,1 1 0,0 0 1,-1-1-1,1 1 1,0-1-1,-1 1 0,1-1 1,0 1-1,0-1 0,-1 1 1,1-1-1,0 0 1,0 1-1,0-1 0,0 0 1,1 0-1,31 5 15,-25-4-53,35 3-531,-28-4 316,0 2-1,0-1 1,0 2-1,0 0 1,-1 0-1,1 1 1,18 9-1,-32-13 267,0 1-1,0-1 1,-1 0-1,1 1 1,0-1-1,0 1 1,0-1-1,0 1 1,-1 0-1,1-1 1,0 1-1,0 0 1,-1-1-1,1 1 1,-1 0-1,1 0 0,-1 0 1,1 0-1,-1-1 1,1 1-1,-1 0 1,0 0-1,1 0 1,-1 0-1,0 0 1,0 0-1,0 0 1,0 0-1,0 0 1,0 0-1,0 0 1,0 1-1,-1 0 113,-1 1 0,1-1 1,0 0-1,-1 0 0,0 0 0,1 0 0,-1 0 1,0 0-1,0 0 0,0-1 0,0 1 0,-2 1 1,-11 5 1039,0 1 1,-26 9 0,41-18-1154,-10 5 172,-1-1-1,1-1 1,-1 0-1,0-1 1,0 0-1,0 0 1,0-1 0,0-1-1,-17 0 1,27-1-263,1 1 0,-1 0 0,0 0 0,1 0 0,-1 0 0,1-1 0,-1 1 0,0 0 0,1-1 0,-1 1 0,1 0 1,-1-1-1,1 1 0,-1-1 0,1 1 0,-1-1 0,1 1 0,-1-1 0,1 1 0,0-1 0,-1 1 0,1-1 0,0 0 0,0 1 0,-1-1 0,1 0 1,0 1-1,0-1 0,0 1 0,0-1 0,0 0 0,0 1 0,0-1 0,0 0 0,0 1 0,0-1 0,0 0 0,0 1 0,0-1 0,1 0 0,-1 1 1,1-2-1,13-26-6519,4 9-2071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6:53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8232,'0'0'16495,"-9"3"-16292,-4 4-163,0-1 0,0 1 0,-18 14-1,29-19-64,-1-1 0,0 1 0,1 0 0,-1 0 0,1 0 0,0 1 0,0-1-1,-1 0 1,2 1 0,-1-1 0,0 1 0,0 0 0,1 0 0,0 0-1,-1-1 1,1 1 0,0 0 0,0 1 0,1-1 0,-1 0 0,1 0 0,-1 0-1,1 0 1,0 0 0,0 1 0,1-1 0,0 4 0,1-3-15,1 0 0,0 0 1,1 0-1,-1 0 1,1-1-1,0 1 0,0-1 1,0 0-1,0 0 0,0 0 1,1-1-1,4 3 0,9 6-31,-18-11 85,0 0 1,1 0 0,-1 0-1,0 0 1,0 0 0,1 0-1,-1 0 1,0 0 0,0 1-1,1-1 1,-1 0 0,0 0 0,0 0-1,1 0 1,-1 1 0,0-1-1,0 0 1,0 0 0,0 1-1,1-1 1,-1 0 0,0 0-1,0 1 1,0-1 0,0 0 0,0 0-1,0 1 1,0-1 0,0 0-1,0 1 1,0-1 0,0 0-1,0 0 1,0 1 0,0-1-1,0 0 1,0 1 0,0-1 0,0 0-1,0 0 1,0 1 0,0-1-1,0 0 1,0 0 0,-1 1-1,1-1 1,0 0 0,0 0-1,0 1 1,-1-1 0,1 0 0,0 0-1,0 0 1,0 0 0,-1 1-1,1-1 1,0 0 0,0 0-1,-1 0 1,1 0 0,0 0-1,0 0 1,-1 0 0,1 1 0,0-1-1,-1 0 1,1 0 0,0 0-1,-1 0 1,-24 4 1512,21-4-1317,-22 4 31,13-2-235,1 0 1,-1 0-1,1 1 0,-22 8 0,47-13-4587,13 3 2106,6 0-596,2-10-1712,5-6-993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6:54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14157,'0'0'3038,"-8"1"-438,-2 3-2353,0 1 0,0 0 1,0 0-1,1 1 0,0 0 1,0 0-1,1 1 0,-1 1 1,2-1-1,-1 1 1,1 0-1,0 1 0,1 0 1,0 0-1,0 0 0,1 1 1,0 0-1,0 0 0,2 0 1,-5 14-1,8-23-242,0 0 0,0 0 0,0 0 0,0 0 0,0 0 0,0 0 0,0 0-1,0 0 1,0 0 0,1 0 0,-1 0 0,0 0 0,1 0 0,-1 0 0,1 0 0,-1 0 0,1 0 0,-1 0 0,1 0 0,-1-1 0,1 1 0,0 0 0,0-1-1,-1 1 1,1 0 0,0-1 0,0 1 0,2 0 0,0 1 18,1-1 0,-1 0-1,1 0 1,0 0 0,0 0 0,-1-1-1,1 0 1,5 0 0,5 0 21,0-1-1,0-1 1,23-6 0,-16 1-320,-2 0 0,1-2 0,-1-1-1,-1 0 1,31-23 0,-29 20 417,-29 43 494,7-28-529,0 1-1,0-1 1,1 1 0,-1 0-1,1 0 1,-1 0-1,1 0 1,0 0 0,0 0-1,0 4 1,1-6-79,1 0 0,-1 0 0,1 0 0,0-1 0,-1 1 0,1 0 0,0 0 1,0-1-1,-1 1 0,1 0 0,0-1 0,0 1 0,0-1 0,0 1 0,0-1 0,-1 1 0,1-1 1,0 0-1,0 1 0,0-1 0,0 0 0,0 0 0,0 0 0,0 0 0,0 0 0,1 0 0,-1 0 0,0 0 1,0 0-1,0 0 0,1-1 0,12 0-11,1-1 0,-1-1 0,0 0 0,-1-1 0,1 0 0,-1-1 0,20-10 0,-19 8-239,1 1 0,0 0-1,0 1 1,0 1-1,27-4 1,-41 8 214,-1 0 0,0 0 0,1 0 0,-1 0 0,1 0 0,-1 0 0,0 1 0,1-1 0,-1 0 0,1 0 0,-1 0 0,0 1 0,1-1-1,-1 0 1,0 0 0,1 1 0,-1-1 0,0 0 0,1 1 0,-1-1 0,0 0 0,0 1 0,0-1 0,1 0 0,-1 1 0,0-1 0,0 1 0,0-1 0,0 0 0,0 1 0,0-1 0,1 1 0,-1-1 0,0 1 0,1 24 438,-2-23-360,1 0 0,0 0 0,0 1 0,0-1-1,0 0 1,0 0 0,0 0 0,1 0-1,-1 0 1,1 1 0,-1-1 0,1 0-1,0 0 1,0 0 0,0 0 0,0-1 0,0 1-1,1 2 1,8-2 3,-1 1-1,0-2 1,1 1-1,-1-1 1,1-1 0,0 0-1,-1 0 1,16-3-1,2 2-432,29-4-557,-56 6 927,0-1-1,1 0 1,-1 1 0,0-1 0,1 0 0,-1 1 0,0-1-1,1 0 1,-1 1 0,0-1 0,0 1 0,1-1 0,-1 0-1,0 1 1,0-1 0,0 1 0,0-1 0,0 1-1,1-1 1,-1 0 0,0 1 0,0-1 0,0 1 0,0-1-1,0 1 1,0-1 0,-1 1 0,1-1 0,0 1 0,0-1-1,0 0 1,0 1 0,0-1 0,-1 1 0,1-1-1,0 1 1,0-1 0,-1 1 0,1-1 31,-1 0 0,1 1 0,0-1 0,-1 1 0,1-1 0,0 1 0,0-1 0,0 1 0,-1-1 0,1 1 0,0-1 0,0 1 0,0-1 0,0 1 0,0-1 0,0 1 0,0-1 0,0 1 0,0-1 0,0 1-1,0-1 1,0 1 0,0-1 0,1 1 0,-1-1 0,0 1 0,0-1 0,0 1 0,1-1 0,-1 0 0,0 1 0,1-1 0,-1 1 0,0-1 0,1 0 0,-1 1 0,0-1 0,1 0 0,-1 1 0,1-1 0,0 0 0,8-1-17,1 0 0,-1-1 0,1-1 0,-1 0 0,0 0 0,0 0-1,0-1 1,-1-1 0,13-7 0,-13 7-323,0 0-1,1 0 1,-1 1-1,1 0 1,0 1-1,1 0 1,-1 0-1,1 1 1,13-2-1,-22 4 292,-1 1 0,0-1 0,0 0 0,1 0 0,-1 0 0,0 1 0,0-1 0,1 0 0,-1 0 0,0 1-1,0-1 1,0 0 0,0 1 0,1-1 0,-1 0 0,0 0 0,0 1 0,0-1 0,0 0 0,0 1 0,0-1 0,0 0 0,0 1 0,0-1 0,0 0 0,0 1-1,0-1 1,0 0 0,0 1 0,0-1 0,0 0 0,0 1 0,0-1 0,-1 0 0,1 1 0,0-1 0,0 0 0,-1 1 0,-5 13 170,-6 2 205,9-14-301,0 1 0,1-1 0,0 1 0,-1 0 0,1 0 0,0 0 0,0 0 0,1 1 0,-1-1 0,1 0 1,0 1-1,-2 6 0,6-9-769,0 0 0,0 0 0,0 0 0,0-1 1,0 1-1,0-1 0,1 0 0,-1 0 0,0 0 0,0 0 0,0-1 1,5 0-1,12-8-5788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6:55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10794,'0'0'8259,"-8"2"-6823,2 0-1171,1 0 0,-1 1 0,1-1 1,0 1-1,0 0 0,-7 5 0,11-6-176,-1-1 0,1 0 0,0 1 0,-1-1 0,1 1-1,0-1 1,0 1 0,0-1 0,0 1 0,0 0 0,0 0-1,0-1 1,1 1 0,-1 0 0,1 0 0,-1 0 0,1 0-1,0 0 1,0 0 0,0 0 0,0 0 0,0 0 0,0-1-1,0 1 1,0 0 0,1 0 0,-1 0 0,1 0 0,1 2-1,-1-2-81,0-1-1,0 0 0,0 0 1,0 0-1,1 0 1,-1 0-1,0 0 0,1 0 1,-1 0-1,0 0 1,1-1-1,-1 1 0,1 0 1,-1-1-1,1 1 0,0-1 1,-1 0-1,1 0 1,-1 1-1,3-1 0,41 0 160,-35 0-124,5-1-375,0 0 0,0-1 0,-1-1 1,1 0-1,19-8 0,15-4 2,-48 15 378,0 1 1,-1-1-1,1 0 0,-1 1 0,1-1 0,0 0 0,-1 1 0,1-1 0,-1 0 0,1 1 0,-1-1 0,1 1 0,-1-1 0,0 1 0,1-1 0,-1 1 1,0 0-1,1-1 0,-1 1 0,0-1 0,0 1 0,1 0 0,-1-1 0,0 1 0,0 0 0,0-1 0,0 1 0,0 0 0,0-1 0,0 1 0,0 0 0,0-1 1,0 1-1,0 0 0,0-1 0,-1 2 0,3 9 480,10-9-438,1 0 1,-1-1-1,1-1 0,-1 0 0,1 0 0,-1-1 0,0-1 0,1 0 1,12-5-1,3 1-1102,0 0 0,0 2 0,58-1 0,-86 5 1087,1 1 0,0-1 0,0 0 0,0 1 0,0-1 0,0 1 0,0-1 1,-1 1-1,1 0 0,0-1 0,0 1 0,-1 0 0,1-1 0,-1 1 0,1 0 0,0 0 0,-1 0 0,1-1 0,-1 1 0,0 0 0,1 0 0,-1 0 1,0 0-1,1 0 0,-1 1 0,0 0 11,1-1 1,-1 1-1,1-1 1,0 1-1,-1-1 1,1 1-1,0-1 1,0 0-1,0 1 1,0-1-1,0 0 1,1 0-1,-1 1 1,2 0-1,4 1-9,0-1-1,0 0 0,0-1 1,0 1-1,0-2 0,1 1 1,-1-1-1,8 0 0,61-6-888,-67 5 543,104-17-4255,-99 14 2944,0 0 1,-1 0-1,17-8 0,-30 12 1443,1-1 0,0 1 1,0 0-1,-1 0 0,1-1 0,0 1 1,0 0-1,-1-1 0,1 1 0,0-1 1,-1 1-1,1-1 0,-1 1 0,1-1 1,-1 0-1,1 1 0,-1-1 0,1 1 1,-1-1-1,1 0 0,-1 0 0,0 1 1,1-1-1,-1 0 0,0 0 0,0 1 1,1-1-1,-1 0 0,0 0 0,0 0 1,0 1-1,0-1 0,0 0 0,0 0 1,0 0-1,-1 1 0,1-1 0,0 0 0,0 0 1,-1 0-1,-11-10-2601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6:55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16720,'0'0'10250,"63"8"-14703,-49-8-3682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36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12396,'0'0'13004,"20"15"-13132,-11-29-1762,2-7-2626,-1-4-8809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6:55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66 11499,'0'0'2157,"0"-7"-22,1 0-1956,-3-29 2785,1 35-2852,1 1 1,0-1 0,-1 0-1,1 0 1,-1 0-1,0 0 1,1 0-1,-1 1 1,1-1-1,-1 0 1,0 0 0,0 1-1,1-1 1,-1 1-1,0-1 1,0 0-1,0 1 1,0 0 0,0-1-1,0 1 1,0 0-1,0-1 1,0 1-1,0 0 1,0 0 0,0 0-1,0 0 1,0 0-1,0 0 1,0 0-1,0 0 1,0 0-1,0 0 1,0 0 0,0 1-1,0-1 1,-1 1-1,-3 2-5,-1-1 0,1 1 0,0 1 0,0-1 0,0 1 0,1 0 0,-1 0 0,1 0 0,0 1 0,0-1 0,0 1 0,-5 9 0,4-5-23,-1 0 0,1 0 1,1 0-1,0 0 0,0 1 1,-5 18-1,9-26-79,-1-1 0,1 1 0,0-1 0,0 1 0,-1-1 0,1 1 1,0-1-1,0 1 0,0 0 0,0-1 0,1 1 0,-1-1 0,0 1 0,1-1 0,-1 0 1,1 1-1,-1-1 0,1 1 0,0-1 0,-1 0 0,1 1 0,0-1 0,0 0 0,0 0 0,0 0 1,0 0-1,0 1 0,2 0 0,1-1 25,0 0-1,0 0 1,0 0 0,0-1-1,0 1 1,0-1 0,0 0-1,7-1 1,3 1 57,12 0 137,-14-1-321,0 1 0,0 0 0,0 1 0,0 0 0,17 4 0,-26-4 68,0 0 0,0 1 0,0-1 0,0 0 0,-1 1 0,1-1 0,0 1 0,-1 0-1,1 0 1,-1 0 0,0 0 0,0 1 0,0-1 0,0 1 0,0-1 0,0 1 0,-1-1 0,1 1 0,-1 0 0,0 0 0,0 0 0,0 0 0,0 0-1,0 0 1,-1 0 0,1 3 0,1 11 44,-1 0 0,-1-1 0,-1 1-1,0 0 1,-1-1 0,-1 1 0,0-1 0,-10 27 0,10-33 158,-1 0 1,-1 1 0,0-2-1,0 1 1,-1 0 0,0-1-1,0 0 1,-1-1 0,0 1-1,-1-1 1,0-1 0,0 1-1,0-1 1,-12 6 0,18-11-96,-1 0 0,0 0 0,0-1 1,0 0-1,0 1 0,0-1 0,0 0 0,-1-1 1,1 1-1,0 0 0,0-1 0,-1 0 0,1 0 0,0 0 1,-1 0-1,1 0 0,0-1 0,0 1 0,-5-2 1,5 0-62,0 1 0,0-1 0,0 0 0,1 0 0,-1-1 1,1 1-1,-1 0 0,1-1 0,0 1 0,0-1 0,0 0 1,0 0-1,1 0 0,-1 0 0,-1-5 0,-1-5-136,0 0-1,1 0 1,0 0-1,2-1 1,-1 1 0,1 0-1,1-1 1,2-16-1,-1 21 98,1 0 0,0 1-1,0-1 1,0 1 0,1 0-1,0-1 1,1 1 0,0 1-1,0-1 1,1 1 0,0-1-1,0 1 1,1 1 0,-1-1-1,1 1 1,1 0 0,0 0-1,-1 1 1,1 0 0,15-9-1,9 0-366,1 0 0,0 2 0,1 2 0,38-8 1,56-19-6680,-67 9-902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6:56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46 5381,'0'0'10298,"-2"-8"-7170,-8-24-640,10 32-2453,0 0 1,0-1-1,0 1 0,0 0 1,0 0-1,0-1 0,0 1 1,0 0-1,0 0 0,-1-1 1,1 1-1,0 0 1,0 0-1,0 0 0,0-1 1,0 1-1,-1 0 0,1 0 1,0 0-1,0 0 1,-1-1-1,1 1 0,0 0 1,0 0-1,0 0 0,-1 0 1,1 0-1,0 0 0,0 0 1,-1 0-1,1 0 1,0 0-1,0-1 0,-1 1 1,1 0-1,0 1 0,-1-1 1,1 0-1,0 0 0,0 0 1,-1 0-1,1 0 1,0 0-1,0 0 0,-1 0 1,1 0-1,0 0 0,0 1 1,0-1-1,-1 0 0,1 0 1,0 0-1,0 0 1,0 1-1,0-1 0,-1 0 1,1 0-1,0 1 0,0-1 1,0 0-1,0 0 1,0 1-1,-9 16 317,9-16-215,-22 57 414,4 1-1,2 0 1,2 1 0,4 0-1,1 1 1,1 97-1,11-196-442,1 0 0,3 0 0,1 1 0,13-40 0,-15 57-242,1 1 1,0-1 0,1 1-1,1 1 1,1 0 0,21-29 0,-25 40 94,-1 0 1,2 0 0,-1 1-1,1 0 1,-1 0 0,2 1-1,-1 0 1,1 0 0,-1 1-1,1 0 1,1 0 0,-1 1-1,0 0 1,1 0 0,0 1-1,-1 0 1,18-1 0,-25 2 35,0 1-1,-1 0 1,1 0 0,0-1 0,0 1 0,0 0 0,0 0 0,0 0 0,0 0 0,0 0 0,0 0-1,0 0 1,-1 0 0,1 1 0,0-1 0,0 0 0,0 0 0,0 1 0,0-1 0,-1 1 0,1-1-1,0 0 1,0 1 0,0 0 0,-1-1 0,1 1 0,0-1 0,-1 1 0,1 0 0,-1 0-1,1-1 1,-1 1 0,1 0 0,-1 0 0,1 0 0,-1-1 0,0 1 0,1 0 0,-1 0 0,0 0-1,0 0 1,0 0 0,0 0 0,0 0 0,0 0 0,0-1 0,0 1 0,0 0 0,0 0 0,0 0-1,0 0 1,-1 1 0,-1 3 32,0 0-1,0-1 0,0 1 1,-1-1-1,0 0 0,0 0 1,0 0-1,-6 7 0,0-2 91,0 0-1,-1-1 1,0 0-1,-1-1 1,0 0-1,0 0 1,0-1 0,-1-1-1,0 0 1,0 0-1,0-1 1,0-1-1,-1 0 1,-13 1-1,30-14-2146,4 4 501,0 0 0,1 1 0,0 0 0,0 0 0,1 1 0,18-6 0,1-1-3752,5-4-3550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6:57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0 316 10346,'0'0'12892,"11"3"-11024,-8-2-1774,1 1-1,0-1 1,0 0 0,0 0-1,-1 0 1,1-1-1,0 1 1,0-1-1,0 0 1,0 0-1,0-1 1,0 1-1,0-1 1,0 1-1,0-1 1,-1-1-1,1 1 1,0 0-1,-1-1 1,1 0-1,-1 0 1,1 0-1,-1 0 1,0 0-1,0-1 1,6-5-1,-6 4-110,19-16 226,-22 19-219,0 1-1,0 0 1,1-1 0,-1 1-1,0 0 1,0-1-1,1 1 1,-1 0-1,0-1 1,1 1-1,-1 0 1,0 0 0,1-1-1,-1 1 1,0 0-1,1 0 1,-1 0-1,0 0 1,1 0-1,-1-1 1,1 1-1,-1 0 1,0 0 0,1 0-1,-1 0 1,1 0-1,-1 0 1,0 0-1,1 0 1,-1 0-1,1 1 1,-1-1 0,0 0-1,1 0 1,-1 0-1,1 0 1,-1 0-1,0 1 1,1-1-1,-1 0 1,0 0 0,1 1-1,-1-1 1,0 0-1,0 0 1,1 1-1,-1 0 1,5 11-27,0 0 1,1 0-1,0 0 0,1-1 1,0 1-1,10 11 1,-16-23 37,-1 1 1,0-1-1,0 0 0,0 0 1,0 0-1,1 0 1,-1 0-1,0 0 1,0 0-1,0 0 1,1 0-1,-1 1 1,0-1-1,0 0 0,0 0 1,1 0-1,-1 0 1,0 0-1,0 0 1,0 0-1,1 0 1,-1 0-1,0 0 1,0-1-1,0 1 1,1 0-1,-1 0 0,0 0 1,0 0-1,0 0 1,0 0-1,1 0 1,-1 0-1,0-1 1,0 1-1,0 0 1,0 0-1,1 0 1,-1 0-1,0 0 0,0-1 1,0 1-1,0 0 1,0 0-1,0-1 1,9-15 143,3-18 43,-9 14-224,-1 0 0,-1-41-1,-1 46 7,0 14-125,64 15-437,-50-14 596,-1-1 1,1 1-1,0-2 1,-1 0-1,0-1 1,1 0-1,-1-1 1,0-1-1,-1 0 1,20-10-1,-26 11 0,0 0-1,-1 0 1,1 0 0,-1-1-1,0 0 1,0 0 0,-1 0-1,1 0 1,-1-1 0,-1 1-1,1-1 1,-1 0 0,0-1-1,0 1 1,0 0 0,-1-1-1,0 1 1,0-1 0,-1 0-1,0 0 1,0 0 0,-1-10-1,0 16-5,1 0 0,-1-1-1,0 1 1,0 0-1,0 0 1,0 0 0,0 0-1,0 0 1,-1 0-1,1 0 1,0 0 0,0 0-1,-1 0 1,1 0 0,-1 0-1,1 0 1,-1 0-1,1 0 1,-1 0 0,0 0-1,1 0 1,-1 0-1,0 1 1,0-1 0,1 0-1,-1 1 1,0-1 0,0 0-1,0 1 1,0-1-1,-2 0 1,2 1-2,-1 0 0,1 1-1,0-1 1,0 0 0,-1 1-1,1-1 1,0 1 0,0-1 0,-1 1-1,1-1 1,0 1 0,0 0 0,0 0-1,0 0 1,0-1 0,0 1 0,0 0-1,0 0 1,0 0 0,1 0 0,-1 1-1,0-1 1,1 0 0,-1 0 0,0 2-1,-10 28 25,1 1-1,1 0 1,2 0-1,1 1 1,-2 58-1,5-61 9,-7 58 35,-5 79 18,15-167-76,0 0 0,1 1 1,-1-1-1,0 0 0,1 0 1,-1 0-1,0 0 0,1 0 1,-1 0-1,0 0 0,0 0 1,1-1-1,-1 1 0,0 0 1,1 0-1,-1 0 0,0 0 1,0 0-1,1 0 0,-1-1 1,0 1-1,1 0 1,-1 0-1,0 0 0,0-1 1,0 1-1,1 0 0,-1 0 1,0 0-1,0-1 0,0 1 1,0 0-1,1-1 0,-1 1 1,0 0-1,0 0 0,0-1 1,0 1-1,0 0 0,0-1 1,0 1-1,0 0 0,0-1 1,0 1-1,11-18 27,12-35-757,-16 31 572,2 0 1,1 0-1,1 2 1,0-1-1,2 1 1,0 1-1,1 0 1,27-28-1,-28 36 151,-7 7 58,-1 0 0,0 0-1,-1-1 1,1 0-1,-1 0 1,1 0-1,5-11 1,-9 16-27,-1-1 0,0 1-1,0 0 1,0 0 0,0 0-1,0-1 1,0 1 0,0 0 0,0 0-1,0 0 1,0-1 0,0 1 0,0 0-1,0 0 1,0-1 0,0 1-1,0 0 1,0 0 0,0 0 0,0-1-1,0 1 1,0 0 0,0 0 0,0 0-1,0-1 1,0 1 0,0 0-1,-1 0 1,1 0 0,0 0 0,0-1-1,0 1 1,0 0 0,-1 0 0,1 0-1,0 0 1,0 0 0,0-1 0,0 1-1,-1 0 1,1 0 0,0 0-1,0 0 1,0 0 0,-1 0 0,-14 1 426,-14 9-278,21-3-102,0 1 1,1 0-1,-1 0 1,2 0-1,-9 13 1,13-19-33,0 1 0,0 1 0,0-1 0,1 0 0,-1 0 0,1 1 0,-1-1 0,1 1 0,0-1 0,1 1 0,-1-1 0,0 1 0,1 0 0,0-1 0,0 1 0,0 0 0,0-1 0,1 1 0,1 5 0,-1-8-36,0 0 0,0 1 0,0-1-1,1 0 1,-1 0 0,0 0 0,1 0 0,-1 0-1,0-1 1,1 1 0,0 0 0,-1-1 0,1 1-1,-1-1 1,1 1 0,0-1 0,-1 0 0,1 0 0,2 1-1,41 0-555,-33-2 60,3 1-921,1-2 0,0 0 0,-1-1 0,1 0 0,-1-1 0,0-1 0,0 0 1,21-12-1,0-4-4313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6:58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9801,'0'0'10554,"-8"2"-8920,-1 0-1207,0 1-1,0 0 1,0 1 0,1 0 0,-1 0 0,-14 11 0,20-13-401,-1 0 1,1 0 0,0 0 0,0 1 0,1-1-1,-1 1 1,0 0 0,1 0 0,0 0-1,0 0 1,0 0 0,0 0 0,0 1-1,0-1 1,1 1 0,0-1 0,-1 1-1,2-1 1,-1 1 0,0 0 0,1 0-1,-1-1 1,1 7 0,1-9-61,0 1-1,-1-1 1,1 0-1,0 1 1,0-1 0,0 0-1,0 0 1,0 1-1,0-1 1,0 0 0,1 0-1,-1 0 1,0-1 0,1 1-1,-1 0 1,0 0-1,1-1 1,-1 1 0,1-1-1,-1 1 1,1-1-1,0 1 1,-1-1 0,1 0-1,2 0 1,49 2-3420,-43-2 1951,24-2-4625,5-9-4213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6:58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12812,'0'0'7800,"-4"10"-7021,-15 43 1084,2 0 0,-11 57 0,23-80-1601,0 0-1,2 0 1,1 0 0,1 1-1,7 53 1,-6-83-282,0 0 0,0 1 0,1-1 0,-1 0 1,1 0-1,-1 1 0,1-1 0,-1 0 0,1 0 0,0 0 1,-1 0-1,1 0 0,0 0 0,0 0 0,0 0 1,0 0-1,0 0 0,2 1 0,-3-2-37,1 0 1,-1 0-1,0 0 0,1 0 0,-1 0 0,1 0 1,-1 0-1,1 0 0,-1 0 0,1 0 1,-1 0-1,1 0 0,-1 0 0,1 0 1,-1 0-1,1 0 0,-1 0 0,0-1 0,1 1 1,-1 0-1,1 0 0,-1-1 0,0 1 1,1 0-1,-1 0 0,1-1 0,-1 1 1,0 0-1,0-1 0,1 1 0,-1-1 0,0 1 1,0 0-1,1-1 0,-1 1 0,0-1 1,0 1-1,0-1 0,0 1 0,1-1 0,-1 1 1,0-1-1,0 1 0,0 0 0,0-1 1,0 1-1,0-2 0,0-2-301,1 0 0,-1 0 0,0 0 0,0 0 0,0 0 0,-1 0 1,0 0-1,1-1 0,-1 1 0,0 0 0,-1 1 0,1-1 0,-1 0 0,0 0 0,0 1 0,0-1 0,-5-5 0,-3-3-30,0 2 0,-1-1 0,-20-14 0,-4-4 2207,35 28-1691,-1 1 1,0-1 0,1 1 0,-1 0 0,1-1 0,0 1 0,-1-1-1,1 1 1,-1-1 0,1 0 0,0 1 0,-1-1 0,1 1 0,0-1-1,-1 0 1,1 1 0,0-1 0,0 0 0,0 1 0,0-1-1,0 0 1,0 1 0,0-1 0,0 0 0,0 1 0,0-1 0,0 0-1,0 1 1,0-1 0,0 0 0,1 1 0,-1-2 0,22-12 1073,38-1-1461,-55 15 450,77-9-98,15-3-4094,-53 2-2015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6:58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32 7335,'0'0'18727,"-9"-7"-17601,3 2-994,5 3-121,-1 1 0,1-1 0,-1 1 0,1-1-1,-1 1 1,0 0 0,1-1 0,-1 1 0,0 0 0,0 0 0,0 0 0,0 0 0,0 1 0,0-1 0,0 0-1,0 1 1,0 0 0,-1-1 0,1 1 0,0 0 0,0 0 0,0 0 0,0 0 0,0 1 0,-1-1-1,1 1 1,0-1 0,0 1 0,0-1 0,0 1 0,-3 2 0,-8 7-23,0 0 0,1 1 0,1 1 0,0 0 0,-18 25 0,25-31 5,0 0 0,0 0 0,1 1 0,0 0 0,0 0 1,0 0-1,1 0 0,0 0 0,1 0 0,-1 0 1,1 1-1,1-1 0,-1 0 0,1 1 0,2 8 0,-2-15 2,1 1-1,0 0 1,-1-1-1,1 1 1,0 0-1,0-1 1,0 1-1,0-1 1,1 0-1,-1 1 1,0-1-1,1 0 1,-1 0-1,0 0 1,1 0-1,0 0 1,-1 0-1,1 0 1,-1 0-1,1-1 1,0 1-1,0-1 1,-1 1-1,1-1 1,0 0-1,0 0 1,0 1-1,3-2 1,56-1-583,-44-1-230,0-1 1,-1 0-1,1-2 0,-1 0 0,0 0 1,-1-2-1,17-9 0,-10 3-1546,-1 0-1,0-1 1,-2-1-1,21-21 1,-13 8-4443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6:59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7399,'0'0'9257,"-10"7"-6225,-7 5-2128,1 2 0,0 0 0,-16 20 1,25-27-561,0 0 0,1 0 1,1 1-1,-1 0 0,1 0 1,1 1-1,-1-1 0,1 1 1,1 0-1,-5 17 0,8-25-338,0-1 0,0 0 0,0 1 0,0-1 0,0 1 0,0-1 0,0 1 0,0-1-1,0 1 1,0-1 0,1 0 0,-1 1 0,0-1 0,0 1 0,0-1 0,1 0 0,-1 1 0,0-1 0,0 0-1,1 1 1,-1-1 0,0 0 0,1 1 0,-1-1 0,0 0 0,1 0 0,-1 1 0,1-1 0,-1 0 0,0 0-1,1 0 1,-1 1 0,1-1 0,-1 0 0,1 0 0,-1 0 0,0 0 0,1 0 0,-1 0 0,1 0 0,-1 0-1,1 0 1,-1 0 0,1 0 0,-1 0 0,1-1 0,23-5 193,-24 6-195,16-7-263,0-1 1,0 0 0,-1-1 0,0-1-1,-1 0 1,0-1 0,-1-1-1,0 0 1,-1-1 0,0 0-1,-1-1 1,13-20 0,-23 32-600,-5 5 380,-9 18 250,10-17 197,1 0 0,0-1 0,0 1 0,1 0 0,-1 0 0,1 0 1,0 0-1,0 0 0,0 0 0,1 1 0,-1-1 0,1 0 0,0 6 0,1-9-136,-1 0 0,1-1 0,0 1 0,-1 0 0,1 0 0,0-1 0,-1 1 0,1-1-1,0 1 1,0 0 0,0-1 0,-1 0 0,1 1 0,0-1 0,0 1 0,0-1 0,0 0 0,0 0-1,0 1 1,0-1 0,0 0 0,0 0 0,-1 0 0,1 0 0,0 0 0,0 0 0,0-1 0,0 1-1,0 0 1,0 0 0,0-1 0,1 0 0,29-12-5727,-21-5 4202,-7 10 4457,-5 15 4261,-88 204-969,60-149-5391,3 2 0,-33 114 0,56-162-687,-7 29 233,11-41 350,8-27 527,18-51-1074,3 0-1,4 2 1,75-123 0,-88 163-410,3 1 0,37-41 0,-51 62 158,1 0 0,0 1 1,0 1-1,0 0 0,1 0 0,0 1 0,1 0 0,0 1 0,0 0 0,21-6 0,-31 11 193,0 0 0,-1 1 0,1-1 0,0 1 0,0 0 0,0-1 0,0 1 0,-1 0 0,1 0 0,0 0 0,0 0 0,0 1 0,0-1-1,-1 0 1,1 1 0,0-1 0,0 1 0,0 0 0,2 1 0,-3-1 52,-1 0 0,1 0 0,-1 0-1,1 0 1,-1 0 0,0 0 0,1 0 0,-1 0-1,0 0 1,0 0 0,0 0 0,0 0 0,0 0 0,0 1-1,0-1 1,0 0 0,0 0 0,0 0 0,-1 0 0,1 0-1,0 0 1,-1 0 0,0 2 0,-3 5 224,-1 0-1,0 1 1,0-1 0,0-1 0,-1 1-1,-8 7 1,-9 6 700,0-1-1,-37 24 1,46-36-802,1 0 0,-1 0 0,0-1 0,0-1 0,-1 0 0,-24 5 0,22-12-1436,23-10-1110,23-12-2435,2 5 132,5-1-1832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6:59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13132,'0'0'11788,"-59"60"-10731,35-27-289,3-1-223,4-3-417,6-4-64,11-7-352,0-6-993,4-6-193,9-6-544,3-2-1217,2-14-2178,0-9-3684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7:00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0 13389,'0'0'7698,"-11"12"-7074,-10 13 186,1 1 0,2 2 1,-30 55-1,26-37-82,5-14-456,2 1 1,1 1 0,1 0 0,2 0 0,-9 46 0,20-79-264,-1 0 0,1 0 0,0 1 1,0-1-1,0 0 0,-1 0 1,1 0-1,0 0 0,1 0 1,-1 1-1,0-1 0,0 0 1,0 0-1,1 0 0,-1 0 1,0 0-1,1 0 0,-1 0 1,1 0-1,-1 0 0,1 0 1,0 0-1,-1 0 0,1 0 1,1 1-1,-1-2-29,0-1 0,1 1 0,-1 0 0,0 0 0,0-1 0,0 1 1,0-1-1,-1 1 0,1-1 0,0 0 0,0 1 0,0-1 0,0 0 0,0 1 0,-1-1 0,1 0 0,0 0 1,-1 0-1,1 0 0,-1 0 0,1 0 0,-1 0 0,1 0 0,-1 0 0,0 0 0,1 0 0,-1-1 1,7-16-561,-1-1 0,-1 0 0,-1 1 0,-1-1 0,0 0 0,-1-1 0,-1-24 0,-1 43 581,0 1 0,0-1-1,1 1 1,-1-1 0,0 1-1,0 0 1,1-1-1,-1 1 1,0-1 0,1 1-1,-1 0 1,1-1-1,-1 1 1,1 0 0,-1-1-1,0 1 1,1 0 0,-1 0-1,1 0 1,-1-1-1,1 1 1,-1 0 0,1 0-1,0 0 1,-1 0-1,1 0 1,-1 0 0,1 0-1,-1 0 1,1 0 0,0 0-1,25 2 17,-21-2-16,28 3-489,0-1 1,46-4-1,-67 0 342,0 1 0,0-2-1,0 1 1,0-2 0,0 0 0,-1 0-1,0-1 1,0 0 0,19-13-1,-29 18 182,0 0 0,0-1-1,0 1 1,0-1-1,-1 1 1,1-1 0,0 1-1,0-1 1,-1 1-1,1-1 1,-1 0 0,1 0-1,0 1 1,-1-1-1,1 0 1,-1 0 0,1 1-1,-1-1 1,0 0-1,1 0 1,-1 0 0,0 0-1,0 0 1,1 0-1,-1 0 1,0 1 0,0-3-1,-1 3 74,0-1 0,-1 1 0,1 0 0,0-1 0,0 1 0,0 0 0,0 0 0,-1 0 0,1-1 0,0 1 0,0 1 0,0-1 0,-1 0 0,1 0 0,0 0 0,0 1 0,0-1 0,0 0 0,-1 1 0,1-1 0,0 1 0,0-1 0,-1 2 0,-10 4 280,1 0-1,-1 1 1,1 1 0,1 0-1,0 0 1,0 1 0,-17 20-1,20-21-237,0 0 0,0 1 0,1 0 0,0 0 0,1 0 0,0 1 0,1-1 0,0 1 0,0 1 0,-3 13 0,7-22-140,0-1 1,0 0-1,1 0 0,-1 0 0,0 1 0,0-1 0,1 0 0,-1 0 1,0 0-1,1 0 0,-1 0 0,1 0 0,0 0 0,-1 0 0,1 0 0,0 0 1,-1 0-1,1 0 0,0 0 0,0 0 0,0-1 0,0 1 0,0 0 1,0-1-1,0 1 0,0 0 0,0-1 0,0 1 0,0-1 0,1 0 1,-1 1-1,0-1 0,0 0 0,0 0 0,1 0 0,-1 0 0,0 0 0,0 0 1,0 0-1,0 0 0,1 0 0,0-1 0,7 0 1,-1 1 0,1-1 0,-1-1 0,15-4 0,-9 0-479,-1 0-1,0-1 0,0 0 0,-1-1 0,0-1 0,18-16 0,1-4-1037,26-34 0,-58 68 2208,-11 35 878,12-39-1531,-1 0 0,1 0-1,0 0 1,0 0 0,0 0-1,-1 0 1,1 0 0,0 0-1,0 0 1,0 0 0,1 0 0,-1 0-1,0 0 1,0 0 0,0-1-1,1 1 1,-1 0 0,0 0-1,1 0 1,-1 0 0,1 0-1,-1 0 1,1 0 0,0-1-1,-1 1 1,1 0 0,0 0-1,-1-1 1,1 1 0,0-1 0,0 1-1,0 0 1,0-1 0,-1 0-1,1 1 1,0-1 0,2 1-1,6-1 55,-1 0 0,1-1 0,-1 0-1,1-1 1,-1 1 0,0-2 0,1 1-1,-1-1 1,0 0 0,-1-1 0,1 0-1,0 0 1,-1-1 0,0 0-1,7-6 1,9-8-148,-1 0 0,-2-2-1,23-27 1,-33 36-176,0 0 0,-1-1 0,-1-1 0,0 1 0,0-2 0,-2 1 0,1-1 0,-2 0 0,6-23 0,-11 37 213,1 1 1,-1-1-1,0 0 1,1 0-1,-1 1 1,0-1-1,0 0 0,0 0 1,1 1-1,-1-1 1,0 0-1,0 0 1,0 0-1,0 1 1,0-1-1,-1 0 0,1 0 1,0 0-1,0 1 1,0-1-1,-1 0 1,1 0-1,0 1 0,-1-1 1,1 0-1,-1 1 1,1-1-1,-1 0 1,1 1-1,-1-1 0,1 1 1,-1-1-1,1 1 1,-1-1-1,0 1 1,1-1-1,-1 1 0,0 0 1,0-1-1,1 1 1,-1 0-1,0-1 1,0 1-1,1 0 1,-1 0-1,0 0 0,0 0 1,0 0-1,1 0 1,-1 0-1,0 0 1,0 0-1,1 0 0,-1 0 1,-1 1-1,-3 1 17,0-1 0,0 1 0,1 1 0,-1-1 0,1 0 0,0 1 0,-8 6 0,-5 7 103,1 0 1,1 1-1,0 0 1,1 2 0,1-1-1,-13 26 1,19-32-17,1 1 0,1-1 1,0 1-1,1 0 0,0 1 0,1-1 1,0 1-1,1-1 0,1 1 0,0 0 1,2 22-1,0-31-138,0-1 1,0 1-1,0-1 1,1 0-1,0 1 1,0-1-1,0 0 1,1 0-1,-1 0 1,1-1-1,0 1 1,0-1 0,0 1-1,0-1 1,1 0-1,-1 0 1,1 0-1,0-1 1,0 1-1,0-1 1,0 0-1,0 0 1,1-1-1,-1 1 1,0-1-1,1 0 1,0 0-1,-1 0 1,1-1-1,-1 1 1,1-1-1,0 0 1,-1-1-1,7 0 1,-10 0-177,0 1 0,0-1 0,0 0 1,0 0-1,0 0 0,0 0 0,0 0 0,0 0 1,-1 0-1,1 0 0,0 0 0,-1 0 0,1 0 1,-1-1-1,1 1 0,-1 0 0,0 0 0,1-1 1,-1 1-1,0 0 0,0 0 0,0-1 0,0 1 1,0 0-1,0-3 0,0 1-520,1-30-7029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7:00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8456,'0'0'11691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38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12236,'0'6'6025,"-1"14"523,4 24-5033,-3-39-1592,0 0-1,1 0 0,0 0 1,0-1-1,0 1 0,1 0 1,-1 0-1,1-1 0,0 1 1,1-1-1,-1 1 0,4 3 1,-5-7 24,-1 0 1,1 0-1,0-1 1,0 1-1,0 0 1,0-1-1,0 1 1,0-1-1,0 1 1,0-1-1,1 0 1,-1 1-1,0-1 1,0 0-1,0 0 1,0 0-1,0 0 1,1 0-1,-1 0 1,0 0-1,0 0 1,0 0-1,0-1 1,0 1-1,1 0 1,-1-1-1,0 1 1,0-1-1,0 1 1,0-1-1,0 1 1,0-1-1,0 0 1,-1 1-1,1-1 1,0 0-1,0 0 1,0 0-1,-1 0 1,1 0-1,0 0 1,-1 0 0,2-2-1,2-3-319,-1 0 0,1-1-1,-1 1 1,0-1 0,3-9 0,11-84-269,-17 160 4008,0-8-3147,0-46-184,0 1 1,0 0-1,0 0 0,1-1 0,0 1 0,2 8 0,-3-14-159,1 1-1,-1-1 1,1 0 0,-1 0 0,1 0 0,0 0-1,-1 0 1,1 1 0,0-1 0,0 0 0,0-1-1,0 1 1,0 0 0,0 0 0,0 0 0,1 0-1,0 0-261,-1-1-1,0 1 0,1-1 0,-1 0 1,1 0-1,-1 0 0,0 0 0,1 0 1,-1 0-1,1 0 0,-1 0 0,0 0 1,1-1-1,-1 1 0,1-1 0,-1 1 1,0-1-1,2 0 0,7-9-9068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7:01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49 7079,'0'0'4580,"2"-8"-763,6-25-218,-5 26-490,-7 28-1900,-16 47 922,14-51-1614,1 1 1,0-1 0,-4 35-1,9-52-511,0 0 1,0 1-1,0-1 0,0 1 0,0-1 1,1 1-1,-1-1 0,0 1 0,0-1 1,0 0-1,0 1 0,0-1 0,1 1 1,-1-1-1,0 0 0,0 1 0,1-1 1,-1 0-1,0 1 0,1-1 0,-1 0 1,0 1-1,1-1 0,-1 0 0,0 0 1,1 1-1,-1-1 0,1 0 0,-1 0 1,0 0-1,1 0 0,-1 1 0,1-1 1,22 0 194,19-12 132,-18 0-458,0-1-1,34-24 0,16-10-356,-73 47 477,-1-1 0,0 1 0,0 0 0,0 0 1,1 0-1,-1 0 0,0 0 0,0 0 0,1 0 0,-1-1 0,0 1 0,1 0 0,-1 0 1,0 0-1,0 0 0,1 0 0,-1 0 0,0 0 0,0 0 0,1 0 0,-1 1 0,0-1 0,1 0 1,-1 0-1,0 0 0,0 0 0,1 0 0,-1 0 0,0 0 0,0 1 0,0-1 0,1 0 1,-1 0-1,0 0 0,0 1 0,0-1 0,1 0 0,-1 0 0,0 0 0,0 1 0,0-1 1,0 0-1,0 0 0,0 1 0,0-1 0,1 0 0,-1 1 0,0-1 0,0 23 121,-10 23 419,9-45-514,1 1 1,-1-1-1,0 0 0,1 0 1,-1 0-1,1 0 0,0 1 1,-1-1-1,1 0 0,0 0 1,0 1-1,-1-1 0,1 0 1,0 0-1,0 1 0,0-1 1,1 0-1,-1 1 0,0-1 1,0 0-1,1 0 0,-1 1 1,1-1-1,-1 0 0,1 0 1,0 0-1,-1 0 0,1 0 1,0 0-1,0 0 0,-1 0 1,1 0-1,0 0 0,1 1 1,1-2 4,0 1 1,0-1 0,-1 0 0,1 0-1,0 0 1,0 0 0,-1-1-1,1 1 1,0-1 0,-1 0 0,1 1-1,0-1 1,-1 0 0,1-1 0,-1 1-1,5-3 1,84-59-2205,-91 63 2173,1 0 0,-1 0 0,0 0 0,0-1 0,0 1 0,0 0 0,0 0 0,1 0 0,-1 0 0,0 0 0,0 0 1,0 0-1,0 0 0,0 0 0,1 0 0,-1 0 0,0 0 0,0 0 0,0 0 0,0 0 0,1 0 0,-1 0 0,0 0 0,0 0 0,0 0 0,0 0 0,1 0 0,-1 0 0,0 1 0,0-1 0,0 0 0,0 0 0,0 0 0,0 0 0,1 0 0,-1 0 0,0 0 0,0 1 0,0-1 0,0 0 0,0 0 0,0 0 0,0 0 1,0 0-1,0 1 0,0-1 0,0 0 0,0 0 0,0 0 0,1 0 0,-1 1 0,0-1 0,0 0 0,-1 0 0,1 0 0,0 1 0,-1 16-368,-6 17-92,0-15 494,5-15-45,1 0 0,-1 0-1,1 0 1,0 0 0,0 0 0,0 0 0,0 0-1,1 1 1,-1-1 0,1 0 0,1 7 0,-1-10-80,1 0 0,0-1 0,-1 1 1,1 0-1,0-1 0,0 1 1,-1-1-1,1 1 0,0-1 1,0 1-1,0-1 0,0 1 1,0-1-1,0 0 0,0 1 0,0-1 1,0 0-1,0 0 0,0 0 1,0 0-1,0 0 0,0 0 1,1 0-1,26-2-1468,-26 2 1373,5-1-604,1 0 0,-1-1 0,0 0 1,1-1-1,-1 1 0,-1-1 0,11-6 1,21-14-5618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7:02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82 10634,'0'0'7693,"-12"5"-6492,-14 5 42,1 2-1,-1 1 1,2 1 0,-28 20 0,52-33-1228,-1-1-1,0 1 1,0-1 0,1 1 0,-1-1 0,0 1 0,0-1 0,1 1 0,-1 0-1,1 0 1,-1-1 0,1 1 0,-1 0 0,1 0 0,-1-1 0,1 1 0,0 0-1,-1 0 1,1 0 0,0 0 0,0 0 0,-1 0 0,1 1 0,1-1-12,-1-1 0,1 1 0,-1 0 0,1-1 0,-1 1 0,1 0 0,0-1 0,-1 1 0,1-1 0,0 1 0,-1-1 1,1 0-1,0 1 0,0-1 0,-1 0 0,1 1 0,0-1 0,0 0 0,0 0 0,0 1 0,50 2 19,-48-3 20,53-1-203,-20 0-474,50 4 1,-85-3 674,1 0 1,-1 0-1,0 0 1,1 1-1,-1-1 0,0 0 1,1 1-1,-1-1 1,0 0-1,1 1 1,-1 0-1,0-1 0,0 1 1,0 0-1,0 0 1,1-1-1,-1 1 1,0 0-1,0 0 1,-1 0-1,1 0 0,0 0 1,0 0-1,0 1 1,-1-1-1,1 0 1,-1 0-1,1 1 0,-1-1 1,1 0-1,-1 1 1,0-1-1,1 0 1,-1 1-1,0-1 1,0 0-1,0 1 0,0-1 1,-1 3-1,1-4 32,0 0-1,-1 0 0,1 0 1,0 0-1,-1 0 1,1 0-1,-1 0 0,1 0 1,0 0-1,-1 0 0,1 0 1,0 0-1,-1-1 0,1 1 1,0 0-1,-1 0 1,1 0-1,0 0 0,0-1 1,-1 1-1,1 0 0,0 0 1,0-1-1,-1 1 0,1 0 1,0 0-1,0-1 1,-1 1-1,1 0 0,0-1 1,0 1-1,0 0 0,0-1 1,0 1-1,0 0 0,0-1 1,-1 0-1,-2-12-230,0-1-1,1 1 0,0-1 1,1 0-1,1-23 1,0 33-32,0 0 1,1 0-1,-1 1 1,1-1 0,0 0-1,0 1 1,0-1 0,0 0-1,1 1 1,-1-1-1,1 1 1,0 0 0,0 0-1,0-1 1,1 1-1,-1 1 1,1-1 0,0 0-1,-1 1 1,1-1-1,0 1 1,1 0 0,-1 0-1,7-4 1,97-26-11336,-66 19 3615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7:02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 9897,'0'0'8814,"-9"1"-6481,5 0-2176,-1 0 0,1 0 0,-1 0 0,1 0 1,-1 1-1,1 0 0,0 0 0,0 0 0,0 0 0,0 1 0,1 0 1,-1 0-1,0 0 0,1 0 0,0 0 0,0 1 0,0-1 0,0 1 0,1 0 1,-1 0-1,1 0 0,-3 8 0,-9 13 202,1 1 1,1 1-1,1 0 0,2 1 0,1-1 1,1 2-1,1-1 0,2 1 0,-2 43 1,6-71-357,0 0 0,0 0 0,0 0 0,0-1 0,0 1 0,0 0 0,1 0 0,-1 0 0,0 0 0,0 0 0,1 0 0,-1-1 0,1 1 0,-1 0 0,0 0 1,1 0-1,-1-1 0,1 1 0,0 0 0,-1-1 0,1 1 0,0 0 0,-1-1 0,1 1 0,0-1 0,0 1 0,-1-1 0,1 0 0,2 1 0,-1 0 21,0-1 0,0 0 0,1 0 0,-1 0 0,0 0-1,0-1 1,0 1 0,1-1 0,-1 1 0,0-1 0,4-1 0,2-2 34,0 0 1,0-1 0,0 0 0,-1 0 0,11-9 0,10-19-45,-1-2 1,-2 0-1,-1-2 0,-2-1 1,22-52-1,-6 15-105,-37 85-3977,-10 13-1169,-1-8-502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7:02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10154,'0'0'3843,"-21"66"193,15-37-929,1 2-416,3-6-674,2-4-928,0-6-672,13-3-257,3-4-64,7-4-64,-1-4-961,-1 0-961,-1-9-2594,0-11-4676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7:03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0 400 13229,'0'0'8541,"9"6"-7356,-5-2-1057,0-1 0,1-1 0,-1 1 0,1 0-1,-1-1 1,1 0 0,0 0 0,0-1 0,0 0 0,0 1 0,0-1-1,0-1 1,1 1 0,-1-1 0,0 0 0,0 0 0,0-1 0,1 1 0,-1-1-1,7-2 1,1-1-63,1-1-1,-1 0 1,0 0-1,-1-2 1,1 1-1,-1-2 1,0 0-1,-1 0 1,0-1-1,0 0 1,11-13-1,-22 21-61,1 1 1,-1 0-1,1-1 0,-1 1 0,0-1 0,1 1 0,-1-1 0,0 1 0,1-1 0,-1 1 1,0-1-1,0 1 0,0-1 0,1 1 0,-1-1 0,0 1 0,0-1 0,0 1 0,0-1 0,0 0 1,0 1-1,0-1 0,0 1 0,0-1 0,0 1 0,0-1 0,0 0 0,-1 1 0,1-1 1,0 1-1,0-1 0,0 1 0,-1-1 0,0 0 0,-20-2 28,-27 15-27,38-6 4,1 0-1,0 0 0,1 1 0,-1 0 0,1 1 0,1 0 1,-1 0-1,1 1 0,-7 11 0,10-14 33,0 0-1,0 0 0,1 1 1,0 0-1,0-1 0,0 1 1,1 0-1,0 0 0,1 0 1,-1 1-1,1-1 0,1 0 1,-1 0-1,2 15 0,0-20-20,-1 0-1,1 0 1,-1-1 0,1 1-1,0 0 1,-1 0-1,1-1 1,0 1-1,0 0 1,0-1-1,1 1 1,-1-1-1,0 1 1,1-1-1,-1 0 1,1 1-1,-1-1 1,1 0-1,-1 0 1,1 0-1,3 1 1,0 0 15,0-1-1,-1 0 1,1 0 0,0 0 0,0 0-1,0-1 1,0 0 0,8-1 0,-2 0 5,1-1 1,0 0-1,-1-1 1,0 0-1,0-1 1,20-9-1,-8-2-33,0-2 0,-1 0-1,-1-1 1,-1-1 0,-1 0 0,0-2 0,-2 0-1,0-1 1,14-26 0,7-17-367,-3-3 0,27-73 0,-53 104 510,-13 30 170,-10 19-226,4 1-38,0 1 1,1 0 0,1 0 0,1 1-1,0 0 1,-8 26 0,-24 103 745,31-109-679,-2 9 109,2 1 0,2 0-1,-1 67 1,8-117 22,1-6-503,-1-1 0,0 1 0,-1-1-1,-1-12 1,-22-49-1883,17 60 1929,2 1 1,-1-1 0,2 0 0,0 0 0,0-1 0,0-15 0,33 28 1607,42 10-1865,-43-4-2772,0-1-4732,-8-4-2242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7:03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72 15022,'0'0'3497,"-2"-10"-716,-9-30-576,10 39-2106,1 0 1,0 0 0,-1 0-1,1 0 1,0 0-1,-1 0 1,0 0 0,1 0-1,-1 0 1,0 0-1,1 0 1,-1 0-1,0 0 1,0 0 0,0 1-1,0-1 1,1 0-1,-1 1 1,0-1-1,0 0 1,-1 1 0,1-1-1,0 1 1,0 0-1,0-1 1,0 1-1,0 0 1,0 0 0,-1 0-1,1 0 1,0 0-1,0 0 1,0 0 0,0 0-1,0 0 1,-1 0-1,1 1 1,0-1-1,0 0 1,0 1 0,-2 0-1,-1 1-43,-1 0 0,1 1-1,0-1 1,0 1 0,0 0 0,0 0 0,-3 4-1,2-1-49,0 0-1,1 0 0,0 0 1,0 1-1,1 0 0,0-1 1,0 1-1,0 1 0,1-1 1,0 0-1,1 0 0,-1 1 1,1-1-1,1 1 0,-1-1 1,2 8-1,-1-13-9,1 1-1,0-1 1,-1 0-1,1 0 1,0 1-1,0-1 1,0 0-1,1 0 1,-1 0-1,1 0 1,-1-1-1,1 1 1,-1 0-1,1 0 1,0-1 0,0 0-1,0 1 1,0-1-1,0 0 1,0 0-1,0 0 1,0 0-1,0 0 1,1 0-1,-1 0 1,0-1-1,0 1 1,3-1-1,12 3-363,1 0-1,29 1 0,-35-4-34,-6 0 277,34 5-598,-39-5 742,0 1 0,-1-1 0,1 0 0,-1 0 0,1 0 0,0 0 0,-1 1 0,1-1 0,0 0 0,-1 1 0,1-1 0,-1 0 0,1 1 0,-1-1 0,1 1 0,-1-1 0,1 0 0,-1 1 0,0 0 0,1-1 0,-1 1 0,1-1 0,-1 1 0,0-1 0,0 1 0,1 0 0,-1-1 0,0 1 0,0-1 0,0 1 0,0 0 0,0-1 0,0 1 1,0 0-1,0-1 0,0 1 0,0 0 0,0-1 0,0 1 0,0 0 0,0-1 0,-1 1 0,1 0 0,0-1 0,0 1 0,-1-1 0,1 1 0,0-1 0,-1 1 0,1-1 0,-1 1 0,1-1 0,-1 1 0,-10 10 404,0-2 1,-1 0-1,0 0 1,0-1-1,-1 0 1,0-1-1,-19 7 0,-6 5-38,13-4-454,-25 11-220,17-17-4538,19-8-2582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7:15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10282,'0'0'10986,"58"-10"-10634,-15 14-223,9 0-65,6-4-32,0 2-929,1-2-1858,-10 0-3170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7:16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13100,'0'0'8296,"85"3"-7559,-37-3-449,10 0-224,1 0-32,-5 0-32,2 0-1185,-5 2-1281,-10-2-1826,-7 0-3428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7:22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9833,'0'0'6043,"-1"11"-3785,-1 7-1486,-1 0-1,-1 0 1,-1-1-1,-1 1 0,0-1 1,-1-1-1,-17 31 1,4-17 172,11-15 492,33-36-923,-2-1-455,18-17-172,2 1 1,75-52-1,-117 90 110,1-1-1,0 0 1,-1 0-1,1 1 1,0-1-1,0 1 1,-1-1 0,1 1-1,0-1 1,0 1-1,0-1 1,0 1-1,0 0 1,0-1-1,-1 1 1,1 0 0,0 0-1,0 0 1,0-1-1,0 1 1,0 0-1,0 0 1,0 1-1,0-1 1,0 0 0,0 0-1,0 0 1,0 1-1,0-1 1,0 0-1,-1 1 1,1-1 0,0 1-1,0-1 1,0 1-1,0-1 1,-1 1-1,1 0 1,0-1-1,-1 1 1,1 0 0,0-1-1,-1 1 1,1 0-1,-1 0 1,0 0-1,1 0 1,-1 0-1,1-1 1,-1 1 0,0 0-1,0 0 1,0 0-1,1 0 1,-1 0-1,0 0 1,0 0-1,0 0 1,0 0 0,-1 0-1,1 0 1,0 1-1,-1 9 80,0 0 1,0 0-1,-1 0 0,-4 15 0,-12 22 337,12-35-291,1 1 0,1 0 0,0 0-1,0 0 1,-2 28 0,6-42-169,-1 1 0,1 0-1,0 0 1,1-1 0,-1 1 0,0 0-1,0 0 1,0 0 0,0-1-1,0 1 1,1 0 0,-1-1 0,0 1-1,1 0 1,-1-1 0,1 1-1,-1 0 1,0-1 0,1 1 0,-1-1-1,1 1 1,0 0 0,-1-1-1,1 0 1,-1 1 0,1-1 0,0 1-1,-1-1 1,1 0 0,0 1-1,0-1 1,-1 0 0,1 0 0,0 0-1,0 1 1,-1-1 0,1 0-1,0 0 1,0 0 0,-1 0 0,1 0-1,0 0 1,0-1 0,-1 1-1,1 0 1,0 0 0,0 0 0,-1-1-1,1 1 1,0-1 0,4 0-1148,-1-1 1,0 0-1,0 0 0,0 0 1,0-1-1,0 1 1,5-6-1,19-18-12203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7:24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73 6502,'14'-22'2814,"-10"15"-1049,0 0-1,0 1 0,1-1 0,0 1 0,11-11 0,-15 17-546,-1 44 1189,-2-1-1840,-2 0 0,-1 0-1,-2 0 1,-3-1-1,-1 0 1,-25 62 0,63-179-282,34-152 1,-61 227-294,0 0 1,0 0 0,0 0-1,0 0 1,0 0-1,0 0 1,0 0-1,0 0 1,-1 0-1,1 0 1,0 0 0,0 0-1,0 0 1,0 0-1,0-1 1,0 1-1,0 0 1,0 0-1,0 0 1,0 0 0,-1 0-1,1 0 1,0 0-1,0 0 1,0 0-1,0 0 1,0 0-1,0-1 1,0 1 0,0 0-1,0 0 1,0 0-1,0 0 1,0 0-1,0 0 1,0 0-1,0 0 1,0-1 0,0 1-1,0 0 1,0 0-1,0 0 1,0 0-1,0 0 1,0 0-1,0 0 1,0 0 0,0-1-1,0 1 1,0 0-1,0 0 1,0 0-1,0 0 1,0 0-1,-7 13-140,-6 24 65,13-36 87,-1 1-1,1 0 1,0-1-1,0 1 0,-1 0 1,1-1-1,0 1 1,1 0-1,-1-1 1,0 1-1,0 0 1,1-1-1,-1 1 0,1-1 1,0 1-1,-1-1 1,1 1-1,0-1 1,0 1-1,0-1 0,0 0 1,0 1-1,0-1 1,0 0-1,0 0 1,1 0-1,0 1 1,3-1 13,-1 0 1,1 0 0,-1 0 0,1-1 0,-1 0 0,1 0 0,0 0 0,7-1 0,-4 0-25,5-1 30,-1 0-1,1-1 1,-1 0 0,0-1-1,0 0 1,0-1 0,0-1-1,-1 0 1,0 0-1,0-1 1,0 0 0,-1-1-1,0-1 1,-1 1 0,0-1-1,0-1 1,-1 0-1,0 0 1,-1 0 0,11-22-1,-18 33-33,-65 154-388,57-130 429,0 0 0,2 0 0,1 0 0,1 1 1,-1 36-1,5-61-47,0 0 1,0 0 0,0-1-1,-1 1 1,1 0-1,0 0 1,0 0 0,0-1-1,0 1 1,0 0-1,0 0 1,1 0 0,-1-1-1,0 1 1,0 0-1,1 0 1,-1-1 0,0 1-1,1 0 1,-1 0-1,0-1 1,1 1 0,-1 0-1,1-1 1,0 1-1,-1-1 1,1 1 0,-1-1-1,1 1 1,0-1-1,-1 1 1,1-1 0,0 0-1,-1 1 1,1-1-1,0 0 1,0 1 0,0-1-1,-1 0 1,1 0-1,0 0 1,0 0 0,0 0-1,-1 0 1,1 0-1,0 0 1,0 0 0,0 0-1,-1 0 1,1-1-1,0 1 1,0 0 0,-1 0-1,2-1 1,1 0-325,-1-1 1,1 1-1,0-1 1,-1 0-1,1 0 1,-1 0-1,1 0 1,-1 0-1,0 0 1,0-1-1,0 1 0,0-1 1,1-2-1,8-29-4586,-3-7-2659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39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16207,'0'0'9732,"1"11"-9465,1 44 77,-2-19 98,2 1 1,7 41-1,-9-77-416,0 0 0,0-1 0,0 1 0,0-1 0,0 1 0,0-1 0,0 1 0,0-1 0,1 1 0,-1-1 0,0 1 0,0-1 0,0 1 0,1-1 0,-1 1 0,0-1 0,0 1 0,1-1 0,-1 1 0,0-1 0,1 0 0,-1 1 0,1-1 0,-1 0 0,1 1 0,-1-1 0,0 0 0,1 1 0,-1-1 0,1 0 0,-1 0 0,1 0 0,0 1 0,0-1 0,13-15 957,4-30-388,-14 27-581,-1 0 1,0-1-1,-2 0 1,0 1-1,-1-1 1,-4-29-1,4 47-22,0 1 0,0-1 0,0 0 0,0 0 0,0 0-1,0 0 1,-1 1 0,1-1 0,0 0 0,0 0 0,-1 0 0,1 1 0,-1-1 0,1 0-1,0 0 1,-1 1 0,0-1 0,1 0 0,-1 1 0,1-1 0,-1 1 0,0-1 0,1 1-1,-1-1 1,0 1 0,1-1 0,-1 1 0,0-1 0,0 1 0,0 0 0,1 0 0,-1-1-1,-2 1 1,2 1-5,0-1-1,0 1 1,0-1-1,0 1 1,0 0-1,0 0 1,1 0-1,-1-1 1,0 1-1,0 0 1,1 0-1,-1 0 1,0 0-1,1 0 0,-1 0 1,1 0-1,-1 0 1,1 1-1,0-1 1,-1 0-1,1 0 1,0 0-1,0 0 1,0 2-1,-1 4 0,0 0-1,0-1 1,1 1-1,0-1 0,0 1 1,0 0-1,1-1 1,3 11-1,-4-15 22,2 0-1,-1 0 0,0-1 1,0 1-1,1 0 1,-1-1-1,0 1 1,1-1-1,0 1 1,-1-1-1,1 0 1,0 0-1,0 0 1,0 0-1,0 0 1,0 0-1,0 0 1,0 0-1,0-1 0,0 1 1,0-1-1,0 0 1,0 1-1,0-1 1,0 0-1,1 0 1,-1-1-1,0 1 1,0 0-1,3-2 1,1 1 14,-1 0 0,1-1 0,-1 0 0,1 0 0,-1-1 0,0 0 1,0 0-1,0 0 0,0 0 0,-1-1 0,1 0 0,-1 1 0,0-2 0,0 1 1,0 0-1,4-8 0,1-1 3,0 0 1,-2 0 0,1-1-1,-2 0 1,6-15 0,-12 29-34,0 0 0,0 1 0,0-1 0,0 0 0,0 0 0,0 0 0,0 0 0,0 0 1,0 0-1,0 0 0,1 0 0,-1 1 0,0-1 0,0 0 0,0 0 0,0 0 0,0 0 0,0 0 0,0 0 1,0 0-1,0 0 0,1 0 0,-1 0 0,0 0 0,0 0 0,0 0 0,0 0 0,0 0 0,0 0 0,0 0 0,1 0 1,-1 0-1,0 0 0,0 0 0,0 0 0,0 0 0,0 0 0,0 0 0,0 0 0,1 0 0,-1 0 0,0 0 0,0 0 1,0 0-1,0 0 0,3 25-117,-1 31 123,-2-47 71,0-1 0,1 1 1,1-1-1,-1 0 1,1 0-1,1 0 0,-1 0 1,7 12-1,-8-18-94,0 0 1,0-1-1,0 1 1,0-1-1,0 1 0,0-1 1,1 1-1,-1-1 1,1 0-1,-1 0 1,1 0-1,-1 0 0,1 0 1,-1 0-1,1 0 1,0 0-1,3 1 0,-3-2-159,0 0-1,0 0 1,0 0-1,1-1 1,-1 1-1,0-1 1,0 1-1,0-1 1,0 1-1,0-1 1,0 0-1,0 0 1,0 0-1,0 0 1,0-1-1,-1 1 1,1 0-1,0-1 1,1-2-1,0 1-1104,1 0-1,-2 0 0,1 0 0,0-1 1,-1 0-1,1 1 0,-1-1 1,2-5-1,5-15-8751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7:24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14446,'0'0'9288,"54"47"-13996,-25-46 256,5-1-737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7:24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 8968,'0'0'7859,"-11"9"-5329,-4 4-1959,-50 45 2496,61-55-2977,1 1 0,-1 0 0,1 0 0,0 0-1,0 0 1,0 1 0,0-1 0,1 1-1,0 0 1,0 0 0,0 0 0,0 0 0,-1 10-1,3-14-99,1-1 0,-1 1 0,1 0-1,-1 0 1,0-1 0,1 1 0,0 0-1,-1-1 1,1 1 0,-1 0 0,1-1-1,0 1 1,0-1 0,-1 1 0,1-1-1,0 0 1,0 1 0,-1-1 0,1 0-1,0 1 1,0-1 0,0 0 0,0 0-1,0 0 1,-1 0 0,1 0 0,0 0-1,0 0 1,1 0 0,36 0-489,-26 0 216,2 1-95,45 3-996,-56-4 1347,0 1-1,0-1 0,0 1 1,0 0-1,0 0 0,-1 0 1,1 0-1,0 0 1,0 1-1,-1-1 0,1 1 1,-1-1-1,1 1 0,-1 0 1,3 3-1,-4-4 100,-1 0-1,0 0 1,0 0-1,1 0 1,-1 0-1,0 0 1,0 0-1,0 0 1,0 0-1,0 0 1,0 0-1,0 0 1,-1-1-1,1 1 1,0 0-1,0 0 1,-1 0-1,1 0 1,-1 0-1,1 0 1,0 0-1,-1-1 0,0 1 1,1 0-1,-1 0 1,1-1-1,-1 1 1,0 0-1,0-1 1,1 1-1,-1-1 1,0 1-1,0-1 1,0 1-1,0-1 1,-1 1-1,-38 19 2128,34-18-1822,-12 6 11,-1 0-1,1-2 0,-1 0 1,-1-1-1,1-1 1,-39 3-1,58-7-440,-1 0 0,1 0 0,0 0 0,-1 0 0,1 0 0,0 0-1,-1 0 1,1 0 0,0 0 0,0 0 0,-1 0 0,1 0 0,0 0 0,-1 0 0,1 0 0,0-1 0,-1 1 0,1 0-1,0 0 1,0 0 0,-1 0 0,1-1 0,0 1 0,0 0 0,-1 0 0,1-1 0,0 1 0,0 0 0,0 0 0,0-1-1,-1 1 1,1 0 0,0-1 0,0 1 0,0 0 0,0-1 0,0 1 0,0 0 0,0 0 0,0-1 0,0 1 0,0 0-1,0-1 1,0 1 0,0 0 0,0-1 0,0 1 0,0 0 0,0-1 0,0 1 0,1 0 0,-1 0 0,0-1 0,0 1-1,0 0 1,0-1 0,1 1 0,-1 0 0,0 0 0,0-1 0,1 1 0,-1 0 0,0 0 0,0 0 0,1 0 0,-1-1-1,0 1 1,0 0 0,1 0 0,19-19-3176,-20 18 3159,63-52-9309,-25 16 1964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7:25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12844,'0'0'13944,"-9"12"-13234,-9 17-528,0 0 0,3 1 0,0 1 0,2 0 0,1 1 0,1 1 0,2 0 0,2 0 0,0 1 0,-1 48 0,8-81-177,0 0 0,0-1 0,0 1 0,0 0 0,1-1 0,-1 1 0,0 0 1,0-1-1,1 1 0,-1-1 0,0 1 0,1-1 0,-1 1 0,1 0 0,-1-1 0,1 1 0,-1-1 0,1 0 0,-1 1 0,1-1 1,-1 1-1,1-1 0,-1 0 0,1 0 0,0 1 0,-1-1 0,1 0 0,0 0 0,-1 0 0,1 1 0,0-1 0,-1 0 0,1 0 0,0 0 1,-1 0-1,1 0 0,0-1 0,-1 1 0,1 0 0,0 0 0,-1 0 0,1 0 0,0-1 0,-1 1 0,1-1 0,35-14 376,13-23-577,-2-1 1,64-71-1,-57 55-637,-47 49 441,16-22-3807</inkml:trace>
  <inkml:trace contextRef="#ctx0" brushRef="#br0" timeOffset="1">190 217 9097,'0'0'9769,"-36"59"-7399,36-45-608,2-1-417,17 0-224,5-1-224,6 0-449,5-3-287,2-1-97,-1-5-1890,-1-2-2242,-8-1-5797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7:25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3075,'0'0'4249,"4"-10"-1537,-1 2-2089,17-38 2233,3 17 2965,-23 29-5773,1 0 0,-1-1 0,0 1 1,0 0-1,1 0 0,-1 0 0,0 0 0,0 0 1,1 0-1,-1 0 0,0 0 0,0 0 1,1 0-1,-1 0 0,0 0 0,0 1 1,0-1-1,1 0 0,-1 0 0,0 0 0,0 0 1,1 0-1,-1 0 0,0 0 0,0 1 1,0-1-1,0 0 0,1 0 0,-1 0 1,0 1-1,0-1 0,0 0 0,0 0 0,0 0 1,1 1-1,-1-1 0,0 0 0,0 0 1,0 0-1,0 1 0,0-1 0,0 0 0,0 0 1,0 1-1,0-1 0,0 0 0,0 0 1,0 1-1,0-1 0,0 0 0,0 1 1,1 15 84,-1-15-46,1 29 554,-2 0 1,0 0-1,-3 0 1,0 0-1,-11 35 1,10-47-267,1 1 0,-4 34 1,8-53-369,1 0 1,-1 1-1,0-1 0,0 1 0,0-1 1,0 1-1,0-1 0,1 0 1,-1 1-1,0-1 0,0 1 1,1-1-1,-1 0 0,0 1 1,1-1-1,-1 0 0,0 1 0,1-1 1,-1 0-1,1 0 0,-1 1 1,0-1-1,1 0 0,-1 0 1,1 0-1,-1 0 0,1 1 1,-1-1-1,1 0 0,-1 0 0,0 0 1,1 0-1,-1 0 0,1 0 1,-1 0-1,1 0 0,-1 0 1,1-1-1,-1 1 0,1 0 1,-1 0-1,0 0 0,1 0 0,-1-1 1,1 1-1,-1 0 0,0 0 1,1-1-1,-1 1 0,0 0 1,1-1-1,-1 1 0,27-15 231,8-11-417,-1-2 0,38-40 0,38-31-1996,-110 98 2164,0 1 0,0 0 1,1-1-1,-1 1 0,0 0 1,1-1-1,-1 1 0,0 0 1,1 0-1,-1-1 0,1 1 1,-1 0-1,0 0 0,1 0 1,-1-1-1,1 1 0,-1 0 1,1 0-1,-1 0 0,1 0 1,-1 0-1,1 0 1,-1 0-1,0 0 0,1 0 1,-1 0-1,1 0 0,-1 0 1,2 1-1,-2 12-125,-15 28 294,12-35-53,-5 14 74,0 0 212,0 1 1,1 0-1,1 1 0,-5 32 1,10-54-445,1 0 1,0 1 0,0-1 0,0 1-1,0-1 1,0 1 0,0-1-1,0 1 1,0-1 0,0 1-1,0-1 1,0 1 0,1-1 0,-1 1-1,0-1 1,0 0 0,0 1-1,1-1 1,-1 1 0,0-1-1,0 0 1,1 1 0,-1-1-1,0 1 1,1-1 0,-1 0 0,0 0-1,1 1 1,-1-1 0,1 0-1,-1 0 1,1 1 0,-1-1-1,0 0 1,1 0 0,-1 0-1,1 0 1,-1 0 0,1 1 0,20-8-5501,-3-8-2422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7:26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15 123 15278,'0'0'10021,"10"1"-9509,-3-2-498,0 1-1,0-1 0,-1 0 1,1 0-1,0-1 1,0 0-1,0 0 1,-1 0-1,1-1 1,-1 0-1,0 0 1,0-1-1,0 0 0,0 0 1,-1 0-1,1-1 1,-1 0-1,0 0 1,-1 0-1,1-1 1,-1 1-1,0-1 1,-1 0-1,6-10 0,-9 16-13,1-1 0,-1 0 0,1 0 0,-1 0 0,0 0 0,1 0 0,-1 0 0,0-1 0,1 1 0,-1 0 0,0 0 0,0 0 0,0 0 0,0 0 0,0 0 0,0 0 0,-1 0 0,1 0 0,0 0 0,0 0 0,-1 0 0,1 0 0,-1 0 0,0-2-1,0 3-4,0 0-1,0 0 0,0-1 0,0 1 0,0 0 0,0 0 0,0 0 0,0 0 0,0 1 1,0-1-1,0 0 0,0 0 0,0 0 0,0 1 0,0-1 0,1 1 0,-1-1 0,0 0 1,0 1-1,-1 0 0,-6 4-39,0 0 1,1 1-1,0-1 1,-11 11-1,1 5 31,1-1 0,-22 37 0,33-50 68,1 1 0,0 0-1,0 0 1,1 0 0,0 0 0,1 1 0,0-1-1,0 1 1,1 0 0,0-1 0,0 16 0,1-23-48,0 0 1,0-1 0,0 1-1,0 0 1,1 0 0,-1-1 0,0 1-1,1 0 1,-1-1 0,0 1-1,1-1 1,-1 1 0,1 0-1,-1-1 1,1 1 0,-1-1 0,1 1-1,-1-1 1,1 0 0,-1 1-1,1-1 1,0 1 0,-1-1-1,1 0 1,0 0 0,-1 1-1,1-1 1,1 0 0,27 0 188,25-18 99,-40 10-433,0-1 1,0 0-1,-1-1 0,0 0 1,22-24-1,-28 26-47,0 0 0,-1-1 0,0 1 0,0-1 0,-1 0 0,0-1 0,0 1 0,-1-1 0,0 0 1,2-13-1,-7 19 374,-7 14-74,-6 17 32,-16 52 718,28-73-751,1 0 1,-1 0-1,1 0 0,1 0 0,-1 0 0,1 0 0,0 0 0,0 0 0,1 0 0,0 0 0,3 11 0,-3-15-89,-1-1 0,1 0 0,1 0 0,-1 0 0,0 0 1,0 0-1,0 0 0,0 0 0,1-1 0,-1 1 0,0 0 0,1 0 1,-1-1-1,1 1 0,-1-1 0,1 0 0,-1 1 0,1-1 0,-1 0 1,1 0-1,-1 0 0,3 0 0,36-3 456,-28 0-409,0-1-1,0 0 0,0 0 0,-1-1 1,0-1-1,0 0 0,0-1 0,-1 0 0,1 0 1,12-14-1,6-6-480,49-61-1,-63 70 243,-10 18-64,-19 36 50,6-18 259,0 0 0,0 1 0,2 0-1,0 0 1,2 1 0,0-1 0,-2 27-1,6-44-86,0-1 1,0 0-1,0 0 0,0 0 0,1 0 0,-1 0 0,0 0 0,0 1 0,1-1 0,-1 0 0,1 0 0,-1 0 0,1 0 0,-1 0 1,1 0-1,0 0 0,-1-1 0,1 1 0,0 0 0,0 0 0,-1 0 0,1-1 0,0 1 0,0 0 0,0-1 0,0 1 1,0-1-1,0 1 0,0-1 0,0 1 0,0-1 0,1 0 0,-1 0 0,0 1 0,0-1 0,0 0 0,0 0 0,0 0 0,0 0 1,1 0-1,-1-1 0,0 1 0,0 0 0,0 0 0,2-1 0,1 0-366,1-1 1,0 1-1,0-1 1,-1 0-1,1 0 1,-1 0-1,0-1 1,0 1-1,7-6 0,15-24-4081,-1-6-2376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7:26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11371,'0'0'7612,"-5"10"-5701,-11 29 203,2 0 1,-15 64-1,20-63-1687,3-1 0,1 1 0,1 42 0,4-80-421,0-1 1,0 1 0,0-1 0,0 1-1,1-1 1,-1 1 0,0-1-1,1 1 1,-1-1 0,1 1-1,0-1 1,-1 0 0,1 1 0,0-1-1,0 0 1,0 1 0,0-1-1,0 0 1,0 0 0,0 0-1,0 0 1,1 0 0,-1 0 0,0 0-1,1-1 1,-1 1 0,0 0-1,1-1 1,-1 1 0,1-1 0,-1 1-1,1-1 1,-1 0 0,1 0-1,-1 1 1,1-1 0,-1 0-1,1-1 1,0 1 0,1 0 0,3-1 0,-1 1 1,1-1-1,0-1 1,-1 1-1,1-1 1,-1 0-1,1 0 1,-1 0-1,0-1 1,5-3-1,36-31-705,-36 28 612,0-1 0,1 1 0,1 1-1,0 0 1,0 1 0,0 0 0,23-8-1,-34 14 80,-1 1 0,1 0 0,0-1 0,-1 1 0,1 0 0,0 0-1,0 0 1,-1-1 0,1 1 0,0 0 0,0 0 0,-1 0 0,1 0 0,0 0-1,0 0 1,-1 1 0,1-1 0,0 0 0,0 0 0,-1 0 0,1 1-1,0-1 1,-1 0 0,1 1 0,0-1 0,-1 1 0,1-1 0,-1 1 0,1-1-1,0 1 1,-1-1 0,1 1 0,-1 0 0,0-1 0,1 2 0,0 0 26,-1 1 1,0-1 0,1 1 0,-1-1-1,-1 1 1,1-1 0,0 1-1,0-1 1,-1 0 0,0 1-1,-1 2 1,-28 62 629,30-66-648,-19 31 182,11-20-93,1 1 1,0 0 0,0 0-1,-7 26 1,24-47-34,1 0 0,1 1 0,-1 0 0,1 1 0,17-6 0,-12 4-26,31-13-46,-31 15-24,-1-1 0,0-1-1,-1 0 1,1-1 0,15-13-1,-30 21-64,0 0 0,0 1-1,0-1 1,0 0 0,0 0-1,-1 0 1,1 0-1,0 0 1,-1 0 0,1 0-1,0 0 1,-1 0 0,1 0-1,-1 0 1,0 0 0,1-1-1,-1 1 1,0 0-1,0 0 1,0 0 0,1-1-1,-1 1 1,-1 0 0,1 0-1,0 0 1,0-1 0,0 1-1,-1 0 1,1 0-1,0 0 1,-1 0 0,1 0-1,-1-1 1,-1-1-538,-1 0 0,1 0-1,0 1 1,0-1 0,-1 1 0,0 0 0,1-1-1,-1 1 1,0 0 0,-5-2 0,-25-10-5780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7:27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12396,'0'0'10666,"69"-11"-10314,-17 11-320,6 0-352,3 0-1890,-3 2-2435,-3 4-2850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57:27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117 316 17424,'0'0'10053,"-10"5"-9701,3-1-335,-1 0 1,1 1-1,0 0 0,0 0 1,1 1-1,-1-1 0,1 2 1,0-1-1,1 0 0,0 1 1,0 0-1,0 1 1,1-1-1,0 1 0,0-1 1,1 1-1,0 0 0,0 0 1,-2 14-1,5-21-11,0 0 0,0 0 0,0 0 0,0 1 0,1-1 0,-1 0 0,0 0-1,0 0 1,1 0 0,-1 0 0,1 0 0,-1 0 0,1 0 0,-1 0 0,1 0 0,0 0 0,-1 0 0,1 0 0,0-1 0,0 1 0,0 0 0,-1 0 0,1-1-1,0 1 1,0-1 0,0 1 0,0-1 0,0 1 0,0-1 0,0 1 0,0-1 0,1 0 0,-1 0 0,0 1 0,0-1 0,0 0 0,0 0 0,0 0 0,0 0-1,1 0 1,-1-1 0,0 1 0,0 0 0,1-1 0,6 0 44,-1 0 0,0 0 0,0-1-1,0 0 1,12-6 0,-5 1-178,-2 0 0,1-1 1,-1-1-1,0 0 0,-1 0 1,0-1-1,0-1 0,-1 0 0,-1 0 1,0-1-1,0 0 0,10-21 1,-40 54 399,15-11-192,-1 0 0,1 0 0,1 1 0,0 0 0,1 0 0,0 0 0,0 1 0,2 0 1,-1-1-1,1 1 0,0 17 0,2-28-63,0 1 1,0-1-1,0 1 1,0-1-1,0 1 1,0-1-1,1 1 1,-1-1-1,0 1 1,1-1-1,-1 1 1,1-1-1,0 0 1,0 1-1,-1-1 1,1 0-1,0 1 1,0-1-1,0 0 1,0 0-1,0 0 1,0 0-1,1 0 1,1 1-1,-1-1 11,1 0 0,0 0 0,-1-1-1,1 1 1,0-1 0,-1 1 0,1-1-1,0 0 1,0 0 0,-1 0-1,1-1 1,5 0 0,2-1 25,0-1 0,0-1 0,-1 1 0,1-2 0,-1 1 0,14-10 0,7-8-167,-2-2-1,0-1 1,-2-1 0,-1-2-1,-1 0 1,-2-2 0,0 0-1,-2-1 1,-2-1 0,-1-1-1,23-63 1,-37 89 121,0 0 0,-1-1 1,1 1-1,-2-1 0,1 1 1,-1-1-1,-1 0 0,1 1 0,-1-1 1,-1-10-1,-1 18 17,1 0 0,-1 0-1,1-1 1,-1 1 0,1 0 0,-1 0-1,1 1 1,0-1 0,-1 0 0,1 0 0,-1 1-1,1-1 1,0 1 0,-1-1 0,1 1-1,0 0 1,-1-1 0,1 1 0,0 0 0,0 0-1,-2 1 1,-16 16 123,1 1-1,0 1 0,1 0 1,2 1-1,0 1 1,-14 27-1,10-16 264,-24 55 0,38-75-328,0 0-1,1 0 1,1 0 0,0 1-1,0 0 1,2-1 0,-1 26 0,2-37-75,1 1 0,-1-1 0,0 1 0,1-1 0,0 1 1,-1-1-1,1 1 0,0-1 0,0 0 0,1 0 1,-1 1-1,0-1 0,1 0 0,-1 0 0,1 0 0,0 0 1,0-1-1,3 4 0,0-2 16,0 0 1,-1-1-1,1 1 0,0-1 1,1 0-1,-1 0 0,0-1 0,8 2 1,8-1-259,-1 0 0,1-1 1,34-4-1,-48 3-86,-1-1 0,1 0-1,0-1 1,0 0 0,0 0 0,-1 0 0,1-1 0,-1 0-1,1 0 1,-1 0 0,6-6 0,-5 4-1286,-1-1 0,0 0 0,0 0 0,0 0 0,6-10 1,13-20-14687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3:45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13389,'0'0'5845,"12"5"-4852,-2 0-780,1 0-1,-1-2 1,1 1 0,0-1-1,0-1 1,0 0 0,0 0-1,0-1 1,0 0 0,0-1-1,20-3 1,10-5 214,54-19 0,25-6-462,-102 29-957,1 2 0,27-1 0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3:46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11179,'0'0'8295,"7"8"-6800,-2-4-1269,-3-1-128,0 0-1,0 0 1,1-1-1,0 1 1,-1-1 0,1 0-1,0 0 1,0 0 0,0 0-1,0 0 1,1-1-1,-1 1 1,0-1 0,1 0-1,-1 0 1,1 0-1,-1-1 1,1 1 0,4-1-1,129-10 1609,-99 5-1900,1 2-1,0 1 1,39 4 0,-34-1-5630,-26-6 96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6:39:29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16740,'2'-3'1897,"4"8"-1027,9 16-554,-10-15-140,68 87 111,124 122 1,42 51-400,-237-264 100,5 6-188,-1 1 1,0-1-1,0 1 0,-1 0 0,0 1 1,6 15-1,-11-24 182,0-1-1,1 1 1,-1-1-1,0 1 1,0-1-1,0 1 1,0-1-1,0 1 1,0-1-1,0 1 1,0-1-1,0 1 1,0-1-1,-1 1 1,1-1-1,0 1 1,0-1-1,0 1 1,-1-1-1,1 1 1,0-1 0,0 0-1,-1 1 1,1-1-1,0 1 1,-1-1-1,1 0 1,0 1-1,-1-1 1,1 0-1,-1 1 1,1-1-1,-1 0 1,1 0-1,-1 0 1,1 1-1,-1-1 1,1 0-1,-1 0 1,1 0-1,-1 0 1,1 0-1,-1 0 1,1 0-1,-1 0 1,1 0 0,-1 0-1,0 0 1,-10-1-413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6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20844,'13'21'1937,"4"1"-1537,2-10-248,4 3 1184,4-1-1752,5 1-264,-3-1-440,2 3-449,-5 3 1081,-5 1-336,-5 8-264</inkml:trace>
  <inkml:trace contextRef="#ctx0" brushRef="#br0" timeOffset="0.99">62 323 17548,'17'-30'1656,"7"-2"-1296,16-2-208,6-3 528,14-6-720,2-2 240,7-4-200,2-4-120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39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14830,'0'0'13100,"29"22"-23285,-11-10 3651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3:49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510 12 10314,'0'0'-70,"-8"-2"-415,-9-1-81,0 0 1,0 1 0,0 1 0,-21 1 0,27 1 874,0 0 1,0 1 0,0 0 0,1 1-1,-1 0 1,1 1 0,-1 0 0,1 1-1,0 0 1,1 0 0,-1 1 0,1 0 0,-10 10-1,-4 5-98,0 2-1,2 1 1,1 1-1,1 1 1,1 0-1,1 1 0,1 1 1,2 1-1,0 0 1,3 1-1,0 0 1,2 1-1,1 0 1,1 0-1,2 1 0,1 0 1,2 0-1,2 45 1,2-59-130,1-1-1,0 0 1,2 0 0,0 0-1,1 0 1,0-1 0,2 1 0,-1-2-1,2 1 1,0-1 0,12 14 0,-6-11 186,1-1 0,1 0 0,0-1 1,1 0-1,1-2 0,1 0 0,34 18 1,-25-18-4,2 0 0,-1-2 0,2-1 1,-1-2-1,2-1 0,-1-1 0,1-2 1,0-2-1,0 0 0,0-2 0,63-7 1,-73 1-222,0 0 1,-1-2-1,0-1 1,0 0-1,0-2 1,-1 0-1,-1-1 1,0-1-1,-1-1 1,0-1-1,-1-1 1,0 0-1,-1-2 1,-1 0-1,-1 0 1,0-1-1,24-41 1,-28 41 41,0-2 0,-1 1 0,-1-2 1,-1 1-1,-1-1 0,0 0 0,-2 0 1,0-1-1,-2 0 0,0 0 0,-2 0 1,0 0-1,-1 0 0,-2 0 0,0 0 0,-1 0 1,-1 1-1,-1-1 0,-10-24 0,6 27-172,-1 0 0,-2 0 0,0 1-1,0 0 1,-2 1 0,0 0 0,-1 1-1,-1 1 1,0 0 0,-1 2-1,0 0 1,-1 0 0,-36-17 0,14 10-489,-2 2 0,0 1 0,0 2 1,-2 3-1,-74-13 0,-20 11-3289,89 11-609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3:50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20495 2801 10666,'0'0'4687,"-2"-9"-4671,-2-4-183,0 1 0,-1-1 0,-1 1 0,0 0 0,-1 1 1,0-1-1,0 1 0,-1 1 0,-1 0 0,-9-10 0,-3 1 417,-1 1 0,-1 1 0,0 1 0,-2 1 0,-34-16 0,-137-48 559,135 56-871,-1015-302 142,297 143 306,127 32-366,-1266-240 295,-19 101-225,1908 285-95,-420-60-64,-1213-159 69,-8 71 150,-523 86-1714,764 33 1852,232-53 201,7-68 757,376 1-1090,470 82-136,120 32 45,-1 10 1,-1 9-1,-280 13 0,395 14-46,0 6 0,2 4-1,0 5 1,1 5 0,2 4-1,1 6 1,-128 61 0,130-47 57,57-26 289,0-3 0,-2-1 0,0-3 0,-95 23-1,137-40 172,-23 1-2554,29-4 1682,0 1 1,0 0-1,0 0 0,0 0 1,1 0-1,-1 0 0,0 0 1,1 0-1,-1 0 0,1 0 1,-1 0-1,1 0 0,-1 0 1,1 0-1,0 0 0,0 0 1,-1 0-1,1 0 0,0 1 1,0-1-1,2-1 0,14-21-4917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3:51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388 0 9065,'-30'1'-1545,"-7"8"4088,34-8-2164,0 1 0,0 0 0,0 1 0,0-1 0,1 0 0,-1 1 0,1-1 0,-1 1 0,1 0 0,0 0 0,0 0 0,0 0 0,0 0 0,1 0 0,-1 1 0,-1 5 0,-52 128 459,-6-4 1,-84 137-1,143-267-791,0 1 0,0-1 1,0 1-1,0-1 0,0 1 0,1 0 1,0 0-1,-1 0 0,2 0 0,-1 0 1,0 0-1,0 5 0,2-8-42,-1-1 1,0 1-1,0 0 0,1-1 0,-1 1 0,0 0 0,1-1 0,-1 1 0,0-1 1,1 1-1,-1-1 0,1 1 0,-1 0 0,1-1 0,-1 0 0,1 1 1,0-1-1,-1 1 0,1-1 0,-1 0 0,1 1 0,0-1 0,-1 0 0,2 1 1,30-1 14,-8-6 48,0-1 0,0-1 0,-1-2 0,-1 0 0,34-20 0,-4 3-17,519-234-2026,-479 219-742,-6-1-1623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3:56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371 0 11563,'0'0'7522,"9"5"-6972,76 43 420,152 96-568,-228-138-401,0 1 1,0 1-1,-1 0 1,8 9 0,-15-16-2,0 0 1,1 1 0,-1-1 0,0 0 0,0 0 0,-1 1 0,1-1 0,0 0-1,0 1 1,-1-1 0,1 1 0,-1-1 0,1 1 0,-1 0 0,1-1-1,-1 1 1,0-1 0,0 1 0,0-1 0,0 1 0,0 0 0,0-1 0,0 1-1,-1-1 1,1 1 0,-1 0 0,1-1 0,-1 1 0,1-1 0,-1 1-1,0-1 1,0 0 0,0 1 0,0-1 0,0 0 0,0 0 0,0 1-1,0-1 1,-2 1 0,-8 4 106,-1-1-1,0 0 0,0 0 1,0-1-1,-1-1 0,1 0 1,-1-1-1,0 0 0,1-1 0,-15 0 1,3 1 52,-235 6 1218,17-1-736,235-6-751,-34 4 289,39-5-291,1 0 0,-1 1 0,1-1 0,-1 1 1,1-1-1,-1 1 0,1-1 0,-1 1 0,1 0 1,0 0-1,-1-1 0,1 1 0,0 0 0,0 0 1,0 1-1,0-1 0,0 0 0,0 0 1,0 0-1,-1 3 0,2-4-108,0 1-1,0 0 1,0 0 0,1 0-1,-1-1 1,0 1 0,0 0-1,1 0 1,-1-1 0,1 1-1,-1 0 1,0-1-1,1 1 1,0 0 0,-1-1-1,1 1 1,-1-1 0,1 1-1,0-1 1,-1 1 0,1-1-1,0 0 1,-1 1 0,1-1-1,0 0 1,0 1 0,-1-1-1,1 0 1,0 0 0,0 0-1,0 0 1,-1 1 0,1-1-1,0 0 1,0-1 0,0 1-1,0 0 1,-1 0 0,2 0-1,34 1-7509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3:57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236 138 10378,'8'-11'1815,"-4"6"-1626,3-1 453,-2-1-1,1 0 1,-1-1 0,0 1 0,-1-1-1,0 0 1,0 0 0,0-1 0,-1 1-1,0-1 1,2-15 0,-5 23-618,-1 1 1,1-1-1,0 0 1,-1 1-1,1-1 0,0 0 1,-1 1-1,1-1 1,-1 0-1,1 1 1,-1-1-1,1 1 0,-1-1 1,0 1-1,1 0 1,-1-1-1,1 1 0,-1-1 1,0 1-1,0 0 1,1 0-1,-1-1 1,0 1-1,1 0 0,-1 0 1,0 0-1,0 0 1,1 0-1,-1 0 0,0 0 1,0 0-1,0 0 1,1 0-1,-1 0 0,0 0 1,1 1-1,-1-1 1,0 0-1,0 1 1,0 0-1,-34 13 448,28-6-450,0 0-1,0 0 1,1 1-1,0 0 1,0 0-1,1 0 0,1 1 1,-1-1-1,2 1 1,-1 0-1,1 0 1,1 1-1,-3 16 0,0 17 190,0 80-1,5-124-210,0 21 91,-1-5-47,1-1 0,0 1 0,1 0-1,1-1 1,0 1 0,1-1-1,0 0 1,2 0 0,7 19 0,-17-70 1055,-7 5-1481,-2 1 0,-2 0 0,0 0 0,-2 2 0,-1 0 0,-25-27 0,15 29 326,13 12 149,38 24-18,4 3-48,1-1 0,0-2 0,30 9-1,-34-14-1435,1 0-1,25 2 1,1-4-5243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3:58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44 13869,'-10'2'1570,"-5"1"-831,0 1 0,0 1 0,1 0 0,-21 11 0,29-13-469,1 0 1,0 1-1,0-1 1,0 1-1,1 0 1,-1 0-1,-6 8 0,10-9-206,-1-1 0,1 0 0,0 0 0,-1 0 0,1 1 0,0-1 0,0 1 0,1-1 0,-1 1 0,1-1 0,-1 1 0,1-1 0,0 1-1,-1 0 1,2-1 0,-1 1 0,0-1 0,0 1 0,1 2 0,0-3-48,0 0-1,0-1 1,1 1-1,-1 0 1,0-1-1,0 1 1,1-1-1,-1 0 0,1 1 1,-1-1-1,1 0 1,0 0-1,0 0 1,-1 0-1,1 0 1,0 0-1,0 0 1,0-1-1,0 1 1,0-1-1,0 1 1,0-1-1,0 0 1,0 0-1,0 0 1,0 0-1,0 0 1,0 0-1,0-1 1,0 1-1,0-1 1,2 0-1,2 0 31,1 0 0,0-1 0,-1 0 0,0 0-1,1 0 1,-1-1 0,0 0 0,8-5 0,-8 3-17,-1 1 1,0-2-1,0 1 1,-1 0-1,1-1 0,-1 0 1,0 0-1,-1 0 1,0-1-1,0 1 1,0-1-1,-1 0 1,1 0-1,-2 1 1,1-1-1,-1-1 1,0 1-1,0 0 1,-1 0-1,-1-12 1,1 18-30,0 0 0,0-1 1,-1 1-1,1 0 0,0 0 1,-1 0-1,1 1 0,-1-1 1,1 0-1,-1 0 0,1 0 1,-1 0-1,0 0 0,1 0 1,-1 1-1,0-1 0,0 0 1,0 1-1,1-1 0,-1 0 1,0 1-1,0-1 0,0 1 1,0 0-1,0-1 0,0 1 1,0 0-1,0-1 0,0 1 1,0 0-1,0 0 0,0 0 1,0 0-1,-1 0 0,1 0 1,0 0-1,0 0 0,0 1 1,0-1-1,-1 1 0,0-1-13,0 0 0,1 1-1,-1-1 1,0 1 0,0 0-1,1 0 1,-1 0 0,0-1-1,1 1 1,-1 1-1,1-1 1,0 0 0,-1 0-1,1 0 1,0 1 0,0-1-1,-1 1 1,1-1 0,0 1-1,1-1 1,-1 1 0,0 0-1,0-1 1,0 3 0,1-2-79,0-1 0,-1 1 1,1 0-1,0 0 0,0-1 1,1 1-1,-1 0 0,0 0 1,0-1-1,1 1 0,-1 0 1,1-1-1,0 1 0,-1-1 1,1 1-1,0-1 0,0 1 1,0-1-1,0 1 0,0-1 1,0 0-1,3 3 0,-1-2-164,0 0-1,0 0 0,1 0 0,-1 0 1,1-1-1,0 0 0,-1 1 0,1-1 1,0 0-1,4 0 0,0 0-673,1 0 0,-1-1 0,1 0 0,-1 0 0,1-1 0,-1 0 0,1 0 0,-1-1 0,11-4 0,10-10-4184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3:58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3 7815,'0'0'10864,"-6"11"-10261,-2 2-342,1 1 0,0 0 0,1 0 0,1 1 0,0-1 1,1 1-1,0 0 0,1 1 0,-1 28 0,4-37-237,0 1 0,1 0 0,0 0 0,0-1 0,1 1 0,0-1 0,5 12 0,-7-17-24,1-1-1,0 1 1,0-1-1,0 1 1,0-1 0,0 1-1,0-1 1,0 1-1,0-1 1,0 0 0,1 0-1,-1 0 1,0 0 0,1 0-1,-1 0 1,1 0-1,0 0 1,-1 0 0,1-1-1,0 1 1,-1-1-1,1 1 1,0-1 0,-1 0-1,1 0 1,0 1-1,0-1 1,-1-1 0,1 1-1,0 0 1,0 0-1,-1 0 1,1-1 0,0 1-1,-1-1 1,1 0-1,0 1 1,-1-1 0,1 0-1,1-1 1,2-1-35,-1-1 0,1 1 1,-1-1-1,0 0 0,0 0 1,0 0-1,-1 0 0,0-1 0,0 0 1,0 0-1,3-6 0,25-60-237,-30 69 272,14-37-143,24-71-536,-48 137 1001,2 0 0,-7 51 0,13-64-218,1 0 0,0 0 1,1 0-1,1 0 0,0 0 0,7 19 0,-8-29-193,0 0 0,1-1 1,0 1-1,0-1 1,0 1-1,1-1 0,-1 0 1,1 0-1,-1 0 0,1 0 1,5 4-1,-4-5-277,-1 0 0,1 0 0,0 0 0,0-1 0,0 1-1,0-1 1,0 0 0,0 0 0,0 0 0,0-1 0,0 1-1,1-1 1,3 0 0,12-3-3819,-2-8-999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3:59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11723,'0'0'7410,"-10"4"-6663,5-2-689,0 0 0,0 0-1,0 0 1,1 1 0,-1-1-1,1 1 1,-1 0 0,1 1-1,0-1 1,0 1 0,1 0-1,-1 0 1,1 0 0,0 0 0,0 0-1,0 1 1,0-1 0,1 1-1,0 0 1,0 0 0,0 0-1,1 0 1,-1 0 0,1 0 0,0 9-1,0-10-46,1 0 0,0-1 0,0 1 0,0 0 0,1 0 0,-1 0 0,1 0 0,0-1 0,0 1 0,0 0 0,0-1 0,1 1-1,0 0 1,-1-1 0,1 0 0,5 6 0,-5-7 9,1 0 0,0 0 1,0-1-1,0 1 0,0-1 0,0 1 0,0-1 0,0 0 0,0 0 0,0-1 1,1 1-1,-1-1 0,0 1 0,0-1 0,1 0 0,-1 0 0,0-1 0,0 1 1,1-1-1,4-1 0,-4 1-3,0 0 0,0-1 0,0 1 0,-1-1 1,1 0-1,0 0 0,-1 0 0,1 0 0,-1-1 0,0 0 0,0 1 1,0-1-1,0 0 0,0-1 0,-1 1 0,0 0 0,1-1 0,2-6 1,-2 4 46,0-1 0,0 1 0,-1-1 0,0 0 0,0 0 0,-1 0 0,1 0 0,-2 0 0,1-14 0,-1 19-58,-1 1 1,0-1-1,1 0 1,-1 1-1,0-1 1,0 0-1,0 1 1,0-1-1,0 1 0,0 0 1,0-1-1,0 1 1,-1 0-1,1 0 1,-1-1-1,1 1 0,-1 0 1,1 1-1,-1-1 1,1 0-1,-1 0 1,0 1-1,1-1 0,-1 1 1,-3-1-1,4 0-13,0 1 0,0 0 0,0-1 0,0 1 0,0 0 0,0 0 0,0 0 0,0-1 0,0 1 0,0 0 0,0 1 0,0-1 0,0 0 0,0 0 0,0 0 0,0 1 0,0-1 0,0 0 0,0 1 0,0-1 0,1 1-1,-1-1 1,0 1 0,0-1 0,0 1 0,0 0 0,1-1 0,-1 1 0,0 0 0,1 0 0,-1 0 0,0-1 0,1 1 0,-1 0 0,1 0 0,0 0 0,-1 0 0,1 0 0,0 0 0,-1 0 0,1 0 0,0 0 0,0 0 0,0 1 0,1-1 7,-1 0 0,1 0 0,0 0 0,0-1 0,-1 1 0,1 0-1,0 0 1,0-1 0,0 1 0,0-1 0,0 1 0,0-1 0,0 1 0,0-1 0,1 0 0,-1 1 0,0-1 0,0 0 0,0 0 0,0 0 0,0 0 0,1 0 0,-1 0 0,0 0 0,0 0 0,0 0 0,2-1 0,2 1 11,21-2-484,0-1 0,-1 0 0,37-11 0,-35 7 315,-1 1 1,50-3-1,-75 9 178,-1 0-1,1-1 1,-1 1-1,1 0 1,-1 0-1,1 0 1,0 0 0,-1 0-1,1 0 1,-1 0-1,1 1 1,0-1-1,-1 0 1,1 0-1,-1 0 1,1 1-1,-1-1 1,1 0-1,-1 0 1,1 1-1,-1-1 1,1 0-1,-1 1 1,1-1-1,-1 1 1,0-1-1,1 1 1,-1-1-1,0 1 1,1-1-1,-1 1 1,0-1-1,0 1 1,1 0 0,-8 21 496,-29 25 532,31-42-755,5-5-288,-1 1 0,1-1 0,-1 1 0,1-1-1,-1 1 1,1-1 0,-1 1 0,1-1-1,-1 1 1,1-1 0,0 1 0,-1 0 0,1-1-1,0 1 1,-1 0 0,1-1 0,0 1-1,0 0 1,0 0 0,0-1 0,0 1 0,-1 0-1,1-1 1,1 1 0,-1 0 0,0 0 0,0-1-1,0 1 1,0 0 0,0-1 0,1 1-1,-1 0 1,0-1 0,1 1 0,-1 0 0,0-1-1,1 1 1,-1-1 0,1 1 0,-1-1-1,1 1 1,-1-1 0,1 1 0,-1-1 0,1 1-1,-1-1 1,1 0 0,0 1 0,-1-1-1,1 0 1,0 1 0,-1-1 0,1 0 0,0 0-1,-1 0 1,1 0 0,0 0 0,0 1 0,-1-1-1,1-1 1,0 1 0,-1 0 0,2 0-1,64 0-289,-47-1 24,86-12 405,-104 48 86,1-33-196,-1 0 0,0 0 1,1 0-1,-1 0 0,1 0 1,0-1-1,0 1 0,0-1 1,0 1-1,0-1 0,0 1 1,0-1-1,0 0 0,0 0 0,1 0 1,-1-1-1,0 1 0,1 0 1,-1-1-1,0 1 0,1-1 1,-1 0-1,1 0 0,-1 0 1,1 0-1,3-1 0,0 1 30,0 0 1,0-1-1,0 1 0,-1-1 1,1 0-1,0-1 0,-1 1 1,1-1-1,-1 0 0,8-5 0,-11 6-40,0-1 0,-1 1-1,1-1 1,0 0 0,-1 0-1,1 0 1,-1 0 0,0 0-1,0 0 1,0 0 0,0-1-1,0 1 1,0 0 0,-1-1-1,1 1 1,-1 0 0,1-1-1,-1-3 1,0 5-26,0 0 0,0-1 0,0 1 0,-1 0 0,1 0 0,0 0 0,-1-1 0,1 1 0,-1 0 0,1 0 0,-1 0-1,0 0 1,1 0 0,-1 0 0,0 0 0,0 0 0,0 0 0,0 0 0,0 1 0,0-1 0,0 0 0,0 1 0,0-1 0,0 0 0,0 1 0,0-1 0,0 1 0,0 0 0,-1-1-1,1 1 1,0 0 0,0 0 0,0 0 0,-1 0 0,1 0 0,-2 0 0,2 0 2,27 1 107,-11 1-86,0-1 1,0 0-1,0-1 0,0 0 1,0-2-1,0 1 0,-1-2 1,1 0-1,0-1 0,-1 0 1,20-10-1,-33 14-29,0 0 1,0-1-1,0 1 0,0 0 0,-1-1 0,1 1 1,0 0-1,0 0 0,0 0 0,0 0 0,0 0 1,0 0-1,0 0 0,0 0 0,-1 0 0,1 0 1,0 1-1,0-1 0,0 0 0,0 1 0,0-1 1,-1 0-1,1 1 0,0-1 0,0 1 0,0-1 1,-1 1-1,1 0 0,0-1 0,-1 1 0,1 0 1,-1-1-1,1 1 0,-1 0 0,1 0 1,-1-1-1,1 1 0,-1 0 0,0 0 0,1 0 1,-1 0-1,0 0 0,0 1 0,1 0 29,0 0-1,1 1 1,-1-1-1,0 0 1,1 0 0,-1 0-1,1 0 1,0 0-1,-1-1 1,1 1-1,3 2 1,3-1 25,1 1 0,0-1 1,0-1-1,0 1 0,1-1 0,-1-1 0,0 0 1,20 0-1,75-8-1337,-63 4 1090,83 4 1,-114 0 222,45-2-1714,-53 0 1221,1 1 0,-1-1 0,0 0-1,1 1 1,-1-1 0,0 0 0,0 0 0,0 0 0,1-1 0,-1 1-1,-1-1 1,1 1 0,0-1 0,0 1 0,0-1 0,-1 0-1,1 0 1,-1 0 0,3-4 0,3-15-6795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3:59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 12043,'-16'-1'3107,"1"1"96,8 0-640,2 0-161,3 5-897,2 5-960,2-1-353,14 2-64,2 0 0,5-3-1249,-1-8-2754,1 0-5446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4:00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36 9833,'0'0'7768,"-9"-7"-6599,4 2-992,3 3-151,1 0 0,-1 0 0,0 1 0,0-1 0,0 0 0,-1 1 0,1-1 0,0 1 0,0-1 1,-1 1-1,1 0 0,-1 0 0,1 0 0,-1 1 0,1-1 0,-1 0 0,0 1 0,1 0 0,-1 0 0,0 0 0,1 0 0,-1 0 0,0 0 0,1 1 0,-1-1 1,-3 2-1,0 1 26,1 1 0,0 0 1,0 0-1,0 0 1,0 1-1,1 0 1,-1 0-1,1 0 1,0 0-1,1 1 0,0-1 1,-1 1-1,2 0 1,-1 0-1,1 0 1,-3 10-1,5-15-48,0 1 0,0-1 0,0 0 1,0 1-1,1-1 0,-1 0 0,0 1 0,1-1 0,-1 0 0,1 0 0,-1 1 1,1-1-1,0 0 0,-1 0 0,1 0 0,0 0 0,0 0 0,0 0 0,0 0 0,0 0 1,0 0-1,0 0 0,0 0 0,0-1 0,0 1 0,1 0 0,-1-1 0,0 1 0,0-1 1,1 1-1,-1-1 0,0 0 0,1 0 0,-1 1 0,2-1 0,59 3 324,-50-3-249,8-1-470,0-1 0,0-1 0,36-11 0,30-4-1888,-85 18 2259,0 0 0,0 0 0,0 0 0,0 0 0,0 0 0,0 0 1,0 0-1,-1 1 0,1-1 0,0 0 0,0 0 0,0 1 0,0-1 0,-1 1 1,1-1-1,0 1 0,0-1 0,-1 1 0,1-1 0,0 1 0,-1-1 1,1 1-1,-1 0 0,1-1 0,-1 1 0,1 0 0,-1 0 0,1 0 0,-1-1 1,0 1-1,1 0 0,-1 0 0,0 0 0,0 0 0,0-1 0,1 1 0,-1 0 1,0 0-1,0 0 0,0 0 0,0 0 0,-1 0 0,1 0 0,0-1 0,-1 3 1,-11 50 194,9-43 190,-2 9 37,-10 36 864,-2-1 0,-2 0 0,-33 62 0,51-113-1180,-1 0-1,1-1 0,-1 1 0,0 0 0,0-1 1,0 0-1,-1 1 0,1-1 0,0 0 0,-1 0 0,0 0 1,1-1-1,-1 1 0,0 0 0,0-1 0,0 0 0,-5 2 1,6-3-75,0 0 0,-1 0 0,1 0 0,0 0 0,0 0 0,-1 0 0,1-1 0,0 1 0,0-1 0,0 0 0,-1 1 0,1-1 0,0 0 0,0 0 0,0-1 0,1 1 0,-1 0 0,0 0 1,0-1-1,1 0 0,-1 1 0,1-1 0,-1 0 0,1 1 0,-2-4 0,-7-10-156,1-1 0,0 0 0,2 0 0,-1-1 0,2 0 0,1-1 0,0 1 0,1-1 0,0 0 0,2 0 0,-1-23 0,3 38 139,1 0 1,-1 0-1,1 0 1,0 0-1,0 1 1,0-1 0,0 0-1,0 1 1,0-1-1,1 0 1,-1 1 0,1 0-1,0-1 1,0 1-1,-1 0 1,2 0 0,-1 0-1,0 0 1,0 0-1,1 1 1,-1-1-1,1 1 1,-1-1 0,1 1-1,-1 0 1,1 0-1,0 0 1,0 0 0,0 1-1,-1-1 1,1 1-1,4-1 1,15-1 78,0 0 1,1 1-1,28 2 1,-18 0-131,17 0-79,74-3-4511,-66-4-1684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39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137 286 7111,'0'0'13239,"-8"0"-11643,3-1-1494,0 2-1,1-1 1,-1 1 0,0-1-1,1 1 1,-1 1-1,0-1 1,1 1 0,0-1-1,-1 1 1,1 0 0,0 1-1,0-1 1,0 1 0,0 0-1,1 0 1,-1 0-1,1 0 1,0 1 0,0-1-1,0 1 1,0 0 0,0 0-1,1 0 1,0 0-1,-2 5 1,0-1 117,0-1 0,1 1 0,0 0 0,1 1 1,-1-1-1,2 0 0,-1 1 0,1-1 0,0 13 0,1-19-177,0 0 0,0 0 0,1-1 0,-1 1 0,0 0 1,1 0-1,0 0 0,-1 0 0,1-1 0,0 1 0,0 0 0,0 0 0,0-1 0,0 1 0,0-1 0,0 1 0,1-1 0,1 2 1,0-2-30,-1 1 0,0-1 0,1-1 1,-1 1-1,1 0 0,-1 0 1,1-1-1,0 0 0,-1 1 0,1-1 1,-1 0-1,1 0 0,0-1 1,-1 1-1,1 0 0,-1-1 0,5-1 1,-1 0 40,1-1 0,-1 0 1,0 0-1,0 0 0,0-1 1,0 0-1,-1 0 0,0 0 0,0-1 1,0 0-1,0 0 0,0 0 1,-1-1-1,0 1 0,-1-1 1,1 0-1,-1 0 0,4-10 1,1-3 25,-1 0 1,-1 0 0,-1 0-1,0-1 1,1-23 0,2-69 35,-8 98-108,-1 1 0,0-1-1,0 0 1,-1 1 0,-1 0 0,-4-14 0,7 26-10,-1-1 1,1 1 0,0-1 0,-1 1-1,1-1 1,-1 1 0,1-1 0,-1 1-1,0 0 1,0-1 0,1 1 0,-1 0-1,0 0 1,0 0 0,0-1 0,-1 1-1,1 0 1,0 0 0,0 0 0,0 1-1,-1-1 1,1 0 0,0 0 0,-1 1-1,1-1 1,-1 1 0,1-1 0,-1 1-1,1 0 1,-1-1 0,1 1 0,-1 0-1,1 0 1,-1 0 0,1 0 0,-1 0-1,1 1 1,-1-1 0,1 0 0,-1 1-1,1-1 1,-1 1 0,1-1 0,0 1-1,-1 0 1,1 0 0,0-1 0,-1 1-1,1 0 1,0 0 0,0 0 0,0 0-1,-1 2 1,-7 5-15,1 1 0,1 0-1,-1 0 1,1 1 0,-8 15-1,11-19 27,1 1 0,0-1 0,0 1-1,0-1 1,1 1 0,0 0 0,0 0-1,1 0 1,-1 12 0,2-16-17,0 0 0,1 0-1,-1 0 1,1 0 0,0-1 0,0 1-1,0 0 1,0 0 0,0-1 0,1 1-1,-1 0 1,1-1 0,0 1 0,0-1-1,0 0 1,0 0 0,0 0-1,0 0 1,1 0 0,-1 0 0,1 0-1,-1-1 1,1 1 0,0-1 0,3 2-1,14 6-430,-1 1-1,0 0 1,32 25-1,-46-30 416,0-1-1,0 2 1,0-1-1,0 0 1,-1 1-1,0 0 1,0 0-1,0 0 1,-1 1-1,0-1 1,0 1-1,-1 0 1,1 0-1,-2 0 1,3 10-1,-4-13-533,2 6-892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4:01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10762,'0'0'6177,"1"13"-5830,2 17 179,-1 0-1,-2 1 1,-7 58 0,-85 507 5255,115-715-2916,39-109-4715,-62 226 1728,1-1 1,0 0-1,0 1 1,0-1-1,0 1 0,1 0 1,-1-1-1,1 1 1,-1 0-1,1 0 1,0 0-1,0 0 0,0 0 1,0 0-1,0 0 1,0 1-1,1-1 1,-1 1-1,0 0 0,1 0 1,4-2-1,-4 3 11,-1 0-1,0 0 1,1 0-1,-1 1 1,0-1-1,0 1 1,1 0-1,-1-1 1,0 1-1,0 0 1,0 0-1,0 1 1,0-1-1,0 0 1,0 1-1,0-1 1,0 1-1,-1-1 1,1 1-1,-1 0 1,1 0-1,-1 0 0,0 0 1,1 0-1,-1 0 1,1 2-1,2 6 110,1 0-1,-1 1 0,0-1 0,-1 1 0,-1-1 0,0 1 0,0 0 0,-1 0 1,0 0-1,-1 0 0,0 0 0,-3 21 0,2-128 2073,-1 28-1620,2-34 84,0 102-541,0-1 1,1 1-1,-1 0 1,0-1-1,1 1 0,-1 0 1,0 0-1,1 0 1,-1-1-1,0 1 1,1 0-1,-1 0 1,0 0-1,1 0 1,-1 0-1,1 0 1,-1 0-1,0-1 1,1 1-1,-1 0 1,1 0-1,-1 1 1,0-1-1,1 0 1,-1 0-1,1 0 1,-1 0-1,0 0 1,1 0-1,-1 0 1,0 1-1,1-1 1,-1 0-1,0 0 1,1 1-1,-1-1 1,0 0-1,1 1 0,16 7-82,-17-8 86,15 8-664,0-2 0,0 0 0,0-1 0,1 0 0,-1-1 0,1-1 0,20 2 0,-24-4-565,-1 0 0,1-1 0,0 0 0,0-1 0,0 0 0,0-1 0,-1-1 0,1 1 0,-1-2 0,17-6 0,-5-4-1960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4:01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4 3619,'0'-3'12669,"-12"13"-10187,-15 18-2306,8 10 1775,19-38-1934,0 1 1,0 0-1,0 0 0,-1 0 1,1-1-1,0 1 0,0 0 1,0 0-1,0 0 0,0-1 1,0 1-1,1 0 0,-1 0 1,0 0-1,0-1 1,1 1-1,-1 0 0,0 0 1,1-1-1,-1 1 0,0 0 1,1-1-1,-1 1 0,1 0 1,-1-1-1,1 1 0,0-1 1,-1 1-1,1 0 0,0-1 1,-1 0-1,1 1 1,0-1-1,0 1 0,-1-1 1,1 0-1,0 0 0,0 1 1,-1-1-1,1 0 0,0 0 1,0 0-1,0 0 0,0 0 1,1 0-1,18 0-90,-1-1 0,1-1 0,0-1 0,-1-1 0,1 0-1,-1-1 1,36-16 0,-22 9-192,47-11-1,-80 23 287,1-1 0,-1 1 0,1 0 0,-1 0 0,1 0 0,-1 0 0,1 0 0,-1-1 0,1 1 0,-1 0 0,1 0 0,-1 0 0,1 1 0,-1-1 0,1 0 0,-1 0 0,1 0 0,-1 0 0,1 0 0,-1 1 0,1-1 0,-1 0 0,1 0 0,-1 1 0,0-1 0,1 0 0,-1 1 0,1-1-1,-1 0 1,0 1 0,1-1 0,-1 0 0,0 1 0,1-1 0,-1 1 0,0-1 0,0 1 0,0-1 0,1 1 0,-1-1 0,0 1 0,0-1 0,0 1 0,0-1 0,0 1 0,0-1 0,0 1 0,0-1 0,0 1 0,0-1 0,0 1 0,-1 0 0,-10 37 1292,3-12 5,9-25-1279,-1 0-1,1-1 1,-1 1 0,1-1 0,0 1 0,-1-1 0,1 1 0,0-1 0,0 0 0,-1 1 0,1-1-1,0 0 1,0 0 0,0 1 0,-1-1 0,1 0 0,0 0 0,0 0 0,0 0 0,0 0-1,-1 0 1,1 0 0,0 0 0,0-1 0,1 1 0,27-4 258,57-26-844,-72 23 164,1 1 0,0 1-1,0 0 1,1 1 0,-1 1-1,28-3 1,-42 6 392,0 1 0,0-1 0,0 1 1,0-1-1,0 1 0,-1 0 0,1-1 0,0 1 1,0 0-1,-1 0 0,1 0 0,0-1 1,-1 1-1,1 0 0,-1 0 0,1 0 0,-1 0 1,0 0-1,1 0 0,-1 0 0,0 0 0,1 2 1,11 19 669,-7-20-524,0 1-1,0-1 1,0 0-1,0-1 1,0 1 0,1-1-1,-1 0 1,1-1-1,9 1 1,57-3 223,-47 0-321,8 0-759,14 0-2352,-15 2-3130,-17 2 1454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4:02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12172,'0'0'5381,"-6"11"-5136,-10 16 63,1 2-1,1 0 1,2 0-1,1 1 0,2 1 1,-8 36-1,7-9 453,2 1-1,0 99 1,22-177-231,-7 4-487,-1-1 1,-1 0 0,0-1-1,-2 1 1,1-1-1,0-22 1,-1-107-423,-3 100 275,-1 9-276,0 36-144,1 20 272,0-8 227,0-1-1,0 0 1,1 0-1,1 1 1,0-1-1,4 13 0,-5-20 21,0-1 0,0 1 0,1 0 0,0-1 0,-1 1 0,1-1 1,0 1-1,0-1 0,0 0 0,0 0 0,1 0 0,-1 0 0,1 0 0,-1 0 0,1-1 0,-1 1 0,1-1 0,0 0 0,0 0 0,0 0 0,0 0 0,0 0 0,0 0 0,0-1 0,6 1 0,-3-1 23,1 0 1,0 0-1,0-1 1,-1 1-1,1-2 1,0 1 0,-1-1-1,1 0 1,-1 0-1,0 0 1,0-1 0,0 0-1,0-1 1,0 1-1,0-1 1,-1 0-1,0 0 1,0-1 0,0 0-1,0 1 1,7-12-1,-6 6-15,1 1-1,-2-1 1,0-1-1,0 1 1,-1-1-1,0 0 1,-1 0-1,0 0 0,-1 0 1,0-1-1,0 1 1,-1-14-1,-2 35-95,-1 0 0,0 0 0,-1 0 0,0 0 0,0 0 0,-6 12 0,-9 29 224,13-32-58,0 0 1,2 0-1,0 0 1,1 0-1,1 1 1,3 31-1,-2-49-64,0 0 1,1 0 0,-1-1-1,1 1 1,0 0-1,-1 0 1,1 0-1,0-1 1,0 1-1,0 0 1,0-1-1,0 1 1,0-1-1,1 1 1,-1-1-1,1 0 1,-1 1-1,1-1 1,-1 0-1,1 0 1,-1 0-1,4 1 1,-1 0 12,0-1-1,1 0 1,-1 0 0,0-1 0,1 1 0,-1-1-1,0 0 1,1 0 0,7-1 0,-1-1 13,0-1 0,1 0-1,-1 0 1,-1-1 0,1 0 0,19-11 0,-16 5-19,-2 1 0,1-2 0,-1 1 1,13-16-1,-21 21 7,1-1 1,-1 1-1,0-1 1,-1 1-1,1-1 1,-1 0-1,0-1 1,-1 1-1,1 0 1,-1-1-1,0 1 0,1-11 1,-3 16-15,0 0 0,0 1 0,0-1 0,0 0 0,0 1 0,0-1 0,0 0 0,0 1 0,0-1 0,0 0 0,0 1-1,0-1 1,-1 0 0,1 1 0,0-1 0,0 1 0,-1-1 0,1 0 0,0 1 0,-1-1 0,1 1 0,-1-1 0,1 1 0,-1-1 0,1 1 0,-1-1 0,1 1 0,-1 0 0,0-1 0,-20 4 40,-18 24-25,33-21 10,0 1 0,0 0 1,0 0-1,1 0 1,-6 13-1,9-17-11,0 0 1,1 0-1,0 0 0,0 0 1,0 1-1,0-1 0,0 0 1,1 0-1,-1 1 0,1-1 1,0 0-1,0 1 0,0-1 1,0 1-1,1-1 0,-1 0 0,1 0 1,1 5-1,0-6-19,-1 0 1,1 0-1,0-1 1,0 1-1,0 0 0,0-1 1,0 1-1,0-1 0,0 1 1,1-1-1,-1 0 0,0 0 1,1 0-1,-1-1 1,1 1-1,-1 0 0,1-1 1,-1 1-1,4-1 0,58 3-1434,-50-3 617,32-1-3174,1-5-2578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4:03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159 136 10922,'2'-11'2835,"1"1"-2575,-1 1 369,0 0 0,0 0 0,-1 0 0,0 0 0,0-15 0,-1 22-556,0 0-1,-1 0 0,1 0 0,0 0 0,-1 0 0,0 0 1,1 1-1,-1-1 0,0 0 0,0 0 0,0 0 1,0 1-1,0-1 0,0 0 0,0 1 0,-1-1 1,1 1-1,-1 0 0,1-1 0,-1 1 0,1 0 0,-1 0 1,0 0-1,0 0 0,1 0 0,-1 0 0,0 1 1,0-1-1,0 0 0,0 1 0,0 0 0,0-1 1,0 1-1,-2 0 0,-1 0-36,0 0 1,0 0-1,-1 0 0,1 1 1,0 0-1,0 0 1,0 0-1,0 1 0,0 0 1,1 0-1,-1 0 1,0 0-1,1 1 0,0 0 1,-1 0-1,1 0 0,0 0 1,1 1-1,-1-1 1,0 1-1,1 0 0,0 0 1,0 0-1,0 1 1,1-1-1,-1 1 0,1-1 1,0 1-1,0 0 0,1 0 1,0 0-1,-1 0 1,1 0-1,1 0 0,-1 0 1,1 0-1,1 8 1,-1-12-31,0 0 1,0 0 0,0 0 0,0 1 0,1-1 0,-1 0 0,0 0 0,1 0 0,-1 0-1,1 0 1,-1 0 0,1 0 0,0 0 0,-1 0 0,1 0 0,0-1 0,0 1-1,0 0 1,-1 0 0,1-1 0,0 1 0,0 0 0,0-1 0,0 1 0,2 0 0,1 0 19,0 0 1,0 0 0,0 0-1,0 0 1,0-1 0,0 0 0,7 0-1,0-1 32,-1 0 1,0-1-1,0 0 0,0-1 0,16-5 1,-10-1-18,0-1 1,0-1 0,-1 0 0,20-19 0,29-21 37,-71 81-1227,0-15 1134,1 0 0,1 0 0,0 0 1,1 1-1,0 0 0,2 0 0,0 0 0,0 0 0,2 20 0,0-34-101,0 0-1,1 1 0,-1-1 1,1 0-1,0 0 0,0 0 1,0 0-1,0 0 0,0 0 0,0 0 1,0 0-1,0-1 0,1 1 1,-1 0-1,1-1 0,0 1 1,-1-1-1,1 1 0,0-1 1,0 0-1,0 0 0,0 0 1,0 0-1,0 0 0,0 0 1,0 0-1,0-1 0,0 1 1,0-1-1,1 1 0,3-1 1,0 0-440,0 0 1,0 0 0,0-1 0,0 1 0,0-2 0,0 1 0,-1 0 0,1-1-1,0 0 1,-1-1 0,7-2 0,25-21-4005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4:03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59 7431,'1'-9'3294,"1"-27"-257,-2 36-2965,0-1 0,0 1 0,0-1 0,0 1 0,0-1 0,0 0 0,0 1-1,0-1 1,-1 1 0,1-1 0,0 1 0,0-1 0,-1 1 0,1-1 0,0 1 0,-1 0-1,1-1 1,0 1 0,-1-1 0,1 1 0,-1 0 0,1-1 0,0 1 0,-1 0 0,1-1-1,-1 1 1,1 0 0,-1 0 0,1 0 0,-1-1 0,1 1 0,-1 0 0,0 0-1,1 0 1,-1 0 0,1 0 0,-1 0 0,1 0 0,-1 0 0,1 0 0,-1 0 0,1 0-1,-1 0 1,0 1 0,1-1 0,-1 0 0,1 0 0,-1 0 0,1 1 0,0-1 0,-1 0-1,1 1 1,-1-1 0,1 0 0,-1 1 0,-26 16 446,27-17-428,-27 20 749,0 1 0,2 1 1,0 2-1,-30 36 0,55-60-841,0 0 0,0 0 0,0 1 0,-1-1 0,1 0 0,0 0 1,0 0-1,0 1 0,0-1 0,-1 0 0,1 0 0,0 1 0,0-1 0,0 0 0,0 0 0,0 1 0,0-1 0,0 0 0,0 0 0,0 1 0,0-1 1,0 0-1,0 0 0,0 1 0,0-1 0,0 0 0,0 1 0,0-1 0,0 0 0,0 0 0,0 1 0,0-1 0,0 0 0,1 0 0,-1 1 0,0-1 1,0 0-1,0 0 0,0 0 0,1 1 0,-1-1 0,0 0 0,0 0 0,0 0 0,1 0 0,-1 1 0,0-1 0,1 0 0,19 2-160,24-10-739,-25 3 62,-8 1 417,0 1 0,1 0 1,0 1-1,0 0 1,0 1-1,21 0 0,-31 2 427,-1-1 0,0 0 0,0 0 0,0 1-1,0-1 1,0 1 0,0-1 0,0 1 0,0-1-1,0 1 1,0-1 0,0 1 0,0 0 0,-1 0-1,1-1 1,0 1 0,0 0 0,-1 0 0,1 0-1,0 0 1,-1 0 0,1 0 0,-1 0 0,1 0-1,-1 0 1,0 0 0,1 0 0,-1 0 0,0 0 0,0 1-1,0-1 1,0 0 0,0 0 0,0 0 0,0 0-1,0 0 1,0 0 0,-1 1 0,1-1 0,-1 1-1,0 3 131,0-1 1,0 0-1,0 0 0,-1 0 0,0 0 0,0 0 0,0 0 0,0 0 0,-5 6 0,-2-2 117,0 0-1,0 0 0,-1 0 0,1-1 1,-2-1-1,1 0 0,-1 0 0,0-1 1,0 0-1,0-1 0,-1-1 0,0 1 1,0-2-1,1 0 0,-19 1 0,30-3-328,-1 1 0,1-1 0,-1 0 0,1 0 0,-1 0 0,0 0-1,1 0 1,-1 0 0,1 0 0,-1 0 0,0 0 0,1-1 0,-1 1 0,1 0 0,-1 0-1,1 0 1,-1-1 0,0 1 0,1 0 0,-1-1 0,1 1 0,-1 0 0,1-1 0,0 1-1,-1-1 1,1 1 0,-1-1 0,1 1 0,0-1 0,-1 1 0,1-1 0,0 1 0,0-1-1,-1 1 1,1-1 0,0 1 0,0-1 0,0 0 0,0 1 0,0-1 0,0 1-1,0-1 1,0 0 0,0 1 0,0-1 0,0 1 0,0-2 0,1-1-591,0 1-1,0-1 1,1 0 0,-1 1 0,0-1 0,1 1 0,0-1-1,0 1 1,3-4 0,20-18-5818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4:03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10 12780,'0'0'3385,"-8"-3"-1389,0 1-1824,-1 0-1,0 1 1,1 0-1,-1 0 1,0 1-1,0 0 1,0 1 0,1 0-1,-1 0 1,0 1-1,1 0 1,-1 0-1,1 1 1,-16 7-1,12-4 125,-40 20 611,49-24-878,0-1 1,1 1 0,-1 0-1,0 0 1,1 1 0,-1-1-1,1 0 1,0 1 0,-1 0-1,1-1 1,1 1-1,-1 0 1,-2 4 0,4-6-35,0-1 0,0 1 0,0-1 1,0 1-1,0 0 0,0-1 0,0 1 0,1-1 1,-1 1-1,0 0 0,0-1 0,0 1 0,1-1 1,-1 1-1,0-1 0,1 1 0,-1-1 0,0 1 1,1-1-1,-1 1 0,1-1 0,-1 1 0,0-1 1,1 0-1,-1 1 0,1-1 0,0 0 0,-1 1 1,1-1-1,-1 0 0,1 0 0,-1 0 0,1 1 1,0-1-1,-1 0 0,1 0 0,0 0 0,30 5-253,-23-4 128,55 5-941,-38-4 279,0 0-1,-1 2 0,1 1 0,33 10 1,-57-14 840,1-1 1,-1 0 0,0 1-1,1-1 1,-1 1 0,0-1-1,0 1 1,1 0-1,-1-1 1,0 1 0,0 0-1,0 0 1,0 0 0,0 0-1,0 0 1,0 0 0,0 0-1,0 0 1,-1 0 0,1 0-1,0 0 1,-1 1 0,1-1-1,-1 0 1,1 0 0,-1 1-1,0-1 1,1 1 0,-1-1-1,0 0 1,0 1 0,0-1-1,0 0 1,0 1 0,0-1-1,0 0 1,-1 1 0,1-1-1,0 0 1,-1 1 0,1-1-1,-1 0 1,0 1 0,1-1-1,-1 0 1,0 0 0,0 0-1,1 0 1,-1 0 0,0 0-1,0 0 1,0 0 0,-2 1-1,-5 6 522,-1 0 0,1-1 0,-1 0 0,-20 11 0,28-17-519,-60 29 1900,56-28-1894,0 0-1,0 0 0,0-1 0,0 0 0,0 0 1,0 0-1,0-1 0,-1 0 0,1 0 1,-10-1-1,14 1-174,1-1 0,-1 1 0,0-1 0,0 0 0,0 1 0,0-1 0,0 0 0,1 0 0,-1 0 0,0 1 0,1-1 0,-1 0 0,1 0 1,-1 0-1,1 0 0,-1 0 0,1 0 0,-1 0 0,1 0 0,0 0 0,0-1 0,0 1 0,-1 0 0,1 0 0,0 0 0,0 0 0,1 0 0,-1 0 0,0 0 0,0 0 0,0-1 0,2 0 0,11-39-7718,8 11-1821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4:04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8840,'0'0'12775,"9"6"-12321,-4-3-426,1 0 0,-1 0 0,1 0 0,-1-1 0,1 0 0,0 0 0,0 0-1,0-1 1,0 0 0,0 0 0,0 0 0,1-1 0,-1 0 0,0 0 0,0-1 0,6-1 0,-2 1-3,3-2-53,-1 1 0,0 1 1,22 0-1,-32 1 31,0 0 1,0 0-1,1 0 1,-1 1-1,0-1 0,1 1 1,-1-1-1,0 1 0,0 0 1,0 0-1,0 0 1,0 0-1,0 0 0,0 1 1,0-1-1,0 0 1,0 1-1,-1-1 0,1 1 1,-1 0-1,1 0 0,-1 0 1,0-1-1,1 1 1,-1 0-1,1 3 0,-1-3 63,-1 0-1,1 0 1,0 0-1,0 0 1,0 0-1,0 0 1,1 0-1,-1-1 1,0 1-1,1 0 1,-1-1-1,1 1 0,0-1 1,-1 0-1,1 1 1,0-1-1,0 0 1,0 0-1,0 0 1,3 1-1,-1-1 23,1-1 1,-1 1-1,0-1 0,1 1 0,-1-1 0,1 0 0,-1-1 0,1 1 1,6-3-1,10-3-331,0-1 0,-1-1 1,27-14-1,-31 14-626,30-10-2481,-14 14-2119,-21 11 1438,3 1 3754,14-8-2179,-10-1 230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4:04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4036,'0'0'15652,"0"12"-15209,5 327 1938,-5-290-2425,0-9 216,11-80 84,5-63-202,-14 72-507,3 0 0,0 0 0,2 1 0,1-1 0,20-46 0,-26 75 440,0-1 0,0 0-1,0 1 1,1-1-1,-1 1 1,1-1 0,0 1-1,-1 0 1,1 0-1,0 1 1,0-1-1,1 0 1,-1 1 0,0 0-1,0 0 1,1 0-1,6-1 1,-6 1 39,1 0 1,-1 1-1,0-1 1,1 1-1,-1 0 0,1 0 1,-1 1-1,1-1 1,-1 1-1,1 0 0,-1 0 1,0 1-1,6 2 1,-9-4-4,-1 0 1,0 0-1,1 0 1,-1 0 0,1 1-1,-1-1 1,1 0 0,-1 1-1,0-1 1,1 0-1,-1 1 1,0-1 0,1 0-1,-1 1 1,0-1-1,1 0 1,-1 1 0,0-1-1,0 1 1,1-1 0,-1 1-1,0-1 1,0 1-1,0-1 1,0 1 0,0-1-1,0 1 1,0-1 0,0 1-1,0-1 1,0 1-1,0-1 1,0 1 0,0 0-1,-15 13 821,-26 4 245,40-18-1072,-17 7 34,-1-1 1,0-1-1,0-1 1,0 0 0,-23 1-1,64-20-3921,-14 7 2637,58-45-7512,-26 16 44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4:05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15567,'0'0'5023,"-8"9"-4441,-5 5-305,1 1-1,0 0 1,2 1 0,-1 0 0,2 1-1,0 0 1,2 0 0,-1 1-1,2 0 1,1 0 0,-4 20 0,7-21-158,0 1 0,2 28 0,0-41-136,1 1-1,-1-1 0,1 0 1,1 1-1,-1-1 0,1 0 1,0 1-1,0-1 0,0 0 1,1 0-1,-1-1 0,5 7 1,-6-10-24,-1-1 0,1 1 1,-1-1-1,0 1 0,1-1 1,-1 1-1,1-1 0,-1 1 0,1-1 1,-1 1-1,1-1 0,0 1 1,-1-1-1,1 0 0,-1 1 1,1-1-1,0 0 0,-1 0 1,1 1-1,0-1 0,-1 0 1,1 0-1,0 0 0,0 0 0,-1 0 1,1 0-1,0 0 0,-1 0 1,1 0-1,0 0 0,-1-1 1,1 1-1,0 0 0,-1 0 1,1-1-1,0 1 0,-1 0 1,1-1-1,0 1 0,-1-1 0,1 1 1,-1 0-1,1-1 0,-1 1 1,1-1-1,-1 0 0,0 1 1,1-1-1,-1 1 0,0-1 1,1 0-1,-1 1 0,1-2 1,13-40-67,-12 37 110,1-8-112,-1 0 0,0 0 0,-1-1 0,-1-20 0,-5 38 429,-1 8-175,7-10-123,-1 0 1,0 0 0,1-1-1,0 1 1,-1 0-1,1-1 1,0 1 0,0-1-1,0 1 1,0-1-1,0 1 1,0-1-1,0 0 1,0 1 0,1-1-1,-1 0 1,1 0-1,-1 0 1,1 0 0,-1 0-1,1 0 1,-1-1-1,1 1 1,0 0 0,-1-1-1,1 1 1,0-1-1,-1 0 1,5 1 0,56 4 384,-59-5-377,11 1 21,1-2 0,-1 0 0,0-1 0,-1 0 0,19-6 0,-27 7-31,0-1 1,0 0-1,-1 0 1,1 0-1,0 0 0,-1-1 1,1 0-1,-1 0 1,0 0-1,0-1 0,0 1 1,-1-1-1,1 0 1,-1 0-1,0 0 0,0-1 1,4-6-1,-6 1 17,-10 16-40,-11 13 140,16-13-56,-1 0 1,1 0 0,1 0-1,-1 1 1,1-1-1,0 1 1,0 0-1,1 0 1,0 0-1,0 0 1,1 0 0,0 0-1,0 1 1,1-1-1,0 0 1,0 1-1,2 9 1,-2-16-76,1 0 1,-1 0-1,1 1 0,0-1 1,-1 0-1,1 0 0,0 0 1,0 0-1,-1 0 0,1 0 1,0-1-1,0 1 0,0 0 1,0 0-1,1-1 0,-1 1 1,0 0-1,0-1 0,0 1 1,0-1-1,1 0 1,-1 1-1,0-1 0,0 0 1,1 0-1,-1 1 0,0-1 1,1 0-1,-1-1 0,0 1 1,0 0-1,1 0 0,-1 0 1,0-1-1,2 0 0,0 1-287,0-1-1,0 0 0,0-1 0,0 1 1,-1 0-1,1-1 0,0 1 1,-1-1-1,1 0 0,-1 0 1,1 0-1,-1 0 0,3-4 0,9-22-5531,-1-8-5040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4:05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15471,'0'0'4772,"-16"57"-3875,16-40-673,5 0-96,13-1-256,2-2-897,0-3-897,5-2-1088,-2-3-1315,-8-3 1251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40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1 187 8008,'0'0'16458,"11"-2"-14659,1 0-1468,-1-1 1,1-1 0,-1 0-1,1 0 1,15-9 0,-24 12-284,1-1 0,-1 1 1,0-1-1,0 0 0,-1 0 0,1 0 1,0 0-1,-1-1 0,1 1 0,-1-1 1,0 1-1,1-1 0,-1 0 1,-1 0-1,1 0 0,0 0 0,-1 0 1,1 0-1,-1-1 0,0 1 1,0 0-1,0-1 0,-1 1 0,1 0 1,-1-1-1,0 1 0,0-1 0,-1-5 1,1 8-10,-1 0 1,1-1 0,-1 1 0,0 0-1,1 0 1,-1 0 0,0 0-1,0 0 1,0 1 0,0-1 0,0 0-1,0 0 1,0 0 0,0 1-1,0-1 1,0 1 0,0-1 0,0 1-1,0-1 1,0 1 0,-1-1 0,1 1-1,0 0 1,0 0 0,-1 0-1,1 0 1,0 0 0,0 0 0,-1 0-1,1 0 1,0 0 0,0 0-1,-3 1 1,1 0-27,-1 0 1,0 0-1,0 0 1,1 0-1,-1 0 0,0 1 1,1 0-1,-1-1 0,-5 6 1,4-2-11,1 0 1,-1 1-1,1 0 1,1 0-1,-1 0 1,1 0-1,-5 13 1,7-15-6,-1 0 0,1-1 1,0 1-1,0 0 0,0 0 0,1 0 1,0 0-1,-1 0 0,1 0 0,0 0 1,1 0-1,-1 0 0,1 0 0,0 0 1,2 6-1,-2-9 2,1 1 0,0-1 1,0 1-1,0-1 0,0 1 0,0-1 0,0 0 1,0 0-1,0 0 0,0 0 0,1 0 1,-1-1-1,0 1 0,0-1 0,1 1 1,-1-1-1,1 0 0,-1 0 0,0 0 1,5-1-1,52-5-123,-7-7-642,22-3 1653,-80 10-798,-1-2 0,1 1 0,0-1 0,1 0 0,0 0 0,0 0 0,0-1 0,1 0 0,1 0 0,-1 0 0,2 0 0,-1-1 0,-1-15 0,4 23-107,1 1 0,-1 0 0,1 0 0,-1 0 0,1 0-1,0 1 1,-1-1 0,1 0 0,0 0 0,0 0 0,0 0 0,0 1 0,-1-1 0,1 0 0,0 1 0,0-1-1,0 1 1,1-1 0,-1 1 0,0 0 0,0-1 0,0 1 0,0 0 0,0 0 0,0-1 0,1 1 0,1 1-1,44-5-1322,-32 4 442,28-6-3162,-16-4-2109,-10 0-1021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4:05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0 4805,'0'0'5872,"-8"1"-1660,-9 3-2490,1 0 0,-32 11 0,43-13-1475,0-1-1,0 1 1,1 1-1,-1-1 1,1 0 0,-1 1-1,1 0 1,0 0-1,0 1 1,0-1-1,0 1 1,1 0 0,-1 0-1,1 0 1,0 0-1,-3 6 1,9-8-217,0-1-1,0 0 1,1 0-1,-1-1 1,0 1 0,1 0-1,-1-1 1,0 0 0,1 0-1,-1 0 1,7-1 0,-7 1-55,7-1-391,0-1-1,0 1 1,1-2 0,-1 1 0,0-1-1,14-7 1,39-10-514,-63 20 976,0 0-1,1 0 0,-1 0 1,0 0-1,1 0 1,-1 0-1,0 0 0,1 0 1,-1 1-1,0-1 1,1 0-1,-1 0 0,0 0 1,0 1-1,1-1 0,-1 0 1,0 0-1,0 1 1,1-1-1,-1 0 0,0 1 1,0-1-1,0 0 1,0 1-1,1-1 0,-1 0 1,0 1-1,0-1 1,0 0-1,0 1 0,0-1 1,0 0-1,0 1 0,0-1 1,0 0-1,0 1 1,0-1-1,0 0 0,0 1 1,0-1-1,0 0 1,-1 1-1,1-1 0,0 0 1,0 1-1,0-1 0,0 0 1,-1 1-1,-8 29 800,3-10-230,6-18-584,1-1 1,-1 1 0,1-1 0,-1 1-1,1-1 1,0 1 0,0-1-1,0 0 1,0 1 0,0-1 0,0 0-1,0 0 1,0 0 0,0 0-1,0 0 1,1 0 0,-1 0 0,1 0-1,-1 0 1,0 0 0,1-1-1,-1 1 1,1-1 0,-1 1-1,1-1 1,0 0 0,-1 1 0,1-1-1,-1 0 1,1 0 0,0 0-1,2-1 1,62-2-1564,-57 1 629,0-1 0,0 1 0,0-1 0,11-6-1,36-22-7360,-15 4-358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4:06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4 15214,'0'0'7688,"-9"-2"-7058,1 1-460,-1 0 1,1 1 0,0 0 0,0 0 0,0 1 0,0 0-1,0 1 1,0-1 0,1 1 0,-1 1 0,0 0 0,1 0-1,0 0 1,-1 1 0,2 0 0,-1 0 0,0 1 0,-11 10-1,18-15-191,-1 1 0,0-1 0,1 1 0,-1-1 0,0 1 1,1 0-1,-1-1 0,1 1 0,-1 0 0,1 0 0,-1-1 0,1 1 0,0 0 0,-1 0 0,1-1 0,0 1 0,0 0 0,-1 0 0,1 0 0,0 0 0,0 0 0,0-1 0,0 1 0,0 0 0,0 0 0,0 0 0,1 0 0,-1-1 0,0 1 0,0 0 0,1 0 0,-1 0 0,0-1 0,1 1 0,-1 0 0,1 0 0,-1-1 0,1 1 0,-1 0 0,1-1 0,-1 1 1,1-1-1,0 1 0,0 0 0,-1-1 0,1 0 0,0 1 0,-1-1 0,1 1 0,0-1 0,0 0 0,1 1 0,49 10-1178,-44-10 1091,38 4-1197,-28-4 1011,-1 1 0,1 0 0,0 1 0,-1 1 0,1 1 0,21 9 0,-38-14 332,1 0 0,0 0 0,0 0 0,-1 1 0,1-1 0,0 0 0,-1 0 0,1 1 0,0-1 0,-1 0 0,1 1 0,0-1 1,-1 1-1,1-1 0,-1 1 0,1-1 0,-1 1 0,1-1 0,-1 1 0,1 0 0,-1-1 0,0 1 0,1-1 0,-1 1 0,0 0 0,1 0 0,-1-1 0,0 1 0,0 0 0,0-1 0,0 1 1,0 0-1,0 0 0,0-1 0,0 1 0,0 0 0,0 0 0,0-1 0,0 1 0,0 0 0,0-1 0,-1 1 0,1 0 0,0-1 0,-1 1 0,1 0 0,0-1 0,-1 1 0,1 0 0,-1-1 0,1 1 1,-1-1-1,1 1 0,-1-1 0,0 1 0,1-1 0,-1 0 0,1 1 0,-1-1 0,0 0 0,1 1 0,-1-1 0,-1 1 0,-52 19 2970,47-17-2648,-79 18 2393,29-14-3921,55-7-834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4:06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12812,'0'0'4997,"7"-45"-3300,-4 38-736,3 7-32,-1 7-833,-1 19-352,7 10 288,3 11 32,-1 8 0,5 4-96,-2 3-1633,0-3-1699,-5-4-1921,-4-6-2914</inkml:trace>
  <inkml:trace contextRef="#ctx0" brushRef="#br0" timeOffset="1">94 706 12364,'0'0'6758,"54"-4"-16143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4:07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22 458 10570,'0'0'1222,"-5"10"-1286,2-5 48,2-4 13,-1 1 0,1-1 0,0 1 0,0-1 1,0 1-1,0-1 0,0 1 0,0 0 0,1 0 0,-1-1 0,0 1 0,1 0 0,-1 0 1,1 0-1,0 0 0,0-1 0,0 1 0,0 0 0,0 0 0,0 0 0,0 0 0,0 0 1,1 0-1,-1-1 0,1 1 0,-1 0 0,1 0 0,0 0 0,0-1 0,0 1 1,0-1-1,0 1 0,0 0 0,2 1 0,10 5 150,1 0 1,-1-2-1,1 0 0,0 0 1,0-1-1,1-1 0,0 0 1,0-1-1,0-1 0,15 1 1,30-1 1098,73-5 0,-99 1-1046,634-81 2604,-478 53-2367,805-146 1314,-173 28 2092,1 42-1323,-344 85-2482,-478 21-193,-6-11-11371,5-1 4826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4:07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86 612 9449,'-10'6'470,"4"-3"-409,-35 22 563,39-23-590,-1-1 1,1 1 0,0-1 0,1 1-1,-1 0 1,0 0 0,0 0 0,1 0-1,-1 0 1,1 0 0,0 1 0,-1-1-1,1 0 1,0 1 0,0-1 0,1 1-1,-1-1 1,0 4 0,1-6-23,0 1 0,0 0 1,1-1-1,-1 1 0,0 0 0,0-1 1,1 1-1,-1 0 0,1-1 0,-1 1 0,0-1 1,1 1-1,-1 0 0,1-1 0,-1 1 1,1-1-1,0 0 0,-1 1 0,1-1 0,-1 1 1,1-1-1,0 0 0,-1 1 0,1-1 1,0 0-1,-1 0 0,1 0 0,0 0 0,0 1 1,-1-1-1,1 0 0,0 0 0,0 0 1,33-1 869,-24 0-530,58-4 872,94-21 0,-62 9-907,879-130 127,195-31 63,-13-44 2834,-1085 206-2991,28-6-218,126-45 0,-257 67-6573,12-1 4362,-23 1-2875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4:08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12748,'0'0'-528,"1"15"496,51 596 2642,-4-289-1000,-37-274-1369,2-1-1,3 0 1,1-1 0,37 69-1,-46-101-263,1 1 1,1-1-1,0-1 0,1 0 0,15 15 0,-23-25-113,1 0-1,-1 0 0,1 0 1,0 0-1,-1 0 0,1-1 1,0 1-1,1-1 0,-1 0 1,0-1-1,1 1 0,-1-1 1,1 0-1,-1 0 1,1 0-1,-1 0 0,1-1 1,0 0-1,-1 0 0,1 0 1,0-1-1,-1 1 0,9-3 1,-11 2-29,0 0 0,0 0 0,0 0-1,0-1 1,0 1 0,0 0 0,-1-1 0,1 1 0,-1-1 0,1 0 0,-1 1 0,3-5 0,12-31-2755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4:08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6 582 15182,'-1'-12'1191,"0"4"-921,0 4-197,0 0 1,1 0 0,-1 0-1,1 0 1,0 0-1,0 0 1,0 0 0,0 0-1,1 0 1,-1 0 0,1 0-1,0 1 1,1-1 0,-1 0-1,1 0 1,-1 1 0,1-1-1,0 1 1,0-1-1,1 1 1,-1 0 0,1 0-1,-1 0 1,1 0 0,0 1-1,5-5 1,17-5-82,0 1 0,1 1 0,53-13-1,89-9-64,-151 30 72,883-98 98,10 56 159,263-21 229,-88-91 2014,-1077 154-2428,1 0 0,-1 1 0,1 1 0,-1-1 0,1 1 0,11 2 0,-19-2-76,0 0 1,0 0 0,-1 1-1,1-1 1,0 0-1,0 0 1,-1 1-1,1-1 1,0 0 0,-1 1-1,1-1 1,0 1-1,-1-1 1,1 1 0,-1-1-1,1 1 1,-1-1-1,1 1 1,-1 0 0,1-1-1,-1 1 1,0 0-1,1-1 1,-1 1-1,0 0 1,1 0 0,-1 1-1,0 0-1,-1 0-1,1 1 1,-1-1 0,1 0-1,-1 1 1,0-1-1,0 0 1,0 0 0,0 0-1,0 0 1,0 0-1,-1 0 1,1 0 0,-3 2-1,1 0 18,-13 16 11,1 1 0,-16 29 0,26-41-24,1 0 0,1 0 1,-1 0-1,2 1 0,-1 0 0,1-1 0,1 1 1,0 0-1,0 12 0,4 61 16,3-1 0,4-1 0,3 1 0,45 144-1,-10-105 144,-37-97-113,0 0-1,-1 1 0,-2 0 0,0 1 0,-2 0 0,0 0 0,1 31 0,-7-36-139,-1 0 0,-1-1 0,-1 1 0,-10 35 0,11-49-386,0 0-1,1 1 1,0-1 0,0 1 0,1-1-1,0 1 1,0-1 0,1 1 0,0-1-1,0 1 1,1-1 0,0 0 0,0 1-1,5 9 1,12 13-3425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0:24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1323 281 1794,'-14'-8'4884,"-12"-7"-4672,0-1 0,1-1 0,1-2 0,1 0 0,0-1 0,-25-31 0,40 40-175,0 1 0,-1 0-1,-1 0 1,1 1 0,-1 0 0,-1 1-1,0 0 1,0 1 0,0 0-1,-14-6 1,16 10 11,0 1 1,0-1 0,0 1-1,-1 1 1,1 0-1,-1 0 1,1 1-1,-1 0 1,1 0-1,-1 1 1,1 1-1,-1-1 1,1 1-1,0 1 1,-11 4-1,-19 9-37,1 2 0,0 2-1,2 1 1,-41 30 0,-126 115 10,156-124-44,2 3 1,2 1-1,-71 101 0,93-115 10,3 0-1,0 1 0,2 1 1,2 1-1,1 0 0,1 0 1,3 2-1,-6 37 0,8-29 78,2-1-1,3 1 1,1 1-1,2-1 0,3-1 1,14 74-1,-13-95-34,2 0 0,0 0 0,2-1 1,0 0-1,1 0 0,2-1 0,0 0 0,1-1 0,1-1 0,1 0 1,1-1-1,0-1 0,1 0 0,24 17 0,-15-16-6,1-2-1,1-1 1,0-1-1,1-1 1,1-2-1,0-1 1,0-1-1,1-1 1,0-2-1,0-2 1,52 2-1,-25-5 103,1-3 0,0-2 0,-1-3 0,0-2 0,78-23 0,-83 16-53,-1-1 1,-1-3 0,0-2-1,-2-2 1,83-55-1,-110 63-83,-1-1-1,-1 0 0,0-2 1,-1 0-1,-1-1 0,-1-1 1,-1 0-1,-1-1 0,-1-1 1,0 0-1,-2-1 0,-1-1 1,15-47-1,-16 31 80,-2-1 0,-2 0 0,-1 0-1,-3 0 1,-1 0 0,-2-1 0,-2 1 0,-1 0 0,-3 0-1,-1 1 1,-2 0 0,-2 0 0,-2 1 0,-1 1 0,-2 0-1,-37-60 1,39 77 37,-1 0 0,-1 2-1,-1-1 1,0 2 0,-2 1 0,0 0-1,-1 1 1,-1 2 0,-32-19-1,23 18-66,-1 2 0,0 1 0,-1 2 0,-1 1 0,1 1 0,-64-7 0,44 9-76,0 4 0,-1 1 0,1 3 0,-1 2 0,-69 13 0,96-10-153,0 0 0,0 2 0,1 1 0,0 2 0,0 0 0,1 1 0,1 2 0,0 1 0,1 0 0,1 2 0,0 0 0,-21 23 0,-19 30-1438,3 0-1147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5:19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375 180 7783,'0'0'2627,"-7"-8"-1640,5 5-928,-1-1 24,1 1-1,0 0 1,-1 0 0,1 0 0,-1 0 0,0 0 0,0 1 0,-1-1 0,1 1 0,0 0-1,-1 0 1,1 0 0,-1 0 0,0 1 0,1-1 0,-1 1 0,0 0 0,0 0-1,0 0 1,0 1 0,0-1 0,-7 1 0,10 2-80,0-1-1,-1 0 1,1 1 0,0 0-1,0-1 1,0 1 0,0 0-1,0 0 1,0-1-1,0 1 1,1 0 0,-1 0-1,1 0 1,-1 0 0,1 0-1,0 0 1,0 3 0,-1-1 2,-29 222-258,-1 10 5,-39 125 431,-60 456 680,128-794-784,0-7 48,1 1 1,1 0 0,0 0-1,1 0 1,3 17 0,-3-30-102,0 1-1,1-1 1,-1 0 0,1 0 0,0 0 0,0 0-1,0 0 1,0 0 0,1-1 0,0 1-1,-1-1 1,1 0 0,0 0 0,1 0 0,-1 0-1,1 0 1,-1-1 0,1 1 0,0-1-1,0 0 1,0 0 0,0 0 0,0-1-1,6 2 1,44 7 4,0-1 0,1-3 0,-1-3 0,84-5 0,-48 1-20,452-20 8,2-1-9,-439 26-1,140 21 0,101 37 2,156 20-4,485-58 240,-679-26-209,-288 2-31,1510-35 842,-1190 16-616,297-25 268,-617 43-341,-18 1-129,0 0 1,0 0-1,-1 0 0,1 1 1,0-2-1,-1 1 0,1 0 1,0 0-1,0 0 0,-1-1 1,1 1-1,-1-1 0,1 0 1,0 1-1,-1-1 0,1 0 1,-1 0-1,1 0 0,-1 0 1,0 0-1,1 0 0,-1 0 0,0-1 1,0 1-1,0 0 0,0-1 1,0 1-1,0-1 0,0 1 1,0-1-1,-1 1 0,1-1 1,0-2-1,30-90 13,34-188 1,-48 195-115,8-81 51,-7-1 0,-4-170 0,-3 49 11,-8 228 9,-2 15 0,15-87 0,-14 127 4,-1 0 1,0 0-1,0 0 1,-1 0 0,0 1-1,0-1 1,0 0-1,-2-7 1,1 11-2,0-1 0,0 1-1,-1 0 1,1 0 0,-1 0 0,1 0-1,-1 0 1,0 0 0,0 0-1,-1 1 1,1-1 0,0 1 0,-1 0-1,0-1 1,1 1 0,-1 0 0,-6-3-1,-8-3 2,0 1-1,-1 0 0,1 1 1,-1 1-1,-1 1 0,-28-4 1,-119-2 159,106 8-29,-1106-75 106,-2708-67-592,2480 219 2332,1394-75-2033,0 0 0,0 0 0,-1 0-1,1 0 1,0 1 0,0-1 0,0 0 0,-1 0 0,1 0-1,0 0 1,0 0 0,0 0 0,-1 0 0,1 0 0,0 0-1,0 0 1,0 0 0,-1 0 0,1 0 0,0 0 0,0 0-1,0 0 1,-1 0 0,1 0 0,0 0 0,0 0 0,0 0 0,-1 0-1,1 0 1,0 0 0,0 0 0,0 0 0,-1-1 0,1 1-1,0 0 1,0 0 0,0 0 0,0 0 0,-1 0 0,1-1-1,0 1 1,0 0 0,0 0 0,0 0 0,0-1 0,0 1-1,0 0 1,0 0 0,0 0 0,0-1 0,-1 1 0,1 0-1,0 0 1,0 0 0,0-1 0,0 1 0,0 0 0,1 0-1,-1 0 1,0-1 0,0 1 0,0 0 0,0 0 0,0 0-1,0-1 1,0 1 0,0 0 0,0 0 0,1-1-1,13-14-2496,-7 9 767,30-33-6407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5:34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618 118 2242,'0'0'5792,"0"-10"-3747,1-1-2060,0 4 578,-1 0 0,0 0 1,0 0-1,-1 1 0,0-1 0,-2-8 1,3 12-402,-1 1 1,0 0-1,0 0 0,0 0 1,0 0-1,-1 0 1,1 0-1,0 0 1,-1 0-1,1 0 1,-1 1-1,0-1 1,0 1-1,0-1 1,0 1-1,0 0 0,0-1 1,0 1-1,0 0 1,0 0-1,0 1 1,-1-1-1,1 0 1,0 1-1,-3-1 1,-7 0 4,-1 1 0,1 0 0,0 0 0,0 2 0,0-1 0,0 1 1,0 1-1,0 1 0,0-1 0,1 2 0,-1-1 0,1 2 1,0-1-1,1 2 0,0-1 0,0 1 0,-11 10 0,-13 13-57,1 1 0,1 1 0,-35 47 0,45-50-63,1 1 1,1 1-1,2 1 0,1 0 1,1 1-1,2 1 0,1 1 0,2 0 1,2 0-1,1 1 0,1 0 1,2 0-1,0 53 0,6-78-12,0-1 0,0 0 1,1 1-1,0-1 0,1 0 0,0 0 0,1 0 0,0 0 0,0-1 0,1 0 1,0 1-1,1-2 0,0 1 0,0-1 0,1 0 0,0 0 0,0 0 1,1-1-1,0-1 0,0 1 0,1-1 0,0-1 0,0 1 0,0-2 0,1 1 1,-1-1-1,1 0 0,0-1 0,0-1 0,1 1 0,-1-1 0,0-1 1,1 0-1,-1-1 0,1 0 0,-1 0 0,1-1 0,-1 0 0,0-1 0,1 0 1,-1-1-1,11-4 0,23-14 40,-2-1 1,0-2-1,-1-2 0,-1-2 1,-2-1-1,-1-2 0,-1-2 1,-2-1-1,-1-2 1,-2-1-1,-2-1 0,-1-2 1,-2-1-1,-2 0 0,-1-2 1,20-57-1,-40 94-1,0-1 0,-1 1-1,0-1 1,0 0 0,-1 0-1,0 0 1,0 1 0,-1-1-1,1 0 1,-1 0 0,-1 0 0,0 0-1,0 0 1,0 0 0,-1 0-1,1 0 1,-2 1 0,1-1 0,-1 1-1,0-1 1,0 1 0,-1 0-1,0 0 1,0 1 0,0-1-1,-1 1 1,0 0 0,0 0 0,0 0-1,-8-5 1,-3 0-19,0 1 1,0 0-1,-1 1 1,0 1-1,0 1 1,-1 0-1,0 1 1,0 1-1,0 1 0,-25-2 1,-11 2 157,1 3 0,-69 8 0,105-7-175,0 2-1,0-1 0,0 2 1,0 0-1,1 1 1,-24 11-1,34-13-44,-1 1-1,1 0 1,0 0-1,0 1 1,0-1 0,1 1-1,-1 1 1,1-1-1,1 1 1,-1 0-1,1 0 1,0 0-1,0 0 1,1 1 0,-1 0-1,2 0 1,-4 8-1,-1 12-495,0 1 0,-4 53 0,7 10-6022,6-81 284,9-8-6934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40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5830,'0'0'13159,"-3"9"-10469,2-5-2429,-3 8 772,1-1 0,0 1 0,-3 23 0,6-33-986,-1 0 0,1-1 0,0 1 0,0 0 0,0-1 0,0 1 0,0 0 0,0-1 0,0 1 0,0 0 0,1 0 0,-1-1 0,1 1 0,-1-1 0,1 1 0,0-1 0,0 1 0,-1-1 0,1 1 0,0-1 1,0 1-1,0-1 0,1 0 0,-1 0 0,0 1 0,0-1 0,1 0 0,-1 0 0,1 0 0,-1-1 0,1 1 0,-1 0 0,1 0 0,-1-1 0,1 1 0,0-1 0,-1 0 0,1 1 0,0-1 0,2 0 0,-2 0-38,1 0 1,0 0 0,-1-1-1,1 1 1,-1-1 0,1 0-1,-1 0 1,0 1 0,1-1-1,-1-1 1,0 1-1,1 0 1,-1-1 0,0 1-1,0-1 1,0 0 0,0 1-1,-1-1 1,1 0-1,0 0 1,-1 0 0,1 0-1,-1-1 1,2-3 0,0-1-44,-1 1 0,1-1 0,-1 0 0,-1 1 0,0-1 0,0 0 1,0 0-1,0-9 0,-1 16-20,0 28 86,-1-10-271,1 34 1366,8-32-2553,-7-19 1164,0 0-1,-1-1 1,1 1 0,0 0 0,0 0 0,0-1-1,0 1 1,0-1 0,-1 1 0,1-1 0,0 1-1,0-1 1,0 0 0,0 1 0,0-1 0,0 0-1,2 0 1,11 1-6731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6:16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1 1 3043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6:17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352 11 8648,'0'0'4244,"-9"-2"-3283,-26-6-128,34 8-800,0 0 1,1 0-1,-1 0 1,0 0-1,0 0 0,0 0 1,0 0-1,1 0 1,-1 0-1,0 0 0,0 1 1,0-1-1,1 0 1,-1 1-1,0-1 1,0 0-1,1 1 0,-1-1 1,0 1-1,1-1 1,-1 1-1,1 0 0,-1-1 1,1 1-1,-1-1 1,1 1-1,-1 0 1,1 0-1,-1 0 0,-7 25 271,6-16-201,-39 133 392,-22 159 1,36-160-446,22-118-27,-14 65 242,4 0-1,-5 139 1,20-224-250,0 0 0,1 0 0,0 1 0,0-1 0,0 0-1,0 0 1,0 0 0,1 0 0,0 0 0,0 0 0,0 0 0,0-1 0,1 1 0,-1-1 0,1 1 0,0-1 0,0 0 0,0 0-1,0 0 1,1-1 0,-1 1 0,1-1 0,0 0 0,0 0 0,-1 0 0,1 0 0,0-1 0,6 2 0,13 3 6,0 0 1,1-2 0,46 3 0,-41-4-8,117 12 19,232 14 78,36-35 1070,395 11-312,-298-5-60,-1-41-289,30-13-71,-523 52-445,4 1 27,0-2-1,28-6 0,-41 6-12,1 0 0,-1 0 0,0-1 0,0 0-1,0 0 1,-1-1 0,1 0 0,10-10 0,4-6-28,-1 0 0,-1-2 1,-1 0-1,-1-1 0,-1-1 1,-1-1-1,-1 0 0,-2-1 0,0-1 1,13-45-1,-23 66 10,-1-1 1,0 0-1,0 0 1,-1 0-1,0 0 1,-1 0-1,0 0 0,0 0 1,0-1-1,-1 1 1,0 0-1,-1 0 1,0 0-1,0 1 0,-1-1 1,0 0-1,0 1 1,0 0-1,-1 0 1,0 0-1,-1 0 0,0 0 1,0 1-1,-10-10 1,-20-17 8,21 19-5,-1 1-1,0 0 1,-1 1-1,-21-13 0,-21-4 22,-120-43-1,-71-4 71,176 55-68,-108-26 35,-2 8-1,-1 8 0,-299-12 1,-612-16-25,976 51-56,-1 6 0,0 4 0,1 6-1,-134 27 1,102-1 57,-65 12-1053,208-45 858,-34 2-1214,41-3 1147,0-1 0,0 1 1,0 0-1,0-1 0,0 1 1,0-1-1,0 1 0,0-1 0,1 1 1,-1-1-1,0 0 0,0 1 1,1-1-1,-1 0 0,0 0 1,1 0-1,-1 1 0,0-1 1,1 0-1,-1 0 0,1 0 0,0 0 1,-1 0-1,1 0 0,0 0 1,-1 0-1,1 0 0,0 0 1,0 0-1,0 0 0,0 0 1,0 0-1,0-2 0,0-26-8536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5:45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1 569 6182,'0'0'13746,"15"-9"-12865,63-38 300,526-333 1594,-592 371-2812,5-1-26,-1-2-1,0 0 1,0-1-1,-1-1 1,-1 0 0,22-29-1,-36 43 0,0 0 0,0-1 0,0 1 0,0 0-1,0 0 1,0-1 0,0 1 0,0 0 0,0 0-1,0-1 1,-1 1 0,1 0 0,0 0 0,0-1 0,0 1-1,0 0 1,0 0 0,-1 0 0,1-1 0,0 1-1,0 0 1,0 0 0,-1 0 0,1 0 0,0 0-1,0 0 1,-1-1 0,1 1 0,0 0 0,0 0 0,-1 0-1,1 0 1,0 0 0,0 0 0,-1 0 0,1 0-1,0 0 1,0 0 0,-1 0 0,1 0 0,0 0 0,0 0-1,-1 0 1,1 0 0,0 1 0,-19-1-2354,16 0 1681,-27 2-4617,-9 6-2120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5:45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475 0 11787,'0'0'5942,"-9"8"-5723,-234 217 2612,117-103-1990,100-99-760,17-17-70,1 1-1,1 0 1,-1 0 0,1 0-1,0 1 1,1 1-1,0-1 1,-7 12 0,14-20-17,-1 1-1,0-1 1,0 1 0,1 0 0,-1-1 0,1 1 0,-1-1 0,0 1 0,1-1 0,-1 1 0,1-1 0,-1 1-1,1-1 1,-1 0 0,1 1 0,-1-1 0,1 1 0,-1-1 0,1 0 0,0 0 0,-1 1 0,1-1 0,0 0-1,-1 0 1,1 0 0,0 0 0,-1 0 0,1 0 0,0 0 0,-1 0 0,1 0 0,0 0 0,-1 0 0,1 0-1,-1 0 1,1-1 0,0 1 0,33-2 99,-2-3-17,0-2 1,0-2 0,44-17-1,20-7 29,24 8 304,-28 6-1946,-33 2-4131,-33 7-444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5:46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17649,'0'0'7655,"10"61"-7591,-4-25-64,-4 0 32,1 0-64,-1-2-609,0-4-608,1-9-128,-1-4-225,2-12-1088,3-9-8200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5:47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8488,'0'0'12876,"-11"1"-12459,6 0-368,0-1 3,-1 0 1,1 1 0,0 0-1,0 0 1,0 0-1,0 1 1,0-1 0,0 1-1,1 0 1,-1 1-1,1-1 1,-1 1 0,1 0-1,-5 4 1,-1 2 158,6-7-128,0 1 0,0 1-1,0-1 1,0 0 0,1 1-1,-1 0 1,1 0 0,0 0 0,0 0-1,1 0 1,-1 1 0,1-1-1,0 1 1,-3 9 0,5-13-81,1-1 0,-1 1 0,1 0 0,-1-1 0,1 1 0,-1-1-1,1 1 1,-1-1 0,1 1 0,-1-1 0,1 0 0,0 1 0,-1-1 0,1 0 0,0 1 0,-1-1 0,1 0 0,0 0 0,-1 0 0,1 0 0,0 1 0,-1-1 0,1 0 0,0 0 0,0 0 0,-1 0 0,2-1 0,28 1 120,-21 0-80,23-2 2,44-7 0,-44 4-224,44-1-1,-75 6 178,0 0 0,0 0 0,-1 0 0,1 0-1,0 0 1,-1 0 0,1 0 0,0 0 0,-1 0-1,1 0 1,0 1 0,-1-1 0,1 0 0,0 0-1,-1 1 1,1-1 0,0 0 0,-1 1 0,1-1-1,-1 1 1,1-1 0,-1 1 0,1-1-1,-1 1 1,1-1 0,-1 1 0,1-1 0,-1 1-1,0 0 1,1-1 0,-1 1 0,0 0 0,0-1-1,1 1 1,-1 0 0,0-1 0,0 1 0,0 0-1,0-1 1,0 1 0,0 0 0,0 0 0,0-1-1,0 1 1,0 0 0,0-1 0,-1 1 0,1 0-1,0-1 1,0 1 0,-1 0 0,1-1 0,-1 2-1,0 1 24,-1 1 0,0-1 0,0 1 0,0-1-1,-1 0 1,1 1 0,-1-1 0,-3 3 0,-23 17 713,-59 36 1,75-52-796,0 0 0,0-1 0,-1-1 0,0 0 0,0 0 0,0-1 0,-24 3 0,36-7-114,1 0 0,-1 0 0,1 0 0,-1 0 0,1 0 0,-1 0 0,1 0 0,0 0 0,-1 0 0,1-1 0,-1 1 0,1-1 0,0 1 0,-1-1 0,1 0 0,0 1 1,-1-1-1,1 0 0,0 0 0,0 0 0,0 0 0,0 0 0,0 0 0,0 0 0,0 0 0,0 0 0,0-1 0,0 1 0,0-2 0,-12-29-5958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5:47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16111,'0'0'4581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5:48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152 144 9289,'0'0'2290,"2"-11"358,-1 3-2078,2-1 161,-1 0-1,0-1 0,-1 1 1,0-1-1,-1 0 0,0 1 1,0-1-1,-1 0 1,-3-13-1,4 22-691,-1 0 0,1 0 0,-1 0 0,1 0-1,-1 0 1,0 1 0,1-1 0,-1 0 0,0 0 0,0 0 0,0 1 0,0-1 0,0 0 0,0 1 0,0-1-1,0 1 1,0-1 0,0 1 0,0-1 0,0 1 0,0 0 0,0 0 0,0-1 0,0 1 0,0 0-1,-1 0 1,1 0 0,0 0 0,0 0 0,0 1 0,0-1 0,0 0 0,0 0 0,0 1 0,-1-1 0,1 1-1,0-1 1,-1 2 0,-2 0-25,0 0-1,0 0 1,1 0-1,-1 1 1,1 0-1,0-1 1,0 1-1,-6 7 1,2 1-11,0 1 0,1 0 1,-9 22-1,13-30-4,1 1 0,-1-1 0,1 1 1,0 0-1,0-1 0,0 1 0,1 0 0,0 0 0,-1-1 0,2 1 0,-1 0 0,1 0 1,-1 0-1,3 4 0,-2-7 2,0 0 0,1-1 1,-1 1-1,1-1 0,-1 1 0,1-1 1,0 0-1,0 1 0,-1-1 0,1 0 1,0 0-1,0-1 0,0 1 1,0 0-1,0 0 0,0-1 0,0 0 1,3 1-1,49 6 67,-31-5-64,-18-2 4,1 1-1,-1 0 1,0 0 0,0 0-1,1 1 1,-1-1 0,0 1-1,0 1 1,-1-1 0,1 1 0,0-1-1,-1 1 1,0 1 0,1-1-1,-1 1 1,0-1 0,-1 1-1,1 0 1,-1 0 0,0 1-1,0-1 1,0 1 0,0 0 0,-1-1-1,0 1 1,0 0 0,0 1-1,-1-1 1,0 0 0,1 0-1,-2 1 1,1-1 0,-1 8-1,1-5 108,-1 0 0,0-1-1,-1 1 1,0 0-1,0 0 1,0 0 0,-1-1-1,0 1 1,-1-1-1,0 0 1,0 1-1,0-1 1,-1 0 0,0-1-1,-1 1 1,1-1-1,-1 0 1,0 0 0,-1 0-1,1-1 1,-1 0-1,0 0 1,-1 0-1,1-1 1,-1 0 0,0 0-1,-14 6 1,16-9-42,1 1-1,-1 0 1,0-1 0,1 0 0,-1 0-1,0-1 1,1 1 0,-1-1-1,0 0 1,0 0 0,0-1 0,1 1-1,-1-1 1,0 0 0,1-1 0,-1 1-1,1-1 1,-1 0 0,1 0 0,0 0-1,-1 0 1,1-1 0,1 0 0,-1 1-1,-6-7 1,6 4-72,1 0 0,-1-1 0,1 1 0,0-1 0,0 0 0,0 1 0,1-1 0,0-1 1,0 1-1,1 0 0,0 0 0,0-1 0,0 1 0,1-1 0,0 1 0,0-1 0,0 1 0,3-12 0,-2 14-53,1-1 1,-1 0-1,1 0 1,0 1 0,0-1-1,1 1 1,-1 0-1,1 0 1,0 0-1,0 0 1,1 0-1,-1 0 1,1 1-1,-1 0 1,1-1-1,0 2 1,0-1-1,1 0 1,7-3-1,10-4-1610,1 1 0,45-12 1,-4 2-6513,-32 5-160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5:48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3587,'0'0'18482,"2"10"-16822,9 131 1054,-8-64-2631,3-61-1442,-5-16 1240,-1 0-1,0 0 1,0 1 0,1-1 0,-1 0 0,0 0-1,1 0 1,-1 0 0,0 0 0,0 0 0,1 0-1,-1 0 1,0 0 0,1 0 0,-1 0 0,0-1 0,1 1-1,-1 0 1,0 0 0,0 0 0,1 0 0,-1 0-1,0-1 1,0 1 0,1 0 0,-1 0 0,0 0-1,0-1 1,0 1 0,1 0 0,-1 0 0,0 0-1,0-1 1,0 1 0,0 0 0,1-1 0,-1 1 0,0 0-1,0 0 1,0-1 0,0 1 0,0 0 0,0-1-1,0 1 1,0 0 0,0-1 0,0 1 0,0 0-1,0 0 1,0-1 0,0 1 0,0 0 0,0-1 0,-1 1-1,1 0 1,5-20-5881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5:49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13933,'0'0'10250,"-9"0"-12396,20 9-1281,-2 0-2563,-5 0-3843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41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10025,'0'0'11574,"1"10"-10576,1 17-707,2 0-1,2 0 0,0 0 0,1-1 0,2 0 1,1-1-1,1 0 0,1 0 0,1-2 1,22 32-1,-65-85-10260,-35-20 5043,31 24 4108,-17-4 2665,35 23 1705,4 5 3383,45 0-5836,-1-1 0,1-2-1,44-13 1,39-6-5638,-87 19-873,-7-2-3807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5:49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10314,'0'0'5648,"9"-6"-3545,29-18-726,-37 23-1330,-1 1-1,1-1 0,0 1 0,0-1 0,-1 1 1,1-1-1,0 1 0,0-1 0,0 1 0,-1 0 0,1-1 1,0 1-1,0 0 0,0 0 0,0 0 0,0 0 1,0 0-1,0 0 0,-1 0 0,1 0 0,0 0 1,0 0-1,0 0 0,0 1 0,0-1 0,0 0 0,-1 1 1,1-1-1,0 0 0,0 1 0,0-1 0,-1 1 1,1-1-1,0 1 0,-1 0 0,1-1 0,0 1 1,-1 0-1,1-1 0,-1 1 0,1 0 0,-1 0 0,0 0 1,1-1-1,-1 1 0,0 0 0,1 0 0,-1 0 1,0 0-1,0 0 0,0 0 0,1 51 456,-2-42-315,-1 13 139,-12 47 0,9-49-109,1 0 1,1 0-1,-1 24 1,4-44-194,0-1 1,0 1 0,0 0 0,0 0-1,1-1 1,-1 1 0,0 0 0,0 0-1,1-1 1,-1 1 0,0 0 0,1-1-1,-1 1 1,1 0 0,-1-1-1,1 1 1,-1-1 0,1 1 0,-1-1-1,1 1 1,0-1 0,-1 1 0,1-1-1,0 1 1,-1-1 0,1 0-1,0 1 1,28 3 583,-20-5-457,0 0 0,0 0 0,0-1 0,12-4 0,-11 2-119,0 0 0,-1-1-1,0 0 1,0-1 0,0 0 0,-1 0 0,1-1-1,-2 0 1,1 0 0,-1-1 0,0 0 0,0 0 0,-1-1-1,0 0 1,-1 0 0,0 0 0,-1-1 0,1 0-1,-2 1 1,1-1 0,-2-1 0,1 1 0,1-19-1,-5 25-16,1 0 0,-2 0-1,1 0 1,0 0-1,-1 0 1,1 1-1,-1-1 1,0 0 0,0 1-1,-1 0 1,1-1-1,-1 1 1,0 0-1,0 0 1,0 0 0,0 1-1,0-1 1,0 1-1,-1-1 1,1 1-1,-1 0 1,0 1 0,0-1-1,1 1 1,-1-1-1,0 1 1,0 0-1,0 0 1,-1 1 0,1-1-1,0 1 1,0 0-1,0 0 1,0 1-1,0-1 1,-5 2 0,9-2-26,-1 0 0,1 0 0,-1 0 1,1 1-1,-1-1 0,1 0 0,-1 0 1,1 1-1,-1-1 0,1 0 0,-1 0 1,1 1-1,0-1 0,-1 1 0,1-1 1,-1 0-1,1 1 0,0-1 0,-1 1 1,1-1-1,0 1 0,0-1 0,-1 1 1,1-1-1,0 1 0,0-1 0,0 1 1,0 0-1,0-1 0,0 1 0,0-1 1,0 1-1,0-1 0,0 1 0,0-1 1,0 1-1,0 0 0,0-1 0,0 1 1,0-1-1,1 1 0,-1-1 0,0 1 1,0-1-1,1 1 0,-1-1 0,0 1 1,1-1-1,0 1 0,19 19-1768,-13-17 810,0 0 1,0 0 0,1-1 0,-1-1-1,12 2 1,20 0-6718,-13-3 1531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5:49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40 11179,'0'0'9374,"-7"11"-9102,2 0-226,-1 0 0,2 0 0,-1 1 0,1-1 0,1 1 0,0 0 0,-1 16 1,3-24 19,1 1 1,0-1 0,0 0 0,0 1 0,1-1 0,0 1 0,-1-1 0,2 0 0,-1 1 0,0-1 0,4 8 0,-3-10 18,0 1-1,0-1 1,0 0-1,0 0 1,0 0-1,0 0 1,1 0-1,-1 0 1,0 0-1,1-1 1,0 1-1,-1-1 1,1 0-1,0 0 1,0 0-1,0 0 1,0 0-1,0 0 1,0-1-1,3 1 1,-2-1 44,1 0 0,-1-1 1,1 1-1,-1-1 0,1 0 1,-1 0-1,0-1 0,1 1 0,-1-1 1,0 0-1,0 0 0,0 0 1,0 0-1,0-1 0,-1 0 0,1 0 1,-1 0-1,0 0 0,0 0 1,0-1-1,0 1 0,0-1 0,-1 0 1,1 0-1,-1 0 0,2-7 1,0 5-24,-1-1 1,0 0 0,-1 0 0,0 0 0,0 0-1,0-1 1,-1 1 0,0 0 0,-1-1 0,0 1-1,0-1 1,0 1 0,-1 0 0,0-1 0,-4-13-1,3 17-96,0 1-1,0-1 0,-1 1 1,1 0-1,-1 0 0,0 0 0,0 0 1,0 0-1,0 1 0,0-1 1,-1 1-1,-3-3 0,4 4-93,1-1 0,-1 1 0,0 0 1,1 0-1,-1 0 0,0 0 0,0 0 0,0 0 0,1 1 0,-1-1 0,0 1 0,0 0 0,0 0 1,0 0-1,0 0 0,0 1 0,0-1 0,-3 2 0,5-2-31,0 1 0,1-1 0,-1 0 1,1 1-1,-1-1 0,1 1 0,-1-1 0,1 1 0,0-1 1,-1 1-1,1-1 0,0 1 0,-1-1 0,1 1 0,0 0 0,-1-1 1,1 1-1,0-1 0,0 1 0,0 0 0,0-1 0,0 1 0,0 0 1,0-1-1,0 1 0,0 0 0,0-1 0,0 1 0,0 0 0,0-1 1,0 1-1,1 0 0,-1-1 0,0 1 0,1 0 0,0 1-504,-1-1 0,1 1 0,0-1 0,-1 0 0,1 1 0,0-1 0,0 0 0,0 0 0,0 0 0,0 0 0,1 1 0,-1-1-1,0-1 1,3 3 0,13 0-9454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5:50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29 187 9993,'0'0'8851,"-5"9"-7479,-15 26-149,19-34-1172,1 0 0,-1-1 1,1 1-1,0 0 0,0-1 0,-1 1 0,1 0 1,0 0-1,0-1 0,0 1 0,0 0 0,0 0 1,0 0-1,0-1 0,0 1 0,0 0 1,0 0-1,0 0 0,0-1 0,0 1 0,1 0 1,-1 0-1,0-1 0,1 1 0,-1 0 0,1-1 1,-1 1-1,1 0 0,-1-1 0,1 1 1,-1-1-1,1 1 0,-1-1 0,1 1 0,0-1 1,-1 1-1,1-1 0,0 1 0,-1-1 0,1 0 1,0 1-1,0-1 0,-1 0 0,1 0 0,0 0 1,0 0-1,0 0 0,-1 0 0,1 0 1,0 0-1,1 0 0,42 0 1376,-42 0-1305,7-2-29,0-1-1,0 1 1,0-1 0,-1-1-1,1 0 1,-1 0 0,1-1-1,-1 1 1,-1-2 0,1 1 0,-1-1-1,10-11 1,-7 8-83,-1-1 0,0 0 1,0-1-1,-1 0 0,-1 0 0,0-1 1,0 0-1,4-14 0,-8 19 16,-1 0 1,0 0-1,0-1 0,-1 1 0,1-11 1,-2 17-24,0 0 0,0 0 0,0 0 1,0 0-1,0 0 0,0 0 1,0 0-1,0 0 0,-1 0 1,1 0-1,0 0 0,0 0 0,-1 0 1,1 0-1,-1 0 0,1 1 1,-1-1-1,1 0 0,-1 0 1,0 0-1,1 1 0,-1-1 0,0 0 1,0 1-1,1-1 0,-1 1 1,0-1-1,0 1 0,0-1 1,0 1-1,0-1 0,1 1 0,-1 0 1,0-1-1,0 1 0,0 0 1,0 0-1,0 0 0,0 0 1,0 0-1,0 0 0,0 0 0,0 0 1,0 0-1,0 1 0,0-1 1,0 0-1,0 1 0,0-1 1,-1 1-1,-5 2-3,1 0 1,0 0-1,0 1 1,0 0-1,0 0 1,1 0-1,0 1 1,0 0-1,0 0 1,0 0-1,1 1 0,-1-1 1,-3 8-1,3-4 43,-1-1 0,1 1-1,1 1 1,0-1-1,0 1 1,1 0-1,0 0 1,-2 13 0,5-21-29,-1 0 1,1 0-1,0 0 1,0 0 0,0 0-1,0 0 1,0 0-1,1 0 1,-1 0 0,1 0-1,-1 0 1,1 0-1,0 0 1,-1 0 0,1-1-1,0 1 1,0 0 0,0-1-1,1 1 1,-1 0-1,0-1 1,1 1 0,-1-1-1,1 0 1,1 2-1,1-1 2,0-1-1,-1 1 0,1-1 0,0 0 0,0 0 0,0 0 0,0-1 1,0 1-1,0-1 0,0 0 0,8-1 0,2-1-7,0 0-1,0-1 1,-1-1-1,1 0 0,-1-1 1,20-9-1,36-35-486,-35 24 446,-24 19 33,-15 41 165,3-30-92,0 1 0,0 0-1,1 0 1,-1 0 0,1 0-1,0 8 1,1-13-63,0-1 1,0 1-1,0 0 1,0-1-1,0 1 1,0 0-1,1-1 1,-1 1-1,0 0 1,0-1-1,1 1 1,-1 0-1,0-1 1,1 1-1,-1-1 1,1 1-1,-1-1 1,0 1-1,1-1 1,-1 1-1,1-1 1,0 1-1,-1-1 1,1 0-1,0 1 1,1-1 0,0 1 1,0-1 0,-1 0-1,1 0 1,0 0-1,0 0 1,0 0 0,0-1-1,0 1 1,-1 0 0,1-1-1,0 1 1,0-1-1,1-1 1,8-3 7,-1-1 0,0 0-1,0 0 1,-1-1 0,10-9 0,-11 9-26,-1 1 0,1-1 1,1 2-1,-1-1 0,1 1 0,0 0 1,17-6-1,-25 11 6,-1 0 0,1 0-1,-1 0 1,1 0 0,-1 0 0,1 0 0,-1 0 0,0 0 0,1 0 0,-1 0 0,1 0-1,-1 1 1,0-1 0,1 0 0,-1 0 0,1 0 0,-1 1 0,0-1 0,1 0 0,-1 0 0,0 1-1,1-1 1,-1 0 0,0 1 0,0-1 0,1 0 0,-1 1 0,0-1 0,0 0 0,1 1-1,-1-1 1,0 1 0,0-1 0,0 1 0,0-1 0,0 1 0,5 25 106,-5-23-125,0-1 1,0 1 0,1 0-1,-1 0 1,1 0 0,-1 0 0,1 0-1,0-1 1,0 1 0,0 0-1,1-1 1,2 5 0,-3-6-244,0-1-1,0 1 1,0-1 0,0 1 0,0-1-1,0 1 1,1-1 0,-1 1-1,0-1 1,0 0 0,0 0 0,0 0-1,1 0 1,-1 0 0,0 0 0,0 0-1,0 0 1,2-1 0,11-4-5908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5:51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18 214 9801,'0'0'2146,"-3"8"379,1-3-1891,0-3-467,1 1 0,-1-1 0,1 0 1,0 1-1,0-1 0,0 1 1,0 0-1,0-1 0,1 1 0,-1-1 1,1 1-1,0 0 0,0 0 1,0-1-1,0 5 0,1-6-67,0 0 1,0 0-1,-1 0 0,1 0 0,0-1 0,0 1 1,0 0-1,0-1 0,0 1 0,0 0 0,0-1 1,0 1-1,0-1 0,0 0 0,0 1 0,0-1 1,1 0-1,-1 0 0,0 0 0,0 0 0,0 0 1,0 0-1,1 0 0,-1 0 0,0 0 0,0 0 1,0 0-1,2-1 0,33-10 966,-25 3-916,0 1 1,0-2-1,-1 0 0,0 0 0,-1-1 1,0 0-1,0 0 0,-1-1 1,7-13-1,-10 17-90,-1-1 0,0 1 0,0-1 1,-1 1-1,0-1 0,0 0 0,-1-1 1,0 1-1,0 0 0,-1-1 0,0 1 0,-1 0 1,0-1-1,0 1 0,-2-13 0,2 19-40,-1 1 0,0 0-1,1 0 1,-1-1 0,0 1-1,1 0 1,-1 0 0,0 0 0,0 0-1,0 0 1,0 0 0,0 0-1,0 0 1,0 0 0,0 1-1,0-1 1,-1 0 0,1 1 0,0-1-1,0 1 1,-1-1 0,1 1-1,0-1 1,-1 1 0,1 0-1,0 0 1,-1 0 0,1 0 0,-1 0-1,1 0 1,0 0 0,-3 1-1,0-1 4,-1 1 0,1 0 1,-1 0-1,1 0 0,0 1 0,0 0 0,0 0 0,0 0 0,-5 3 0,-2 4 55,0 1 0,2 1 1,-1-1-1,1 2 0,0-1 0,1 1 0,1 0 1,0 1-1,1 0 0,0 0 0,0 0 0,2 1 1,0-1-1,0 1 0,1 0 0,-1 21 0,4-33-70,0 0 0,0 0 0,0 0 0,0 0 0,0 0 0,1 0 0,-1 0 0,1 0 0,-1 0 0,1 0 0,0 0 0,0 0 0,0 0 0,0 0 0,0-1 0,0 1 0,1 0 0,-1-1 0,0 1 0,1-1 0,-1 1 0,1-1 0,0 0 0,-1 1 0,1-1 0,0 0 0,0 0 0,0-1 0,0 1 0,0 0 0,0 0 0,0-1 0,0 1 0,0-1 0,0 0 0,0 0 0,0 0 0,0 0 0,0 0 0,4-1 1,5 1-149,0-1 0,0-1 0,0 0 0,-1 0 0,1-1 0,17-7 0,-11 2-1284,0 0-1,-1-2 1,0 0-1,-1 0 1,15-14-1,0-5-5013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5:51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0 12684,'0'0'11280,"-7"11"-10543,-207 335 560,201-330-2064,13-16 699,0 0 1,0 0-1,0 1 0,-1-1 1,1 0-1,0 0 0,0 0 1,0 0-1,0 0 0,-1 0 1,1 0-1,0 0 0,0 0 1,0 0-1,0 0 0,-1 0 1,1 0-1,0-1 0,0 1 1,0 0-1,0 0 0,-1 0 1,1 0-1,0 0 1,0 0-1,0 0 0,0 0 1,0 0-1,0-1 0,-1 1 1,1 0-1,0 0 0,0 0 1,0 0-1,0 0 0,0-1 1,0 1-1,0 0 0,0 0 1,0 0-1,0 0 0,0-1 1,0 1-1,-1 0 0,1 0 1,0 0-1,0 0 0,1-1 1,-2-36-8491,2 20 6277,-1-20-4984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5:51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11179,'0'0'9288,"59"35"-8103,-35-15-256,1 1-352,7-2-353,3-3-160,-1-3-32,-2-3-897,2-4-928,-5-3-1058,-5-3-2530,1 0-2146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5:52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28 13933,'-10'0'2408,"2"1"-1979,0-1 0,0 1 0,1 0 0,-1 1 0,0 0 0,1 0 0,-1 1 0,-9 4 1,13-5-278,0 1 1,0-1 0,0 0 0,0 1 0,1 0 0,0 0-1,-1 0 1,1 0 0,0 1 0,1-1 0,-1 1 0,0 0-1,1-1 1,0 1 0,0 0 0,0 1 0,1-1 0,-1 0-1,-1 7 1,3-9-120,-1 1 0,1-1 0,-1 0 0,1 1 0,0-1 0,0 1 0,0-1 0,0 1-1,0-1 1,0 1 0,1-1 0,-1 1 0,1-1 0,0 0 0,0 1 0,0-1 0,0 0-1,0 0 1,0 0 0,1 1 0,-1-1 0,1 0 0,-1-1 0,1 1 0,0 0 0,0 0 0,0-1-1,0 1 1,0-1 0,0 0 0,0 1 0,0-1 0,0 0 0,1 0 0,-1-1 0,0 1 0,1 0-1,-1-1 1,1 1 0,-1-1 0,1 0 0,-1 0 0,1 0 0,3-1 0,3 1 35,-1 0 0,0-1 0,0 0 0,0-1 0,1 1 0,-1-2 0,-1 1 0,1-1 0,0 0 0,-1-1 0,1 0 0,10-8 0,-12 7-45,-1 0 0,-1 0 0,1-1 0,-1 0 0,0 0 0,-1 0 0,1 0 0,-1 0 0,0-1 0,-1 0 0,1 1 0,-1-1 0,1-8 0,-3 12-27,1 1 0,-1 0-1,0 0 1,0 0-1,0-1 1,0 1-1,0 0 1,0 0 0,0-1-1,-1 1 1,1 0-1,-1 0 1,0 0 0,1 0-1,-1 0 1,0 0-1,0 0 1,0 0 0,-1 0-1,1 0 1,0 0-1,-1 1 1,1-1 0,-1 1-1,0-1 1,0 1-1,1-1 1,-1 1 0,0 0-1,0 0 1,0 0-1,0 0 1,0 0-1,0 0 1,0 1 0,-1-1-1,1 1 1,0-1-1,0 1 1,0 0 0,-1 0-1,1 0 1,-4 1-1,-29 4-1253,34-4 968,0 0 1,-1-1-1,1 1 1,0 0-1,1 0 1,-1 0-1,0 0 0,0 0 1,0 0-1,0 0 1,1 0-1,-1 0 1,0 0-1,1 0 1,-1 0-1,1 1 0,0-1 1,-1 0-1,1 0 1,0 1-1,0-1 1,-1 0-1,1 1 0,0-1 1,1 2-1,-1 2-6105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5:53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145 163 12620,'0'0'3075,"0"-9"42,0 6-2792,0 0 0,0-1 0,-1 1 0,1 0 0,-1 0 0,0 0 0,1-1 0,-1 1 0,-3-6 0,3 8-239,0 0-1,0 0 0,0 0 1,0 0-1,0 0 0,0 0 0,-1 1 1,1-1-1,0 0 0,0 1 1,-1-1-1,1 0 0,0 1 1,-1 0-1,1-1 0,0 1 0,-1 0 1,1 0-1,-1-1 0,1 1 1,-1 0-1,1 0 0,0 1 0,-1-1 1,1 0-1,-1 0 0,1 1 1,0-1-1,-1 1 0,1-1 1,0 1-1,-1 0 0,1-1 0,-2 3 1,-5 2-55,1 0 1,0 1 0,1 0 0,-1 1-1,1-1 1,1 1 0,-1 1 0,1-1-1,0 1 1,1-1 0,0 1 0,0 1-1,0-1 1,1 0 0,1 1-1,-1 0 1,0 11 0,3-20-31,-1 1-1,1-1 1,0 1 0,0 0-1,0-1 1,1 1 0,-1 0-1,0-1 1,0 1 0,0-1-1,0 1 1,0-1 0,1 1-1,-1 0 1,0-1 0,1 1-1,-1-1 1,0 1 0,1-1-1,-1 1 1,1-1 0,-1 0-1,0 1 1,1-1 0,-1 1-1,1-1 1,-1 0 0,1 1-1,0-1 1,-1 0 0,1 0-1,-1 1 1,1-1 0,-1 0-1,1 0 1,1 0 0,28-7 93,23-25 22,-51 30-108,2-2-51,1 0 1,0 0-1,1 0 1,-1 0 0,1 1-1,-1 0 1,8-2 0,-11 4 29,-1 1 1,1 0-1,-1 0 1,1 0-1,-1 0 1,1 0-1,-1 1 1,1-1-1,-1 0 1,1 1-1,-1-1 1,1 1-1,-1-1 1,1 1-1,-1 0 1,0-1-1,1 1 1,-1 0-1,0 0 1,0 0-1,0 0 1,0 0-1,1 1 1,-2-1-1,1 0 1,0 0-1,0 1 1,0-1-1,0 0 1,-1 1-1,1-1 1,-1 1-1,1-1 1,-1 3-1,7 14 7,-1 0 1,-1 0-1,-1 1 1,-1-1-1,-1 1 1,0 0-1,-1 0 0,-2 20 1,0-23 55,0-1 0,-1 0 0,-1 0 1,0 0-1,-1 0 0,-1-1 0,0 1 0,-1-1 1,-1 0-1,-10 17 0,15-28-37,0 0 1,0-1-1,0 1 0,0-1 1,-1 1-1,1-1 1,-1 0-1,1 0 0,-1 0 1,0 0-1,0 0 1,0-1-1,0 1 0,0-1 1,-4 1-1,6-2-10,-1 0 0,0 0 0,1 0 0,-1 0 0,1 0 0,-1-1 0,0 1-1,1-1 1,-1 1 0,1-1 0,-1 1 0,1-1 0,0 0 0,-1 0 0,1 0-1,0 0 1,-1 0 0,1 0 0,0 0 0,0 0 0,0 0 0,0-1 0,0 1 0,0 0-1,0-1 1,1 1 0,-1 0 0,0-1 0,1 1 0,-1-1 0,1 0 0,-1-1 0,-2-7-12,0-1 1,1 1 0,0-1 0,0 1 0,1-1 0,1 0-1,0 1 1,0-1 0,1 0 0,0 1 0,1-1 0,0 1 0,1-1-1,0 1 1,1 0 0,0 0 0,0 1 0,7-10 0,11-17-44,2 1 1,1 1 0,41-41-1,26-37-9,-86 103 61,-1 3 2,0-1 1,-1 1-1,0-1 0,0 0 1,0-1-1,-1 1 0,0-1 1,3-13-1,-6 20-2,0 1 0,0-1-1,0 1 1,-1-1 0,1 1-1,0-1 1,0 1 0,0-1 0,0 1-1,0-1 1,-1 1 0,1 0 0,0-1-1,-1 1 1,1-1 0,0 1 0,0 0-1,-1-1 1,1 1 0,-1 0-1,1-1 1,0 1 0,-1 0 0,1 0-1,-1-1 1,1 1 0,-1 0 0,1 0-1,-1 0 1,1 0 0,0-1-1,-1 1 1,1 0 0,-1 0 0,1 0-1,-1 0 1,1 0 0,-1 0 0,1 0-1,-1 0 1,1 1 0,-1-1-1,1 0 1,-1 0 0,1 0 0,-1 0-1,1 1 1,-1-1 0,-26 10-30,16-2 52,1 1-1,0-1 0,1 2 0,0-1 0,0 1 0,-10 16 1,13-18-5,1 0 0,1 0 0,-1 0 0,1 0 0,1 1 0,-1 0 0,1-1 0,1 1 1,0 0-1,-1 10 0,3-17-11,-1-1 1,1 0 0,0 1-1,1-1 1,-1 0 0,0 0-1,0 1 1,0-1 0,1 0-1,-1 1 1,1-1-1,-1 0 1,1 0 0,-1 0-1,1 0 1,0 0 0,-1 1-1,1-1 1,0 0 0,0-1-1,0 1 1,0 0 0,0 0-1,0 0 1,0 0-1,0-1 1,2 2 0,1-1 7,-1 0 0,1 0 0,-1 0 0,1-1 0,0 0 0,-1 1 0,1-1 0,-1 0 1,1-1-1,4 0 0,4-1 19,1-1 0,0 0 0,-1-1 1,24-10-1,-18 3-25,0-1 0,-1-1-1,0-1 1,-1 0 0,-1 0 0,0-2 0,20-28 0,-19 25-7,-20 58 58,-1-28-4,3-4 84,-1 0 1,1 0-1,0 0 0,0 0 1,-1 14-1,3-21-121,1 0-1,-1 1 1,0-1 0,0 1-1,1-1 1,-1 0 0,0 1-1,1-1 1,-1 0 0,0 1-1,1-1 1,-1 0 0,0 0-1,1 0 1,-1 1-1,1-1 1,-1 0 0,1 0-1,-1 0 1,0 0 0,1 0-1,-1 1 1,1-1 0,-1 0-1,1 0 1,-1 0 0,1 0-1,-1-1 1,1 1-1,-1 0 1,0 0 0,1 0-1,-1 0 1,1 0 0,-1 0-1,1-1 1,-1 1 0,0 0-1,1 0 1,-1-1 0,0 1-1,1 0 1,-1-1 0,1 1-1,19-11 59,-9 1-133,0 0 0,-1 0-1,0-1 1,12-17 0,13-15-5721,-32 40 3871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5:53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112 134 2050,'0'0'15444,"-9"0"-14585,6-1-772,0 1-1,0 0 0,0 1 0,0-1 0,0 0 0,0 1 0,0-1 1,1 1-1,-1 0 0,0 0 0,0 1 0,0-1 0,1 0 0,-1 1 1,1-1-1,-1 1 0,-2 3 0,0 0 209,0 0-1,0 1 1,0 0 0,1 0-1,0 0 1,1 0-1,-6 13 1,7-16-208,1-1 1,0 1-1,0 0 0,0-1 0,0 1 1,1 0-1,-1 0 0,0-1 0,1 1 1,0 0-1,0 0 0,0 0 0,0 0 1,0 0-1,2 3 0,-2-5-51,1 0 0,-1 0 0,1 0-1,0 1 1,-1-2 0,1 1 0,0 0 0,0 0 0,0 0-1,0 0 1,0 0 0,0-1 0,0 1 0,0 0-1,0-1 1,0 1 0,0-1 0,0 1 0,0-1-1,1 0 1,-1 1 0,0-1 0,0 0 0,2 0 0,3 0-2,-1 0 1,0-1 0,0 1 0,1-1 0,-1-1 0,0 1 0,0-1 0,0 0 0,0 0 0,0 0 0,-1-1 0,1 0 0,-1 1 0,1-2 0,3-3 0,0-1-21,0 0 1,0-1-1,-1 0 1,0 0 0,10-21-1,-14 26-12,-1 0-1,0 0 1,0 0 0,-1-1-1,1 1 1,-1-1 0,0 1-1,0-1 1,0 0 0,-1 1 0,1-1-1,-1 0 1,0 1 0,-1-1-1,1 0 1,-1 1 0,-2-8-1,3 11-3,-1 0 0,0 0-1,1 0 1,-1 0 0,0 0-1,0 0 1,1 1 0,-1-1-1,0 0 1,0 0 0,0 0-1,0 1 1,0-1 0,0 1 0,-1-1-1,1 1 1,0-1 0,0 1-1,0 0 1,0-1 0,-1 1-1,1 0 1,0 0 0,0 0-1,0 0 1,-1 0 0,1 0-1,0 0 1,0 0 0,0 1 0,-1-1-1,1 0 1,0 1 0,0-1-1,0 1 1,0-1 0,0 1-1,0-1 1,0 1 0,-2 1-1,0 0 2,0 0 0,0 0-1,0 0 1,0 0 0,0 1-1,0 0 1,1-1 0,-1 1-1,1 0 1,-1 0 0,1 0-1,-2 5 1,3-6 17,0-1 0,1 1 0,-1 0 0,0-1-1,1 1 1,0 0 0,-1-1 0,1 1 0,0 0 0,0 0 0,0 0 0,0-1-1,0 1 1,0 0 0,1 0 0,-1-1 0,0 1 0,1 0 0,0 0 0,-1-1-1,1 1 1,0-1 0,1 3 0,-1-3-2,1 0 1,0 0-1,-1 0 1,1 0-1,0 0 1,0 0-1,-1-1 1,1 1-1,0-1 0,0 1 1,0-1-1,0 1 1,0-1-1,0 0 1,0 0-1,0 0 1,2-1-1,6 0 16,0-1 0,0 0 0,0 0 0,-1-1 0,1-1 0,-1 1 0,11-7 0,-3 0-126,-1 0 0,0-1 0,-1 0 0,0-1-1,0-1 1,-2-1 0,18-21 0,-33 38 133,-2 3 99,-1-1-1,1 1 0,0 0 0,1 1 1,-1-1-1,1 1 0,1-1 0,-1 1 1,1 0-1,0 0 0,-1 12 0,3-19-119,0 1 0,0-1-1,1 1 1,-1-1-1,0 1 1,1-1-1,-1 1 1,0-1-1,1 0 1,-1 1 0,1-1-1,-1 0 1,1 1-1,-1-1 1,1 0-1,-1 1 1,1-1-1,-1 0 1,1 0 0,-1 0-1,1 0 1,-1 1-1,1-1 1,-1 0-1,1 0 1,0 0-1,-1 0 1,1 0 0,-1 0-1,1 0 1,-1 0-1,1-1 1,-1 1-1,1 0 1,-1 0-1,1 0 1,-1-1 0,1 1-1,-1 0 1,2-1-1,23-9 84,-13 3-124,-1-1 0,0-1 0,-1 0 0,14-15 0,-14 14-156,0 0 0,0 1 0,20-14 0,-33 28 164,0-1 0,0 1 0,0 0 0,0 0 0,1 0 0,-3 8 0,0 0 19,4-12-16,-12 40 222,13-40-236,0-1 0,0 1 1,0 0-1,0 0 0,0 0 0,0-1 0,0 1 0,0 0 0,1 0 1,-1 0-1,0-1 0,1 1 0,-1 0 0,1-1 0,-1 1 1,0 0-1,1-1 0,0 1 0,-1 0 0,1-1 0,-1 1 0,1-1 1,0 1-1,-1-1 0,1 1 0,0-1 0,-1 0 0,1 1 1,0-1-1,0 0 0,0 0 0,-1 1 0,1-1 0,0 0 0,0 0 1,0 0-1,-1 0 0,1 0 0,0 0 0,0 0 0,0 0 1,-1-1-1,1 1 0,0 0 0,0 0 0,0-1 0,0 1 0,7-2-806,-1 0 0,1-1 0,-1 0-1,1 0 1,-1 0 0,0-1 0,-1 0 0,1 0-1,-1-1 1,8-6 0,15-17-4873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5:54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14029,'0'0'3022,"-7"3"-769,-5 3-1649,0 0 1,1 1 0,0 1 0,-12 10 0,17-14-355,1 0 0,0 1 0,0 0 1,1 0-1,-1 1 0,1-1 0,1 1 1,-1 0-1,1 0 0,0 0 0,-4 10 1,7-15-250,0-1 1,0 1 0,-1 0 0,1-1-1,0 1 1,0-1 0,0 1 0,0-1-1,0 1 1,0 0 0,0-1 0,1 1-1,-1-1 1,0 1 0,0 0 0,0-1 0,1 1-1,-1-1 1,0 1 0,0-1 0,1 1-1,-1-1 1,0 1 0,1-1 0,-1 1-1,1-1 1,-1 0 0,1 1 0,-1-1-1,1 0 1,-1 1 0,1-1 0,-1 0-1,2 1 1,27 2 1,29-13-943,-36 2 166,-9 3 538,0 0-1,1 1 0,-1 1 0,1 0 1,21-2-1,-35 6 353,0 0 0,1 0 0,-1 0 1,0 0-1,0 0 0,0 1 0,0-1 0,0 0 0,0 0 0,0 0 0,0 0 0,0 0 0,0 0 1,-1 0-1,1 0 0,0 0 0,-1 0 0,1 0 0,0 0 0,-1 0 0,0 0 0,1 0 1,-2 1-1,-3 5 125,-1 0 1,-1-1 0,1 1 0,-1-1 0,0 0-1,0-1 1,-1 0 0,0 0 0,0 0 0,0-1-1,0-1 1,0 1 0,-1-1 0,0 0 0,0-1-1,-12 2 1,20-5-598,1 0-1,-1 0 0,1 1 0,0-1 1,-1 0-1,1 0 0,0 0 0,0 0 1,0 1-1,-1-1 0,1 0 0,0 0 1,0 0-1,0 0 0,0 0 0,1 0 1,-1 1-1,0-1 0,0-1 0,1 1-14,2-13-5874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42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25 15214,'0'0'5574,"-8"8"-4213,4-4-1233,0 0 0,1 1-1,-1-1 1,1 1 0,0 0 0,0 0 0,0 0-1,1 0 1,-1 0 0,1 1 0,1-1 0,-1 1-1,1 0 1,0-1 0,0 1 0,0 6 0,1 7 67,3 49 575,-3-64-684,1-1-1,0 1 1,0-1-1,0 1 0,1-1 1,-1 1-1,1-1 1,-1 0-1,1 0 1,0 0-1,0 0 1,1 0-1,-1 0 1,1 0-1,5 4 1,-8-7-49,1 1 1,0-1-1,0 1 1,-1-1-1,1 0 1,0 1-1,0-1 1,0 0 0,0 1-1,0-1 1,0 0-1,0 0 1,-1 0-1,1 0 1,0 0 0,0 0-1,0 0 1,0 0-1,0-1 1,0 1-1,0 0 1,0 0-1,-1-1 1,1 1 0,0 0-1,0-1 1,0 1-1,-1-1 1,1 1-1,0-1 1,0 0-1,-1 1 1,1-1 0,-1 0-1,1 1 1,0-1-1,-1 0 1,1 0-1,-1 1 1,0-1-1,1 0 1,-1 0 0,0 0-1,1 0 1,-1 0-1,0 1 1,0-1-1,0 0 1,0-2 0,10-51 15,-10 49-4,1-4-37,-1-1 1,0 0-1,-1 0 0,0 0 1,0 0-1,-6-17 0,6 22-10,0 1 0,-1 0 0,1 0 0,-1 0 0,0 0 0,0 0 0,-1 0 0,1 0 0,-1 1 1,0-1-1,0 1 0,0 0 0,0 0 0,-1 0 0,1 0 0,-1 0 0,-4-2 0,7 5-6,1 0 0,0 0 0,0-1 0,-1 1 1,1 0-1,0 0 0,0 0 0,-1 0 0,1 0 0,0 0 1,-1 0-1,1 0 0,0 0 0,-1 0 0,1 0 0,0 0 0,0 0 1,-1 0-1,1 0 0,0 0 0,-1 0 0,1 0 0,0 0 1,0 0-1,-1 0 0,1 0 0,0 1 0,-1-1 0,1 0 1,0 0-1,0 0 0,0 0 0,-1 1 0,1-1 0,0 0 0,0 0 1,0 1-1,-1-1 0,1 0 0,0 0 0,0 1 0,0-1 1,0 0-1,0 1 0,0-1 0,0 0 0,0 0 0,-1 1 0,1-1 1,0 0-1,0 1 0,0-1 0,0 0 0,1 1 0,-1-1 1,0 0-1,0 0 0,0 1 0,0-1 0,0 0 0,0 1 0,0-1 1,0 0-1,1 0 0,-1 1 0,0-1 0,10 22-80,-4-17-185,-1-1 0,1 0-1,0 0 1,0 0-1,0-1 1,0 0 0,1 0-1,0 0 1,-1-1 0,1 0-1,0 0 1,0-1 0,0 0-1,0 0 1,0-1 0,0 1-1,0-2 1,11 0 0,1-1-1203,0-1 0,0-1 0,-1 0 0,0-2 0,33-13 0,-46 17 1326,1-1 0,-1 0 0,0 0 0,0 0-1,0-1 1,0 1 0,6-8 0,-9 10 566,-1-1-1,0 0 1,1 0-1,-1 0 1,0 0 0,0 0-1,0 0 1,0 0-1,-1 0 1,1 0 0,-1 0-1,1-1 1,-1 1-1,0-4 1,0 5-271,0 1-1,-1-1 1,1 1 0,0-1 0,-1 1-1,1 0 1,-1-1 0,1 1-1,-1-1 1,1 1 0,-1 0 0,1-1-1,-1 1 1,0 0 0,1 0 0,-1-1-1,1 1 1,-1 0 0,0 0 0,1 0-1,-1 0 1,0 0 0,1 0-1,-1 0 1,1 0 0,-1 0 0,0 0-1,1 0 1,-1 0 0,0 0 0,1 1-1,-1-1 1,1 0 0,-2 1-1,-25 9 316,19-3-369,1-1-1,0 2 0,1-1 0,-1 1 1,1 0-1,1 1 0,0-1 1,0 1-1,0 0 0,1 0 1,1 1-1,-1-1 0,2 1 1,-1 0-1,1-1 0,1 1 1,-1 14-1,2-22-83,0-1 0,0 1 1,0-1-1,1 1 0,-1-1 1,0 1-1,1-1 0,-1 1 1,1-1-1,0 1 0,-1-1 0,1 0 1,0 1-1,0-1 0,0 0 1,0 0-1,0 1 0,0-1 0,0 0 1,1 0-1,-1 0 0,0 0 1,1-1-1,-1 1 0,0 0 1,1-1-1,-1 1 0,1 0 0,-1-1 1,1 0-1,-1 1 0,1-1 1,0 0-1,-1 0 0,1 0 1,-1 0-1,1 0 0,-1 0 0,1 0 1,0 0-1,-1-1 0,3 0 1,3 0 12,0-1 1,0 1 0,-1-1 0,1-1 0,0 1 0,-1-1 0,0 0 0,9-6 0,-9 4-9,0-1 1,-1 1-1,0-1 1,0 0 0,0 0-1,-1-1 1,0 1-1,-1-1 1,1 0-1,-1 0 1,0 0-1,-1 0 1,0-1 0,0 1-1,0-1 1,-1 1-1,0-1 1,-1 0-1,0-12 1,0 20-19,0 1 0,0-1 0,0 0 0,-1 0 0,1 0 0,0 0 0,0 0 0,0 1 0,0-1 0,0 0 0,-1 0-1,1 0 1,0 0 0,0 0 0,0 0 0,0 0 0,0 0 0,-1 0 0,1 0 0,0 0 0,0 0 0,0 0 0,0 0 0,-1 0 0,1 0 0,0 0 0,0 0 0,0 0 0,-1 0 0,1 0 0,0 0 0,0 0 0,0 0 0,0 0 0,0 0 0,-1 0 0,1 0 0,0 0 0,0 0 0,0 0 0,0-1 0,0 1 0,-1 0 0,1 0 0,0 0 0,0 0 0,0 0 0,0-1-1,0 1 1,0 0 0,0 0 0,0 0 0,0 0 0,0-1 0,-1 1 0,1 0 0,0 0 0,0-1 0,-8 16-81,5-8 79,1 0 1,1 1-1,-1-1 1,1 1-1,1 0 1,0 11-1,0-18-97,0 1-1,0 0 1,0-1 0,0 1 0,0 0-1,1-1 1,-1 1 0,1 0-1,-1-1 1,1 1 0,0-1-1,0 1 1,-1-1 0,1 1-1,0-1 1,0 0 0,1 1-1,-1-1 1,0 0 0,0 0-1,1 0 1,-1 0 0,0 0-1,1 0 1,-1 0 0,1 0-1,-1 0 1,1-1 0,-1 1-1,1-1 1,0 1 0,-1-1-1,1 0 1,2 1 0,3-1-547,0 0 1,0 0-1,0-1 1,0 0-1,-1 0 1,1-1 0,0 0-1,-1 0 1,1 0-1,11-7 1,17-11-5449,1-3-2574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5:54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9865,'0'0'9663,"-1"11"-8596,-1 23-580,2 1 0,2 0 0,0 0 0,3-1 0,1 1 0,1-1 0,2 0-1,1-1 1,29 61 0,-37-90-481,1-1 1,-1 1-1,1-1 1,0 0-1,-1 0 1,2 0-1,-1 0 0,4 2 1,9-1-2099,-15-4 1830,0 0 1,-1-1-1,1 1 1,0 0-1,-1-1 0,1 1 1,0-1-1,-1 1 1,1-1-1,-1 0 1,1 1-1,-1-1 0,1 1 1,-1-1-1,1 0 1,-1 1-1,0-1 1,1 0-1,-1 0 1,0 1-1,0-1 0,0 0 1,1-1-1,4-13-5135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5:55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167 274 6438,'0'0'5066,"-3"-8"-2247,0 3-2328,1-1 1,-1 1-1,0 0 1,0 0-1,-1 0 1,1 0-1,-1 1 1,0 0-1,-10-8 1,13 10-413,-1 1 1,0-1 0,0 1 0,0 0 0,0 0 0,0 0-1,0 0 1,-1 0 0,1 1 0,0-1 0,0 0 0,-1 1-1,1 0 1,0 0 0,-1-1 0,1 1 0,0 1-1,-1-1 1,1 0 0,0 0 0,0 1 0,-1 0 0,1-1-1,0 1 1,0 0 0,0 0 0,-1 0 0,1 0 0,1 0-1,-1 1 1,0-1 0,0 1 0,0-1 0,-1 3 0,-2 2-43,0-1 0,1 1 0,0 0 0,0 1 0,0-1 0,1 1 0,0-1 0,0 1 0,1 0 1,-1 0-1,2 1 0,-1-1 0,1 0 0,0 0 0,0 1 0,1-1 0,0 1 0,1-1 0,1 8 1,-1-13-15,0-1 0,0 1 0,0-1 0,0 0 0,0 1 0,0-1 0,1 0 0,-1 0 0,0 0 0,1 0 1,-1 0-1,1 0 0,-1 0 0,1-1 0,-1 1 0,1-1 0,0 1 0,-1-1 0,1 1 0,0-1 1,0 0-1,-1 0 0,1 0 0,0 0 0,-1 0 0,1 0 0,0 0 0,0-1 0,2 0 0,2 0 80,0 0 0,-1-1 0,1 1 0,-1-1 0,1 0 0,-1-1 0,9-5 0,-6 2-72,-1 0 0,0-1 1,0 1-1,-1-1 0,0-1 0,0 0 1,0 1-1,-1-2 0,0 1 1,-1 0-1,0-1 0,0 0 1,-1 0-1,0 0 0,-1-1 0,0 1 1,0 0-1,-1-1 0,0 1 1,-1-1-1,-1-13 0,1 22-31,0 1 0,0-1 0,0 1 0,0-1 0,0 0 0,0 1 0,-1-1 0,1 1 0,0-1 0,0 1 0,0-1-1,-1 0 1,1 1 0,0-1 0,-1 1 0,1 0 0,0-1 0,-1 1 0,1-1 0,-1 1 0,1-1 0,0 1 0,-1 0 0,1-1 0,-1 1 0,0 0-1,1 0 1,-1-1 0,1 1 0,-1 0 0,1 0 0,-1 0 0,1 0 0,-1 0 0,0-1 0,1 1 0,-1 0 0,1 0 0,-1 1 0,0-1-1,1 0 1,-1 0 0,1 0 0,-1 0 0,1 0 0,-1 1 0,1-1 0,-1 0 0,1 0 0,-1 1 0,1-1 0,-1 0 0,1 1 0,-1-1 0,1 1-1,-1-1 1,1 1 0,-3 1 2,1 0-1,-1 0 1,1 0-1,0 0 1,0 1-1,0-1 1,0 1-1,1-1 1,-3 6-1,3-6 9,0 0-1,0 0 1,0 1 0,0-1 0,1 0-1,-1 0 1,1 1 0,0-1 0,0 0-1,0 1 1,0-1 0,0 0-1,0 0 1,1 1 0,-1-1 0,1 0-1,-1 0 1,1 1 0,0-1 0,0 0-1,0 0 1,0 0 0,0 0-1,1 0 1,-1 0 0,0-1 0,3 4-1,-1-4 13,0 0 1,0 0-1,0 0 0,0 0 0,-1 0 0,1 0 0,0-1 0,1 0 0,-1 1 0,0-1 0,0 0 0,0-1 0,0 1 0,0 0 0,0-1 1,0 0-1,0 0 0,0 0 0,-1 0 0,1 0 0,3-2 0,4-2 10,0-1 1,-1 0-1,0-1 0,0 1 1,-1-2-1,1 1 0,-2-1 1,13-15-1,-5 3-12,-1-1 1,20-38-1,-37 69-29,-1 0 0,1 1 0,1 0 0,0 0 0,0-1 0,1 1 0,1 0 0,0 0 0,2 15 0,-2-25 19,1 0 1,-1 0 0,1 0-1,0-1 1,-1 1 0,1 0 0,0-1-1,0 1 1,0 0 0,-1-1-1,1 1 1,0-1 0,0 1 0,0-1-1,0 0 1,0 1 0,0-1-1,0 0 1,0 0 0,0 0 0,0 0-1,0 1 1,0-1 0,0-1-1,0 1 1,0 0 0,0 0 0,0 0-1,0 0 1,0-1 0,0 1-1,0 0 1,0-1 0,0 1 0,0-1-1,0 1 1,-1-1 0,2-1 0,35-20 387,-15 1-359,-2-1-1,0-1 0,-1-1 0,-1 0 1,16-32-1,-44 85-233,2 0 0,-8 42-1,14-63 163,2-4 30,-5 19 152,0 1 0,2 0 0,0 25 0,3-43-113,0 1 0,0-1 0,1 0 0,0 1 0,0-1 0,1 0 1,0 0-1,0 0 0,0 0 0,1 0 0,0-1 0,0 1 0,0-1 0,1 0 0,-1 1 0,10 7 0,-3-4-21,-1 1 0,1-1-1,-1 1 1,-1 1 0,0-1-1,11 21 1,-17-28-7,-1 1 1,1 0-1,-1 0 0,0 0 1,0 0-1,0 1 1,-1-1-1,0 0 0,1 0 1,-2 0-1,1 0 0,0 1 1,-1-1-1,1 0 0,-1 0 1,-1 0-1,1 0 1,0 0-1,-1 0 0,0 0 1,0-1-1,0 1 0,0 0 1,-1-1-1,-4 5 0,1-1 15,0 0-1,-1-1 0,0 0 0,0 0 0,-1-1 0,1 1 0,-1-2 0,0 1 0,-1-1 0,1-1 0,-1 1 0,1-1 0,-1-1 0,0 0 0,-15 2 0,19-3 8,1-1-1,-1 0 1,0 0-1,1 0 1,-1 0-1,0-1 1,1 0-1,-1 0 1,0 0-1,1-1 1,-1 1-1,1-1 1,0 0-1,0 0 1,0-1 0,0 1-1,0-1 1,0 0-1,0 0 1,1 0-1,0 0 1,-1-1-1,1 1 1,0-1-1,1 0 1,-1 0-1,1 0 1,0 0-1,0-1 1,0 1-1,-2-8 1,2 3-33,0 0-1,0 0 1,1 0 0,0 0 0,0 0 0,1 0-1,0-1 1,1 1 0,0 0 0,0 0 0,6-16 0,-2 11 7,0 0 0,1 1 0,1-1 0,0 2 0,1-1 0,17-20 0,-3 8-105,1 2 1,0 1-1,2 1 0,1 0 0,0 2 0,31-16 0,44-13-2706,-44 21-1598,-11 4-2449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6:24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4063 378 7976,'-107'-53'663,"-3"5"0,-211-62 1,-243-16 2022,430 107-2246,0 5-1,0 7 1,-240 17 0,-394 105-886,230 21 374,466-112 74,1 4 1,1 2-1,2 4 0,1 3 0,-78 55 0,112-65 32,1 0-1,1 2 1,2 2-1,1 0 1,1 2-1,2 1 0,1 1 1,2 1-1,1 0 1,2 2-1,2 1 0,1 0 1,2 1-1,2 0 1,2 1-1,1 1 1,2 0-1,2 0 0,2 0 1,2 0-1,1 0 1,3 0-1,1 1 0,2-2 1,2 1-1,19 58 1,-13-60-77,2-1 0,1 0 0,2-1 1,2 0-1,1-2 0,2-1 0,30 34 1,-20-31 293,2-3 1,1-1 0,1-1 0,2-2 0,73 42 0,37 9 175,3-7 0,3-7 0,251 75 0,-309-116-339,0-4-1,2-4 1,0-4 0,1-5-1,0-4 1,1-5 0,-1-4-1,0-5 1,0-4-1,-1-4 1,150-45 0,-83 3 251,-2-8 0,-4-7 0,-3-6 0,-3-8 0,-4-6 0,-5-7 0,173-152 0,-222 167-327,143-166 1,-200 204 5,-3-2 0,-3-2 0,-1-1 0,-2-1 0,39-98 0,-60 124 3,-1-1-1,-2 0 1,-1 0-1,5-48 1,-10 61-21,-1-1 0,0 1 1,-1 0-1,-1-1 1,0 1-1,-1 0 0,-1 0 1,0 0-1,-1 1 0,-9-19 1,0 7-34,-2 1-1,-1 1 1,-1 0 0,-1 1 0,-1 1 0,0 1-1,-2 1 1,-1 1 0,-29-20 0,-11-2-157,-2 3 0,-100-43 0,68 41-158,-1 4 0,-1 4 0,-2 5 0,-163-24 0,161 40-1871,-1 4 0,-146 9-1,112 12-1266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6:22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10346,'0'0'5904,"11"-1"-4681,247-25 2139,120-4-2438,-378 29-961,0 1-1,0 0 0,0 0 1,0 0-1,0 0 1,1 0-1,-1 0 1,0 0-1,0 0 0,0 0 1,0 0-1,1 0 1,-1-1-1,0 1 0,0 0 1,0 0-1,0 0 1,1 0-1,-1 0 0,0 0 1,0 0-1,0 0 1,0 0-1,1 1 0,-1-1 1,0 0-1,0 0 1,0 0-1,0 0 0,0 0 1,1 0-1,-1 0 1,0 0-1,0 0 1,0 0-1,0 1 0,0-1 1,0 0-1,1 0 1,-1 0-1,0 0 0,0 0 1,0 0-1,0 1 1,0-1-1,0 0 0,0 0 1,0 0-1,0 0 1,0 1-1,0-1 0,0 0 1,0 0-1,0 0 1,0 0-1,0 1 0,0-1 1,0 0-1,0 0 1,0 0-1,0 1 1,-13 8-1393,-22 6-1686,-5-3-2158,-8-2-3790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6:22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7847,'0'0'5766,"-62"14"-3716,41-6-224,8 1-609,11-1-352,2-1-129,15 0-63,15 0-321,6-1-192,11 0-96,9-2-32,5-2 0,-1-2-352,6 0-897,-4-2-1121,-3-13-2211,-7-6-864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6:22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16 14926,'0'0'2461,"14"-2"-2050,30-4 681,72-2-1,-89 8-872,0 1 0,-1 1 0,1 1 0,42 11 0,-65-13-214,0 1-1,0-1 1,0 1 0,-1 0 0,1 0-1,0 0 1,-1 1 0,1-1 0,-1 1-1,0 0 1,1 0 0,3 5 0,-6-6-5,0 0 1,1 0 0,-1 0 0,0 0-1,0 1 1,-1-1 0,1 0 0,0 0-1,-1 1 1,1-1 0,-1 1 0,0-1 0,0 1-1,0-1 1,0 0 0,0 1 0,-1-1-1,1 1 1,-1-1 0,1 0 0,-1 1-1,0-1 1,-2 4 0,-7 11 34,-1-2 1,-1 1-1,0-1 0,-1-1 0,0 0 0,-22 17 1,7-6-11,-213 204-157,140-129-3334,44-44-3025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6:28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16432,'0'0'6251,"0"11"-5685,-23 247 2505,8-121-1727,10-22 6,6-120-1191,0 0-1,1 1 1,0-1-1,0 1 1,0-1-1,1 1 1,3-6-1,8-14-65,0-11-165,-1-1 0,-2 0 0,-2-1 0,-1 0 0,6-76 0,-14 112 13,-2 8 13,1 0 0,-1 1 0,1-1 0,0 1 0,1-1 0,0 1 0,0-1 0,1 1 0,1 7-1,-1-13 48,-1 1-1,1-1 1,0 0-1,0 1 0,0-1 1,1 0-1,-1 0 1,0 0-1,1 0 0,-1 0 1,1 0-1,0-1 1,0 1-1,0-1 0,0 1 1,0-1-1,0 1 1,0-1-1,0 0 0,0 0 1,1 0-1,-1 0 1,0 0-1,1-1 0,-1 1 1,0-1-1,1 0 1,-1 1-1,1-1 0,2 0 1,5-1 5,-1 0 0,0 0 0,0-1 1,1 0-1,-1-1 0,-1 1 0,1-2 0,0 1 1,-1-1-1,1-1 0,-1 0 0,0 0 0,-1 0 1,1-1-1,-1 0 0,-1 0 0,13-15 0,-11 12-10,-1 0-1,0-1 0,0 0 0,-1 0 0,0 0 0,-1-1 0,0 0 0,-1 0 0,0 0 0,-1 0 0,0-1 0,0 1 0,0-23 1,-7 30 31,-6 11-35,-7 11-6,6-2 82,1 1-1,0-1 1,2 2-1,0-1 1,0 1 0,2 0-1,0 1 1,1-1-1,1 1 1,1 0 0,-2 32-1,5-48-60,0 0 1,0 0-1,1 0 0,-1 0 0,1 0 0,0 0 0,-1 0 0,1-1 0,1 1 1,-1 0-1,0 0 0,1-1 0,-1 1 0,1-1 0,0 1 0,-1-1 0,1 0 1,0 0-1,1 0 0,-1 0 0,0 0 0,1 0 0,-1-1 0,1 1 0,-1-1 1,1 1-1,0-1 0,-1 0 0,1 0 0,0 0 0,0-1 0,0 1 0,0-1 1,0 1-1,0-1 0,0 0 0,0 0 0,0 0 0,4-1 0,0 0 4,-1 1 0,1-1 0,-1-1 0,1 1 0,-1-1-1,1 0 1,-1 0 0,0-1 0,0 0 0,0 0 0,0 0 0,-1-1-1,1 0 1,-1 0 0,0 0 0,0-1 0,6-7 0,-6 5-15,-1 0 1,0-1-1,0 1 1,0-1-1,-1 0 0,0 0 1,-1 0-1,3-12 1,-28 61-83,19-31 158,1-1 0,0 1 0,0 0-1,1 0 1,1 0 0,-1 0 0,2 0 0,0 16-1,0-22-53,1 0 0,0-1 0,-1 1 1,1 0-1,1-1 0,-1 1 0,0-1 0,1 1 0,0-1 0,0 0 0,0 0 0,0 0 0,0 0 0,1 0 0,0 0 0,-1-1 0,1 1 1,0-1-1,0 0 0,0 1 0,0-1 0,1-1 0,-1 1 0,0 0 0,7 1 0,-4-1-135,-1 0 0,1 0 0,0-1-1,-1 0 1,1 0 0,0 0 0,0-1 0,0 0-1,8-1 1,-12 1-205,0-1 0,0 1-1,0-1 1,0 0 0,-1 0 0,1 0-1,0 0 1,-1 0 0,1 0-1,-1 0 1,1-1 0,-1 1 0,1-1-1,-1 1 1,0-1 0,0 1-1,0-1 1,0 0 0,0 0 0,0 1-1,0-1 1,0 0 0,-1 0 0,1 0-1,-1 0 1,1 0 0,-1 0-1,0 0 1,0 0 0,0-2-1,2-29-6558,-2-7-2845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6:28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12524,'0'0'12940,"50"27"-15759,-28-13-1345,3 0-4932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6:28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14157,'0'0'3791,"-9"4"-247,-3-1-2765,-2 1 124,0 0 0,1 2 0,-1-1 1,1 1-1,-17 12 0,29-18-906,1 0-1,0 0 0,-1 0 1,1 0-1,0 0 1,-1 1-1,1-1 1,0 0-1,0 0 0,-1 1 1,1-1-1,0 0 1,0 0-1,-1 1 0,1-1 1,0 0-1,0 0 1,0 1-1,0-1 0,0 0 1,-1 1-1,1-1 1,0 0-1,0 1 1,0-1-1,0 0 0,0 1 1,0-1-1,0 0 1,0 1-1,0-1 0,0 0 1,0 1-1,0-1 1,0 0-1,0 1 0,1-1 1,-1 0-1,0 1 1,0-1-1,0 0 1,0 0-1,0 1 0,1-1 1,-1 0-1,0 0 1,0 1-1,1-1 0,-1 0 1,0 0-1,0 1 1,1-1-1,-1 0 0,0 0 1,1 0-1,-1 0 1,0 0-1,1 1 1,-1-1-1,0 0 0,1 0 1,-1 0-1,28 6-679,-22-5 434,21 4-595,56 13-1662,-76-16 2405,1 1 0,-1-1 0,-1 1-1,1 1 1,0-1 0,-1 1 0,1 0 0,10 10 0,-16-13 209,0-1 1,0 1 0,-1 0 0,1 0-1,0 0 1,0 0 0,-1 0 0,1 0-1,-1 0 1,1 0 0,-1 0 0,1 0-1,-1 0 1,1 0 0,-1 0-1,0 0 1,0 0 0,0 0 0,1 0-1,-1 1 1,0-1 0,0 0 0,0 0-1,-1 0 1,1 2 0,-1-2 34,0 1 1,0 0-1,0 0 1,0-1-1,-1 1 1,1-1-1,0 0 1,-1 1-1,1-1 1,-1 0-1,1 0 1,-1 0 0,-3 2-1,-7 3 389,0-1 0,0-1 1,-21 6-1,25-8-338,-3 1-317,-47 12 770,55-15-955,1 0 0,-1 1-1,1-1 1,-1 0 0,0 0-1,1 0 1,-1-1 0,1 1-1,-1-1 1,-3-1 0,5-2-4347,1-10-4025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6:29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14318,'0'0'5781,"-2"12"-4649,-6 38-251,1-11 192,-3 60 0,10-98-1047,0 0 0,0 0 0,0 0 0,0 0 0,0 0 0,0 0 0,0 0 1,1 0-1,-1 0 0,0 0 0,1 0 0,-1 0 0,0-1 0,1 1 0,-1 0 1,1 0-1,0 0 0,-1-1 0,1 1 0,-1 0 0,1-1 0,0 1 0,0 0 0,-1-1 1,1 1-1,0-1 0,1 1 0,0 0 29,1-1 0,-1 1 1,0-1-1,1 0 0,-1 1 1,0-1-1,1 0 0,-1-1 0,1 1 1,3-1-1,3-1 60,1-1 1,-1 0-1,-1 0 1,15-8-1,53-41-7,-57 37 81,0 1 1,1 2-1,22-12 0,-42 24-160,0 0 0,1 0-1,-1 0 1,0 0 0,1 0 0,-1 0 0,0 0-1,0 0 1,1 0 0,-1 0 0,0 1 0,0-1-1,1 0 1,-1 0 0,0 0 0,0 0 0,1 0-1,-1 1 1,0-1 0,0 0 0,1 0 0,-1 0-1,0 0 1,0 1 0,0-1 0,0 0 0,1 0-1,-1 1 1,0-1 0,0 0 0,0 0 0,0 1-1,0-1 1,0 0 0,0 1 0,0-1 0,0 0-1,0 0 1,0 1 0,0-1 0,0 0 0,0 1-1,0-1 1,0 0 0,0 0 0,0 1 0,0-1-1,0 0 1,0 0 0,0 1 0,-1-1 0,1 0-1,0 0 1,0 1 0,0-1 0,0 0 0,-1 0-1,1 0 1,0 1 0,-1-1 0,-6 19 467,5-13-219,-16 39 532,15-24-517,4-21-284,-1 1 0,0-1 0,0 1 0,0-1 1,0 0-1,0 1 0,0-1 0,1 1 0,-1-1 0,0 0 0,0 1 0,1-1 0,-1 1 0,0-1 0,0 0 0,1 0 0,-1 1 0,1-1 0,-1 0 0,0 1 0,1-1 0,-1 0 0,0 0 1,1 0-1,-1 1 0,1-1 0,-1 0 0,1 0 0,-1 0 0,0 0 0,1 0 0,0 0 0,12 0 25,0-1 0,0-1 0,0 0 0,0 0 0,0-1 0,-1-1 0,1 0 0,19-11-1,-14 8-136,0 0-1,0 1 0,20-4 0,-37 10 101,-1 0 0,1-1 0,0 1 0,-1 0 0,1 0 0,0 0 0,-1 0 1,1 0-1,0 0 0,-1 0 0,1 1 0,0-1 0,-1 0 0,1 0 0,0 0 0,-1 1 0,1-1 0,-1 0 0,1 0 0,0 1 0,-1-1 0,1 1 0,-1-1 0,1 1 0,-1-1 0,1 1 0,-1-1 1,0 1-1,1-1 0,-1 1 0,1-1 0,-1 1 0,0-1 0,0 1 0,1 0 0,-1-1 0,0 1 0,0 0 0,0-1 0,0 1 0,0 0 0,0-1 0,0 1 0,0 0 0,0-1 0,0 1 0,0 0 1,0-1-1,-1 2 0,-11 45 69,5-19-504,9-29-351,1 0 0,-1 1 0,0-1 0,1 0 0,-1 0-1,0-1 1,0 1 0,0 0 0,0-1 0,3-1 0,9-14-5771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42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108 141 4484,'0'0'12054,"-3"-8"-9160,2 5-2654,-13-25 1220,13 27-1433,0 1 0,1-1 1,-1 1-1,0-1 1,0 1-1,1-1 0,-1 1 1,0-1-1,0 1 1,1 0-1,-1-1 0,0 1 1,0 0-1,0 0 1,0 0-1,0 0 0,1-1 1,-1 1-1,0 0 1,0 1-1,0-1 0,0 0 1,0 0-1,0 0 1,1 0-1,-1 1 0,0-1 1,0 0-1,0 1 1,1-1-1,-1 1 0,0-1 1,0 1-1,1-1 1,-1 1-1,0-1 0,1 1 1,-1 0-1,1-1 1,-1 1-1,0 1 0,-5 5 175,0 1-1,0 0 0,1 1 1,0-1-1,0 1 0,1 0 0,0 0 1,0 1-1,1-1 0,1 1 1,0-1-1,0 1 0,1 0 0,0 0 1,0 0-1,2 11 0,-1-19-191,0-1 0,0 0-1,1 0 1,-1 0 0,1 1-1,-1-1 1,1 0 0,-1 0-1,1 0 1,0 0 0,-1 0-1,1 0 1,0 0 0,0 0-1,0 0 1,0 0 0,0-1-1,0 1 1,0 0 0,0 0-1,0-1 1,0 1 0,0-1-1,0 1 1,0-1 0,1 0 0,-1 1-1,0-1 1,0 0 0,1 0-1,-1 0 1,0 0 0,0 0-1,1 0 1,-1 0 0,0 0-1,0 0 1,1-1 0,-1 1-1,0 0 1,2-2 0,2 1 23,0-1 1,0 0 0,0 0 0,0 0-1,0 0 1,-1-1 0,1 0 0,6-5-1,-2-3 99,-1 0 0,0-1 0,0 0-1,-1 0 1,-1-1 0,0 1 0,-1-1 0,0-1-1,-1 1 1,0-1 0,-1 1 0,-1-1-1,0 0 1,-1 0 0,-1 0 0,0 0-1,0 0 1,-5-21 0,-7 74 103,6 1-24,1 1 0,2 0 0,5 72-1,-2-111-238,0 0 0,0 0 0,0 0-1,0 0 1,1 0 0,-1 0 0,1 0-1,-1 0 1,1 0 0,0-1-1,-1 1 1,1 0 0,0 0 0,0 0-1,0-1 1,1 1 0,-1-1 0,0 1-1,1-1 1,-1 1 0,1-1 0,-1 0-1,1 1 1,-1-1 0,1 0 0,0 0-1,0 0 1,-1-1 0,1 1-1,0 0 1,0-1 0,0 1 0,0-1-1,0 0 1,0 1 0,0-1 0,0 0-1,0 0 1,3-1 0,0 1-604,0-1 1,-1 0 0,1-1-1,-1 1 1,1-1 0,7-4-1,22-19-8669,-9-3-3346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6:29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89 12684,'0'0'10575,"9"0"-9027,6-3-1180,0 0-1,1-1 0,13-5 0,-24 8-326,-1 0-1,0-1 0,1 0 0,-1 0 1,0 0-1,0 0 0,0 0 1,-1-1-1,1 0 0,0 0 0,-1 0 1,0 0-1,0 0 0,0-1 1,0 1-1,0-1 0,2-5 1,-5 8-28,0 0 0,0 0 0,0 0 0,0 1 0,-1-1 0,1 0 0,0 0 0,0 1 0,-1-1 1,1 0-1,-1 1 0,1-1 0,-1 0 0,1 1 0,-1-1 0,1 1 0,-1-1 0,1 1 0,-1-1 1,0 1-1,1-1 0,-1 1 0,0 0 0,1-1 0,-1 1 0,0 0 0,1-1 0,-1 1 0,0 0 1,0 0-1,0 0 0,1 0 0,-1 0 0,0 0 0,0 0 0,1 0 0,-1 0 0,0 0 0,0 0 1,-1 1-1,-38 2 117,31 0-123,1 1 1,-1 0-1,1 1 1,0 0-1,0 0 1,0 1-1,1-1 1,-1 2-1,1-1 1,1 1-1,-11 13 1,13-14 37,-1 0 1,1-1-1,0 1 1,0 1 0,1-1-1,0 0 1,0 1-1,1 0 1,-1 0 0,1 0-1,1 0 1,-1 0-1,1 0 1,1 0-1,-1 0 1,2 10 0,0-15-53,0 0 1,0 0 0,0 0-1,0 0 1,0 0 0,1 0 0,-1 0-1,1 0 1,-1-1 0,1 1-1,0 0 1,0-1 0,0 0-1,0 1 1,0-1 0,0 0 0,0 0-1,0 0 1,0 0 0,0-1-1,1 1 1,-1 0 0,0-1-1,0 0 1,1 1 0,-1-1 0,3 0-1,72 0-2854,-66-1 1692,28-4-4837,-3-9-4115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6:30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89 10442,'0'0'3053,"2"-9"156,4-27-177,-6 35-2896,0-1 1,0 0-1,0 1 1,0-1-1,0 0 1,0 1-1,-1-1 1,1 0-1,0 1 0,-1-1 1,1 1-1,-1-1 1,0 1-1,0-1 1,1 1-1,-1-1 1,0 1-1,0 0 1,0-1-1,-1 1 0,1 0 1,0 0-1,0 0 1,-1 0-1,1 0 1,0 0-1,-1 0 1,1 1-1,-1-1 0,1 0 1,-1 1-1,0-1 1,1 1-1,-1-1 1,0 1-1,1 0 1,-1 0-1,1 0 1,-4 0-1,-1 0-97,-1 0 1,1 0-1,0 0 0,0 1 0,0 0 1,-1 0-1,1 0 0,0 1 1,-6 3-1,4 0-31,1 0 0,-1 0 0,1 1 0,0 0-1,1 0 1,0 1 0,0 0 0,0 0 0,0 0 0,-3 9 0,5-10 18,1 0 0,-1 0 0,2 0-1,-1 0 1,1 0 0,0 0 0,0 1 0,0-1 0,1 1 0,0 0 0,1-1-1,-1 1 1,1 0 0,1 8 0,0-14-22,0 1 0,-1-1 0,1 1 0,0-1 0,0 0 0,0 0 0,0 1-1,0-1 1,1 0 0,-1 0 0,0 0 0,0 0 0,1 0 0,-1 0 0,0-1 0,1 1 0,-1 0 0,1-1 0,-1 1 0,1-1 0,-1 1 0,1-1 0,0 0-1,-1 0 1,1 0 0,-1 0 0,3 0 0,46-4 116,-38 0-166,0 0 0,-1-1 0,0 0 1,0-1-1,0-1 0,0 0 1,-1 0-1,0-1 0,-1 0 0,0-1 1,0 0-1,0 0 0,-2-1 1,1 0-1,9-17 0,-18 22 309,-9 11-48,-10 12 268,17-14-298,1 0 0,-1 0 0,1 0 0,-1 0 0,1 1 0,0-1 0,1 0 0,-3 9 0,4-12-154,0 0-1,-1 1 0,1-1 0,0 0 0,0 0 1,0 0-1,1 0 0,-1 0 0,0 0 1,0 0-1,0 0 0,1 0 0,-1 0 0,1 0 1,-1 0-1,1 0 0,-1 0 0,1 0 1,-1 0-1,1-1 0,0 1 0,-1 0 0,1 0 1,0-1-1,0 1 0,0 0 0,0-1 0,0 1 1,-1-1-1,1 1 0,0-1 0,0 1 1,0-1-1,0 0 0,0 1 0,1-1 0,-1 0 1,0 0-1,0 0 0,0 0 0,0 0 1,0 0-1,2 0 0,18-1-91,1 0 0,0-2 0,-1 0 0,0-2 0,0 0 0,23-9 0,-43 13 62,0 0 0,0 1 1,-1-1-1,1 1 0,0 0 0,0-1 1,0 1-1,0 0 0,0-1 0,0 1 1,0 0-1,0 0 0,0 0 0,0 0 1,-1 0-1,1 0 0,0 0 0,0 0 1,0 0-1,0 1 0,0-1 0,0 0 1,0 1-1,0-1 0,0 0 0,0 1 1,-1-1-1,1 1 0,0-1 0,0 1 1,-1 0-1,1-1 0,1 2 0,-4 29 701,-2-6-10,6-24-696,0 0 0,0-1 1,0 1-1,0-1 0,0 0 0,0 0 1,0 0-1,0 0 0,0 0 0,0 0 0,0 0 1,0-1-1,0 1 0,0-1 0,0 1 1,2-2-1,16-9-2971,0 0-1,25-19 1,3-3-7734,-19 17 2509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6:30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11 8104,'0'0'12038,"-10"-3"-10122,6 2-1781,1 0-42,0 0 1,0 0-1,0 0 0,0 0 0,-1 0 1,1 1-1,0-1 0,0 1 0,-1 0 1,1 0-1,0 1 0,-1-1 1,1 1-1,0-1 0,0 1 0,0 0 1,-1 0-1,1 0 0,0 1 0,0-1 1,0 1-1,1 0 0,-1-1 1,0 1-1,1 0 0,-4 4 0,0 0 70,3-4-105,0 1 1,0-1-1,0 1 0,0 0 1,1 0-1,-1 0 0,1 1 1,0-1-1,0 1 0,0-1 1,0 1-1,1-1 0,-1 1 1,1 0-1,0 0 0,0 0 1,0 0-1,1 0 0,-1 5 1,2-8-57,-1 0 1,1 0 0,-1 0 0,1 0-1,-1 0 1,1-1 0,0 1-1,-1 0 1,1 0 0,0 0 0,0 0-1,0-1 1,0 1 0,0 0-1,0-1 1,0 1 0,0-1 0,0 1-1,0-1 1,0 0 0,0 1-1,0-1 1,0 0 0,0 0 0,0 1-1,0-1 1,2 0 0,38 2-281,-34-2 63,41-2-1506,-35 1 1324,0 0-1,-1 0 1,1 2-1,0-1 1,0 2-1,0 0 1,15 4 0,-28-6 484,1 0 0,-1 1 1,1-1-1,-1 0 0,1 0 1,-1 0-1,0 1 0,1-1 1,-1 0-1,1 0 0,-1 1 1,0-1-1,1 0 0,-1 1 0,0-1 1,1 1-1,-1-1 0,0 0 1,0 1-1,0-1 0,1 1 1,-1-1-1,0 1 0,0-1 1,0 0-1,0 1 0,0-1 1,0 1-1,0-1 0,0 1 1,0-1-1,0 1 0,0-1 1,0 1-1,0-1 0,0 1 1,0-1-1,0 1 0,0-1 1,-1 0-1,1 1 0,0-1 1,0 1-1,-1-1 0,1 1 1,0-1-1,0 0 0,-1 1 1,1-1-1,-1 0 0,1 1 1,0-1-1,-1 0 0,1 0 1,-1 1-1,1-1 0,0 0 0,-1 0 1,0 0-1,-29 19 2301,27-17-2205,1-1-69,-24 13 1490,-41 17 0,59-28-1722,0-1 1,0 1-1,0-1 0,0-1 0,-16 1 0,36-16-14023,4-1-1394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6:31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8904,'0'0'11115,"-11"60"-10314,7-31-225,-5 1-255,4-2-257,3-2-32,2-5 0,0-2-32,0-5-513,6-7-1152,4-7-2724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6:32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50 17072,'0'0'4025,"-9"10"-3101,2-2-808,0 0 1,1 1 0,0 0-1,1 0 1,0 0-1,0 1 1,1 0-1,0 0 1,1 0-1,0 0 1,-2 11-1,1 23 277,2 68-1,3-67 121,-1-45-508,0 1 0,0-1 0,0 0 0,-1 0 0,1 1 0,0-1 0,0 0 0,0 1 0,0-1 0,0 0 0,1 1 0,-1-1 1,0 0-1,0 1 0,0-1 0,0 0 0,0 0 0,0 1 0,0-1 0,1 0 0,-1 1 0,0-1 0,0 0 0,0 0 0,1 0 0,-1 1 0,0-1 1,0 0-1,0 0 0,1 0 0,-1 1 0,0-1 0,1 0 0,-1 0 0,1 0 0,10-6 80,8-19-539,-11 2 8,-1-1 0,-1 0 1,6-43-1,24 100 1481,-30-29-958,0-1-1,1 0 1,-1 0-1,1 0 0,-1-1 1,1 0-1,0 0 0,0 0 1,0-1-1,0 0 0,0 0 1,0-1-1,0 0 1,0 0-1,11-3 0,-12 2-28,0 0 0,0 0 1,-1 0-1,1-1 0,-1 0 0,1 0 0,-1-1 0,0 1 0,0-1 0,0 0 0,0-1 0,0 1 0,-1-1 0,0 0 0,1 0 1,-1 0-1,-1-1 0,1 1 0,3-7 0,-1-1 2,-1-1 0,-1 0 0,0 0 0,0 0 0,2-19 0,-5 25-27,0 0 1,0-1-1,-1 1 1,0 0-1,-1-1 1,1 1-1,-1 0 1,0 0-1,-1 0 1,0-1-1,-4-9 1,5 15-27,1 1 1,-1 0-1,0-1 0,0 1 1,1 0-1,-1-1 1,0 1-1,0 0 1,0 0-1,0 0 0,-1 0 1,1 0-1,0 0 1,0 0-1,0 0 0,-1 1 1,1-1-1,0 0 1,-1 1-1,1-1 1,-1 1-1,1 0 0,-1-1 1,1 1-1,-4 0 1,3 0-3,-1 1 1,1 0-1,-1-1 1,0 1-1,1 0 1,0 1 0,-1-1-1,1 0 1,0 1-1,0-1 1,0 1-1,0 0 1,-3 3 0,-2 3 6,-1 0 0,2 1-1,-1 0 1,1 0 0,-8 20 0,10-22 14,1 1 1,1 0-1,0 0 0,0 0 0,0 0 0,1 0 0,1 0 1,-1 0-1,1 1 0,0-1 0,1 0 0,3 14 0,-3-18-11,0 0-1,1 0 1,0 0-1,-1-1 1,2 1-1,-1 0 0,0-1 1,1 0-1,-1 1 1,1-1-1,0 0 1,0 0-1,0 0 1,1-1-1,-1 1 0,1-1 1,-1 0-1,1 0 1,0 0-1,0-1 1,0 1-1,0-1 1,0 0-1,0 0 1,7 1-1,117 1-3485,-127-2 3496,-1-1 1,1 0-1,0 0 0,0 1 0,-1-1 0,1 0 0,0 1 1,-1-1-1,1 1 0,-1-1 0,1 1 0,-1-1 0,1 1 0,-1-1 1,1 1-1,-1 0 0,1-1 0,-1 1 0,0 0 0,1-1 0,-1 1 1,0 0-1,0-1 0,1 1 0,-1 0 0,0 0 0,0-1 0,0 1 1,0 0-1,0 0 0,0-1 0,0 1 0,0 0 0,0 0 0,-1-1 1,1 1-1,0 0 0,0 0 0,-1 0 0,-13 42 1268,8-25-1068,5-16-286,1-1 0,-1 1 0,1-1 0,-1 1 0,1-1 0,0 0 0,0 1 0,0-1 0,0 1 0,0-1 0,0 1 0,0-1 0,0 1 0,1-1 0,-1 1 0,1-1 0,-1 1 0,1-1 0,-1 0 0,1 1 0,0-1 0,0 0 0,0 2 0,1-2-312,0-1-1,0 1 1,0-1-1,0 1 1,0-1-1,0 1 1,0-1-1,0 0 1,0 0-1,0 0 1,0 0-1,0-1 1,0 1-1,0 0 1,0-1-1,0 1 1,-1-1-1,4-1 1,23-11-5532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6:32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157 230 12556,'0'0'3390,"-8"3"-1063,-10 5-1167,1 1-1,0 1 1,-20 14 0,33-21-1006,-1 1 0,1-1 0,0 1 0,-1-1 0,1 1 0,1 0 0,-1 1 0,1-1 0,-1 1 0,1-1 0,1 1 0,-1 0 0,1 0 0,0 0 0,0 0 0,0 1 0,1-1 0,-2 7 0,4-11-152,-1-1 0,0 1 0,1 0 1,-1 0-1,1 0 0,-1 0 0,1-1 0,0 1 0,-1 0 1,1-1-1,0 1 0,0 0 0,-1-1 0,1 1 1,0-1-1,0 1 0,0-1 0,0 0 0,0 1 1,-1-1-1,1 0 0,0 1 0,0-1 0,0 0 1,0 0-1,0 0 0,0 0 0,0 0 0,0 0 0,0 0 1,1-1-1,36-1-254,-31 0 35,0 0 0,0-1-1,-1 1 1,1-1 0,-1-1-1,1 1 1,-1-1 0,-1 0-1,1 0 1,10-11 0,-12 12 142,0-1 0,-1 0-1,1 0 1,-1 0 0,0-1 0,0 1 0,0-1 0,-1 0 0,1 1-1,-1-1 1,0 0 0,-1 0 0,1-1 0,-1 1 0,1-8 0,-16 29 1425,13-14-1258,-1 1-1,1-1 1,0 0 0,0 0-1,1 0 1,-1 1-1,0-1 1,1 0 0,-1 1-1,1-1 1,0 1-1,0-1 1,0 1 0,0-1-1,0 0 1,0 1-1,1-1 1,-1 1 0,1-1-1,0 0 1,0 1-1,1 1 1,-1-2-46,1 0 1,0 0-1,0-1 0,0 1 1,0-1-1,0 0 0,0 0 0,0 1 1,0-1-1,0 0 0,0-1 1,1 1-1,-1 0 0,0-1 1,1 1-1,-1-1 0,1 0 1,2 0-1,3 0-26,-1 0 0,1 0 0,0-1 0,-1 0 0,1-1 0,-1 0 0,0 0 0,1 0 0,-1-1 0,0 0 0,0 0 0,-1-1 0,9-6 0,-2-2-17,-1-2-1,0 1 0,-1-2 1,0 0-1,-1 0 0,-1-1 1,13-28-1,-12 19-30,0-1-1,-2 0 1,-1-1 0,5-36-1,-12 57 193,-2 7-64,-5 13-30,-9 28-19,11-20 22,1 1 1,1 0-1,1 0 0,1 0 1,1 0-1,4 31 1,-3-44-33,1-1-1,0 1 1,1-1 0,0 0 0,0 0 0,1 0 0,9 15 0,-10-19-32,1 0 1,-1-1 0,1 0 0,0 0 0,0 0-1,0 0 1,1 0 0,-1-1 0,1 0-1,0 0 1,0 0 0,0-1 0,0 0 0,8 3-1,-8-8-34,-8-9-47,-7-9-178,-26-25-622,-3 2 0,-1 2 0,-47-39-1,81 75 1042,6 6-143,0 0-1,0 0 1,0 0 0,-1 0 0,1-1-1,0 1 1,0 0 0,0 0 0,0 0-1,0-1 1,0 1 0,0 0-1,0 0 1,0 0 0,0-1 0,0 1-1,1 0 1,-1 0 0,0 0 0,0-1-1,0 1 1,0 0 0,0 0 0,0 0-1,0 0 1,0-1 0,0 1-1,1 0 1,-1 0 0,0 0 0,0 0-1,0 0 1,0 0 0,1-1 0,-1 1-1,0 0 1,0 0 0,0 0-1,0 0 1,1 0 0,-1 0 0,0 0-1,0 0 1,0 0 0,1 0 0,-1 0-1,0 0 1,0 0 0,0 0 0,1 0-1,-1 0 1,0 0 0,0 0-1,0 0 1,0 0 0,1 0 0,-1 0-1,27-2 338,29 2-238,8 6-50,36 2-1206,-33-12-4603,-25-6-3437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6:34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9449,'0'0'8109,"-9"8"-7533,4-3-506,-1 1 0,1 0 0,0 0 0,1 0 0,-1 0 0,1 1 0,1 0 0,-1 0 0,1 0 0,0 0 0,1 1 0,0-1 0,0 1 0,1-1 0,-1 1 0,2 0 0,-1 9 0,1-16-60,-2 137 1796,3-122-1569,1 1 0,1 0 0,0-1 0,1 0 0,0 0 1,9 20-1,-12-34-170,-1-1-1,1 1 1,0 0 0,0-1 0,0 1 0,-1 0 0,1-1 0,1 1-1,-1-1 1,0 0 0,0 1 0,1-1 0,-1 0 0,0 0 0,1 0-1,-1 0 1,1 0 0,2 2 0,-2-3-21,-1 0-1,0 0 1,0-1-1,0 1 1,0 0-1,0 0 1,0 0 0,0-1-1,0 1 1,0-1-1,-1 1 1,1 0-1,0-1 1,0 0 0,0 1-1,0-1 1,0 0-1,-1 1 1,1-1-1,0 0 1,-1 0 0,1 1-1,0-2 1,4-6 36,-1 1 1,0-1-1,-1 1 1,1-1-1,-2 0 1,4-12-1,-2 3-212,0-1 1,-1 0-1,-1 0 0,-1 0 0,-1 0 1,0 0-1,-1 0 0,-1 0 1,-5-19-1,-3 21-326,4 26 122,5 31 179,1-37 166,1 0 1,0 0-1,0 0 0,0-1 1,1 1-1,-1 0 1,1 0-1,0-1 0,0 1 1,1-1-1,-1 1 0,0-1 1,1 0-1,0 0 0,0 0 1,5 4-1,-2-3 20,1 0-1,-1 0 0,1-1 1,0 0-1,0 0 0,0-1 1,0 1-1,14 1 1,-12-2 3,1-1 1,0 0 0,-1 0 0,1-1-1,0 0 1,-1-1 0,1 0-1,-1-1 1,1 0 0,-1 0 0,0-1-1,0 0 1,0-1 0,14-8 0,-15 7-8,-1-1 1,-1-1-1,1 1 1,-1-1 0,0 0-1,-1-1 1,1 1-1,-1-1 1,5-12-1,-7 14-4,-1 1 0,0-1 0,0 0 0,0 0 0,-1 0 0,1 0 0,-2 0 0,1 0-1,-1 0 1,1 0 0,-2-1 0,1 1 0,-1 0 0,-2-12 0,2 17-21,1-1 1,-1 1 0,1 0-1,-1-1 1,1 1 0,-1 0-1,0-1 1,1 1 0,-1 0-1,0 0 1,0 0-1,0-1 1,0 1 0,0 0-1,-1 0 1,1 1 0,0-1-1,0 0 1,0 0 0,-1 1-1,1-1 1,0 0 0,-1 1-1,1-1 1,-1 1-1,1 0 1,-1 0 0,1-1-1,-1 1 1,1 0 0,-1 0-1,1 0 1,0 0 0,-1 1-1,1-1 1,-4 1-1,2 0 4,-1 0 0,1 1-1,0-1 1,-1 1-1,1 0 1,0 0 0,0 0-1,0 1 1,0-1 0,0 1-1,0-1 1,1 1-1,-4 5 1,0 1 13,0 1 0,1 0 1,0 1-1,1 0 0,0-1 0,1 1 0,0 0 1,1 1-1,-2 20 0,3-27 6,1 0 0,0 0 1,0 0-1,1 0 0,-1 0 0,1-1 1,0 1-1,0 0 0,1-1 1,-1 1-1,1 0 0,0-1 0,0 0 1,1 1-1,-1-1 0,1 0 0,0 0 1,0-1-1,1 1 0,-1-1 0,0 1 1,1-1-1,0 0 0,0 0 1,6 3-1,7 1 13,1 0-1,0-1 1,0-1 0,0 0 0,1-1 0,0-2-1,-1 1 1,1-2 0,0-1 0,0 0 0,23-4 0,-37 2-14,-1 1 0,0-1 0,0 1 1,0-2-1,0 1 0,0 0 0,-1-1 1,1 1-1,-1-1 0,1 0 0,-1 0 1,0 0-1,0-1 0,0 1 1,-1-1-1,1 0 0,-1 1 0,0-1 1,0 0-1,0-1 0,-1 1 0,1 0 1,-1 0-1,0-1 0,0 1 0,0 0 1,-1-1-1,0 1 0,0-1 0,0 1 1,0-1-1,-1-4 0,0 8-12,0-1-1,1 1 0,-1 0 0,0 0 1,1-1-1,-1 1 0,0 0 0,0 0 1,0 0-1,0 0 0,0 0 0,0 0 1,0 0-1,-1 1 0,1-1 0,0 0 1,0 0-1,-1 1 0,1-1 0,0 1 1,-1 0-1,1-1 0,-1 1 0,1 0 1,0 0-1,-1-1 0,1 1 0,-1 0 1,1 1-1,-1-1 0,1 0 0,0 0 1,-1 1-1,-1-1 0,-2 1 0,-1 0 0,1 0 0,-1 1-1,1 0 1,0 0 0,0 0 0,-9 5 0,9-3 40,-1 1 0,1-1 0,-1 1 0,1 1 0,1-1 0,-1 1 0,1 0 0,0 0 0,0 0 0,-4 10 0,7-14-26,0 1 0,0-1 0,0 0 0,1 1 0,-1-1-1,1 1 1,-1-1 0,1 1 0,0-1 0,0 1 0,0-1 0,0 1 0,1-1 0,-1 1 0,0-1 0,1 1 0,0-1 0,0 0 0,0 1 0,0-1 0,0 0 0,0 0 0,0 0 0,1 0 0,-1 0-1,1 0 1,0 0 0,-1 0 0,1 0 0,0-1 0,0 1 0,0-1 0,3 2 0,8 4-5,0 0-1,0-2 0,1 1 1,0-2-1,0 0 1,27 4-1,-6-3-2278,61-2-1,-42-7-5101,-6-14-7998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6:35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14286,'-4'8'5781,"4"15"-4983,0-17-96,-2 293 5395,2-296-6078,0 0 0,0 0 1,0 0-1,0 0 1,1 0-1,-1 0 1,1 0-1,0 0 1,0 0-1,0 0 0,0 0 1,0 0-1,0-1 1,1 1-1,0-1 1,-1 1-1,1-1 1,0 1-1,0-1 0,4 4 1,-3-5-4,1 1 1,-1-1-1,1 1 1,-1-1-1,1 0 1,-1 0-1,1-1 1,-1 1-1,1-1 0,0 0 1,0 0-1,-1 0 1,1 0-1,0-1 1,-1 1-1,1-1 1,3-1-1,-1 0-18,-4 2-10,0-1-1,0 0 1,0 1 0,0-1 0,0 1 0,0-1 0,0 1 0,1 0 0,-1 0 0,0 0 0,0 0 0,0 0 0,0 1-1,3 0 1,-4 1 2,1 0-1,-1 0 1,0 0-1,0 0 1,0 0-1,0 1 1,0-1-1,0 0 1,-1 1-1,1-1 1,-1 0-1,0 1 1,1-1-1,-1 3 1,0-1 21,1 0 0,-1-1 1,1 1-1,0-1 0,0 0 1,0 1-1,1-1 0,-1 0 1,1 1-1,0-1 0,0 0 1,0 0-1,0-1 0,1 1 1,4 4-1,-6-6-9,1 0 0,0 0-1,0 0 1,0-1 0,0 1 0,0-1-1,0 1 1,0-1 0,0 0 0,0 1 0,0-1-1,0 0 1,0 0 0,0-1 0,0 1-1,0 0 1,0-1 0,0 1 0,0-1 0,0 1-1,0-1 1,0 0 0,-1 0 0,1 0 0,0 0-1,0 0 1,-1-1 0,1 1 0,2-3-1,36-32-2677,-24 20-1377,1 0-3658,-3 7-1049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6:36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40 9225,'0'0'8733,"-9"-7"-7905,-31-22-342,39 29-454,0-1 1,-1 0-1,1 1 1,0 0-1,-1-1 1,1 1-1,-1 0 1,1 0-1,-1-1 1,1 1-1,-1 1 1,1-1-1,-1 0 1,1 0-1,-1 0 1,1 1-1,-1-1 1,1 1-1,0-1 1,-1 1-1,1-1 1,0 1-1,-1 0 1,1 0-1,0 0 1,0 0-1,0 0 1,0 0-1,0 0 1,0 0-1,0 0 1,0 0-1,0 1 1,0-1-1,1 0 1,-1 0-1,0 1 1,0 2-1,-1 0 197,0 0-1,1 0 1,-1 0-1,1 0 1,0 1-1,0-1 1,1 0-1,-1 1 0,1-1 1,0 1-1,1 4 1,0-8-153,0 1 0,0-1 0,1 0-1,-1 0 1,1 0 0,-1 0 0,1 0 0,-1 0 0,1 0 0,-1-1 0,1 1 0,0 0 0,-1-1 0,1 1 0,0-1 0,0 0 0,0 0 0,-1 1-1,1-1 1,0 0 0,0-1 0,2 1 0,44-3 484,-37 1-538,0-1 0,-1 0 1,1-1-1,-1 0 0,0 0 1,10-7-1,43-15-2,-62 30 252,1 1-1,-1-1 1,0 1-1,0-1 0,-1 1 1,0-1-1,1 1 1,-2-1-1,0 8 1,1-7-99,0-4-147,0 0 0,0 0-1,1 0 1,-1 0 0,0 0 0,0-1 0,1 1-1,-1 0 1,0 0 0,1 0 0,-1 0-1,1 0 1,-1 0 0,1-1 0,-1 1 0,1 0-1,0 0 1,-1-1 0,1 1 0,0 0-1,0-1 1,-1 1 0,1-1 0,0 1-1,0-1 1,0 0 0,0 1 0,1 0 0,36 2 359,-24-4-324,0-1 0,-1-1 0,19-5 0,-2-4-81,-21 8-121,0 0 1,0 1-1,1 0 1,0 0 0,-1 1-1,17-2 1,-26 5 135,1-1 1,-1 0 0,1 1-1,0-1 1,-1 1 0,1-1-1,-1 0 1,1 1 0,-1-1-1,1 1 1,-1 0 0,1-1-1,-1 1 1,1-1 0,-1 1-1,0 0 1,0-1 0,1 1-1,-1 0 1,0-1 0,0 1-1,0 0 1,1 0 0,-1-1-1,0 1 1,0 0 0,0-1-1,0 1 1,-1 1 0,1 31 570,0-18-36,1-15-484,0 1-1,0 0 1,0 0-1,0-1 1,0 1-1,0-1 1,1 1 0,-1-1-1,0 1 1,0-1-1,0 0 1,1 0-1,-1 0 1,0 1 0,0-1-1,1 0 1,-1 0-1,0-1 1,3 1-1,25-2 80,24-15-314,-46 14-30,1 0 1,-1 0-1,1 1 1,0 0-1,0 1 0,13-2 1,-20 3 217,0 1 0,0-1 1,0 0-1,-1 1 1,1-1-1,0 1 0,-1-1 1,1 1-1,0-1 0,-1 1 1,1 0-1,-1-1 1,1 1-1,-1 0 0,1-1 1,-1 1-1,0 0 0,1 0 1,-1 0-1,0-1 0,1 1 1,-1 0-1,0 0 1,0 0-1,0-1 0,0 1 1,0 0-1,0 0 0,0 0 1,0 1-1,0 37 616,-1-21-201,2-17-402,-1 0 1,1-1-1,-1 1 1,1 0-1,-1 0 1,1-1-1,-1 1 1,1 0-1,0-1 1,-1 1-1,1 0 1,0-1-1,0 1 0,-1-1 1,1 1-1,0-1 1,0 0-1,0 1 1,0-1-1,0 0 1,-1 0-1,1 1 1,0-1-1,0 0 1,0 0-1,0 0 1,0 0-1,1 0 1,35-1 61,-31 1-73,9-2-438,-1 0 0,1-1 0,0-1 0,-1 0 0,17-8 0,-21 9-142,-1-2 1,0 1-1,0-1 0,-1 0 0,1-1 0,-1 0 1,-1 0-1,13-13 0,-18 17 715,0-1 0,-1 1 0,1-1 1,-1 0-1,0 0 0,0 1 0,0-1 0,0 0 0,-1 0 0,1 0 0,-1 0 1,1 0-1,-1 0 0,0 0 0,-1-5 0,1 7-69,0 0 0,0-1 0,0 1 0,-1-1 0,1 1 0,0 0 0,-1 0 0,1-1 0,-1 1 0,0 0 0,1 0 0,-1-1 0,0 1 0,0 0 0,0 0 0,0 0 0,0 0 0,0 0 0,0 0 0,0 0 0,0 1-1,0-1 1,0 0 0,0 0 0,-1 1 0,1-1 0,0 1 0,-1-1 0,1 1 0,0 0 0,-1-1 0,-1 1 0,-2 0-13,0 1 0,0-1 0,0 1 0,0 0 1,0 1-1,0-1 0,0 1 0,1 0 0,-1 0 0,0 0 0,1 1 0,0-1 0,0 1 0,0 0 0,0 1 0,0-1 0,0 1 0,1-1 1,0 1-1,0 0 0,0 0 0,0 1 0,0-1 0,1 0 0,0 1 0,0 0 0,0-1 0,1 1 0,-1 0 0,0 7 0,2-10-27,0 0-1,0 0 0,1 0 0,-1 0 0,1 0 0,-1 0 1,1 0-1,-1-1 0,1 1 0,0 0 0,0 0 0,0 0 0,0-1 1,0 1-1,1-1 0,-1 1 0,0-1 0,1 1 0,-1-1 1,1 0-1,0 0 0,-1 1 0,1-1 0,0 0 0,-1-1 1,1 1-1,0 0 0,0 0 0,0-1 0,3 1 0,9 3 31,0 0-1,1-2 0,14 2 0,-26-3-45,46 3-666,-1-1 0,76-7 0,-119 4 172,-1-1-1,1 1 1,-1-1-1,0 0 1,1-1-1,-1 1 1,0-1-1,0 0 1,0 0-1,0 0 1,0 0-1,0-1 1,6-5-1,11-17-9157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6:37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10890,'-2'26'8991,"-1"5"-5289,0-7-3141,1-1 0,2 39 1,0-59-529,0-1 1,0 0 0,1 0-1,-1 0 1,1 0 0,0 0-1,-1 0 1,1 0 0,0 0-1,0 0 1,0 0 0,1-1-1,-1 1 1,0 0 0,1-1-1,-1 1 1,1 0 0,-1-1-1,1 0 1,0 1-1,-1-1 1,3 1 0,0 0-2,1-1-1,-1 1 1,0-1 0,0 0-1,1-1 1,-1 1 0,1-1 0,-1 1-1,1-1 1,5-1 0,3-1-19,0 0 1,1-1-1,-1 0 0,0-1 1,0-1-1,13-6 1,-13 4-51,-11 5 23,1 0-1,0 0 1,0 1 0,0-1 0,0 1-1,0 0 1,0-1 0,0 2-1,0-1 1,1 0 0,5 0 0,-5 46 595,-3-44-544,-1 1-1,1-1 0,-1 0 0,1 0 1,0 1-1,0-1 0,-1 0 0,1 0 1,0 0-1,0 0 0,0 0 0,0 0 1,1 0-1,-1 0 0,0 0 0,0-1 1,0 1-1,1 0 0,-1-1 0,0 1 1,1-1-1,-1 1 0,1-1 0,-1 0 1,0 0-1,1 1 0,-1-1 0,1 0 1,-1 0-1,1 0 0,-1-1 0,0 1 0,1 0 1,-1 0-1,1-1 0,-1 1 0,2-2 1,6 0 41,0-1 0,0 0 0,0 0-1,10-7 1,23-16-37,-33 19-300,-1 1 0,1 0 1,1 0-1,-1 1 0,1 0 1,0 1-1,0 0 0,0 1 1,20-5-1,-30 9 203,1-1 0,-1 0 0,1 1-1,-1-1 1,0 1 0,1-1 0,-1 0 0,0 1 0,0-1 0,1 1 0,-1-1-1,0 1 1,0-1 0,0 1 0,1-1 0,-1 1 0,0-1 0,0 1-1,0 0 1,0-1 0,0 1 0,0-1 0,0 1 0,0-1 0,0 1-1,0-1 1,-1 1 0,1-1 0,0 1 0,0-1 0,-1 2 0,1 15-3052,1-17 2933,-1 1 0,0-1 0,1 0 1,-1 1-1,0-1 0,1 0 0,-1 0 0,0 1 0,1-1 0,-1 0 1,1 0-1,-1 0 0,1 0 0,-1 1 0,0-1 0,1 0 1,-1 0-1,1 0 0,-1 0 0,1 0 0,-1 0 0,1 0 0,-1 0 1,1 0-1,-1 0 0,0-1 0,1 1 0,-1 0 0,1 0 1,-1 0-1,1 0 0,-1-1 0,0 1 0,1 0 0,-1 0 0,0-1 1,1 1-1,-1-1 0,13-9-4411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43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21 6983,'0'0'17680,"-6"10"-15720,-19 33-589,24-43-1346,1 1-1,-1 0 1,1-1-1,-1 1 0,1 0 1,-1 0-1,1-1 1,0 1-1,-1 0 0,1 0 1,0-1-1,0 1 0,-1 0 1,1 0-1,0 0 1,0 0-1,0-1 0,0 1 1,0 0-1,0 0 0,1 0 1,-1 0-1,0-1 1,0 1-1,0 0 0,1 0 1,-1 0-1,1-1 0,-1 1 1,0 0-1,1 0 1,-1-1-1,1 1 0,-1-1 1,1 1-1,0 0 0,-1-1 1,1 1-1,0-1 1,-1 1-1,1-1 0,0 0 1,0 1-1,-1-1 1,1 0-1,0 1 0,0-1 1,0 0-1,-1 0 0,1 0 1,0 0-1,0 1 1,0-1-1,0 0 0,-1-1 1,1 1-1,0 0 0,0 0 1,0 0-1,0 0 1,0-1-1,4 1-9,0-1 1,-1 0-1,1 1 0,-1-1 1,1-1-1,-1 1 0,0-1 1,9-4-1,-11 4 0,0-1-1,1 0 1,-1 0-1,0 0 1,0 0 0,-1 0-1,1 0 1,-1-1-1,1 1 1,-1 0 0,0-1-1,-1 1 1,1-1-1,0 1 1,-1-1-1,0 0 1,0-5 0,0 8-15,0-1 1,-1 1-1,1 0 1,0 0 0,0-1-1,-1 1 1,1 0-1,-1 0 1,1 0 0,-1 0-1,0 0 1,1 0-1,-1 0 1,0 0 0,0 0-1,0 0 1,0 0-1,0 0 1,0 0 0,-1 0-1,0 0-6,1 1 1,-1-1-1,0 1 0,0-1 0,0 1 1,1 0-1,-1 0 0,0 0 0,0 0 0,0 0 1,0 0-1,1 1 0,-1-1 0,0 1 1,0-1-1,1 1 0,-1-1 0,-1 2 1,0 0-5,0 0 1,1 0-1,-1 0 1,1 0-1,0 0 1,-1 1-1,1-1 1,0 1-1,1-1 1,-1 1-1,0 0 1,1 0-1,-1 0 1,1 0-1,0 0 1,0 0-1,0 0 1,1 0-1,-1 0 1,1 0-1,-1 5 1,1-4 10,-1 0-1,1 0 1,0 0 0,0 0-1,0 0 1,1 0 0,-1 0-1,1 0 1,0 0-1,0 0 1,0-1 0,1 1-1,-1 0 1,1-1 0,0 1-1,3 4 1,-1-5-138,-1 0 1,1 0-1,0 0 0,0-1 0,0 1 1,0-1-1,0 0 0,0 0 1,1 0-1,7 1 0,29 1-4920,-8-4-1338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6:38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14125,'0'0'2979,"-3"7"-555,-1 3-2084,-61 175 4694,57-154-4692,0 0 0,3 0 0,0 1 0,0 43 0,5-75-343,0 1-1,0 0 1,-1-1 0,1 1 0,0 0 0,0 0-1,0-1 1,0 1 0,0 0 0,0-1 0,1 1-1,-1 0 1,0-1 0,0 1 0,0 0 0,1-1-1,-1 1 1,0 0 0,0-1 0,1 1-1,-1 0 1,1-1 0,-1 1 0,1-1 0,-1 1-1,1-1 1,-1 1 0,1-1 0,-1 1 0,1-1-1,-1 0 1,1 1 0,0-1 0,-1 0 0,1 1-1,0-1 1,-1 0 0,1 0 0,0 0 0,1 0-1,-1 0-34,0 0-1,0-1 0,0 1 1,0-1-1,0 0 1,0 1-1,0-1 0,0 0 1,0 1-1,0-1 1,0 0-1,0 0 0,0 0 1,0 0-1,-1 0 1,1 0-1,0 0 0,-1 0 1,1 0-1,-1-1 1,1 1-1,-1-2 0,3-10-67,0 0-1,-1-1 0,-1 0 1,-1-18-1,0 31 377,21 4-74,-9 0-149,0-1 0,1-1 0,-1 0-1,1-1 1,22-1 0,-31 0-42,0 1 0,-1 0 0,1-1 1,0 1-1,-1-1 0,1 0 0,0-1 0,-1 1 0,0 0 0,1-1 1,-1 0-1,0 0 0,0 0 0,0 0 0,0 0 0,0-1 0,0 1 1,0-1-1,-1 0 0,0 0 0,1 0 0,-1 0 0,3-6 0,-5 9-6,0 0-1,1-1 0,-1 1 0,0-1 0,0 1 0,1-1 0,-1 1 1,0-1-1,0 1 0,0-1 0,0 1 0,0-1 0,1 1 0,-1-1 1,0 1-1,0-1 0,0 1 0,0-1 0,-1 1 0,1-1 0,0 0 1,0 1-1,0-1 0,0 1 0,0-1 0,-1 1 0,1-1 0,0 1 1,0 0-1,-1-1 0,1 1 0,0-1 0,-1 1 0,1-1 1,-1 1-1,1 0 0,0-1 0,-1 1 0,1 0 0,-1 0 0,1-1 1,-1 1-1,1 0 0,-1 0 0,1 0 0,-1-1 0,1 1 0,-1 0 1,1 0-1,-1 0 0,1 0 0,-1 0 0,1 0 0,-1 0 0,0 0 1,1 0-1,-1 0 0,1 1 0,-1-1 0,1 0 0,-1 0 0,1 0 1,-1 1-1,1-1 0,0 0 0,-1 0 0,1 1 0,-1 0 1,-34 19-70,-5 30 602,39-48-486,-1 1 1,1-1-1,-1 0 0,1 1 0,0-1 0,0 1 0,0-1 0,0 1 0,1-1 0,-1 1 0,1 0 0,-1-1 0,1 1 1,0 0-1,0-1 0,0 1 0,0 0 0,1-1 0,-1 1 0,1 0 0,1 4 0,0-5-39,-1-1-1,1 1 0,0-1 1,-1 0-1,1 0 0,0 1 1,0-1-1,0 0 1,0 0-1,0-1 0,0 1 1,0 0-1,0-1 1,0 1-1,0-1 0,0 0 1,4 1-1,44 0-81,-37-1-33,145 0-453,-158-1 647,1 1 1,-1-1 0,0 1 0,1-1 0,-1 1 0,0-1 0,1 1 0,-1-1 0,0 1 0,0-1-1,1 1 1,-1-1 0,0 0 0,0 1 0,0-1 0,0 1 0,0-1 0,0 0 0,0 1 0,0-1-1,0 1 1,0-1 0,0 0 0,0 1 0,0-1 0,-1 1 0,1-1 0,0 1 0,0-1 0,-1 0-1,1 1 1,0-1 0,-1 0 0,-9-21 20,-8-1-78,14 20-67,1-1 0,-1 1 0,1-1 0,0 0 1,0 0-1,1 0 0,-1 0 0,1-1 1,0 1-1,0-1 0,1 1 0,-3-8 0,6 11-4,-1 0 0,1 0 0,-1 0-1,1 0 1,-1 0 0,1 0 0,0 0-1,-1 0 1,1 0 0,0 1 0,0-1-1,-1 1 1,1 0 0,0-1 0,0 1-1,0 0 1,0 0 0,2 0-1,1 0-113,17-4-394,-10 3-768,0-1-1,0 0 1,22-8-1,-33 10 1150,-1 0 0,1-1 0,-1 1 0,1 0 0,-1 0 0,1-1 0,-1 1 0,1 0 0,-1 0 0,1-1 0,-1 1 0,1 0 0,-1-1 0,0 1 0,1-1 0,-1 1 0,0-1 0,1 1 0,-1 0 0,0-1 0,0 1 0,1-1 0,-1 1 0,0-1 0,0 0 0,0 1 0,0-1 0,0 1 0,1-1 0,-1 1 0,0-1 0,0 1 0,0-1 0,-1 1 0,1-2 0,-3-11-6009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6:38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12460,'0'0'5445,"78"29"-5189,-37-20-192,1-1-2882,3-4-6503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6:38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76 9417,'0'0'7399,"-3"9"-5317,-7 28-433,11-36-1573,-1 0 0,0 0-1,0 0 1,1 0-1,-1-1 1,1 1 0,-1 0-1,1 0 1,-1 0-1,1-1 1,-1 1 0,1 0-1,-1-1 1,1 1-1,0 0 1,0-1 0,-1 1-1,1-1 1,0 1-1,0-1 1,0 0 0,-1 1-1,1-1 1,0 0-1,0 1 1,0-1 0,0 0-1,0 0 1,0 0-1,0 0 1,0 0-1,1 0 1,37 0 1188,-33 0-923,9-1-87,0-1 0,-1 0 0,1-1 0,-1-1-1,0 0 1,0-1 0,17-9 0,-20 9-221,-1 0 0,0 0 0,0-1 0,-1-1-1,0 0 1,0 0 0,0-1 0,-1 0 0,14-17 0,-22 24-36,1 1 1,-1 0-1,0-1 0,1 1 1,-1 0-1,0-1 0,1 1 1,-1-1-1,0 1 0,0-1 1,1 1-1,-1-1 1,0 1-1,0-1 0,0 1 1,0-1-1,0 1 0,0-1 1,0 1-1,0-1 0,0 1 1,0-1-1,0 1 0,0-1 1,0 1-1,0-1 0,0 1 1,-1 0-1,1-1 1,0 1-1,0-1 0,0 1 1,-1-1-1,1 1 0,-1-1 1,-19-2-149,-28 13-25,38-5 158,0 1 1,1 0-1,-1 1 0,1-1 1,0 2-1,1-1 0,0 1 1,-8 10-1,11-12 11,0 0-1,1 0 1,0 0 0,0 1-1,1-1 1,-1 1 0,1 0 0,1 0-1,-1 0 1,1 0 0,1 0-1,-1 1 1,0 9 0,3-15-81,-1-1 0,0 1 0,1 0 1,-1-1-1,1 1 0,-1 0 1,1-1-1,0 1 0,0 0 1,-1-1-1,1 1 0,0-1 0,1 0 1,-1 1-1,0-1 0,0 0 1,0 0-1,1 1 0,-1-1 1,1 0-1,-1 0 0,1-1 0,-1 1 1,1 0-1,0 0 0,-1-1 1,1 1-1,0-1 0,-1 1 1,1-1-1,0 0 0,0 0 0,2 0 1,5 1-1589,-1-1 0,1 0 0,0 0 1,-1-1-1,16-3 0,12-10-8536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6:39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13997,'-9'4'2445,"2"-1"-1875,-4 1 43,1 1 1,-1 0-1,1 1 1,1 0 0,-1 0-1,1 1 1,0 0-1,0 0 1,-7 10-1,63-14-367,-13 2-365,-1 0 1,0 2 0,-1 2-1,0 1 1,42 19 0,-73-29 120,1 0 0,-1 1 0,0 0 0,0-1 1,0 1-1,0 0 0,0-1 0,0 1 0,0 0 0,0 0 1,0 0-1,0 0 0,0 0 0,0 0 0,0 0 0,-1 0 1,1 0-1,0 0 0,-1 1 0,1-1 0,-1 0 0,1 0 1,-1 1-1,0-1 0,0 0 0,1 1 0,-1 1 0,-1-1 78,0 0-1,0 1 0,1-1 0,-1 0 1,-1 0-1,1 0 0,0 0 0,0 0 1,-1 0-1,1 0 0,-1-1 0,0 1 1,0-1-1,-1 2 0,-8 6 367,0-2 1,-1 0-1,1 0 0,-16 5 0,20-8-432,-1-1 0,0 0-1,0-1 1,-1 0-1,1 0 1,0-1 0,-1 0-1,1 0 1,-1-1-1,-12-1 1,20 1-138,0-1-1,0 1 1,0 0 0,0-1-1,-1 1 1,1-1-1,0 1 1,0-1 0,0 1-1,0-1 1,0 0 0,1 1-1,-1-1 1,0 0 0,0 0-1,0 0 1,1 0 0,-1 0-1,0 0 1,1 0 0,-1 0-1,1 0 1,-1 0 0,1 0-1,0 0 1,-1 0 0,1 0-1,0-1 1,0 1 0,0 0-1,0 0 1,0 0 0,0 0-1,0-1 1,0 1 0,0 0-1,0 0 1,1 0-1,-1 0 1,0 0 0,1-1-1,-1 1 1,1 0 0,-1 0-1,1 0 1,1-1 0,2-7-1386,1 0 0,0 0 0,0 1 0,8-10 0,17-17-2921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6:39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 9513,'0'0'7970,"-4"8"-5936,-3 6-1639,2 1-1,0-1 1,0 2-1,2-1 1,-1 0-1,2 1 0,0-1 1,1 1-1,1-1 1,0 1-1,5 29 1,-2-31-301,0 1 0,0-2 0,2 1-1,0 0 1,0-1 0,1 0 0,1 0 0,0-1 0,1 0 0,0 0 0,1 0 0,0-1 0,19 17 0,-21-23-1378,-17-18 780,-21-19 194,-39-23 143,37 31 335,1-2-1,-55-57 1,87 83-131,0 0-1,-1-1 1,1 1 0,0 0-1,0 0 1,0 0 0,0-1 0,-1 1-1,1 0 1,0 0 0,0-1-1,0 1 1,0 0 0,0 0 0,0-1-1,-1 1 1,1 0 0,0 0-1,0-1 1,0 1 0,0 0 0,0 0-1,0-1 1,0 1 0,0 0 0,0-1-1,0 1 1,1 0 0,-1 0-1,0-1 1,0 1 0,0 0 0,0 0-1,0-1 1,0 1 0,1 0-1,-1 0 1,0 0 0,0-1 0,1 1-1,14-5 460,29 4-619,-35 1 252,9 0-230,104-3-20,-42-10-4216,-45 3-1380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6:40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13645,'0'0'2877,"-3"11"1,-7 26-1443,1 0 0,3 1 0,0 0 0,1 51-1,5-88-1417,-1-1 0,1 1 0,0 0 0,0-1 0,0 1-1,0 0 1,0-1 0,0 1 0,0 0 0,0-1-1,0 1 1,0 0 0,0-1 0,0 1 0,1 0 0,-1-1-1,0 1 1,1 0 0,-1-1 0,0 1 0,1-1-1,-1 1 1,0-1 0,1 1 0,-1-1 0,1 1-1,-1-1 1,1 1 0,-1-1 0,1 0 0,-1 1 0,1-1-1,0 0 1,-1 1 0,1-1 0,-1 0 0,1 0-1,0 0 1,-1 1 0,1-1 0,0 0 0,-1 0-1,1 0 1,0 0 0,-1 0 0,1 0 0,0 0 0,-1 0-1,1-1 1,0 1 0,-1 0 0,1 0 0,0-1-1,-1 1 1,2-1 0,0 0 36,0-1 0,0 1 1,1-1-1,-1 1 0,0-1 0,0 0 1,-1 0-1,1 0 0,0 0 0,-1-1 1,1 1-1,1-5 0,1-9-20,-1-1 1,0 0-1,-2 1 1,0-1-1,0 0 1,-4-24-1,3 32-32,0 8-5,0 0-1,0 0 1,0 0 0,0 0 0,0 1 0,0-1-1,0 0 1,0 0 0,0 0 0,0 0 0,0 0-1,-1 1 1,1-1 0,0 0 0,0 0-1,-1 0 1,1 1 0,-1-1 0,1 0 0,-1 0-1,1 1 1,-1-1 0,1 0 0,-1 1 0,0-1-1,1 1 1,-1-1 0,0 1 0,1-1-1,-1 1 1,0-1 0,0 1 0,1 0 0,-1 0-1,0-1 1,0 1 0,-2 0 0,3 1-5,0 0 1,0 0 0,0 0 0,0 1-1,0-1 1,0 0 0,0 0 0,1 1-1,-1-1 1,0 0 0,1 0-1,-1 0 1,1 0 0,-1 0 0,1 1-1,-1-1 1,1 0 0,0 0 0,0 1-1,5 2-219,0 0 0,0 0 0,0-1 0,0 0 1,1 0-1,-1 0 0,1-1 0,0 0 0,-1 0 0,1-1 0,0 1 0,0-1 0,10-1 0,17 1-5125,45-4 1,-72 3 4103,26-4-4196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6:40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4901,'0'0'10511,"-10"2"-7169,3 0-2916,0-1 0,0 2 0,0-1 1,0 1-1,0 0 0,1 1 0,-13 8 1,17-10-311,0-1 1,-1 1-1,1 0 0,0 0 1,0 0-1,0 0 0,1 1 1,-1-1-1,0 0 1,1 1-1,0-1 0,-1 1 1,1 0-1,0-1 0,0 1 1,0 0-1,1 0 1,-1 0-1,1-1 0,0 1 1,-1 0-1,1 0 1,1 0-1,-1 0 0,0 0 1,1 0-1,-1-1 0,2 5 1,-1-6-105,0 1 0,0-1 1,0 1-1,0-1 0,1 0 0,-1 0 1,0 0-1,0 0 0,1 0 1,-1 0-1,1 0 0,-1 0 0,1-1 1,-1 1-1,1 0 0,0-1 1,-1 1-1,1-1 0,0 0 0,-1 1 1,1-1-1,3 0 0,42 0 101,-41-1-102,0 1-19,0-1 0,-1 1 0,1-2 0,0 1 1,-1 0-1,0-1 0,1 0 0,-1-1 0,0 1 1,0-1-1,7-4 0,-10 5 0,1 0-1,-1 0 1,0 0 0,0 0-1,0 0 1,0 0 0,0-1-1,-1 1 1,1-1 0,-1 1-1,0-1 1,1 1 0,-1-1-1,0 0 1,0 0 0,-1 1-1,1-1 1,-1 0 0,1 0-1,-1 0 1,0 0 0,0 0-1,-1-4 1,1 7 8,0 0-1,0-1 1,-1 1 0,1-1-1,0 1 1,0 0 0,-1-1-1,1 1 1,0 0 0,0 0-1,-1-1 1,1 1-1,-1 0 1,1 0 0,0-1-1,-1 1 1,1 0 0,0 0-1,-1 0 1,1 0 0,-1-1-1,1 1 1,-1 0 0,1 0-1,0 0 1,-1 0 0,1 0-1,-1 0 1,1 0 0,-1 0-1,1 0 1,0 0 0,-1 1-1,1-1 1,-1 0 0,1 0-1,0 0 1,-1 0 0,1 1-1,-1-1 1,1 0 0,-17 10 83,16-7-79,0 0 0,0 0-1,0 0 1,0 0 0,1 0-1,-1 0 1,1 1 0,0-1-1,0 0 1,0 0 0,0 0-1,0 1 1,1-1 0,-1 0-1,1 0 1,0 0 0,0 0-1,0 0 1,1 0 0,-1 0-1,0 0 1,1 0 0,0-1-1,0 1 1,0-1 0,0 1-1,0-1 1,0 0 0,1 0-1,-1 0 1,1 0-1,0 0 1,-1 0 0,4 1-1,3 1-374,-1-1-1,0 0 1,1 0-1,0-1 1,0 0-1,-1 0 0,12 0 1,-14-1-599,1-1 1,0 0 0,-1-1-1,1 1 1,-1-1-1,8-3 1,12-8-5320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6:40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15439,'0'0'4724,"-7"11"-2968,1 1-1397,-1 1-1,2 0 0,0 0 0,0 0 1,1 0-1,1 1 0,1 0 1,-2 15-1,4-9-212,1 1 1,2-2-1,0 1 1,1 0 0,0 0-1,2-1 1,15 36-1,5 16-603,-54-131-7517,-15-1 4855,-10 2 4345,-5 8 3837,58 51-4998,0-1 0,0 1 0,0 0 0,0 0 1,0 0-1,0 0 0,0-1 0,0 1 0,0 0 0,0 0 1,0 0-1,0 0 0,0 0 0,0-1 0,0 1 0,0 0 1,0 0-1,0 0 0,0 0 0,0-1 0,0 1 1,0 0-1,0 0 0,0 0 0,0 0 0,0 0 0,0-1 1,0 1-1,1 0 0,-1 0 0,0 0 0,0 0 1,0 0-1,0 0 0,0-1 0,0 1 0,1 0 0,-1 0 1,0 0-1,0 0 0,0 0 0,0 0 0,1 0 1,-1 0-1,0 0 0,0 0 0,0 0 0,0 0 0,0 0 1,1 0-1,-1 0 0,0 0 0,0 0 0,0 0 1,0 0-1,1 0 0,-1 0 0,0 0 0,0 0 0,0 0 1,0 0-1,1 1 0,23-4 841,29 3-980,15 4 130,36 0-4906,-59-4-2384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6:41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1 133 9961,'0'2'3931,"8"7"-1343,-1-6-2107,1 0 0,-1-1 0,1-1 0,0 1 0,0-1 0,0 0 0,0-1 0,0 0 0,0 0 0,0-1 0,15-3 0,-9 1-78,0-1 1,-1 0 0,1-1 0,-1 0-1,25-15 1,11-17 486,-47 34-856,1 1 1,-1-1-1,0 0 1,0 1-1,0-1 1,0 0-1,-1 0 1,1 0-1,-1 0 1,0-1-1,1 1 1,-1 0-1,-1-1 0,1 1 1,0-6-1,-1 8-25,0 0 0,0 0 0,0 0 1,0 1-1,0-1 0,0 0 0,-1 0 0,1 1 0,0-1 0,0 0 0,-1 0 0,1 1 0,0-1 0,-1 0 0,1 1 0,-1-1 0,1 1 0,-1-1 0,1 0 0,-1 1 0,0-1 0,1 1 0,-1-1 0,0 1 0,1 0 0,-1-1 0,0 1 1,1 0-1,-2-1 0,-28 0 45,22 3-64,1 0 0,1 0 0,-1 0 0,0 0 0,0 1 0,-9 6 1,3 1 4,1 1 0,-1 1 0,2 0 0,0 1 0,0 0 0,1 1 1,-9 16-1,14-21 29,0 0 0,0 1 0,1 0-1,0-1 1,1 2 0,0-1 0,0 0 0,1 1 0,0-1 0,1 1 0,1-1 0,0 15 0,0-22-18,1 0 0,0-1 1,0 1-1,0 0 0,0 0 0,0-1 0,0 1 1,1-1-1,-1 1 0,1-1 0,0 1 0,0-1 1,0 0-1,0 0 0,0 0 0,0 0 0,1 0 1,-1-1-1,0 1 0,1-1 0,0 1 0,-1-1 1,1 0-1,0 0 0,0 0 0,-1-1 0,6 2 1,8 1-82,0-1 0,0-1 0,29-1 0,-28 0-210,3 0-1514,0-1 0,0 0 0,30-7 0,2-9-6764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6:42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13485,'0'0'12470,"-6"8"-11151,-5 7-823,2 1 0,0 0-1,-9 22 1,15-33-410,1 1-1,0-1 0,0 1 0,0 0 1,1-1-1,0 1 0,0 0 0,0 0 0,1 0 1,0 0-1,0 0 0,0 0 0,1-1 1,0 1-1,0 0 0,4 10 0,-3-13-65,1 0-1,-1-1 1,1 1-1,0-1 1,0 0-1,0 1 1,0-1-1,0 0 0,0-1 1,0 1-1,1-1 1,-1 1-1,1-1 1,-1 0-1,1 0 1,0-1-1,-1 1 0,1-1 1,4 1-1,2 0-253,1-1-1,-1 0 0,0 0 0,0-1 1,20-5-1,-27 5-198,0 0-1,0 0 1,0-1 0,0 1 0,0-1 0,0 1 0,-1-1 0,1 0 0,-1 0-1,0-1 1,1 1 0,-1 0 0,0-1 0,0 0 0,0 1 0,-1-1-1,1 0 1,-1 0 0,1 0 0,-1 0 0,1-5 0,5-21-6817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44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80 12716,'0'-7'2247,"8"-36"3247,-8 43-5426,0 0 1,1 0-1,-1 0 0,0 0 0,0 0 1,0 0-1,0 0 0,0 0 0,0 0 1,0 0-1,0 0 0,1 0 0,-1 0 0,0 0 1,0 0-1,0 0 0,0 0 0,0 0 1,0 0-1,0 0 0,1 0 0,-1 0 1,0 0-1,0 0 0,0 0 0,0 0 1,0 0-1,0 0 0,0 0 0,0 0 0,0 0 1,1 0-1,-1 0 0,0-1 0,0 1 1,0 0-1,0 0 0,0 0 0,0 0 1,0 0-1,0 0 0,0 0 0,0 0 1,0-1-1,0 1 0,0 0 0,0 0 1,0 0-1,0 0 0,0 0 0,0 0 0,0 0 1,0-1-1,2 31 667,-6 413 2003,3-534-1548,-1 33-1118,2 0 0,2 0-1,3 0 1,15-68 0,-19 123-81,-1 0 1,1 1-1,0-1 1,0 0 0,0 1-1,0-1 1,0 1-1,0 0 1,1-1-1,-1 1 1,1 0 0,0 0-1,-1 0 1,1 0-1,0 0 1,0 0 0,0 0-1,1 1 1,-1-1-1,3-1 1,-2 2-7,-1 1 0,0 0 0,1-1 0,-1 1 1,1 0-1,-1 0 0,1 0 0,-1 0 0,1 1 0,-1-1 0,1 1 1,-1-1-1,1 1 0,-1 0 0,0 0 0,0 0 0,4 3 0,2 0-8,-2 1 0,1 0 0,-1 0 0,1 1 0,-1 0 0,-1 0 0,1 1 0,-1-1 0,-1 1 0,1 0 0,6 15 0,-9-18 49,-1 0 0,1-1 0,-1 1 0,0 0 0,0 0-1,-1 0 1,1 0 0,-1 0 0,0 0 0,0 0 0,0 0 0,-1 0 0,1-1 0,-1 1 0,0 0 0,0 0 0,0 0-1,-1 0 1,1-1 0,-1 1 0,0-1 0,0 1 0,0-1 0,0 0 0,-1 0 0,1 0 0,-1 0 0,0 0 0,-4 3 0,0-2 59,1 1 1,-2-1-1,1-1 1,0 1-1,-1-1 1,1 0-1,-1-1 1,0 0-1,0 0 1,0-1-1,0 0 1,0 0 0,-13-1-1,16-1-171,1 0 1,0 0-1,0 0 0,0 0 0,0-1 0,1 0 1,-1 0-1,-6-4 0,-6-11-2376,15 16 2158,1 0 0,0 0 0,-1 1 0,1-1-1,0 0 1,0 0 0,0 0 0,-1 0 0,1 0 0,0 0 0,0 0 0,0 1 0,1-1 0,-1 0 0,0 0-1,0 0 1,0 0 0,1 0 0,-1 0 0,0 1 0,1-1 0,0-1 0,17-4-9465,3 5 2775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6:42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14125,'0'0'15087,"-29"8"-16529,40-8-2113,5 0-3748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6:44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11082,'0'0'4100,"-49"19"-2562,29 5-353,-5 5-128,2 6-352,6 3-97,5 1 161,5 2-32,3-4-193,4-1-352,11-4-128,7-6 0,11-8-1153,1-8-2498,-1-7-4997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6:44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7591,'0'0'15946,"-5"10"-14980,-3 5-759,1-2 91,1 1 0,0 0-1,0 0 1,1 0 0,1 0 0,1 1 0,-3 19-1,6-33-297,0 1 0,1-1 0,-1 1-1,1 0 1,-1-1 0,1 0-1,0 1 1,-1-1 0,1 1 0,0-1-1,0 0 1,0 1 0,0-1 0,0 0-1,0 0 1,1 0 0,-1 0 0,0 0-1,0 0 1,1 0 0,-1 0 0,1-1-1,-1 1 1,1 0 0,-1-1 0,1 1-1,-1-1 1,1 0 0,-1 1 0,1-1-1,0 0 1,-1 0 0,1 0-1,-1 0 1,3-1 0,30-4-3010,-31 4 2204,-1 0 0,0 1-1,0-2 1,0 1 0,0 0-1,0 0 1,0 0 0,0-1-1,0 1 1,2-4 0,11-16-11900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6:45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16816,'0'0'7591,"-5"29"-12620,19-18-2177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6:45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13 13965,'0'0'13528,"1"-4"-13309,-1 4-218,0 0 1,0-1 0,0 1-1,0 0 1,0 0 0,0-1-1,0 1 1,0 0 0,0-1-1,0 1 1,0 0 0,0 0-1,0-1 1,0 1 0,0 0-1,0 0 1,0-1 0,0 1 0,0 0-1,-1 0 1,1-1 0,0 1-1,0 0 1,0 0 0,0-1-1,-1 1 1,1 0 0,0 0-1,0 0 1,0-1 0,-1 1-1,1 0 1,0 0 0,0 0-1,-1 0 1,1 0 0,0 0-1,0-1 1,-1 1 0,1 0-1,0 0 1,-1 0 0,1 0 0,0 0-1,0 0 1,-1 0 0,1 0-1,0 0 1,0 0 0,-1 0-1,1 1 1,0-1 0,-1 0-1,1 0 1,0 0 0,0 0-1,-1 0 1,1 0 0,0 1-1,0-1 1,0 0 0,-1 0-1,1 0 1,0 1 0,0-1 0,0 0-1,-1 0 1,-30 25 62,18-14-35,2 1 0,-1 1-1,-13 20 1,23-31-2,1 1 0,-1-1 0,1 0 0,-1 1 0,1-1 0,0 1 0,0 0 0,0-1 0,0 1 0,1 0 0,-1 0 0,1 0 0,0-1 0,0 1 0,0 0 0,0 0 0,0 0 0,0-1 0,1 1 0,1 5 0,-1-6-14,1 0 1,0-1 0,0 1 0,0 0 0,1-1-1,-1 1 1,0-1 0,0 0 0,1 1 0,-1-1-1,1 0 1,-1 0 0,1-1 0,-1 1 0,1-1-1,0 1 1,-1-1 0,1 0 0,0 0 0,-1 0 0,5 0-1,11 0-420,0-1 0,28-4 1,-41 5-135,0-1 0,0 0 0,0-1 1,0 1-1,0-1 0,-1 0 1,1 0-1,-1-1 0,1 1 0,-1-1 1,0 0-1,0 0 0,0 0 1,5-6-1,-3-12-7408,-6 10-219</inkml:trace>
  <inkml:trace contextRef="#ctx0" brushRef="#br0" timeOffset="1">10 28 12748,'0'0'10314,"54"11"-9898,-20-9-192,-1-1-160,-4 2-64,-6-2-800,-7 2-1538,-9-1-1506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6:46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6246,'0'0'13613,"70"0"-12268,-28-9-640,3-1-353,0 1-288,-2 2-96,-9 1-1666,-9 2-3651,-7 0-5861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6:46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 13613,'0'0'737,"0"50"1633,0-18-576,9 5-417,4 3 64,-3 3-640,-2 1-417,-5 5-224,-3-1 1,-3 1 255,-17-3-256,-9-3-64,-5-3-64,-9-3-288,-2-7-1506,-4-9-2978,6-6-7720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6:52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12460,'0'41'9126,"1"169"-5889,-1-207-3196,0 1-1,0-1 0,0 0 0,1 0 0,-1-1 0,1 1 1,-1 0-1,1 0 0,0 0 0,0 0 0,0 0 0,1-1 0,-1 1 1,1 0-1,-1-1 0,1 1 0,0-1 0,0 0 0,0 0 1,0 0-1,1 0 0,-1 0 0,0 0 0,1 0 0,-1-1 0,1 1 1,0-1-1,0 0 0,-1 0 0,1 0 0,0 0 0,0 0 0,0 0 1,0-1-1,0 0 0,0 1 0,0-1 0,0 0 0,0-1 1,0 1-1,0 0 0,0-1 0,3-1 0,6-1 16,0 0 0,0-1-1,0-1 1,0 0 0,-1 0 0,0-1 0,0-1-1,19-15 1,-12 3-72,2-1 440,-18 21-91,-7 15 47,2-11-281,0 1-38,0 1 0,0-1 0,1 0 0,0 1 1,0-1-1,0 1 0,1 0 0,0 0 0,0 13 0,1-19-55,1 0 0,0 0-1,-1 0 1,1 0 0,0 0-1,-1 0 1,1-1 0,0 1-1,0 0 1,0 0 0,0-1-1,0 1 1,0 0 0,0-1 0,0 1-1,0-1 1,0 1 0,1-1-1,-1 0 1,0 1 0,0-1-1,0 0 1,1 0 0,-1 0-1,0 0 1,0 0 0,0 0-1,2 0 1,42-2-1533,-41 2 1021,3-1-978,0-1 0,1 0 0,-1 0 0,0 0 0,0-1 0,0 0-1,-1-1 1,11-6 0,7-6-6352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6:53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13004,'0'0'2563,"-11"1"191,2 0-2121,-1 1 0,0 0-1,1 1 1,0 0 0,-1 1-1,-11 6 1,18-8-494,0-1 0,0 1-1,0-1 1,0 1 0,1 0 0,-1 0 0,0 0 0,1 1 0,0-1 0,0 0 0,0 1-1,0 0 1,0-1 0,0 1 0,0 0 0,1 0 0,0 0 0,-1 0 0,1 0-1,0 0 1,1 0 0,-1 0 0,0 1 0,1-1 0,0 0 0,0 1 0,0 3 0,1-5-127,-1-1 0,1 1 1,-1-1-1,1 1 0,0-1 1,0 0-1,0 1 0,0-1 1,0 0-1,0 0 0,0 0 1,0 0-1,0 0 1,0 0-1,1 0 0,-1 0 1,0 0-1,1-1 0,-1 1 1,1 0-1,-1-1 0,1 1 1,-1-1-1,1 0 1,-1 0-1,2 1 0,46 2 142,-44-3-134,8 0-27,-1-1-1,0 0 1,1 0 0,-1-2 0,22-6 0,-31 8-11,0 0 1,0 0-1,0 0 1,0-1-1,0 1 1,0-1-1,0 0 1,-1 0-1,1 0 0,-1 0 1,1 0-1,-1 0 1,0-1-1,1 1 1,-2-1-1,1 0 1,0 1-1,0-1 1,-1 0-1,1 0 1,-1 0-1,0 0 1,0 0-1,0-1 0,-1 1 1,1 0-1,0-5 1,-1 8 16,0-1-1,-1 1 1,1-1 0,0 1-1,0-1 1,0 1 0,0-1-1,-1 1 1,1 0 0,0-1-1,-1 1 1,1 0 0,0-1-1,0 1 1,-1 0 0,1-1-1,-1 1 1,1 0 0,0 0-1,-1-1 1,1 1 0,-1 0-1,1 0 1,0 0 0,-1-1-1,1 1 1,-1 0 0,1 0-1,-1 0 1,1 0 0,-1 0-1,1 0 1,-1 0-1,1 0 1,0 0 0,-1 0-1,1 0 1,-1 0 0,1 1-1,-1-1 1,1 0 0,-1 0-1,1 0 1,0 1 0,-1-1-1,1 0 1,0 0 0,-1 1-1,-23 12-55,20-8 10,0-1 1,0 1-1,0-1 0,1 1 1,-1 0-1,1 0 0,0 1 0,1-1 1,-3 7-1,4-10 15,1-1 0,-1 1 0,1-1 0,-1 1-1,1-1 1,0 1 0,0-1 0,0 1 0,0-1 0,0 1 0,0-1 0,0 1 0,0-1 0,1 1 0,-1-1-1,0 1 1,1-1 0,0 1 0,-1-1 0,1 1 0,0-1 0,-1 0 0,1 1 0,0-1 0,0 0-1,0 0 1,0 0 0,1 0 0,-1 0 0,0 0 0,0 0 0,0 0 0,1 0 0,-1 0 0,1-1-1,-1 1 1,0-1 0,1 1 0,-1-1 0,3 1 0,4 1-694,1 0-1,0-1 1,0 0-1,0 0 1,0-1-1,0 0 1,10-1-1,-11-1-516,1 1 1,-1-1-1,0 0 0,0-1 1,0 0-1,0 0 0,13-8 0,6-8-4122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6:53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56 5926,'0'0'2861,"1"-9"588,-1 2-2798,1 6-498,-1 0-1,0 0 1,1 0 0,-1-1-1,0 1 1,0 0 0,0 0 0,0-1-1,0 1 1,0 0 0,0 0-1,0-1 1,0 1 0,0 0-1,-1 0 1,1 0 0,0-1 0,-1 1-1,1 0 1,-1 0 0,0 0-1,1 0 1,-1 0 0,0 0-1,0 0 1,1 0 0,-1 0 0,0 0-1,0 0 1,0 1 0,0-1-1,0 0 1,0 1 0,-1-1-1,1 1 1,0-1 0,0 1-1,0-1 1,0 1 0,-1 0 0,1-1-1,0 1 1,0 0 0,-1 0-1,1 0 1,0 0 0,-2 1-1,-2-1-33,0 1-1,0 0 0,0 0 0,0 1 0,0-1 1,0 1-1,1 0 0,-1 1 0,1-1 1,-1 1-1,1 0 0,0 0 0,0 0 0,0 0 1,1 1-1,-1-1 0,1 1 0,0 0 0,0 0 1,-3 6-1,6-9-114,0 0-1,0 0 1,0 0 0,0 0 0,0-1 0,0 1 0,1 0-1,-1 0 1,0-1 0,1 1 0,-1 0 0,0 0 0,1-1-1,-1 1 1,1 0 0,-1-1 0,1 1 0,-1 0 0,1-1-1,0 1 1,-1-1 0,1 1 0,0-1 0,-1 0 0,1 1-1,0-1 1,0 1 0,-1-1 0,1 0 0,0 0 0,0 0-1,0 1 1,0-1 0,36 9-185,-28-7-3,45 7-709,-39-7 773,-1 0 0,1 1-1,0 0 1,-1 1 0,0 0 0,0 2-1,0-1 1,16 11 0,-29-16 155,-1 1 1,1-1 0,0 0 0,-1 1 0,1-1-1,-1 1 1,1-1 0,-1 1 0,1 0-1,-1-1 1,1 1 0,-1-1 0,0 1-1,1 0 1,-1-1 0,0 1 0,0 0-1,1 0 1,-1-1 0,0 1 0,0 0-1,0 0 1,0-1 0,0 1 0,0 0-1,0-1 1,0 1 0,0 0 0,0 0-1,-1 1 1,-17 16 1088,-33 5 856,41-19-1716,0 0 1,-1-1-1,1-1 1,-1 0-1,0 0 1,0-1-1,1-1 1,-1 0-1,0 0 1,-12-2-1,22 2-293,1-1-1,-1 1 1,1 0-1,-1 0 1,0 0-1,1-1 1,-1 1-1,1 0 0,-1-1 1,1 1-1,-1 0 1,1-1-1,-1 1 1,1-1-1,-1 1 1,1-1-1,-1 1 1,1-1-1,0 1 1,-1-1-1,1 1 1,0-1-1,0 1 1,-1-1-1,1 0 1,0 1-1,0-1 1,0 0-1,0 1 1,0-1-1,0 1 1,0-1-1,0 0 1,0 1-1,0-1 1,0 0-1,0 1 1,0-1-1,0 0 1,1 1-1,-1-1 1,0 1-1,0-1 0,1 1 1,-1-1-1,1 0 1,20-22-3549,3 8-618,7-2-2498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45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112 366 12684,'0'0'10703,"-5"-8"-9838,-16-23-395,21 31-460,-1-1-1,1 0 0,-1 1 1,1-1-1,-1 1 1,1-1-1,-1 1 1,0 0-1,1-1 1,-1 1-1,0-1 1,1 1-1,-1 0 1,0 0-1,1-1 1,-1 1-1,0 0 1,0 0-1,1 0 1,-1 0-1,0 0 1,0 0-1,1 0 1,-1 0-1,0 0 0,0 0 1,1 0-1,-1 1 1,0-1-1,1 0 1,-1 0-1,0 1 1,1-1-1,-1 0 1,0 1-1,1-1 1,-1 1-1,1-1 1,-1 1-1,1-1 1,-2 2-1,-16 23 388,16-22-300,-27 56 1149,28-55-1166,-1 0 0,1 1 0,0-1 0,0 1-1,0-1 1,0 1 0,1-1 0,0 1 0,0-1 0,0 1 0,0 0 0,2 5-1,-1-9-84,0 0 0,0 1-1,1-1 1,-1 0-1,0 0 1,1 1-1,-1-1 1,1 0-1,-1 0 1,1-1 0,0 1-1,-1 0 1,1 0-1,0-1 1,-1 1-1,1-1 1,0 0-1,0 1 1,0-1 0,-1 0-1,1 0 1,0 0-1,0 0 1,3-1-1,0 1-9,0-1 0,1 1 0,-1-1 0,0 0 0,0 0 0,0-1 0,9-3 0,-8 0 78,0 0 0,-1 0 1,1-1-1,-1 1 0,0-1 0,-1-1 0,1 1 1,-1-1-1,0 1 0,-1-1 0,0 0 0,0 0 0,0-1 1,-1 1-1,0 0 0,-1-1 0,1 0 0,-2 1 0,1-1 1,-1 0-1,0 1 0,0-1 0,-3-12 0,3 19-53,0 1-1,0-1 1,0 0-1,0 1 1,0-1-1,0 1 0,0-1 1,-1 0-1,1 1 1,0-1-1,0 1 1,-1-1-1,1 1 1,0-1-1,0 0 1,-1 1-1,1-1 0,-1 1 1,1 0-1,0-1 1,-1 1-1,1-1 1,-1 1-1,1 0 1,-1-1-1,0 1 1,1 0-1,-1-1 0,1 1 1,-1 0-1,1 0 1,-1 0-1,0-1 1,1 1-1,-1 0 1,1 0-1,-1 0 1,0 0-1,1 0 1,-1 0-1,0 0 0,1 1 1,-1-1-1,1 0 1,-1 0-1,0 0 1,1 0-1,-1 1 1,1-1-1,-1 0 1,1 1-1,-1-1 0,1 0 1,-1 1-1,0 0 1,-1 1-16,0 0 1,0 0-1,0 0 1,0 1 0,0-1-1,0 1 1,1-1-1,0 1 1,-1 0-1,0 3 1,-2 8-6,1-1-1,1 1 1,0 0 0,1 0-1,0-1 1,1 1 0,2 15-1,-1-28 23,-1 0 0,0 0 0,1 0 0,-1 1 0,0-1 0,1 0 0,-1 0 0,1 0 0,0 0 0,-1 0 0,1 0 0,0 0 0,0 0 0,-1-1 0,1 1 0,0 0 0,0 0 0,0 0 0,0-1 0,0 1 0,0-1 0,0 1 0,0-1 0,1 1 0,-1-1 0,0 0 0,0 1 0,0-1 0,0 0 0,1 0-1,-1 0 1,0 0 0,0 0 0,0 0 0,1 0 0,-1 0 0,0-1 0,0 1 0,0 0 0,0-1 0,1 1 0,-1-1 0,0 1 0,0-1 0,0 1 0,1-2 0,4-1 39,0 0 1,0 0-1,-1 0 0,1-1 1,-1 0-1,0 0 0,6-7 0,17-31 19,-23 33-69,-1 1-1,1 1 0,1-1 1,-1 1-1,1 0 0,8-8 1,-13 15-10,-1 0 0,0 0 0,1-1 0,-1 1 0,0 0 0,1 0 0,-1 0 0,0-1 0,1 1 0,-1 0 0,1 0 0,-1 0 0,0 0 0,1 0 0,-1 0 0,1 0 0,-1 0 0,1 0 0,-1 0 0,0 0 0,1 0 0,-1 0 0,1 0 0,-1 0 0,0 0 0,1 1 0,-1-1-1,1 0 1,-1 0 0,0 0 0,1 1 0,-1-1 0,0 0 0,1 1 0,-1-1 0,0 1 0,10 18-198,-3 25-244,-6-20 463,-1-24-8,0 0 0,0 0 0,1 0 1,-1 0-1,0 0 0,0 0 0,0 0 0,0 0 1,0 0-1,0-1 0,0 1 0,0 0 0,0 0 0,0 0 1,0 0-1,0 0 0,0 0 0,0 0 0,0 0 1,0 0-1,0 0 0,0 0 0,0 0 0,0 0 1,1 0-1,-1 0 0,0-1 0,0 1 0,0 0 0,0 0 1,0 0-1,0 0 0,0 0 0,0 0 0,0 0 1,0 0-1,1 0 0,-1 0 0,0 0 0,0 0 1,0 0-1,0 0 0,0 0 0,7-43 291,-4 24-317,3-64 621,38 82-3043,-37 1 1850,0-1 1,0 0-1,0 0 1,-1 0-1,1-1 1,0 0-1,-1-1 1,1 1-1,-1-1 1,0 0-1,0-1 1,0 0-1,0 0 0,-1 0 1,1 0-1,-1-1 1,0 0-1,0 0 1,-1 0-1,0-1 1,0 1-1,6-11 1,-5 6-141,0 0 1,-1 0 0,0 0 0,0 0-1,-1-1 1,-1 0 0,3-16 0,-4 17 1356,-1-1 0,0 1 1,0 0-1,-4-17 0,-3 9 1370,-3 17 557,9 3-2355,-1-1-1,1 1 1,0 0 0,0-1 0,-1 1 0,1 0 0,0 0 0,0 0 0,1 0-1,-1 0 1,0 0 0,1 0 0,-1 3 0,-9 47 1696,3 0-1,2 0 1,4 91 0,7-110-1364,-6-32-509,0 0 1,0 0-1,1 0 0,-1 0 0,0 0 1,0 0-1,1 0 0,-1 0 1,1 0-1,-1 0 0,1-1 1,-1 1-1,1 0 0,-1 0 0,1 0 1,-1-1-1,1 1 0,0 0 1,0-1-1,-1 1 0,1-1 1,0 1-1,0-1 0,0 1 1,0-1-1,0 1 0,-1-1 0,1 0 1,0 0-1,1 1 0,-2-33 181,-2 20-189,0 0 0,-1 0 0,-1 0 0,0 1 1,-9-19-1,-10-32-64,23 61 12,42 9 278,-22-8-192,0-1 0,31-5 0,2-1 4,-52 7-40,0 0 0,0-1 0,0 1 0,0 0 0,0 0 0,0 1 0,0-1 0,0 0 0,-1 0 0,1 0 0,0 1 0,0-1 0,0 0 0,0 1 0,0-1 0,0 1 0,0-1 0,0 1 0,-1 0 0,1-1 0,0 1 0,0 0-1,-1-1 1,1 1 0,0 0 0,-1 0 0,1 0 0,-1-1 0,1 1 0,-1 0 0,0 0 0,1 0 0,-1 0 0,0 0 0,0 0 0,1 1 0,-2 47 528,0-46-505,1 0-1,-1 1 1,0-1 0,1 0 0,0 0 0,0 1-1,0-1 1,0 0 0,1 1 0,-1-1 0,1 0 0,-1 0-1,1 0 1,0 0 0,1 0 0,-1 0 0,3 6-1,-3-9-13,0 0-1,0 1 0,0-1 0,-1 0 0,1 0 0,0 1 0,0-1 0,0 0 0,0 0 0,0 0 0,0 0 0,-1 0 0,1 0 0,0 0 0,0 0 0,0 0 0,0-1 0,0 1 0,-1 0 0,1-1 0,0 1 0,0 0 0,0-1 0,-1 1 0,1-1 0,0 1 0,0-1 1,-1 1-1,1-1 0,-1 0 0,2 0 0,19-26 218,-15 19-238,10-17 25,-14 20-116,1 0-1,0 0 1,0 0-1,0 1 1,1-1-1,-1 1 1,1 0-1,8-7 1,-11 16 43,1-1 0,-1 0 0,0 1 0,0-1 0,-1 1 0,1-1 0,-1 1 1,0-1-1,-1 8 0,1-9 26,-5 54 1239,38-83-2306,-12 6-4453,-9 6-2748,-5 2-4379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6:53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14189,'0'0'8819,"-7"13"-8141,0-2-534,3-6-76,1 1 1,0 0-1,0 0 0,0 0 0,0 0 0,1 0 1,0 1-1,0-1 0,1 1 0,0-1 0,0 1 1,0 8-1,2 13 147,1-1 0,2 0 1,1 0-1,0 0 0,2-1 1,2 1-1,0-2 0,24 47 1,-33-70-420,1-1 1,-1 0 0,1 1 0,-1-1 0,1 0 0,-1 1 0,1-1 0,0 0 0,0 0 0,-1 1 0,1-1 0,0 0 0,0 0 0,0 0 0,0 0 0,0 0 0,1-1 0,1 2 0,-3-4-179,0 0 1,-1 0 0,1 0 0,-1 0 0,1 0 0,-1 0 0,0 0 0,1 1 0,-1-1 0,0 0 0,0 0 0,0 0 0,-3-1 0,-9-18-1636,-32-34-1,-21-13 2483,-19-22 5929,84 90-6306,1-1-1,-1 1 1,0-1 0,1 1-1,-1-1 1,1 1 0,-1-1-1,1 0 1,0 1 0,-1-1 0,1 0-1,0 1 1,-1-1 0,1 0-1,0 1 1,0-1 0,-1 0 0,1 0-1,0 1 1,0-1 0,0 0-1,0 0 1,0 1 0,0-1-1,0 0 1,0 0 0,0 1 0,1-1-1,-1 0 1,0 0 0,0 1-1,1-1 1,-1 0 0,1 0-1,1 0-32,-1-1 0,1 1-1,0 0 1,0 1-1,0-1 1,0 0-1,0 0 1,0 1-1,0-1 1,0 1 0,0 0-1,4 0 1,72 3-780,-72-3 804,77 12-3779,-3-1-5027,-44-7 2540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6:54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9 11883,'0'0'3422,"-12"-2"-512,3 0-2623,-1 0-1,0 1 1,0 0 0,0 1 0,1 0 0,-1 0 0,0 1 0,0 0 0,1 1 0,-1 0 0,0 0 0,1 1 0,0 1 0,0-1 0,-14 9 0,18-9-145,1 0 1,-1 1 0,1 0 0,0 0 0,0 0 0,0 1 0,1 0 0,-1-1 0,1 1 0,0 0 0,0 0-1,1 1 1,0-1 0,-3 10 0,4-12-104,1-1 0,-1 1 0,1 0 0,0 0 0,0 0 0,1-1 0,-1 1 0,0 0 0,1 0 0,0-1 0,-1 1-1,1 0 1,0-1 0,1 1 0,-1-1 0,0 1 0,1-1 0,-1 0 0,1 1 0,0-1 0,-1 0 0,1 0 0,0 0 0,1 0 0,-1-1 0,0 1 0,0 0 0,1-1 0,-1 0 0,1 1 0,4 0-1,8 4 2,-1-1 0,1-1 0,1 0 0,-1-1 0,30 1 0,-37-3-52,0 0 0,-1-1 1,1-1-1,0 1 0,-1-1 0,1 0 1,-1-1-1,1 0 0,-1 0 0,0-1 0,0 1 1,0-2-1,12-6 0,-16 8 19,0 0-1,-1 0 0,1-1 1,-1 1-1,1-1 0,-1 1 1,0-1-1,0 0 0,-1 1 1,1-1-1,0 0 0,-1 0 1,0 0-1,0-1 1,0 1-1,0 0 0,0 0 1,0-1-1,-1 1 0,0 0 1,0-1-1,0 1 0,0 0 1,0-1-1,-1 1 1,1 0-1,-1 0 0,0-1 1,0 1-1,0 0 0,-2-3 1,1 1 20,-1 1 0,0-1 0,0 1-1,-1 0 1,1 0 0,-1 1 0,0-1 0,0 1 0,0-1 0,0 1 0,0 0 0,-1 1 0,1-1 0,-1 1 0,0 0 0,0 0 0,0 1 0,-8-3 0,-35 1 140,47 3-239,0 0 0,1 0 1,-1-1-1,0 1 0,0 0 1,0 0-1,1 0 1,-1 0-1,0 0 0,0 1 1,1-1-1,-1 0 0,0 0 1,0 0-1,1 1 1,-1-1-1,0 0 0,1 1 1,-1-1-1,0 1 1,1-1-1,-1 0 0,1 1 1,-1 0-1,0-1 0,1 1 1,-1-1-1,1 1 1,0 0-1,-1-1 0,1 1 1,0 0-1,-1-1 1,1 1-1,0 0 0,-1-1 1,1 1-1,0 0 0,0 0 1,0-1-1,0 1 1,0 0-1,0 0 0,0 0 1,0-1-1,0 1 0,0 0 1,0 0-1,1-1 1,-1 1-1,0 0 0,1-1 1,-1 1-1,0 0 1,1 1-1,1-1-408,-1 0 1,0 0 0,1 1-1,-1-1 1,1 0-1,-1 0 1,1 0-1,-1 0 1,1 0 0,0-1-1,-1 1 1,1-1-1,0 1 1,0-1-1,1 1 1,2 0-936,19 6-7420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6:54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0 9897,'0'0'11980,"-21"9"-9781,14-5-2061,0 0 0,1 1 1,0 0-1,0 0 0,0 1 0,0-1 0,1 1 0,0 1 1,0-1-1,1 1 0,0-1 0,0 1 0,0 1 0,1-1 1,0 0-1,1 1 0,-3 9 0,0 11 52,1 1 0,1-1 0,1 44 0,1-19 33,-6 145 2265,7-197-2349,-2-3-99,0-1 1,0 1-1,0-1 1,1 0 0,-1 1-1,1-1 1,-1 0-1,1 0 1,0 0 0,1 0-1,-2-4 1,-2-7-21,-18-29-642,14 29 72,1 0-1,0 0 0,1 0 0,1-1 0,0 0 1,1 0-1,0 0 0,-2-25 0,7 39 545,-1 0 0,1 0 0,0 0 0,-1 0 0,1 1 0,0-1 1,0 0-1,-1 0 0,1 1 0,0-1 0,0 0 0,0 1 0,0-1 0,0 1 0,0-1 0,0 1 0,0 0 0,0-1 0,0 1 0,1 0 0,-1 0 0,0-1 1,0 1-1,0 0 0,0 0 0,0 1 0,2-1 0,46 0-132,-35 1-108,55-1-4702,-34 0-882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6:55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3 6278,'0'0'7730,"-10"-1"-4148,0 0-2892,0 0-1,1 1 1,-1 0-1,0 1 1,0 0 0,-16 3-1,24-3-548,-1 0-1,0 0 1,0 0-1,1 0 0,-1 1 1,1-1-1,-1 1 1,1 0-1,0-1 1,0 1-1,-1 0 0,1 0 1,0 0-1,1 1 1,-1-1-1,0 0 0,1 1 1,-1-1-1,1 1 1,0 0-1,0-1 1,0 1-1,0 0 0,0 0 1,1-1-1,-1 1 1,1 0-1,0 0 1,0 0-1,0 0 0,0 5 1,0-6-112,1 0 0,-1-1 1,0 1-1,1 0 1,-1-1-1,1 1 0,0 0 1,-1-1-1,1 1 0,0-1 1,0 1-1,0-1 0,0 1 1,0-1-1,0 0 0,1 1 1,-1-1-1,0 0 0,1 0 1,1 1-1,2 1 0,-1-1-1,1 0 1,0 0 0,-1 0-1,1 0 1,0-1 0,6 1-1,0 0 0,1-1-1,-1 0 0,1-1 0,-1 0 1,22-3-1,-30 2-38,0 0 1,1 0 0,-1-1-1,0 1 1,0-1 0,0 0-1,0 0 1,0 0-1,0 0 1,0-1 0,-1 1-1,1-1 1,-1 1 0,0-1-1,0 0 1,0 0-1,0 0 1,0 0 0,-1 0-1,1 0 1,-1-1 0,0 1-1,0 0 1,0-1-1,0 1 1,-1-1 0,1 1-1,-1-1 1,0 1 0,0-1-1,0 1 1,-1-1 0,1 1-1,-2-5 1,1 7 9,1 0 0,-1-1 0,0 1 0,0 0 0,0 0 0,0 0 0,0 0 0,0 0 0,0 0 0,0 0 0,0 0 1,0 1-1,0-1 0,-1 0 0,1 1 0,0-1 0,-1 1 0,1-1 0,0 1 0,-1 0 0,1-1 0,-1 1 0,1 0 0,0 0 0,-1 0 0,1 0 1,-1 0-1,1 0 0,0 1 0,-1-1 0,1 0 0,-1 1 0,-1 0 0,2 0-49,0-1 0,0 0 1,0 0-1,0 1 0,1-1 0,-1 1 0,0-1 0,0 1 1,1-1-1,-1 1 0,0-1 0,1 1 0,-1-1 0,1 1 1,-1 0-1,0 0 0,1-1 0,-1 1 0,1 0 0,0 0 1,-1-1-1,1 1 0,0 0 0,-1 0 0,1 0 0,0 0 1,0 0-1,0-1 0,0 1 0,0 0 0,0 0 0,0 0 1,0 0-1,0 0 0,0 0 0,1-1 0,-1 1 0,0 0 1,0 0-1,1 0 0,-1 0 0,1-1 0,-1 1 0,1 0 1,-1 0-1,1-1 0,-1 1 0,1 0 0,-1-1 0,1 1 1,0-1-1,0 1 0,0 0 0,3 1-414,-1 0-1,1 0 1,-1 0-1,1 0 1,0-1-1,-1 1 1,1-1-1,0 0 0,0 0 1,0 0-1,0-1 1,0 0-1,5 1 1,32-4-7398,-12-3-2191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6:55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35 2915,'0'0'16036,"-11"7"-14338,4-2-1439,-1 0 0,1 0 0,0 1 1,1 0-1,-1 0 0,1 1 0,0 0 1,1 0-1,-1 0 0,2 1 0,-1 0 0,1 0 1,0 0-1,1 0 0,-1 0 0,2 1 0,-3 10 1,4-15-222,0 0 0,1 0 0,-1 0 0,1 1 0,0-1 0,0 0 0,1 0 0,-1 1 0,1-1 0,0 0 0,0 0 0,1 0 0,-1 0 1,1 0-1,-1 0 0,1-1 0,1 1 0,-1 0 0,0-1 0,5 6 0,-3-7-24,0 1 1,0-1-1,0 0 1,0 0-1,0 0 1,0-1-1,0 1 1,1-1-1,-1 0 1,1 0-1,-1-1 1,1 1-1,-1-1 1,1 0-1,-1 0 1,1-1-1,-1 1 1,1-1-1,5-2 1,-4 1-86,-1 0 0,1 0 1,-1-1-1,1 0 0,-1 0 1,0 0-1,0-1 0,0 0 1,-1 1-1,1-2 0,-1 1 1,0-1-1,0 1 0,-1-1 1,1 0-1,3-7 0,4-8-233,0-1 0,14-39 0,-20 45 224,0 0 1,-1 0 0,-1 0 0,0-1 0,1-18 0,-5 34 110,1 0 1,0-1 0,0 1 0,-1 0-1,1 0 1,0 0 0,0 0 0,-1-1-1,1 1 1,0 0 0,-1 0 0,1 0-1,0 0 1,0 0 0,-1 0 0,1 0-1,0 0 1,-1 0 0,1 0 0,0 0 0,-1 0-1,1 0 1,0 0 0,-1 0 0,1 0-1,0 0 1,0 0 0,-1 1 0,1-1-1,0 0 1,0 0 0,-1 0 0,1 0-1,0 1 1,0-1 0,-1 0 0,1 0 0,0 1-1,0-1 1,-6 6 146,1 1 0,1-1 0,-1 1 0,1 0-1,0 0 1,1 0 0,0 1 0,-5 15 0,-11 66 1125,17-78-1199,1 1 0,0-1 0,1 1-1,1-1 1,0 1 0,0-1 0,5 17 0,-5-25-172,0 0 0,0 0 1,0 0-1,0 0 1,0 0-1,1 0 1,0 0-1,-1 0 1,1-1-1,0 1 1,0 0-1,1-1 1,-1 0-1,0 0 0,1 1 1,0-2-1,-1 1 1,1 0-1,0 0 1,0-1-1,0 1 1,0-1-1,0 0 1,0 0-1,0 0 1,0-1-1,1 1 0,-1-1 1,6 1-1,6-5-3909,-1-12-2920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6:56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67 8648,'0'0'5098,"7"-7"-3160,24-25 278,-26 22 170,-11 6-1079,-11 7-320,16-3-959,-4 2 67,0 1 0,0-1 0,0 1 0,0 0 0,0 1 0,1-1-1,-1 1 1,1 0 0,0 0 0,0 0 0,0 1 0,1-1 0,-4 7 0,4-7-28,0 1 0,0-1 0,1 0 0,0 1 0,0-1 0,0 1 0,0-1 1,1 1-1,0 0 0,0 0 0,0 0 0,1-1 0,-1 1 0,1 0 0,1 9 0,0-12-48,0-1 0,0 1 0,0-1 0,1 0-1,-1 1 1,0-1 0,1 0 0,-1 0-1,1 0 1,-1 0 0,1 0 0,0-1 0,-1 1-1,1 0 1,0-1 0,0 1 0,-1-1 0,1 0-1,0 1 1,0-1 0,-1 0 0,1 0 0,0 0-1,0 0 1,0-1 0,1 1 0,5-1 5,0 1 0,-1-1 0,0-1 0,1 1 0,8-4 0,-12 3-15,1-1 1,-1 0 0,0 0-1,0 0 1,0 0 0,0-1-1,-1 0 1,1 0-1,-1 0 1,0 0 0,0 0-1,0 0 1,-1-1 0,0 1-1,0-1 1,0 0 0,0 0-1,-1 0 1,1 0 0,-1 0-1,0 0 1,-1 0 0,0 0-1,1 0 1,-2-9 0,1 14-11,0 0 0,0-1 0,-1 1 0,1 0 1,0-1-1,0 1 0,0 0 0,0 0 1,-1-1-1,1 1 0,0 0 0,0 0 0,-1-1 1,1 1-1,0 0 0,0 0 0,-1-1 1,1 1-1,0 0 0,-1 0 0,1 0 0,0 0 1,-1 0-1,1-1 0,0 1 0,-1 0 1,1 0-1,0 0 0,-1 0 0,1 0 0,0 0 1,-1 0-1,1 0 0,0 0 0,-1 0 1,1 0-1,0 0 0,-1 1 0,1-1 1,0 0-1,-1 0 0,1 0 0,0 0 0,-1 1 1,1-1-1,0 0 0,-1 0 0,1 0 1,0 1-1,0-1 0,0 0 0,-1 1 0,1-1 1,0 0-1,-1 1 0,1-1 2,0 1 0,-1-1 0,1 1 0,-1-1 0,1 1 0,0-1-1,-1 1 1,1-1 0,0 1 0,0 0 0,0-1 0,-1 1 0,1-1 0,0 1 0,0-1 0,0 1-1,0 0 1,0-1 0,0 1 0,0-1 0,0 1 0,0 0 0,0-1 0,0 1 0,0-1 0,1 1 0,-1 0-1,0-1 1,0 1 0,1-1 0,-1 1 0,0-1 0,1 1 0,-1-1 0,0 1 0,1-1 0,-1 1-1,1-1 1,-1 0 0,1 1 0,-1-1 0,1 0 0,-1 1 0,1-1 0,-1 0 0,1 0 0,0 1 0,7 3-32,1-1 1,-1 1-1,1-2 1,-1 1 0,1-1-1,0 0 1,0-1 0,12 1-1,81-3-444,-54 0 369,-47 4 195,-1 0-1,0 0 1,-1 0-1,1 0 1,-1 1-1,1-1 1,-1 0-1,0 0 1,-2 5-1,1-1 116,2-6-179,0 1 0,0-1 0,0 1 0,1-1 0,-1 1 0,0-1 0,1 1 0,-1-1 0,1 0 0,0 1 0,-1-1 0,1 1 0,0-1 0,0 0 0,0 0 0,0 0 0,0 1 0,0-1 0,0 0 0,0 0 0,0-1 0,1 1 0,-1 0 0,0 0 0,1 0 0,-1-1 0,0 1 0,1-1 0,-1 1 0,1-1 0,-1 1 0,1-1 0,-1 0 0,1 0 0,1 0 0,63 4 254,-57-4-262,1 0-8,0-1 0,0 0 0,0 0 0,0-1 0,16-6 0,-23 8-18,-1-1 0,1 0 0,-1 0 1,1 0-1,-1 0 0,0 0 0,0-1 0,1 1 0,-1-1 0,0 1 0,0-1 0,0 0 0,-1 0 0,1 0 0,0 0 0,-1 0 1,1 0-1,-1 0 0,0-1 0,0 1 0,0 0 0,0-1 0,0 1 0,0-1 0,-1 1 0,2-6 0,-3 8 4,1-1 0,0 1 0,-1 0-1,1-1 1,0 1 0,-1 0 0,1-1-1,0 1 1,-1 0 0,1 0 0,-1-1-1,1 1 1,0 0 0,-1 0 0,1 0 0,-1 0-1,1 0 1,-1 0 0,1-1 0,-1 1-1,1 0 1,0 0 0,-1 0 0,1 0-1,-1 0 1,1 1 0,-1-1 0,1 0-1,-1 0 1,1 0 0,-1 0 0,1 0-1,0 1 1,-1-1 0,1 0 0,-1 0 0,1 1-1,-2-1 9,1 1 0,0-1 0,0 1-1,0-1 1,0 1 0,0-1 0,0 1-1,0 0 1,1-1 0,-1 1 0,0 0-1,0 0 1,0 0 0,1-1 0,-1 1-1,0 0 1,1 0 0,-1 0-1,0 2 1,1-1 12,0 0 0,0 0 1,1 0-1,-1 0 0,0-1 0,1 1 0,-1 0 0,1 0 0,0 0 1,0-1-1,0 1 0,0 0 0,0-1 0,0 1 0,0-1 0,0 1 0,0-1 1,1 0-1,-1 1 0,1-1 0,-1 0 0,1 0 0,-1 0 0,1 0 0,0 0 1,0 0-1,-1-1 0,1 1 0,0 0 0,0-1 0,3 1 0,8 2 29,0 0-1,0-1 0,17 2 0,-20-3-29,-1-1 0,1 0 0,0 0 0,0-1 0,0 0 0,0-1 0,-1 0 0,1 0 0,10-5 0,-17 6 22,1-1 0,-1 0 1,0 0-1,0 0 0,0 0 1,0-1-1,0 1 1,-1-1-1,1 0 0,-1 1 1,0-1-1,0 0 0,0-1 1,0 1-1,0 0 1,-1 0-1,1-1 0,-1 1 1,0-1-1,0 1 1,0-1-1,0 0 0,-1 1 1,0-1-1,0 0 0,0 1 1,0-8-1,-1 8 2,0 0 0,0-1-1,0 1 1,-1 0 0,1-1 0,-1 1-1,1 0 1,-1 0 0,0 0 0,-1 0-1,1 1 1,0-1 0,-1 1 0,-2-3-1,-16-20 102,54 33-2371,-21-3 566,-1-1-1,0 0 1,1-1-1,12 1 0,20-1-9164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6:57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51 2498,'1'-7'4287,"-2"-20"1413,1 26-5514,0 1 1,0-1 0,0 0 0,0 0 0,0 1 0,-1-1 0,1 0 0,0 1 0,0-1 0,-1 0 0,1 1-1,0-1 1,-1 0 0,1 1 0,0-1 0,-1 1 0,1-1 0,-1 0 0,1 1 0,-1-1 0,0 1 0,1 0-1,-1-1 1,1 1 0,-1-1 0,0 1 0,1 0 0,-2-1 0,1 5 87,0-1-1,0 1 1,0 0-1,0-1 1,0 1 0,1 0-1,0 0 1,0 0-1,0-1 1,0 5 0,0-6-70,-5 339 6463,20-384-6112,-11 16-666,-1 1 0,-2-38 0,-1 55-16,0-1 1,-1 1-1,-1-1 1,0 1 0,0-1-1,-1 1 1,0 0-1,0 0 1,-1 0 0,-5-8-1,-5 4-140,7 21-15,6-5 272,1-1 0,0 0 0,0 1 0,0-1 0,0 0 0,1 1 0,-1-1 0,0 1 0,1-1 0,0 0 0,0 0 0,-1 1 0,1-1 0,2 3 0,1-1 28,1 0 1,-1 0-1,1 0 1,0-1-1,-1 0 0,1 0 1,1 0-1,-1-1 1,0 1-1,1-1 1,-1 0-1,1-1 0,-1 0 1,1 0-1,0 0 1,7 0-1,9 1 59,0-2 0,44-4 0,-59 3-70,1 0 0,-1-1-1,1 0 1,-1 0 0,0-1-1,0 0 1,0 0 0,0-1-1,-1 0 1,10-7-1,-12 9-10,-1-1 0,0 0-1,1 0 1,-1-1-1,-1 1 1,1-1 0,0 1-1,-1-1 1,0 0-1,0 0 1,0 0 0,0 0-1,-1 0 1,0-1-1,1 1 1,-1 0 0,-1-1-1,1-8 1,-1 13 2,0-1 1,1 1-1,-1 0 1,0-1-1,0 1 1,0 0-1,0-1 1,0 1-1,-1 0 1,1-1-1,0 1 1,0 0-1,0-1 1,0 1-1,0 0 1,0-1-1,0 1 1,-1 0-1,1-1 1,0 1-1,0 0 1,0 0-1,-1-1 1,1 1-1,0 0 1,0 0-1,-1-1 1,1 1-1,0 0 1,-1 0-1,1 0 1,0 0-1,-1-1 1,1 1-1,0 0 1,-1 0-1,0 0 1,-14 6-114,-12 20-50,23-19 207,1 0 0,-1 0 0,2 0-1,-1 1 1,1-1 0,0 1-1,1-1 1,-1 1 0,2 0-1,-1 0 1,1 10 0,1-15-25,-1 0 0,1 0 0,0-1-1,0 1 1,0 0 0,0 0 0,0 0 0,1-1 0,-1 1 0,1-1 0,0 1 0,-1-1-1,1 1 1,0-1 0,1 0 0,-1 0 0,0 0 0,1 0 0,-1-1 0,1 1 0,-1-1-1,1 1 1,0-1 0,0 0 0,-1 0 0,1 0 0,0 0 0,0-1 0,0 1 0,0-1-1,4 1 1,13 1 26,0 0 0,1-2 0,-1 0 0,27-4 0,-40 3-57,0 0-1,-1 0 0,1-1 1,-1 1-1,0-2 1,1 1-1,-1-1 0,0 0 1,0 0-1,-1 0 1,1-1-1,-1 0 0,1 0 1,-1 0-1,-1-1 1,1 0-1,5-6 0,-10 10 14,1 1 0,0-1 0,-1 0 0,1 1 0,-1-1-1,1 0 1,-1 0 0,1 0 0,-1 1 0,0-1 0,1 0-1,-1 0 1,0 0 0,0 0 0,1 0 0,-1 0 0,0 0 0,0 1-1,0-1 1,0 0 0,0 0 0,0 0 0,-1 0 0,1 0-1,0 0 1,0 0 0,-1 0 0,1 1 0,0-1 0,-1 0 0,0-1-1,-1 1 3,0 0-1,1 0 0,-1 0 1,0 0-1,0 1 0,0-1 1,1 1-1,-1-1 0,0 1 1,0 0-1,0 0 0,0 0 1,0 0-1,-2 0 0,-4 1 20,1 0-1,0 0 0,-1 0 1,1 1-1,0 0 0,0 1 1,-11 4-1,15-5-9,1 0 0,-1 0 0,1-1 0,0 2 0,0-1 0,-1 0 0,1 0 1,0 1-1,1-1 0,-1 1 0,0-1 0,1 1 0,0 0 0,-1 0 0,1 0 0,0 0 0,0-1 0,1 1 0,-1 1 0,1-1 0,-1 3 0,2-4-6,-1 1 0,1 0-1,0-1 1,-1 0-1,1 1 1,1-1 0,-1 1-1,0-1 1,0 0-1,1 0 1,-1 0 0,1 0-1,0 0 1,0 0-1,0 0 1,0 0 0,0-1-1,0 1 1,0-1-1,0 0 1,1 1 0,-1-1-1,0 0 1,1 0-1,3 0 1,10 4-687,1-1-1,0 0 1,0-1 0,0-1-1,0-1 1,0-1 0,31-2 0,19-6-4677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6:58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6 9801,'0'0'168,"0"0"-1,0-1 1,0 1-1,0 0 1,0 0 0,0 0-1,0 0 1,0-1-1,0 1 1,0 0-1,0 0 1,0 0-1,0 0 1,0-1-1,0 1 1,0 0 0,0 0-1,0 0 1,0 0-1,0-1 1,0 1-1,0 0 1,0 0-1,0 0 1,0 0-1,-1 0 1,1-1-1,0 1 1,0 0 0,0 0-1,0 0 1,0 0-1,0 0 1,-1 0-1,1 0 1,0-1-1,0 1 1,0 0-1,0 0 1,-1 0 0,1 0-1,0 0 1,0 0-1,0 0 1,0 0-1,-1 0 1,1 0-1,0 0 1,0 0-1,0 0 1,0 0 0,-1 0-1,1 0 1,0 0-1,0 0 1,0 0-1,0 0 1,-1 1-1,1-1 1,0 0-1,0 0 1,0 0-1,0 0 1,-6 17 2514,2 22-1769,3-35-797,1 0 0,0 0 0,0 0 1,1 0-1,-1 0 0,1 0 0,0 0 0,0 0 1,0 0-1,0-1 0,1 1 0,0 0 0,3 6 1,-2-8-83,-1 0 1,1 0 0,-1 0-1,1-1 1,0 1-1,0-1 1,0 0 0,0 1-1,0-1 1,0 0 0,0-1-1,0 1 1,0 0-1,1-1 1,-1 0 0,0 0-1,0 0 1,4 0 0,6-1 7,-1 0 1,1-1 0,-1 0-1,1-1 1,22-8 0,13-3-27,-47 13-21,-1 1 1,1 0-1,0-1 1,0 1-1,-1 0 1,1 0-1,0-1 1,0 1-1,-1 0 1,1 0-1,0 0 1,0 0-1,0 0 1,-1 0-1,1 0 1,0 1-1,0-1 1,-1 0-1,1 0 1,0 0-1,0 1 1,-1-1-1,1 1 0,0-1 1,-1 0-1,1 1 1,0-1-1,-1 1 1,1-1-1,-1 1 1,2 1-1,-1 23-6,0 4 219,-1-29-190,0 1 0,1 0-1,-1 0 1,1 0 0,-1 0 0,1 0-1,0-1 1,-1 1 0,1 0-1,0 0 1,-1-1 0,1 1 0,0-1-1,0 1 1,0 0 0,0-1-1,-1 0 1,1 1 0,0-1-1,0 1 1,0-1 0,0 0 0,0 0-1,0 0 1,0 1 0,0-1-1,0 0 1,1 0 0,6-1 24,0 0 1,0-1 0,0 0 0,-1 0-1,1 0 1,0-1 0,-1 0-1,0 0 1,0-1 0,0 0-1,0-1 1,-1 1 0,1-1-1,-1 0 1,7-9 0,46-28-1041,-59 42 985,0-1 0,0 1-1,1 0 1,-1-1 0,0 1 0,1 0 0,-1 0 0,0 0 0,1-1 0,-1 1 0,0 0-1,1 0 1,-1 0 0,0 0 0,1 0 0,-1 0 0,0 0 0,1 0 0,-1 0 0,1 0-1,-1 0 1,0 0 0,1 0 0,-1 0 0,0 0 0,1 0 0,-1 0 0,1 0 0,-1 0-1,0 0 1,1 1 0,-1-1 0,0 0 0,1 0 0,-1 0 0,0 1 0,0-1 0,1 0-1,-1 0 1,0 1 0,0-1 0,1 0 0,-1 1 0,0-1 0,0 0 0,0 1 0,1-1-1,-1 0 1,0 1 0,0-1 0,0 0 0,0 1 0,0-1 0,0 1 0,0-1 0,0 0-1,0 1 1,0-1 0,0 1 0,0-1 0,0 1 0,-6 32-195,2-15-1819,5-18 1729,1 1 1,-1-1 0,0 0-1,0 1 1,0-1 0,0 0-1,1 0 1,-1 0 0,0 0-1,0 0 1,1 0 0,-1 0-1,0-1 1,0 1 0,0 0-1,0-1 1,1 1 0,-1 0-1,0-1 1,0 0 0,0 1-1,1-2 1,13-12-5725,0-7-3683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6:59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0 448,'0'0'18087,"-3"12"-17009,-3 8-324,2 1-1,1 0 0,-1 36 1,4-44-528,0-1 0,1 1 1,0 0-1,1 0 0,0-1 1,1 1-1,1-1 0,8 20 0,-7-21-71,12 22 88,-16-31-226,-1-1-1,1 0 1,0 0 0,0 0-1,0 0 1,0 1 0,0-1-1,0-1 1,0 1 0,0 0 0,0 0-1,1 0 1,-1 0 0,0-1-1,1 1 1,-1-1 0,0 1-1,1-1 1,2 1 0,-4-27 292,-8-29-283,8 53-41,0 0 0,-1 1 0,1-1 0,-1 0 0,1 1 0,-1-1 0,0 0-1,0 1 1,0-1 0,1 1 0,-2-1 0,1 1 0,0-1 0,0 1 0,0 0 0,-1-1 0,1 1 0,-1 0 0,1 0 0,-1 0 0,1 0 0,-1 0 0,1 1 0,-1-1 0,0 0 0,1 1 0,-4-1 0,5 1 19,0 0-1,0 0 0,0 1 0,-1-1 1,1 0-1,0 0 0,0 0 0,0 1 1,0-1-1,-1 0 0,1 0 0,0 0 1,0 1-1,0-1 0,0 0 0,0 0 1,0 1-1,0-1 0,0 0 1,0 0-1,0 1 0,0-1 0,0 0 1,0 1-1,0-1 0,0 0 0,0 0 1,0 1-1,0-1 0,0 0 0,0 0 1,0 0-1,1 1 0,-1-1 0,0 0 1,0 0-1,0 1 0,0-1 0,1 0 1,-1 0-1,0 0 0,0 0 1,0 1-1,1-1 0,-1 0 0,0 0 1,0 0-1,0 0 0,1 0 0,-1 0 1,0 0-1,1 1 0,10 9 230,-19-10 1189,5 0-4349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7:00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95 10410,'0'-3'562,"0"1"0,0 0 0,0 0 0,0 0 1,0 0-1,0 0 0,-1 0 0,1-1 0,-1 1 0,0 0 0,1 0 1,-1 0-1,0 0 0,0 1 0,0-1 0,-3-3 0,2 3-316,0 1-1,-1 0 1,1 0-1,0-1 1,-1 1-1,1 1 1,-1-1-1,1 0 1,-1 1-1,0-1 1,1 1 0,-1 0-1,0-1 1,-2 2-1,-1-1-133,0 0 1,0 1-1,0 0 0,0 0 1,0 0-1,0 1 0,0 0 1,1 0-1,-1 0 0,1 1 1,-1 0-1,1 0 0,0 0 1,0 1-1,0 0 1,1 0-1,-1 0 0,1 0 1,-5 7-1,2-3 8,2 0 0,-1 0 0,1 1 1,0 0-1,1 0 0,0 0 0,1 0 0,0 1 0,0-1 1,1 1-1,-2 12 0,4-21-107,0 0 0,0 0 1,0 0-1,0 0 0,0 0 1,0 0-1,1 0 0,-1-1 1,0 1-1,0 0 0,1 0 1,-1 0-1,1 0 0,-1 0 1,1 0-1,-1 0 0,1 0 1,-1-1-1,1 1 0,0 0 1,-1-1-1,1 1 0,0 0 0,0-1 1,-1 1-1,1-1 0,0 1 1,0-1-1,0 1 0,0-1 1,0 0-1,0 1 0,0-1 1,0 0-1,0 0 0,0 1 1,0-1-1,0 0 0,0 0 1,0 0-1,0-1 0,0 1 1,0 0-1,0 0 0,0 0 0,0-1 1,0 1-1,1-1 0,5-1 38,0 1-1,0-2 1,0 1-1,0-1 1,9-5-1,-1-1-21,-1-1-1,0-1 0,0 0 1,-1-1-1,20-23 0,-27 29-29,-1-1 0,0 0 0,0 0 0,-1-1 0,1 1 0,-2-1 0,1 0 0,-1 0 0,0 0 0,-1-1 0,0 1-1,0-1 1,0-13 0,-2 22 0,0-1-1,1 1 0,-1-1 0,0 1 1,0-1-1,0 1 0,0-1 0,0 0 1,0 1-1,-1-1 0,1 1 0,0-1 1,0 1-1,0-1 0,0 1 0,-1-1 1,1 1-1,0-1 0,0 1 0,-1 0 1,1-1-1,0 1 0,-1-1 0,1 1 1,0 0-1,-1-1 0,1 1 0,-1 0 1,1-1-1,-1 1 0,0 0 0,-15 6-15,-12 23 122,24-22-69,1-1 0,0 1 0,0 0 0,1-1 0,0 1 0,0 1 0,0-1 0,1 0 0,0 0 0,1 0 0,-1 1 0,1-1 0,1 0 0,0 1 0,0-1 0,0 0 0,1 0 0,2 9 0,-2-12-95,0 0 0,1 1 0,-1-1 0,1 0 0,0 0 0,0 0 1,0-1-1,0 1 0,1-1 0,-1 1 0,8 4 0,-5-5-331,-1 0 1,1 0-1,-1-1 1,1 0-1,0 0 1,-1 0-1,1-1 1,0 0-1,0 0 1,12 0-1,6-2-3592,-4-6-2179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7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20484,'20'5'1273,"-2"13"-1161,2 5-56,8 6 72,1 8-448,8 4-296,-1 0 543,0-4-135,-1-3-64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46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4 218 13549,'0'0'2920,"3"0"644,19 0-1832,-18-1-1594,1 1 0,-1-1-1,1 0 1,-1 0 0,0-1 0,1 1 0,-1-1 0,0 0 0,0 0 0,0 0 0,0 0 0,-1-1 0,1 0 0,-1 0 0,5-4 0,-6 5 13,0 0 1,0 0-1,-1 0 1,1 0-1,0 0 1,-1-1-1,1 1 0,-1 0 1,0-1-1,0 0 1,0 1-1,0-1 1,0 0-1,-1 1 0,1-1 1,-1 0-1,0 0 1,1 1-1,-1-1 1,-1 0-1,1 0 0,0 1 1,-1-1-1,1 0 1,-3-4-1,3 5-118,0 1 1,-1 0-1,1 0 0,-1 0 0,1 0 0,-1-1 1,1 1-1,-1 0 0,0 0 0,0 0 0,1 0 1,-1 0-1,0 1 0,0-1 0,0 0 1,0 0-1,0 1 0,0-1 0,0 0 0,0 1 1,-1-1-1,1 1 0,0-1 0,0 1 1,0 0-1,-1-1 0,1 1 0,0 0 0,0 0 1,-1 0-1,1 0 0,0 0 0,0 0 0,-1 0 1,1 1-1,0-1 0,0 0 0,0 1 1,-1-1-1,1 1 0,0-1 0,0 1 0,0-1 1,0 1-1,0 0 0,0 0 0,-2 1 1,-2 2-54,0 1 0,0 0 0,0 0 0,1 0 0,0 0 1,0 1-1,-5 7 0,-11 35 8,19-45 21,0 0 1,1 0-1,-1 0 0,0 0 1,1 0-1,0 1 0,0-1 1,0 0-1,0 0 0,0 1 1,1-1-1,-1 0 1,1 0-1,1 4 0,0-6 4,-1 0 1,1 0-1,-1 0 0,1 0 0,-1 0 0,1 0 1,0-1-1,-1 1 0,1 0 0,0-1 0,0 1 0,0-1 1,-1 0-1,1 0 0,0 0 0,0 0 0,3 0 1,42-2 133,-39 2-153,23-5-93,-25 4-46,1 0 0,0 0 0,0 0 0,-1 1 0,1 0 0,0 0 0,0 1 0,8 1 0,-14-2 186,-1 0-1,0 0 0,1 0 1,-1 0-1,0 0 0,1 0 1,-1 0-1,0 0 0,1 0 1,-1 0-1,0 0 0,1 0 1,-1-1-1,0 1 0,1 0 1,-1 0-1,0 0 0,0 0 1,1-1-1,-1 1 0,0 0 1,0 0-1,1-1 1,-1 1-1,0 0 0,0 0 1,0-1-1,1 1 0,-1 0 1,0-1-1,0 1 0,0 0 1,0-1-1,0 1 0,0 0 1,1-1-1,3-23 974,-4-36 61,-1 44-834,1-2-152,0 10-47,-1 1-1,2-1 0,-1 0 0,1 1 1,0-1-1,4-11 0,-4 16-137,0 0 0,1 1-1,-1-1 1,1 1 0,0-1-1,0 1 1,0 0 0,0-1-1,1 1 1,-1 0 0,0 1-1,1-1 1,0 0 0,-1 1-1,1-1 1,0 1 0,-1 0-1,1 0 1,0 0 0,4-1-1,36-9-5812,-23 4-519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7:00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13677,'0'0'9977,"-1"12"-8775,-9 51 122,3-33-625,2 0 1,1 1-1,2-1 0,2 54 0,0-83-687,1 1 1,-1 0-1,1 0 0,0-1 1,0 1-1,0 0 0,0-1 1,0 1-1,0-1 0,0 1 1,0-1-1,0 0 0,1 1 1,-1-1-1,0 0 1,1 0-1,-1 0 0,1 0 1,0 0-1,-1 0 0,1-1 1,0 1-1,-1 0 0,1-1 1,0 0-1,0 1 0,0-1 1,-1 0-1,1 0 0,0 0 1,3 0-1,9 0-28,-1-1-1,1 0 1,18-5 0,-5 1-405,-26 5 414,0 1-1,0-1 1,0 1-1,0-1 0,0 0 1,-1 1-1,1-1 1,0 1-1,0 0 0,-1-1 1,1 1-1,0 0 1,-1-1-1,1 1 1,-1 0-1,1 0 0,-1-1 1,1 1-1,-1 0 1,1 0-1,-1 0 0,0 0 1,1 0-1,-1 0 1,0-1-1,0 1 1,0 0-1,0 0 0,0 0 1,0 0-1,0 0 1,0 2-1,-1 44 187,1-33-97,0-11-48,-1 0 0,1 0 0,0 1 0,-1-1 0,0 0 0,0 0 0,0 0 0,0 0 0,-1 0 0,1 0 0,-1 0-1,1 0 1,-1 0 0,0-1 0,0 1 0,-1-1 0,1 0 0,0 1 0,-1-1 0,1 0 0,-1 0 0,0 0 0,0-1 0,1 1 0,-1-1 0,0 0 0,-1 1 0,1-1 0,0-1 0,-6 2 0,4-1-41,1 0 1,-1 0 0,0-1-1,1 0 1,-1 0-1,0 0 1,0-1 0,1 1-1,-1-1 1,0 0 0,1 0-1,-1-1 1,1 1 0,0-1-1,-1 0 1,1 0 0,0-1-1,0 1 1,0-1 0,1 0-1,-5-4 1,4 2-353,-1-1 1,1 0-1,0 0 0,1 0 1,-6-11-1,8 14-160,0 0-1,0-1 0,0 1 1,1 0-1,-1 0 1,1 0-1,-1 0 1,1-7-1,3 8-224,0 1 0,0-1 1,0 1-1,0 0 0,0 0 0,0 0 0,0 0 1,0 1-1,0-1 0,0 1 0,0-1 0,0 1 1,6 1-1,2-2-2370,17-3-4702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7:01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13645,'0'0'14648,"-4"11"-13938,-22 77 446,24-80-1097,1 0 0,-1 0 0,1 1 0,1-1 0,0 0 0,0 1 0,1-1 0,0 0 0,0 1 0,4 12 0,-5-20-52,0 1 0,1-1 1,-1 0-1,0 0 0,1 0 0,-1 0 1,1 0-1,-1 0 0,1 0 0,-1 0 0,1 0 1,0 0-1,0 0 0,-1 0 0,1 0 1,0-1-1,0 1 0,0 0 0,0 0 1,0-1-1,0 1 0,0-1 0,0 1 1,0-1-1,0 1 0,0-1 0,0 0 1,1 0-1,-1 1 0,0-1 0,0 0 1,0 0-1,0 0 0,0 0 0,1 0 1,-1 0-1,0-1 0,1 1 0,0-1-5,0 0-1,-1-1 0,1 1 1,0 0-1,-1-1 0,1 1 1,-1-1-1,0 0 0,1 1 1,-1-1-1,0 0 1,0 0-1,0 1 0,0-1 1,0 0-1,-1 0 0,1 0 1,-1 0-1,1-4 0,5-79-567,-6 77 516,-1 1-1,1 0 0,-1-1 1,0 1-1,-1 0 0,0 0 0,0 0 1,-1 0-1,-4-10 0,6 17 46,1 0 1,0 1-1,0-1 0,0 0 0,0 0 0,0 0 0,0 0 0,0 1 0,-1-1 0,1 0 0,0 0 0,0 0 0,0 0 0,0 0 0,0 0 0,-1 1 0,1-1 0,0 0 0,0 0 0,0 0 1,-1 0-1,1 0 0,0 0 0,0 0 0,0 0 0,-1 0 0,1 0 0,0 0 0,0 0 0,0 0 0,-1 0 0,1 0 0,0 0 0,0 0 0,0 0 0,-1 0 0,1 0 0,0 0 1,0 0-1,0-1 0,-1 1 0,1 0 0,0 0 0,0 0 0,0 0 0,0 0 0,0 0 0,-1-1 0,1 1 0,0 0 0,0 0 0,0 0 0,0 0 0,0-1 0,0 1 0,0 0 0,0 0 1,0 0-1,-1-1 0,1 1 0,0 0 0,0 0 0,0 0 0,0-1 0,0 2-30,1 0 1,-1 0-1,0 0 0,0 0 1,0 0-1,1-1 0,-1 1 1,0 0-1,1 0 0,-1 0 1,1 0-1,-1-1 1,1 1-1,-1 0 0,1-1 1,0 1-1,-1 0 0,1-1 1,0 1-1,0 0 0,1 0 1,7 4-642,0-1 0,1 0 0,0 0 0,0-1 0,0 0 0,16 1 0,33 1-5766,-24-5-935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7:01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15 9865,'0'0'5894,"-8"-3"-3321,1 0-2328,1 1 1,-1 0-1,0 1 0,0-1 1,0 1-1,1 1 0,-1-1 1,0 1-1,0 0 0,0 1 1,0-1-1,0 2 0,0-1 1,0 1-1,1 0 0,-1 0 1,1 0-1,-1 1 0,1 0 1,0 1-1,0-1 0,-9 8 1,10-6-10,1 0 0,-1 0 0,1 0 0,0 0 0,1 1 0,-1-1 0,1 1 0,0 0 0,1 0-1,-1 0 1,1 0 0,-2 13 0,4-16-190,-1-1-1,1 0 0,0 1 1,0-1-1,0 1 0,0-1 0,1 1 1,-1-1-1,1 1 0,-1-1 0,1 0 1,0 1-1,0-1 0,0 0 1,0 0-1,0 0 0,1 0 0,-1 0 1,1 0-1,-1 0 0,1 0 1,0 0-1,0-1 0,-1 1 0,1-1 1,0 1-1,1-1 0,-1 0 0,0 0 1,0 0-1,0 0 0,1 0 1,-1 0-1,1 0 0,3 0 0,3 0-18,-1 1 0,1-1 0,0 0 0,0-1 0,0 0-1,0-1 1,0 1 0,0-2 0,0 1 0,-1-1 0,14-5 0,-18 5-19,0 1 0,-1-1 0,1 0 0,0 0 0,-1 0 0,0-1 0,1 1 0,-1-1 0,0 0 0,0 0 0,0 0 0,-1 0 0,1 0 0,-1-1 0,0 1 0,0-1 0,0 1 0,0-1 0,0 0 0,-1 0 0,0 0 0,0 0 0,0 0 1,0 0-1,-1 0 0,1-8 0,-1 7 19,0 1 1,-1-1-1,0 0 1,0 1 0,0-1-1,0 1 1,0-1-1,-1 1 1,0 0 0,-3-6-1,3 7-158,1 1-1,0 0 1,-1 0 0,1 1-1,-1-1 1,0 0 0,0 0-1,0 1 1,0-1 0,0 1-1,0 0 1,0 0 0,0-1-1,0 1 1,-1 1 0,1-1-1,0 0 1,-1 0 0,1 1-1,-1 0 1,1-1 0,-3 1-1,6 15-12648,10-5 4351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7:01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36 11915,'0'0'10090,"-9"-6"-7998,6 4-1981,-2-2 122,0 0-1,-1 1 1,1 0 0,0 0 0,-1 0-1,-9-2 1,13 4-165,-1 1-1,1 0 1,-1-1 0,1 1-1,-1 0 1,1 0 0,-1 0-1,1 0 1,-1 1 0,1-1-1,-1 1 1,1 0 0,-1-1-1,1 1 1,-1 0-1,1 0 1,0 1 0,0-1-1,0 0 1,-1 1 0,1-1-1,1 1 1,-5 4 0,3-3 13,0 0 1,0 0 0,1 1 0,-1 0-1,1-1 1,-1 1 0,1 0-1,0 0 1,1 0 0,-1 0 0,1 1-1,0-1 1,0 0 0,0 1 0,0-1-1,1 0 1,0 8 0,0-10-63,1 0 1,-1 1 0,1-1-1,0 0 1,0 0 0,0 0-1,0 1 1,0-1 0,1 0-1,-1 0 1,0 0-1,1-1 1,0 1 0,-1 0-1,1-1 1,0 1 0,0-1-1,0 1 1,0-1 0,0 0-1,0 0 1,0 0 0,1 0-1,-1 0 1,0 0-1,0-1 1,1 1 0,-1-1-1,1 1 1,-1-1 0,0 0-1,5 0 1,0 0-10,-1 0 0,1 0 0,0-1 0,-1 0 0,1 0 0,-1-1 0,1 1 0,-1-1 0,0-1 0,1 1 0,8-6 0,-12 6-24,0 0 1,0 0 0,0 0-1,0-1 1,-1 1 0,1-1-1,-1 0 1,1 0 0,-1 0-1,0 0 1,0 0 0,0 0-1,-1 0 1,1-1 0,-1 1-1,0-1 1,0 1 0,0-1-1,0 0 1,-1 1 0,1-1-1,-1-5 1,0 9 12,0 0-1,0 0 1,0-1 0,0 1-1,0 0 1,0 0-1,0-1 1,0 1 0,0 0-1,0 0 1,0-1-1,0 1 1,0 0 0,0 0-1,0-1 1,0 1-1,-1 0 1,1 0 0,0-1-1,0 1 1,0 0-1,0 0 1,-1 0 0,1 0-1,0-1 1,0 1-1,0 0 1,-1 0 0,1 0-1,0 0 1,0 0-1,-1 0 1,1-1 0,0 1-1,0 0 1,-1 0-1,1 0 1,0 0 0,0 0-1,-1 0 1,-13 5-105,-9 13-40,21-16 108,0 1 1,1-1-1,-1 1 1,0 0 0,1 0-1,0 0 1,0 0 0,0 0-1,0 0 1,0 0-1,0 0 1,1 0 0,-1 0-1,1 1 1,0-1 0,0 0-1,1 6 1,0-7-24,0 0 1,-1 0-1,1 0 0,0 0 1,0 0-1,0 0 0,0 0 1,1 0-1,-1-1 1,0 1-1,1-1 0,-1 1 1,1-1-1,0 1 0,-1-1 1,1 0-1,0 0 1,0 0-1,0 0 0,0 0 1,0 0-1,0 0 0,0-1 1,0 1-1,0-1 1,0 1-1,3-1 0,4 1-1136,0 0 0,0-1 0,0 0 0,0-1 0,0 0 0,0 0 0,0-1 0,9-3 0,15-10-4045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7:02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102 135 10762,'0'0'9866,"-9"0"-7950,5 0-1778,0 0 0,1 0 1,-1 0-1,0 1 0,1-1 0,-1 1 0,1 0 0,-1 0 1,1 0-1,-1 0 0,1 1 0,0-1 0,-1 1 1,1 0-1,0 0 0,0 0 0,0 0 0,1 1 1,-1-1-1,0 1 0,1-1 0,0 1 0,-1 0 0,1 0 1,0 0-1,1 1 0,-1-1 0,1 0 0,-1 1 1,1-1-1,0 0 0,0 1 0,0 0 0,0 3 1,1-6-115,0 1 1,0 0 0,-1-1 0,1 1 0,0-1-1,1 1 1,-1 0 0,0-1 0,0 1 0,1-1 0,-1 1-1,1-1 1,-1 1 0,1-1 0,-1 1 0,1-1 0,0 1-1,0-1 1,0 0 0,0 0 0,0 1 0,0-1-1,0 0 1,0 0 0,1 0 0,-1 0 0,0 0 0,1 0-1,-1-1 1,2 2 0,3-1-1,0 0 0,0 0 0,0 0 0,0-1 0,0 0 0,11-1 0,-10 1 5,0-1-28,0-1 0,1 0 1,-1 0-1,0 0 0,0-1 0,0 0 1,-1 0-1,1-1 0,-1 0 0,0 0 1,1-1-1,-2 1 0,1-1 0,-1-1 1,0 1-1,0-1 0,0 1 1,-1-2-1,5-6 0,-3 3-21,1-1 0,-1 0-1,-1 0 1,0-1 0,0 1 0,-2-1-1,1 0 1,-1 0 0,-1-1 0,2-20-1,-4 32 39,0 0-1,0 0 0,0 0 0,0 0 0,0 0 0,0 0 1,0 0-1,0 1 0,0-1 0,0 0 0,-1 0 1,1 0-1,0 0 0,-1 0 0,1 0 0,0 0 1,-1 0-1,0 0 0,1 1 0,-1-1 0,0-1 1,0 2-4,0 0 1,0 0-1,1 0 1,-1 0-1,0 0 1,1 0-1,-1 1 1,1-1-1,-1 0 0,0 0 1,1 1-1,-1-1 1,1 0-1,-1 1 1,0-1-1,1 1 1,-1-1-1,1 1 1,-1-1-1,1 1 1,0-1-1,-1 1 1,-24 40 309,22-33-231,1 1 0,-1-1 0,2 1 0,-1 0 0,1-1 0,1 1 0,0 0 0,0 0 0,0-1 0,1 1 0,1 0 0,-1-1 0,1 1 0,1-1 0,0 1 0,4 9 1,-4-12-324,1 0 1,-1-1 0,1 0 0,0 0-1,0 0 1,0 0 0,1 0 0,-1-1-1,11 7 1,-9-7-744,-1-1 0,1 0-1,0-1 1,0 1 0,0-1-1,0-1 1,0 1 0,0-1-1,0 0 1,0 0 0,8 0 0,13-1-15438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7:03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10826,'0'0'10506,"-6"9"-9000,1-3-1277,1 1 1,0-1-1,0 1 1,0 0-1,1 0 1,0 0-1,0 0 1,1 0 0,0 1-1,0-1 1,1 1-1,-1 10 1,2-13-115,0 0 1,0 0 0,0 0-1,1 0 1,0 0 0,0 0-1,0 0 1,0-1-1,4 8 1,-4-10-80,0 0 0,1-1 0,0 1 0,-1 0 0,1 0 0,0-1 0,0 1 0,0-1 0,0 0 0,0 0 0,0 0 0,0 0 0,1 0 0,-1 0 0,0 0 0,1 0 0,-1-1 0,0 0 0,1 1 0,-1-1 0,5 0 0,2 0 6,-1 0-1,0 0 1,1-1-1,-1 0 1,1 0-1,-1-1 1,0 0-1,0-1 1,0 0-1,0 0 1,0-1-1,13-8 1,10-4 11,-30 53-26,-1-36-3,0-1 0,0 1 1,0 0-1,0 0 1,0 0-1,0 0 1,0 0-1,1 0 1,-1 0-1,0 0 1,1-1-1,-1 1 1,0 0-1,1 0 1,-1 0-1,1-1 1,0 1-1,-1 0 0,1 0 1,-1-1-1,1 1 1,0-1-1,0 1 1,-1 0-1,1-1 1,0 0-1,0 1 1,1 0-1,1 0 8,0-1-1,-1 1 1,1-1 0,0 0-1,0 0 1,0 0-1,0 0 1,0-1 0,4 0-1,62-24 128,-67 24-148,17-8-69,-12 6-32,-1-1-1,1 1 1,0 0 0,1 1 0,11-3 0,-18 5 80,0-1 0,1 1 0,-1 0 0,0 0 0,0 1 1,1-1-1,-1 0 0,0 0 0,0 0 0,1 1 1,-1-1-1,0 1 0,0-1 0,0 1 0,1-1 1,-1 1-1,0 0 0,0 0 0,0-1 0,0 1 1,0 0-1,-1 0 0,1 0 0,0 0 0,0 0 1,-1 0-1,1 0 0,0 0 0,-1 1 0,1-1 1,-1 0-1,1 0 0,-1 0 0,0 1 0,1-1 0,-1 0 1,0 0-1,0 2 0,13 43-920,-13-45 889,0 0 0,0 0 0,0 0 0,1-1 1,-1 1-1,0 0 0,1 0 0,-1 0 0,1 0 0,-1-1 0,1 1 0,-1 0 1,1-1-1,-1 1 0,1 0 0,0-1 0,-1 1 0,1 0 0,0-1 1,0 1-1,-1-1 0,1 0 0,0 1 0,0-1 0,0 0 0,0 1 0,-1-1 1,1 0-1,0 0 0,0 0 0,0 0 0,0 0 0,0 0 0,0 0 1,0 0-1,0 0 0,-1 0 0,1 0 0,0 0 0,0-1 0,0 1 0,0 0 1,0-1-1,-1 1 0,1-1 0,0 1 0,0-1 0,-1 1 0,2-2 1,0 0-595,-1 0 0,0 0 0,0 0 0,0 0 1,0-1-1,0 1 0,0 0 0,-1-1 1,1 1-1,0-4 0,0-12-5840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7:03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13933,'0'0'9033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7:04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10282,'0'0'11669,"-5"13"-10531,-3 16-399,0 0 0,2 1 1,2 0-1,-2 49 0,9 136 1020,3-171-1421,-6-43-305,0 0 0,0 0 1,0 0-1,1 0 0,-1 0 1,0 0-1,0 0 0,1 1 0,-1-1 1,0 0-1,1 0 0,-1 0 1,1 0-1,-1-1 0,1 1 0,0 0 1,-1 0-1,1 0 0,0 0 1,0-1-1,0 1 0,-1 0 0,1-1 1,0 1-1,0 0 0,0-1 1,0 1-1,0-1 0,0 0 1,0 1-1,0-1 0,2 1 0,-2-4-5,0 1 0,0 0 0,0-1 0,0 1-1,0-1 1,-1 1 0,1-1 0,-1 1-1,0-1 1,1 1 0,-1-1 0,0 0 0,-1-4-1,1 2-5,0-10-262,-1-1-1,-1 1 0,0-1 0,-1 1 0,-1 0 1,-11-28-1,-1-7-908,16 49 1085,9 11-235,-2-5 299,-1 0 1,1-1 0,0 0-1,0-1 1,1 0-1,-1 0 1,1 0-1,0-1 1,-1 0 0,12 1-1,-4-1 18,0-1 0,0 0 0,0-1 0,27-3 0,-38 2-2,0 0 1,1 0-1,-1-1 0,0 1 1,-1-1-1,1 0 0,0 0 1,-1 0-1,1-1 1,-1 1-1,1-1 0,-1 0 1,0 0-1,4-4 1,-6 4-6,1 1 1,0 0-1,0-1 1,-1 0 0,1 1-1,-1-1 1,0 0 0,0 1-1,0-1 1,0 0 0,-1 0-1,1 0 1,-1 0 0,1 0-1,-1 0 1,0 0-1,0 0 1,-1 0 0,1 0-1,0 0 1,-2-5 0,1 7-14,1 1 1,-1-1 0,0 0-1,1 0 1,-1 1-1,1-1 1,-1 0 0,0 1-1,0-1 1,1 1 0,-1-1-1,0 1 1,0-1 0,0 1-1,0-1 1,1 1 0,-1 0-1,0-1 1,0 1-1,0 0 1,0 0 0,0 0-1,0 0 1,0 0 0,0 0-1,0 0 1,0 0 0,0 0-1,0 0 1,0 0 0,1 1-1,-1-1 1,0 0-1,-1 1 1,-31 17-63,-10 31 157,41-45-60,0-1 0,0 1 0,0 0 0,0 0 0,1 0 0,-1 0 0,1 0 0,0 0 0,0 0 0,1 1 0,-1-1 0,1 0 0,0 7 0,1-9-25,-1 0 0,1 0 0,0 0 0,0 0 1,0 0-1,0-1 0,0 1 0,1 0 0,-1 0 0,1-1 1,-1 1-1,1-1 0,-1 0 0,1 1 0,0-1 0,-1 0 1,1 0-1,0 0 0,0 0 0,0 0 0,0 0 0,0-1 0,0 1 1,0-1-1,0 1 0,0-1 0,4 0 0,68 5 73,-60-5-113,44-1-215,-34 0 155,0 1 0,43 5 0,-64-13 408,-1 0 0,0 0 0,-1-1 0,0 1-1,0-16 1,-1 23-316,1-5-31,-1-1-1,0 1 1,-1-1-1,1 1 1,-1-1-1,0 0 0,-1 1 1,0 0-1,0-1 1,-3-6-1,48 26-875,-17-6 337,0 0 1,1-1-1,-1-2 1,1-1 0,0-1-1,0-1 1,0-1-1,46-7 1,-71 7 576,0-1-1,0 1 1,0-1 0,0 1-1,0-1 1,-1 0 0,1 0 0,0 0-1,-1 0 1,1 0 0,0 0 0,-1 0-1,0 0 1,1-1 0,-1 1-1,0-1 1,1 1 0,-1-1 0,0 1-1,1-3 1,-2 4 26,0-1 0,0 0 0,0 1 0,1-1 0,-1 1 0,0-1 1,0 1-1,0-1 0,0 1 0,0-1 0,0 1 0,-1-1 0,1 0 0,0 1 0,0-1 0,0 1 0,0-1 0,-1 1 0,1-1 0,0 1 1,-1-1-1,1 1 0,0 0 0,-1-1 0,0 0 0,-23-7 904,16 8-791,1-1 1,-1 2-1,1-1 1,-1 1-1,1 0 1,-1 1 0,1-1-1,0 2 1,-1-1-1,1 1 1,-11 6-1,15-7-72,-1 0 0,1 0 0,-1 1 0,1-1 0,0 1 0,0 0 0,0 0 0,0 0 0,1 0 0,-1 1 0,1-1 0,0 1 0,0 0-1,0-1 1,0 1 0,1 0 0,0 0 0,-1 0 0,2 0 0,-1 0 0,0 0 0,0 8 0,2-10-86,-1 0 1,0-1-1,1 1 1,-1-1-1,1 1 1,0-1-1,-1 1 1,1-1-1,0 1 1,0-1-1,0 0 1,0 0-1,0 1 0,0-1 1,0 0-1,1 0 1,-1 0-1,0 0 1,1 0-1,-1 0 1,0 0-1,1-1 1,-1 1-1,1-1 1,-1 1-1,1-1 1,0 1-1,-1-1 0,1 0 1,2 1-1,58 3-2690,-54-4 1902,1 0 78,52-5-7439,-23-7 714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7:04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26 11147,'0'0'7548,"-8"-4"-5471,2 0-1635,4 2-265,-1 0 0,0 0 1,0 0-1,0 1 0,0-1 0,-1 1 1,1 0-1,0 0 0,-1 0 0,1 0 0,0 0 1,-1 1-1,1-1 0,-1 1 0,-5 1 0,8-1-173,0 0 0,1 0 0,-1 1 0,1-1 0,-1 0 0,0 1-1,1-1 1,-1 1 0,1-1 0,0 1 0,-1-1 0,1 1 0,-1-1 0,1 1-1,0-1 1,-1 1 0,1-1 0,0 1 0,-1 0 0,1-1 0,0 1-1,0 0 1,0-1 0,0 1 0,0 0 0,-1-1 0,1 1 0,0 0 0,1-1-1,-1 1 1,0 0 0,0-1 0,0 1 0,0-1 0,0 1 0,1 0-1,-1-1 1,0 1 0,0 0 0,1-1 0,-1 1 0,1-1 0,-1 1 0,0-1-1,1 1 1,0 0 0,22 25-89,31-2-281,-46-22 341,0 0 0,-1 1 0,1 0 0,-1 0 1,0 1-1,0 0 0,0 0 0,0 1 0,-1 0 0,1 0 1,-1 1-1,6 6 0,-12-11 113,1 0 0,-1 0 1,1 0-1,-1 0 0,1 0 1,-1 0-1,0 0 0,1 0 1,-1 0-1,0 0 0,0 1 1,0-1-1,0 0 0,0 0 0,0 0 1,0 0-1,0 0 0,0 0 1,0 1-1,-1-1 0,1 0 1,0 0-1,-1 0 0,1 0 0,-1 0 1,1 0-1,-1 0 0,0 1 1,-2 0 75,1 0 1,-1 1-1,1-1 1,-1 0-1,0-1 1,0 1-1,0 0 1,0-1 0,-5 2-1,-3 1-164,0-1 0,0 0 0,0-1 0,-21 1 1,31-3-190,0 0 1,0 0 0,0-1 0,1 1 0,-1-1-1,0 1 1,0 0 0,0-1 0,0 1 0,0-1 0,1 0-1,-1 1 1,0-1 0,0 0 0,1 1 0,-1-1 0,1 0-1,-1 0 1,1 0 0,-1 1 0,1-1 0,-1 0 0,1 0-1,-1 0 1,1 0 0,0 0 0,0 0 0,0 0 0,-1 0-1,1 0 1,0 0 0,0 0 0,0 0 0,1 0 0,-1 0-1,0 0 1,0 0 0,0 0 0,1-1 0,-1-3-918,0-21-5401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7:04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7335,'0'0'14862,"1"13"-14019,4 238 3583,-5-241-4355,1-1 0,0 0 0,1 1 0,0-1 1,4 11-1,-6-18-57,1 0 0,0 1 0,-1-1 0,1 0 1,0 0-1,0 0 0,0 0 0,1 0 0,-1 0 0,0 0 1,1 0-1,-1 0 0,1 0 0,0-1 0,-1 1 1,1-1-1,0 1 0,0-1 0,0 0 0,0 1 0,0-1 1,1 0-1,-1-1 0,0 1 0,4 1 0,-6-2-53,0 0 0,1 0 0,-1 0 0,0 0 0,0 0 0,0 0 0,1 0 0,-1-1 0,0 1 0,0 0 0,1 0 0,-1 0 0,0 0-1,0 0 1,0 0 0,0 0 0,1 0 0,-1-1 0,0 1 0,0 0 0,0 0 0,0 0 0,1 0 0,-1-1 0,0 1 0,0 0 0,0 0 0,0 0-1,0-1 1,0 1 0,0 0 0,0 0 0,0 0 0,0-1 0,0 1 0,1 0 0,-1 0 0,0-1 0,0 1 0,-1 0 0,1 0 0,0 0 0,0-1-1,-5-14-1001,-10-9 43,4 9 799,-2 0 372,0-1-1,2-1 1,0 0-1,1 0 1,0-1 0,-8-24-1,18 42-131,0-1 0,0 1 0,0 0 0,0-1-1,0 1 1,0-1 0,0 1 0,0-1 0,0 1 0,0 0-1,0-1 1,0 1 0,0-1 0,0 1 0,0 0 0,1-1-1,-1 1 1,0 0 0,0-1 0,0 1 0,1 0 0,-1-1 0,0 1-1,1 0 1,-1-1 0,0 1 0,1 0 0,-1 0 0,0-1-1,1 1 1,-1 0 0,1 0 0,20-5 398,32 5-825,-38 0 277,55-3-6559,-31-9-3122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47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1 162 11435,'0'0'5141,"10"-7"-3300,51-32-140,-55 36-1620,0 1 1,0-1 0,0 1-1,0 0 1,0 1 0,0-1-1,0 1 1,1 1-1,-1-1 1,0 1 0,11 0-1,-16 1-79,0 0 0,0 0 0,0 0 0,0 0 1,0 0-1,0 0 0,0 0 0,-1 0 0,1 0 0,0 1 0,-1-1 0,1 0 0,0 0 0,-1 1 0,0-1 0,1 0 0,-1 1 0,0-1 0,0 0 0,1 1 0,-1-1 0,0 1 0,-1-1 0,1 0 1,0 1-1,0-1 0,-1 3 0,-7 41 95,-2-17-43,7-22-31,0-1 0,1 0 0,0 1 0,0-1 1,0 1-1,1 0 0,-1 0 0,2 0 0,-1-1 0,0 1 0,1 0 0,0 0 0,1 0 0,1 9 0,-1-14-4,-1-1 0,1 1 0,0 0-1,-1-1 1,1 1 0,0 0-1,0-1 1,0 1 0,0-1-1,-1 0 1,1 1 0,0-1-1,0 0 1,0 1 0,0-1-1,0 0 1,0 0 0,0 0-1,0 0 1,0 0 0,0 0-1,0 0 1,0 0 0,0 0-1,0 0 1,1-1 0,26-7 475,-17 1-399,-1 0 1,1-1-1,-2 0 1,1-1-1,-1 0 0,0 0 1,-1-1-1,11-16 1,-9 11-52,0 0 1,-2-1-1,0 1 1,-1-2 0,10-28-1,-17 45-40,1-1 0,-1 0 0,0 0 0,1 0 0,-1 1 0,0-1 0,1 0 0,-1 0 1,0 0-1,0 0 0,0 1 0,0-1 0,0 0 0,0 0 0,0 0 0,0 0 0,0 0 0,0 1 0,0-1 0,0 0 0,-1 0 0,1 0 0,0 0 0,-1 1 0,0-2 0,-8 26-77,6-7 33,0 1 0,1 0-1,1 0 1,1 0 0,2 18 0,-2-33 116,0 0 0,0-1 0,1 1 0,-1 0 0,1 0 0,-1 0 0,1-1 0,0 1 0,0 0 0,1-1 0,-1 1 1,0-1-1,1 1 0,0-1 0,-1 0 0,1 0 0,0 1 0,0-1 0,0-1 0,0 1 0,1 0 0,-1 0 0,0-1 0,1 1 0,-1-1 1,1 0-1,0 0 0,-1 0 0,1 0 0,0 0 0,0-1 0,0 1 0,-1-1 0,1 0 0,0 1 0,0-1 0,0-1 0,0 1 0,-1 0 1,6-2-1,-3 0 30,0 1-1,0-2 1,-1 1 0,1 0 0,0-1 0,-1 0 0,0 0 0,0 0 0,0-1 0,0 1 0,0-1 0,-1 0 0,0 0 0,0 0 0,0-1-1,0 1 1,0-1 0,-1 0 0,0 1 0,0-1 0,2-10 0,0 4-76,-1 0-1,0-1 1,-1 1-1,0 0 1,-1-1 0,-1 1-1,1-1 1,-2 1-1,-1-14 1,1 22-33,0 1 1,1-1-1,-1 1 0,0-1 0,-1 1 1,1-1-1,0 1 0,-1 0 1,1 0-1,-1 0 0,0 0 0,0 0 1,1 0-1,-1 0 0,-4-2 0,5 4-4,1-1-1,0 1 0,-1 0 0,1 0 0,-1-1 1,1 1-1,-1 0 0,1 0 0,-1 0 0,1 0 1,-1 0-1,1 0 0,-1 0 0,1 0 1,-1 0-1,0 0 0,1 0 0,-1 0 0,1 0 1,-1 0-1,1 0 0,-1 0 0,1 1 0,-1-1 1,1 0-1,-1 0 0,1 1 0,-1-1 0,0 1-4,1 1-1,-1-1 1,0 0-1,0 0 1,1 1-1,-1-1 1,1 1-1,-1-1 1,1 0-1,0 1 1,0-1-1,0 1 1,-1-1-1,1 1 1,1 2-1,-1-2 10,-1 0 0,2 1-1,-1-1 1,0 0 0,0 0 0,1 1-1,-1-1 1,1 0 0,0 0 0,0 0-1,0 1 1,0-1 0,0 0 0,0 0-1,0-1 1,1 1 0,-1 0 0,2 2-1,-1-3 14,0 0-1,-1 0 1,1-1-1,0 1 1,0 0-1,-1-1 1,1 1 0,0-1-1,0 0 1,0 0-1,0 0 1,0 1-1,-1-2 1,1 1-1,0 0 1,0 0-1,0-1 1,0 1-1,-1 0 1,1-1-1,0 0 1,0 0-1,-1 1 1,4-3-1,0-1-16,0 1 0,-1-1-1,0 0 1,1 0-1,-1-1 1,-1 1 0,1-1-1,-1 0 1,0 0 0,0 0-1,4-10 1,3-8-2653,-8 18-2583,-14 115 5910,12-110-826,0 1-1,0-1 0,0 0 1,0 0-1,0 1 1,0-1-1,0 0 0,1 1 1,-1-1-1,0 0 1,0 0-1,0 1 0,0-1 1,0 0-1,0 0 1,1 0-1,-1 1 0,0-1 1,0 0-1,0 0 1,1 0-1,-1 1 0,0-1 1,0 0-1,1 0 1,-1 0-1,0 0 0,0 0 1,1 0-1,-1 1 1,0-1-1,0 0 1,1 0-1,-1 0 0,0 0 1,1 0-1,-1 0 1,0 0-1,0 0 0,1 0 1,-1 0-1,0 0 1,0-1-1,1 1 0,-1 0 1,0 0-1,1 0 1,-1 0-1,0 0 0,1-1 1,0 1-553,9-3-8833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7:05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13004,'0'0'11638,"-1"9"-10875,0-4-597,-3 15 206,2 0 0,0-1 0,1 26 0,1-41-285,0 1 0,1-1 0,0 0 0,-1 0 0,1 0-1,1 0 1,-1 0 0,1 0 0,-1 0 0,4 5 0,-3-8-45,-1 1 0,0-1 0,0 0 0,0 0 0,1 0 0,-1 0 0,0 0 0,1 0 0,-1 0 0,1 0-1,-1-1 1,1 1 0,0 0 0,-1-1 0,1 0 0,-1 1 0,1-1 0,0 0 0,0 0 0,-1 0 0,1 0 0,0 0 0,-1 0 0,1 0 0,0 0 0,2-2 0,-2 1-28,-1 0 1,1 0 0,0 0 0,-1 0 0,1 0 0,-1-1 0,1 1 0,-1 0 0,0-1 0,1 0 0,-1 1 0,0-1 0,0 0-1,0 1 1,0-1 0,-1 0 0,1 0 0,0 0 0,-1 0 0,1 0 0,-1 0 0,0 0 0,0-3 0,4-49-41,-4 53 25,0-2-71,1 1 1,-1-1 0,0 1 0,0-1 0,-1 1-1,1 0 1,0-1 0,-1 1 0,1-1 0,-1 1 0,0 0-1,0 0 1,0-1 0,0 1 0,0 0 0,-1 0 0,1 0-1,0 0 1,-1 0 0,0 0 0,1 0 0,-1 1-1,-2-3 1,3 4-836,7 5-2665,10 2 2632,-14-7 274,12 5-2102,1-1 1,-1 0 0,22 2 0,-31-5 1659,27 3-7471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7:06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131 246 8136,'0'0'10639,"-9"-3"-8488,4 1-1959,-1 0-1,1 1 0,-1-1 0,0 1 0,0 1 0,0-1 0,1 1 0,-1 0 0,-11 2 0,14-2-126,1 1 0,-1-1 0,1 1 0,-1 0 0,1 0 0,-1 0 0,1 0 0,0 0 0,-1 1 0,1-1 0,0 1 0,0 0 0,0-1 0,0 1 0,0 0 0,0 0 0,1 0 0,-1 1 0,1-1 0,-1 0 0,1 0 0,0 1 0,0-1 0,0 1 0,0-1 0,0 1 0,1 0 0,-1 3 0,0-4-39,1-1 0,0 0 0,0 1 0,0-1 0,0 0 0,0 1 0,0-1 0,0 0 0,0 1-1,1-1 1,-1 1 0,0-1 0,1 0 0,-1 0 0,1 1 0,0-1 0,-1 0 0,1 0 0,0 0 0,0 0 0,-1 1 0,1-1 0,0 0 0,0-1 0,0 1-1,2 1 1,0 0 2,0-1 0,0 1-1,0-1 1,0 0 0,1 0 0,-1-1-1,0 1 1,1-1 0,-1 1-1,6-1 1,0 0-45,0-1 0,-1 0 1,1 0-1,-1-1 0,1 0 0,-1-1 1,0 1-1,13-7 0,25-26-1091,-44 32 1049,0 1 1,0 0-1,0-1 1,0 1-1,0-1 1,-1 1-1,1-1 1,-1 0-1,0 0 1,1 0-1,-2 0 1,1 0-1,0 0 1,0 0-1,-1-6 1,0 8-71,-1 2 126,0-1 0,0 1 0,0 0 0,0-1-1,0 1 1,0 0 0,0 0 0,1 0 0,-1 0-1,0 0 1,0 0 0,1 0 0,-1 0 0,0 2-1,0-1 36,1-1-1,0 1 0,0 0 1,0-1-1,0 1 0,0 0 1,1-1-1,-1 1 0,0-1 0,1 1 1,-1 0-1,1-1 0,0 1 1,-1-1-1,1 0 0,0 1 0,0-1 1,0 1-1,0-1 0,0 0 1,0 0-1,0 0 0,0 0 1,1 0-1,-1 0 0,0 0 0,1 0 1,-1 0-1,1 0 0,-1-1 1,1 1-1,-1-1 0,1 1 1,-1-1-1,1 1 0,0-1 0,-1 0 1,1 0-1,-1 0 0,1 0 1,0 0-1,-1 0 0,3-1 1,2 1-8,1 0 1,-1-1 0,0 0 0,0 0-1,1-1 1,-1 0 0,0 0 0,0 0-1,-1 0 1,10-6 0,-6 0-19,0 1 0,0-1 0,-1 0 0,0-1 0,0 1 0,-1-2 0,-1 1 0,1-1 0,-1 0 0,-1 0 0,0-1 0,-1 0 0,0 0 0,0 0 1,-1 0-1,-1 0 0,1-1 0,-2 1 0,0-1 0,0 1 0,-1-1 0,-2-16 0,2 28-7,0-1 0,0 1 1,0-1-1,0 1 0,0-1 1,0 1-1,0-1 0,0 1 1,0-1-1,0 1 0,0-1 1,0 1-1,0-1 0,-1 1 1,1-1-1,0 1 0,0 0 1,-1-1-1,1 1 0,0-1 1,0 1-1,-1 0 0,1-1 0,0 1 1,-1 0-1,1-1 0,-1 1 1,1 0-1,0-1 0,-1 1 1,1 0-1,-1 0 0,1 0 1,-1-1-1,1 1 0,-1 0 1,1 0-1,-1 0 0,1 0 1,-1 0-1,1 0 0,0 0 1,-1 0-1,1 0 0,-1 0 1,1 0-1,-1 0 0,1 0 0,-1 0 1,1 1-1,-1-1 0,1 0 1,-1 0-1,0 1 0,0 0-1,-1 0-1,1 0 0,-1 1 0,1-1 0,0 0 0,-1 1 0,1-1 0,0 1 1,0 0-1,0-1 0,0 1 0,-1 2 0,-2 12 63,1-1 1,0 1-1,0 0 1,2 0-1,0 0 0,1 0 1,0 0-1,2 0 1,0 0-1,0 0 0,2-1 1,-1 1-1,2-1 1,0 0-1,11 20 0,-12-29-46,0 1-1,1-2 0,-1 1 1,1 0-1,0-1 0,1 0 1,0 0-1,-1-1 0,2 1 1,-1-1-1,0-1 0,1 1 1,-1-1-1,1 0 0,0 0 1,0-1-1,1 0 1,-1-1-1,13 2 0,-20-3-16,1 0-1,-1 0 1,1-1-1,-1 1 1,1 0-1,-1 0 1,0-1-1,1 1 1,-1 0-1,0-1 0,1 1 1,-1-1-1,0 1 1,1 0-1,-1-1 1,0 1-1,0-1 1,0 1-1,1-1 1,-1 1-1,0-1 1,0 1-1,0-1 1,0 1-1,0-1 1,0 1-1,0-1 1,0 1-1,0-1 1,0 1-1,0-1 0,0 1 1,0-1-1,-1 1 1,1 0-1,0-1 1,0 1-1,0-1 1,-1 0-1,-7-21-175,-8-1-119,0 1 0,-2 0-1,0 1 1,-1 1 0,-29-22 0,2-1 0,27 25 370,3 1 243,46 25-46,-10-1-327,1-1 1,0-1-1,38 5 0,-41-9-2084,0 0 0,32-4 0,4-6-8065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7:06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9673,'38'-3'9802,"-2"-7"-5127,-31 8-4542,0 0 0,0 0 0,0-1 0,0 0 0,-1 1 0,1-2-1,-1 1 1,1 0 0,-1-1 0,0 0 0,-1 0 0,1 0 0,-1-1 0,0 1 0,0-1 0,0 1 0,0-1 0,2-8 0,-4 12-132,-1 1 0,1-1 1,0 0-1,-1 0 0,1 0 0,-1 0 0,0 0 1,1 0-1,-1 0 0,0 0 0,0 0 0,0 0 1,1 0-1,-1 0 0,0 0 0,0 0 0,0 0 1,-1 0-1,1 0 0,0 0 0,0 0 0,0 0 1,-1 0-1,1 0 0,-1 0 0,1 0 0,-1 0 1,1 0-1,-1 0 0,1 0 0,-1 1 0,0-1 1,1 0-1,-1 0 0,0 1 0,0-1 0,0 1 1,1-1-1,-1 0 0,0 1 0,0-1 1,0 1-1,0 0 0,0-1 0,0 1 0,0 0 1,0 0-1,0-1 0,0 1 0,0 0 0,0 0 1,0 0-1,0 0 0,0 1 0,0-1 0,-2 0 1,-1 1-10,-1 0 0,0 0 0,1 0 0,-1 0 0,1 1 0,-1 0 0,1 0 0,0 0 0,-1 0 0,1 1 0,-5 4 0,1 1 5,0 2-1,1-1 0,0 1 1,1 0-1,0 0 1,0 1-1,-5 14 0,10-21 15,-1 1-1,1 0 0,0-1 1,0 1-1,0 0 0,1-1 1,-1 1-1,1 0 0,1 7 1,0-10-2,-1 1 0,1-1 0,-1 0-1,1 0 1,0 0 0,0 0 0,0 0 0,0 0 0,1 0 0,-1 0 0,0 0 0,1 0 0,-1-1-1,1 1 1,0-1 0,-1 1 0,1-1 0,0 1 0,0-1 0,3 2 0,6 1 8,0 0 0,1 0-1,-1-1 1,1-1 0,0 0 0,20 2 0,74-4-3354,-91-1 2146,27-2-3918,-5-8-3571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7:07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8936,'0'0'14088,"-2"9"-13415,-2 5-463,2-5-92,0-1 0,1 0 0,0 0-1,0 1 1,1 15 0,0-21-102,0-1-1,1 1 1,-1-1 0,1 0-1,0 1 1,0-1 0,0 0-1,0 0 1,0 1 0,0-1-1,1 0 1,-1 0 0,1 0-1,-1-1 1,1 1 0,0 0-1,0 0 1,0-1 0,0 1-1,0-1 1,0 0 0,0 0-1,0 1 1,0-1 0,1-1-1,4 3 1,7 0-94,0-1 0,0 0 0,0 0 0,1-1 0,-1-1 0,0-1-1,25-3 1,-37 3-143,0 1-1,0-1 0,0 1 1,-1-1-1,1 0 0,0 1 1,0-1-1,-1 0 0,1 0 1,-1 0-1,1 0 0,-1-1 1,1 1-1,-1 0 0,0-1 1,0 1-1,0-1 0,2-2 0,4-15-5340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7:07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11082,'0'0'14222,"27"-23"-20756,-18 23-193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7:08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0 7495,'0'0'15882,"-10"4"-14756,-1 1-960,1 0-1,0 1 1,0 0-1,1 1 1,-1 0-1,2 0 1,-1 1-1,-13 16 1,2-1 22,8-12-74,2 1 0,0 1 0,0 0 0,-14 27 0,24-33-113,9-10-199,9-10-534,-11 5 473,-1 0 0,0-1-1,0 1 1,-1-1 0,0 0 0,0-1 0,-1 1 0,-1-1 0,0 0 0,0 0-1,0 0 1,1-16 0,-6 27 257,1-1 0,0 1 0,0-1 0,-1 1 0,1-1 0,0 1 0,0 0 0,0-1 0,0 1-1,0 0 1,0 0 0,0 0 0,0 0 0,0 0 0,0 0 0,1 0 0,-2 2 0,-1 4 46,0 0-1,0 0 1,1 0 0,0 0 0,1 1 0,-1-1-1,1 0 1,1 1 0,0-1 0,0 1 0,0 0-1,1-1 1,2 12 0,-3-16 5,1 1 0,0-1 1,0 0-1,0 1 0,0-1 1,1 0-1,-1 0 0,1 0 0,0 0 1,0 0-1,0 0 0,0-1 1,0 1-1,1-1 0,-1 1 0,1-1 1,0 0-1,0 0 0,-1 0 0,1-1 1,0 1-1,1 0 0,-1-1 1,0 0-1,0 0 0,1 0 0,-1 0 1,0-1-1,1 1 0,5 0 1,-8-1-29,0-1 0,-1 1 0,1 0 1,-1 0-1,1 0 0,-1 0 1,1 0-1,-1 0 0,1-1 1,0 1-1,-1 0 0,1 0 0,-1-1 1,0 1-1,1 0 0,-1-1 1,1 1-1,-1-1 0,1 1 1,-1-1-1,0 1 0,1 0 0,-1-1 1,0 1-1,0-1 0,1 0 1,-1 1-1,0-1 0,0 1 1,1-1-1,-1-24 151,-1 19-204,0 0-1,0 1 0,-1-1 0,1 1 0,-1 0 1,-4-7-1,-3 1-60,0-1 0,-2 2 0,1-1 0,-1 2 0,-14-10 0,19 14 92,0 0-1,-1 1 1,0 0-1,1 1 0,-1-1 1,-1 1-1,1 1 1,0-1-1,-1 1 0,1 1 1,-11-2-1,22 14 157,8-4-134,-1 0 0,1-1 0,0 0 0,1-1 0,-1-1-1,1 0 1,0 0 0,17 1 0,-23-3-91,19 4-2493,51 3 1,-19-8-4645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7:08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5 10122,'0'0'9416,"-8"-2"-7686,4 1-1621,0 0 1,0 1-1,0 0 0,0-1 1,0 1-1,0 1 0,0-1 1,0 1-1,0-1 0,0 1 1,0 1-1,0-1 0,0 0 1,1 1-1,-1 0 0,0-1 1,1 2-1,0-1 0,-1 0 1,1 1-1,0-1 0,0 1 1,0 0-1,-2 4 0,-6 4 204,1 1 0,0-1 0,0 2 0,2 0 0,0 0 0,0 0 0,1 1 0,1 0 0,-7 21 0,11-30-276,1 1 0,0-1 0,0 0 0,0 1 0,0-1 0,1 0 0,0 1 0,0-1 0,0 1 0,1-1 0,0 1 0,0-1 0,0 0 0,0 0 0,1 1 0,0-1 0,0 0 0,1 0 0,-1-1 0,1 1-1,0-1 1,1 1 0,-1-1 0,1 0 0,-1 0 0,1 0 0,0-1 0,1 1 0,6 4 0,-1-3-784,-1 0 1,1 0-1,0-1 0,20 6 0,19-2-7658,-22-8-425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7:09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7 9289,'0'0'12908,"-8"2"-11146,5-2-1641,0 0 0,0 1 0,0 0 0,0 0 0,1 0 0,-1 0-1,0 0 1,0 0 0,1 1 0,-1-1 0,1 1 0,-1 0 0,1 0 0,0 0 0,-3 3 0,3-2 6,0 1 0,0 0-1,0-1 1,0 1 0,1 0-1,-1 0 1,1 0-1,0 1 1,0-1 0,1 0-1,-1 0 1,1 8 0,0-10-99,0 1 0,0 0 1,0-1-1,0 1 0,0-1 0,0 1 1,1 0-1,-1-1 0,1 1 1,0-1-1,0 1 0,0-1 0,0 1 1,0-1-1,0 0 0,1 1 1,-1-1-1,1 0 0,0 0 0,2 2 1,-1-2-13,1 0 0,0 0-1,0 0 1,0 0 0,0-1 0,0 0 0,0 0 0,0 0 0,0 0 0,0-1 0,1 1 0,4-1-1,-2 0-12,0 0 0,1 0-1,-1-1 1,1 0 0,-1 0 0,0-1-1,0 0 1,0 0 0,0-1-1,0 0 1,0 0 0,-1 0-1,1-1 1,-1 0 0,0 0-1,0-1 1,0 0 0,-1 0-1,0 0 1,0-1 0,0 1-1,0-1 1,-1 0 0,0-1-1,0 1 1,-1-1 0,0 1-1,0-1 1,-1 0 0,1 0-1,-2-1 1,1 1 0,1-13-1,-3 20-5,-1 0 0,1 1 0,0-1-1,0 0 1,0 0 0,0 1 0,0-1-1,0 0 1,-1 0 0,1 0 0,0 0-1,0 1 1,0-1 0,0 0 0,-1 0-1,1 0 1,0 0 0,0 0 0,0 1-1,-1-1 1,1 0 0,0 0 0,0 0-1,-1 0 1,1 0 0,0 0 0,0 0-1,-1 0 1,1 0 0,0 0 0,0 0-1,-1 0 1,1 0 0,0 0 0,0 0-1,-1 0 1,1 0 0,0-1 0,0 1-1,0 0 1,-1 0 0,1 0 0,0 0-1,0 0 1,0 0 0,-1-1 0,1 1-1,0 0 1,0 0 0,0 0 0,0-1-1,0 1 1,-1 0 0,1 0 0,0 0-1,0-1 1,0 1 0,0 0 0,0 0-1,0-1 1,0 1 0,0 0 0,-13 18-6,9-8 70,0 0 0,1 0 0,0 0 0,1 0 1,0 1-1,1-1 0,0 1 0,1 0 0,1 18 0,-1-25-209,1 0 0,0 1 1,0-1-1,0 0 0,1 0 0,-1 0 0,1 0 0,0 0 0,0-1 0,0 1 0,6 6 0,-6-8-339,0 0 0,1 1 0,0-1-1,-1-1 1,1 1 0,0 0-1,0-1 1,0 1 0,0-1-1,0 0 1,0 0 0,1 0-1,-1 0 1,0-1 0,0 1 0,1-1-1,3 0 1,15 0-8796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7:10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14 9641,'0'0'326,"0"-1"0,0 1 0,0-1-1,0 1 1,0-1 0,0 0 0,0 1 0,0-1 0,0 1 0,0-1-1,1 1 1,-1-1 0,0 1 0,0-1 0,0 1 0,1-1-1,-1 1 1,0 0 0,1-1 0,-1 1 0,0-1 0,1 1-1,-1 0 1,1-1 0,-1 1 0,0 0 0,1-1 0,0 1-1,0 6 5785,-6 5-5744,-5 4-38,1 1 0,0 0 0,2 1 1,0 0-1,0 0 0,2 1 1,0 0-1,1 0 0,1 0 1,0 0-1,1 34 0,2-37-99,0-1 0,1 0 0,1 1-1,0-1 1,7 21 0,-8-31-203,0-1 1,0 0-1,1 0 1,-1 1-1,1-1 1,-1 0-1,1 0 1,0-1-1,0 1 1,0 0-1,1-1 1,-1 1-1,1-1 1,-1 0-1,1 0 1,0 0-1,0 0 1,0 0-1,0 0 1,0-1-1,0 0 1,0 1-1,1-1 1,-1 0-1,0-1 0,1 1 1,-1-1-1,5 1 1,1-1-100,1-1 1,-1 0-1,0-1 0,1 0 1,-1 0-1,0-1 0,0 0 1,8-5-1,24-19-4334,-38 23 2919,0 1 1,1-1 0,-1 1-1,0-1 1,0 0 0,-1 0-1,4-7 1,-1-7-10412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7:10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42 4068,'0'0'15310,"-8"-4"-13954,3 2-1097,0 0 0,-1-1 0,1 2 0,-1-1 0,1 1 0,-1 0 0,-10-1 0,14 2-194,1 0 1,-1 0-1,0 0 1,1 0-1,-1 1 1,0-1-1,1 1 1,-1-1-1,1 1 1,-1-1-1,1 1 1,-1 0 0,1 0-1,0 0 1,-1 0-1,1 0 1,0 0-1,0 0 1,-1 0-1,1 0 1,0 0-1,0 1 1,0-1-1,1 1 1,-1-1-1,0 0 1,0 1-1,1-1 1,-1 1-1,1 0 1,-1-1 0,1 1-1,0-1 1,0 1-1,0 0 1,0-1-1,0 1 1,0 0-1,0 2 1,1-3-38,0 0-1,0-1 1,0 1 0,0 0 0,0-1 0,0 1 0,0-1 0,0 1-1,0-1 1,0 1 0,0-1 0,1 0 0,-1 1 0,0-1 0,0 0 0,0 0-1,0 0 1,1 0 0,-1 0 0,0 0 0,0 0 0,2-1 0,31-3 126,-31 3-145,0 0 0,0 0 0,-1-1 0,1 0 1,0 1-1,-1-1 0,0 0 0,1 0 0,-1 0 0,0-1 0,0 1 0,0 0 0,0-1 0,2-4 0,-4 6 1,1 1-1,-1-1 0,0 0 1,0 1-1,1-1 0,-1 0 1,0 1-1,0-1 0,0 0 1,0 1-1,0-1 0,0 0 1,0 1-1,0-1 0,0 0 1,0 0-1,0 1 0,-1-1 1,1 0-1,0 1 0,0-1 1,-1 0-1,1 1 0,-1-2 1,0 1 12,0 1 1,0-1-1,-1 0 1,1 0-1,0 1 1,-1-1-1,1 0 1,0 1-1,-1 0 0,1-1 1,-1 1-1,1 0 1,-1 0-1,1-1 1,0 1-1,-1 0 1,-1 1-1,-3-2 29,1 2 0,-1-1 1,1 0-1,-1 1 0,0 0 0,1 0 0,-1 1 0,1 0 0,0 0 1,0 0-1,0 0 0,0 1 0,0 0 0,0 0 0,0 0 0,1 1 1,0-1-1,-6 7 0,49-17 584,-9-12-662,8-4-772,-14 16-3569,-21 9 62,0 4 925,-1 0-3501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48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8264,'0'0'16138,"1"8"-15717,3 226 1997,-5-151-2172,6-63-284,-4-20 31,-1 1-1,1-1 1,-1 0-1,0 0 1,1 0-1,-1 1 0,1-1 1,-1 0-1,1 0 1,-1 0-1,1 0 0,-1 0 1,1 0-1,-1 0 1,1 0-1,-1 0 0,0 0 1,1 0-1,-1 0 1,1-1-1,-1 1 0,1 0 1,-1 0-1,1 0 1,-1-1-1,1 1 0,2-2-51,-1 0-1,1 0 1,-1 0-1,0 0 1,0-1-1,1 1 1,-1-1-1,-1 1 1,4-6-1,7-18-889,-1-1 0,-2-1-1,0 1 1,-2-1 0,5-37 0,-8 26 2606,1-48 0,-6 162-1691,-2-33 142,3-1 1,2 1-1,1 0 0,17 80 0,-11-104-198,-7-15-5959,-2-10-1408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7:11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92 1473,'0'0'7239,"1"-9"-5712,5-29 182,-4 4 7067,-3 33-8552,0 0 1,0 0 0,0 0 0,0 1 0,0-1 0,0 0-1,0 0 1,0 1 0,0-1 0,0 1 0,0-1 0,-1 1-1,1-1 1,0 1 0,0 0 0,0 0 0,-1 0 0,1-1-1,0 1 1,-1 0 0,1 0 0,-2 1 0,-33 0 1154,34 0-1357,0-1-1,0 1 1,0 0 0,0 0-1,1 0 1,-1-1 0,0 2-1,1-1 1,-1 0 0,0 0 0,1 0-1,0 1 1,-1-1 0,1 1-1,0-1 1,0 1 0,0 0 0,0-1-1,0 1 1,0 0 0,0 0-1,0 0 1,1-1 0,-1 1 0,1 0-1,-1 0 1,1 0 0,0 0-1,0 4 1,33-3 401,-10-2-3275,-13-1-895,1 0-2115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7:12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16 7815,'0'0'18695,"-4"-3"-18161,3 2-491,-1-1 0,0 1 0,1 0 0,-1 0-1,0 0 1,0 0 0,0 0 0,0 0 0,0 1 0,0-1-1,0 1 1,0-1 0,0 1 0,0 0 0,0 0 0,0 0-1,0 0 1,-1 0 0,1 0 0,-4 2 0,1 0 71,-1 0 1,1 0-1,-1 1 1,1 0-1,0 0 0,0 0 1,-7 7-1,5-5 14,2 0 0,-1 1 0,1 0 0,0 0 0,0 1-1,0-1 1,-5 12 0,9-17-111,0 1 0,0-1 0,0 1 0,1 0 0,-1-1 0,0 1 0,1 0-1,-1 0 1,1 0 0,0-1 0,0 1 0,-1 0 0,1 0 0,0 0 0,1 0 0,-1 0 0,0-1 0,0 1-1,1 0 1,-1 0 0,1 0 0,0-1 0,0 1 0,-1 0 0,1-1 0,0 1 0,0-1 0,0 1 0,1-1 0,-1 1-1,0-1 1,0 0 0,1 1 0,-1-1 0,1 0 0,-1 0 0,3 1 0,8 3 25,0-1 1,0 1-1,0-2 0,23 4 1,-27-6-72,0-1 0,0 2 1,0-1-1,-1 1 0,1 1 1,0-1-1,-1 1 0,0 1 0,1-1 1,-1 1-1,-1 0 0,1 1 0,-1 0 1,12 10-1,-16-11 85,0-1-1,0 1 1,-1 0 0,1 0-1,-1 0 1,0 0 0,0 0-1,0 1 1,-1-1 0,0 0-1,1 0 1,-1 0-1,-1 1 1,1-1 0,-1 0-1,1 0 1,-1 0 0,0 0-1,-1 0 1,1 0 0,-1 0-1,0 0 1,0 0 0,0-1-1,0 1 1,0-1 0,-1 1-1,0-1 1,0 0 0,0 0-1,0 0 1,0 0 0,0-1-1,-1 1 1,1-1 0,-1 0-1,0 0 1,0 0-1,-4 1 1,-1 0-29,-1 0-1,1-1 1,-1 0-1,0-1 1,0 0-1,1 0 1,-1-1-1,0 0 0,-17-3 1,23 3-31,1-1 0,0 1 0,0-1-1,0 0 1,0 0 0,0 0 0,0-1 0,0 1 0,0-1 0,0 0-1,1 1 1,-1-1 0,1 0 0,-1-1 0,1 1 0,0 0 0,0-1-1,0 1 1,0-1 0,0 0 0,0 0 0,1 1 0,-1-1 0,1 0-1,0 0 1,0 0 0,0-1 0,0 1 0,1 0 0,-1 0-1,1 0 1,0-6 0,0 8-149,0 0 0,0 0 0,0 0-1,0-1 1,0 1 0,1 0 0,-1 0 0,0 0-1,0 0 1,1 0 0,-1 0 0,1 0-1,-1 0 1,1 0 0,0 0 0,-1 0 0,1 0-1,0 0 1,0 0 0,-1 0 0,1 1 0,0-1-1,0 0 1,0 1 0,1-2 0,29-5-8658,-13 4 2131,-4 0 733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7:13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10794,'0'0'8574,"-5"10"-7347,-5 16-313,1 1-1,1 0 1,-6 38-1,-10 100 2032,21-132-2657,1 61 0,1-93-322,1 0 0,0 0-1,0 0 1,0-1 0,0 1-1,0 0 1,0 0 0,0-1-1,0 1 1,0 0 0,0 0 0,0 0-1,1-1 1,-1 1 0,0 0-1,0 0 1,1-1 0,-1 1-1,1 0 1,-1-1 0,0 1-1,1 0 1,-1-1 0,1 1 0,0-1-1,-1 1 1,1-1 0,-1 1-1,1-1 1,0 1 0,-1-1-1,1 0 1,0 1 0,0-1-1,-1 0 1,1 0 0,0 1 0,0-1-1,-1 0 1,1 0 0,0 0-1,0 0 1,-1 0 0,1 0-1,0 0 1,0 0 0,0 0-1,-1-1 1,1 1 0,0 0-1,0 0 1,-1-1 0,1 1 0,0 0-1,-1-1 1,1 1 0,1-1-1,1-2-476,1 1 0,-1 0 0,1-1 0,-1 0 0,0 0 0,0 0 0,0 0 0,0-1 0,2-4 0,21-53-9189,-13 20 1645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7:13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15118,'0'0'6022,"-30"60"-4228,21-24-65,-2 3-383,4 4-514,0 2-191,1 5-129,-5-1-31,6-2-225,0 0-160,1-3-32,4-3-32,0-6-160,5-8-1281,6-12-2243,5-13-3266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7:14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52 6342,'0'0'5712,"-1"-8"-2989,4-26 29,-3 34-2681,0-1 1,0 1-1,0-1 0,0 1 1,1-1-1,-1 1 1,0 0-1,0-1 0,1 1 1,-1-1-1,0 1 0,0 0 1,1-1-1,-1 1 1,0 0-1,1-1 0,-1 1 1,1 0-1,-1-1 0,0 1 1,1 0-1,-1 0 1,1 0-1,-1-1 0,1 1 1,-1 0-1,1 0 0,0 0 1,0 0 25,1 1-1,-1-1 1,1 1-1,-1-1 1,0 1 0,1 0-1,-1 0 1,0 0 0,0-1-1,0 1 1,1 0 0,-1 1-1,0-1 1,0 0 0,1 2-1,18 24 456,-1 1-1,-2 1 0,-1 0 0,-1 1 0,-1 1 0,-2 1 1,10 38-1,-16-50-464,-2-1 0,0 1-1,-1 0 1,-1 0 0,-1 0 0,-1 0 0,0 0 0,-2 0 0,0 0 0,-1 0-1,-1 0 1,-1-1 0,-1 0 0,-1 0 0,0 0 0,-1-1 0,-1 0 0,-1 0-1,-1-1 1,0-1 0,-25 29 0,20-27-261,-1-1 0,-26 22 0,-2-12-2276,39-24 1399,-1 0 1,1-1 0,-1 0 0,0 0 0,-9 0 0,-16 0-9039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9:01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692 166 10730,'-11'-2'278,"-155"-39"368,158 39-648,-1 0 0,0 1 0,1 0 0,-1 0 0,0 1 0,0 0 0,0 0 0,1 1 0,-1 0 0,0 0 0,1 1 0,-1 1 0,1-1 0,0 1 0,-1 1 0,1-1 0,1 2 0,-11 6 0,4 0-4,0 1-1,1 0 1,1 1-1,0 1 1,1 0-1,0 0 1,1 1-1,-9 18 1,-19 41 151,4 1 1,3 1 0,3 2-1,4 1 1,3 1 0,-19 153-1,34-190-5,2 0 0,2 0 0,2 1 0,11 79 0,-9-114-116,0 0 0,1 0 0,0 0 0,0-1 1,1 1-1,0-1 0,1 0 0,-1 0 0,2-1 0,-1 1 1,1-1-1,0 0 0,1-1 0,-1 1 0,1-1 1,1-1-1,-1 1 0,1-1 0,0 0 0,0-1 1,0 0-1,1 0 0,13 3 0,5 0 46,0-1 1,0-1-1,0-2 1,1-1-1,-1-1 0,46-4 1,-49 1-68,1-2 1,-1-1 0,0-1 0,-1-1-1,1-1 1,-1 0 0,-1-2-1,0-1 1,0-1 0,-1-1 0,-1-1-1,0 0 1,0-2 0,26-27 0,-27 23 3,-2 0 1,0-1-1,-1 0 0,-1-2 1,-1 0-1,-1 0 1,-1-1-1,-1-1 1,-1 0-1,-1 0 0,-2-1 1,0 0-1,3-33 1,-5-9 307,-2-1 1,-4 1-1,-3-1 1,-2 1 0,-4 0-1,-2 1 1,-4 0-1,-40-110 1,50 161-258,-1 1 1,-1-1 0,0 1 0,-1 0-1,-1 1 1,0 0 0,0 1-1,-2 0 1,-21-20 0,26 28-120,0-1 1,-1 1 0,0 1-1,0-1 1,0 1 0,0 1-1,-1 0 1,1 0 0,-1 0 0,0 1-1,0 0 1,0 1 0,0 0-1,0 1 1,0-1 0,0 2-1,0-1 1,0 1 0,-16 4-1,17-2-230,-1 1-1,1-1 0,0 1 0,0 1 1,0-1-1,1 1 0,-1 1 0,1-1 1,0 1-1,1 0 0,0 1 0,0 0 1,0 0-1,1 0 0,0 1 0,0-1 1,1 1-1,0 0 0,0 1 0,1-1 1,0 1-1,-2 11 0,-1 31-2617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9:03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653 262 8648,'0'0'64,"-10"-3"385,-12-3 403,0-2 0,1 0 0,0-2 0,-29-18 0,39 21-708,0 1 1,-1 0 0,0 0-1,0 1 1,0 1 0,0 0-1,-1 0 1,1 2 0,-1-1 0,0 2-1,0-1 1,-24 2 0,27 1-146,0 0 1,1 0-1,-1 1 1,0 0 0,1 1-1,0 0 1,-1 1-1,1 0 1,1 0 0,-1 1-1,0 0 1,1 0-1,0 1 1,1 0 0,-1 1-1,1 0 1,-10 11-1,0 6-19,2 0 0,0 1 0,2 1-1,0 0 1,2 0 0,1 2 0,1-1-1,-10 54 1,11-34 47,3 1 0,1 0 0,3 0 0,7 75-1,-5-109-25,2-1 1,-1 1-1,1-1 0,1 1 0,1-1 0,-1 0 0,2-1 0,0 1 0,1-1 0,0 0 0,0-1 0,16 19 0,-10-17-6,0-1 0,1 0-1,0-1 1,0-1 0,1 0-1,0-1 1,1-1-1,31 13 1,-6-8 1,1-2 1,1-2-1,0-1 0,0-3 1,0-1-1,0-2 0,58-5 0,-63-1 5,0-1-1,0-3 1,-1 0 0,0-3-1,-1-1 1,0-2-1,-1-1 1,-1-2-1,58-37 1,-46 23 40,-2-3 0,-2-1 0,-1-1 1,-1-3-1,-3-1 0,40-55 0,-64 76-18,-1 1 0,0-2 0,-2 0 0,0 0 0,-1 0-1,-1-1 1,9-37 0,-15 44-7,1 1 0,-2 0 0,0-1 0,-1 1 0,0-1 0,-1 1-1,0 0 1,-1-1 0,0 1 0,-1 0 0,-1 0 0,0 0 0,-12-23 0,4 15-30,-1 1 0,-1 1 1,0 0-1,-2 0 0,0 2 1,-1 0-1,0 1 1,-2 0-1,0 2 0,-1 0 1,0 1-1,-1 1 0,0 1 1,-1 1-1,0 1 0,-41-11 1,12 7-224,-1 3 0,0 1 0,0 3 0,0 3 1,-1 1-1,-85 10 0,40 7-943,1 5 0,0 3 1,-96 39-1,133-43 37,-72 23-2599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09:15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2453 222 9065,'-199'-69'604,"103"33"-639,-162-38-1,142 55 522,0 5 0,-1 5-1,-176 9 1,138 11 544,0 7 1,-173 43 0,247-42-646,-137 53 0,188-60-320,1 2 1,0 0-1,2 2 0,0 1 0,0 1 0,2 2 0,-41 39 0,59-52-61,1 0-1,0 1 0,1 0 1,0 1-1,0-1 0,1 1 0,0 0 1,0 0-1,1 0 0,0 0 1,1 1-1,-3 17 0,4-11-10,1-1-1,0 1 1,1-1 0,1 1-1,0-1 1,1 0 0,7 22-1,2-4-19,2-1 0,1-1-1,1 0 1,2-1-1,1-1 1,34 42-1,2-11-72,2-2 0,2-2 0,3-4-1,3-2 1,1-2 0,78 40 0,-33-28-9,2-6 0,3-4 0,150 42 0,-146-61 150,1-5 0,1-5 1,137 5-1,374-16 499,-416-18-428,339-54 0,-384 29-98,-2-7 0,235-88 1,-315 92 16,113-61-1,-163 74-8,0-2 0,-1-2 0,-1-2 0,57-56 0,-86 76-1,0-1 1,-1 0 0,0-1 0,-1 1 0,0-1-1,-1-1 1,0 1 0,-1-1 0,0 0 0,-1-1 0,4-17-1,-6 19 50,-1 1-1,0-1 1,-1 1-1,0 0 1,-1-1-1,0 1 1,-1-1-1,0 1 0,0 0 1,-1 0-1,0 0 1,-1 0-1,0 1 1,-9-16-1,-12-13 1,-2 2-1,-1 0 1,-2 2 0,-1 1 0,-2 2-1,-1 1 1,-1 2 0,-1 1-1,-2 1 1,-74-36 0,18 17-48,-1 5 0,-2 5 0,-168-40 0,135 49-130,-236-18 0,-138 34-4569,322 13 304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1:11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425 1487 9065,'0'0'-470,"-8"-2"641,-1 0-146,6 1-13,0-1-1,0 2 1,0-1-1,0 0 1,0 1-1,0-1 1,0 1-1,-1 0 1,1 0-1,0 0 1,0 1-1,0-1 1,-4 2-1,6-2-10,1 0 0,-1 1 0,1-1 0,-1 0 0,1 1 0,-1-1-1,1 0 1,0 1 0,-1-1 0,1 0 0,0 1 0,-1-1 0,1 1 0,0-1-1,-1 1 1,1-1 0,0 1 0,0-1 0,0 1 0,-1-1 0,1 1-1,0-1 1,0 1 0,0-1 0,0 1 0,0 0 0,0-1 0,0 1-1,0-1 1,0 1 0,0-1 0,1 1 0,-1-1 0,0 1 0,0-1-1,0 1 1,1-1 0,-1 1 0,0-1 0,0 1 0,1-1 0,-1 1-1,1-1 1,-1 0 0,0 1 0,1-1 0,-1 0 0,1 1 0,0-1-1,20 21 0,31 6 98,62 24-1,-58-28 28,-12-6 13,1-1 0,0-3 0,1-2-1,55 7 1,191 5 345,-57-6-331,-4 1-69,361-17 0,-328-6-46,359 38 1,2-8 38,-1-46 34,-444 13-99,357-8 64,583-41 133,184-68-181,3 67-1,-1284 58-25,643-20 94,-551 10-68,1-6 0,-2-4 0,189-60-1,-261 66-16,-2-2 0,1-2 1,-2-1-1,38-26 0,-66 38 3,0 0 1,0-1-1,-1 0 1,0-1-1,-1 0 1,0-1-1,-1 0 1,1 0-1,-2-1 1,0 0-1,0 0 1,-1 0-1,0-1 1,-1 0-1,0 0 1,-1-1-1,4-22 1,-7 27 70,-1 0 0,0 0 1,-1 0-1,0 0 0,0 1 0,-1-1 0,0 0 1,0 1-1,-1-1 0,0 1 0,0 0 0,-1 0 1,0 0-1,0 0 0,0 1 0,-1-1 1,0 1-1,0 0 0,-1 1 0,0-1 0,0 1 1,-10-7-1,-14-8 203,0 1 0,-1 2 0,-53-22 0,78 36-308,-533-217 57,420 180-42,-1 5-1,-206-31 0,-210 4-8,-110-15 3,491 53 13,-1051-124 57,-247 55 6,478 61-68,-2 31 156,913 2-124,-945 49 48,784-22-82,1 10 1,-316 96-1,47 37-41,417-139 23,2 3 1,1 4-1,2 2 0,-88 67 1,134-87 0,0 0-1,2 2 1,0 0 0,1 2 0,-28 41 0,44-55-7,-1 0 1,2 1-1,-1-1 0,2 1 1,-1 0-1,2 0 1,-4 20-1,6-24 6,0-1 1,1 1-1,0 0 1,0 0-1,1 0 1,0-1-1,0 1 1,1 0-1,0-1 1,1 1-1,-1-1 1,1 0-1,5 9 1,3 1 2,0 0 0,1-1 0,0 0 0,1-1 1,1-1-1,0 0 0,1-1 0,18 13 0,-7-10 3,0 0 1,1-1-1,0-2 0,50 17 1,-9-10-18,2-3 0,1-4 0,124 9 0,364-8-321,4-32-751,-255 7 103,145-7-1900,-232 6-91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3:10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9922 640 7303,'-802'-195'2860,"-8"37"-3247,774 151 439,-1128-150 435,-10 75 948,1100 78-1424,-684-32-105,0 40 65,437 22 114,2 13 1,1 15-1,4 14 0,2 13 1,-309 125-1,462-143-91,2 6 1,3 6-1,4 8 0,4 6 0,-235 188 0,292-201 1,3 5 0,4 3 0,3 3 0,5 4 0,3 3 0,5 3 0,4 3 0,5 2 0,-57 140 0,69-126 18,5 2 0,5 1 0,6 2 0,4 1 0,7 1 0,4 1 0,6 0 0,10 151 0,7-178 30,5 0 0,48 175 0,87 180-29,-145-440-13,116 305 42,13-4 0,320 538-1,-348-688 134,7-4-1,7-5 1,262 261-1,-271-314-155,4-5 0,4-5 0,4-5 0,3-6 0,228 107 1,-142-99-12,4-10 1,3-10-1,3-9 1,345 47-1,-186-64-25,727-15 1,-35-106 116,-751 48-85,1438-186-51,-1303 132 10,805-260 0,-1042 264 84,-3-9 0,-5-9 0,216-136 1,-289 145-75,-4-5 0,-4-6 1,-4-5-1,-6-6 1,129-154-1,-134 127 14,-6-6 0,-7-3 0,97-189 0,-156 253 16,-4-2-1,-4-2 1,-4-2-1,-4 0 1,-3-2-1,-5-1 1,14-170-1,-29 185 0,-4 1 0,-2-1-1,-4 1 1,-4 0 0,-3 0 0,-23-75-1,1 50 4,-5 2-1,-4 2 0,-73-119 1,-197-260 239,286 436-193,-113-157 182,-8 6 1,-181-179-1,230 273-276,-4 4 0,-5 5 0,-2 5 0,-5 4 0,-127-64-1,25 38 32,-340-116 0,-249-23 230,617 193-292,-177-53-1155,12-27-1385,168 39-355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48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15919,'0'0'5862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5:22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13805,'0'0'12092,"-5"11"-11254,-3 10-633,0-1 1,2 2-1,1-1 1,0 1-1,2 0 1,0 0-1,1 26 1,1-12-89,0-23-81,0 0-1,1 1 1,0-1 0,2 0-1,2 17 1,-4-30-97,0 1 1,0-1-1,0 1 1,1-1-1,-1 1 0,0-1 1,0 1-1,0-1 1,0 1-1,0-1 0,1 0 1,-1 1-1,0-1 1,0 1-1,1-1 1,-1 0-1,0 1 0,1-1 1,-1 0-1,0 1 1,1-1-1,-1 0 0,1 1 1,-1-1-1,0 0 1,1 0-1,-1 0 1,1 1-1,-1-1 0,1 0 1,-1 0-1,1 0 1,-1 0-1,1 0 0,13-12-2743,3-28-7950,-13 17 766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5:22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15951,'0'0'8168,"54"-8"-6471,-5 4-800,0 2-705,10-1-192,-1-2 32,1 1-32,1-1-192,-6 0-640,-4 1-866,-7 0-640,-14 1-417,-5 2-1121,-8 0-1056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5:23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12588,'0'0'10057,"76"14"-8391,-33-14-897,7-1-417,-1-5-288,1 2 32,-4 1-961,-5 3-1313,-9 0-1217,-8 0-1762,-6-2-2946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5:23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10 161 19538,'0'0'1826,"-4"67"-993,2-38-641,-1-3-192,3-1 0,0-5-32,0-3-833,3-3-480,4-9-256,-1-5-962,3 0-1120,-6-9-994</inkml:trace>
  <inkml:trace contextRef="#ctx0" brushRef="#br0" timeOffset="1">56 0 17585,'0'0'5445,"11"53"-5990,2-46-1857,3-3-3139,0-4-7816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5:23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 14414,'0'0'2338,"-62"67"-320,26-27-481,2 2-224,2-2-512,5-6-288,7-7-193,5-7-224,14-9-96,1-6-96,1-16-7848,-1-6 994</inkml:trace>
  <inkml:trace contextRef="#ctx0" brushRef="#br0" timeOffset="1">1 25 14253,'0'0'7496,"25"54"-5991,4-34-160,10 1-672,5-3-513,4-1-64,1-3-929,1-2-1985,-12-3-1186,-2-2-1281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5:24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97 15118,'0'0'10181,"11"7"-9840,-5-3-311,0 0 0,0 0 1,0-1-1,1 1 0,-1-1 0,1-1 0,0 0 0,8 3 0,-12-5-24,0 0 1,1 0-1,-1 0 0,0 0 0,0 0 0,1-1 1,-1 1-1,0-1 0,0 0 0,0 0 0,0 0 1,0 0-1,0-1 0,0 1 0,0-1 1,-1 0-1,1 1 0,0-1 0,-1-1 0,0 1 1,1 0-1,-1-1 0,0 1 0,0-1 0,3-4 1,-4 5-16,1 0 0,-1 0 1,1 0-1,-1 0 0,0 0 1,1-1-1,-1 1 1,0 0-1,-1-1 0,1 1 1,0-1-1,-1 1 0,1-1 1,-1 1-1,0-1 0,0 1 1,0-1-1,0 0 0,0 1 1,0-1-1,-1 1 0,0-1 1,1 1-1,-1 0 1,0-1-1,0 1 0,0 0 1,-2-4-1,0 4-2,1-1 1,-1 1-1,1 0 0,-1 0 1,0 0-1,0 0 0,0 1 0,0-1 1,0 1-1,-1 0 0,1 0 1,0 0-1,-1 0 0,1 1 1,0-1-1,-1 1 0,1 0 1,-1 0-1,1 0 0,-5 1 1,2 0 27,0 0 1,0 0 0,0 1 0,0 0 0,1 0 0,-1 1 0,1-1 0,-1 1 0,1 0 0,0 1-1,0-1 1,1 1 0,-1 0 0,1 0 0,0 1 0,0-1 0,-6 9 0,5-6 58,0 1 0,1-1-1,0 1 1,1 0 0,-1 0 0,2 0 0,-1 0 0,1 0 0,0 1 0,1-1 0,-1 16 0,2-22-72,0 1-1,0-1 1,0 0 0,0 0 0,1 0 0,-1 0 0,1 0 0,0 0 0,-1 0-1,1 0 1,0 0 0,0 0 0,0 0 0,1-1 0,-1 1 0,0 0-1,1-1 1,-1 1 0,1-1 0,-1 1 0,4 1 0,0 0-32,0-1 0,-1 0 0,1 0 0,0 0 0,0 0 1,0-1-1,0 0 0,0 0 0,6 0 0,4-1-972,0 1 1,0-2-1,0 0 0,-1-1 0,28-7 0,8-9-5961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5:24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155 101 17489,'-9'3'1767,"-2"0"-1202,0 1 1,0 0-1,0 1 1,0 1-1,1 0 1,-1 0-1,-10 9 1,17-12-472,1 0 0,-1 0 0,1 0 0,-1 0 0,1 1 0,0-1-1,0 1 1,0 0 0,1 0 0,0 0 0,-1 0 0,1 0 0,1 0 0,-1 1 0,0-1 0,1 1 0,0-1 0,0 1 0,1-1 0,-1 1 0,1 0 0,0 0 0,1 8 0,0-10-90,0-1-1,0 0 1,0 0-1,0 0 1,1-1-1,-1 1 1,0 0-1,1 0 1,0-1-1,-1 1 1,1-1-1,0 1 1,0-1-1,0 0 0,0 0 1,0 0-1,0 0 1,0 0-1,0 0 1,0 0-1,0-1 1,1 1-1,-1-1 1,0 0-1,0 1 1,1-1-1,-1 0 1,0 0-1,4-1 1,3 1 15,-1-1 0,1 0 0,-1 0 0,0-1 0,0 0 0,0 0 0,11-5 0,-5-1-49,0-1 1,-1 0-1,0-1 1,0-1-1,-1 0 1,-1 0-1,0-1 1,0-1-1,-1 1 1,-1-2-1,0 0 1,-1 0-1,0 0 1,-1-1-1,-1 0 1,0 0-1,-1-1 1,4-22-1,-9 38 48,0-1 0,1 1-1,-1 0 1,0-1 0,0 1 0,0 0 0,0-1-1,0 1 1,0-1 0,1 1 0,-1 0 0,0-1-1,0 1 1,0-1 0,0 1 0,0 0 0,-1-1-1,1 1 1,0-1 0,0 1 0,0 0 0,0-1 0,0 1-1,0 0 1,-1-1 0,1 1 0,0 0 0,0-1-1,0 1 1,-1 0 0,1-1 0,0 1 0,-1 0-1,1 0 1,0-1 0,-1 1 0,1 0 0,0 0-1,-1 0 1,1-1 0,-1 1 0,-14 13 344,-13 27-25,20-26-275,1-1 1,1 1-1,0 0 0,1 0 1,0 1-1,1-1 1,1 1-1,0 0 0,1 0 1,1 0-1,1 0 1,1 28-1,0-39-240,0-1-1,0 1 0,0-1 1,0 1-1,1-1 0,-1 0 1,1 1-1,0-1 0,0 0 1,0 0-1,0 0 1,1-1-1,-1 1 0,1 0 1,-1-1-1,1 0 0,0 1 1,0-1-1,0 0 1,1-1-1,-1 1 0,0 0 1,1-1-1,-1 0 0,8 2 1,24 2-5358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5:25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56 124 2402,'-36'8'9882,"35"-8"-9668,-1 0 1,1 1 0,0-1-1,0 1 1,0 0-1,0-1 1,0 1 0,0 0-1,0-1 1,1 1-1,-1 0 1,0 0 0,0 0-1,1 0 1,-1 0-1,0 0 1,1 0 0,-1 0-1,1 0 1,-1 0-1,1 0 1,-1 0 0,1 0-1,0 0 1,0 0-1,-1 1 1,1-1 0,0 0-1,0 2 1,1-2-109,0 0 1,-1-1 0,1 1 0,0 0-1,-1 0 1,1 0 0,0-1 0,0 1-1,0 0 1,-1-1 0,1 1 0,0-1-1,0 1 1,0-1 0,0 1 0,0-1-1,0 0 1,0 1 0,0-1-1,1 0 1,-1 0 0,0 0 0,0 0-1,0 0 1,2 0 0,38 0 1186,-31 0-797,10-1-229,-1-1 0,0 0-1,0-1 1,0-2 0,34-11 0,-40 11-235,0 0 0,0-1 0,-1-1 0,0 0 0,0 0 0,-1-1 1,1-1-1,18-19 0,-28 27-18,-1 0 0,0-1 1,1 1-1,-1-1 0,0 1 1,0-1-1,0 1 0,0-1 1,0 0-1,0 0 0,0 1 1,0-1-1,-1 0 0,1 0 0,-1 0 1,1 0-1,-1 0 0,0 0 1,0 0-1,0 0 0,0-2 1,-1 2-8,0 1 1,0 0-1,0 0 1,0-1-1,0 1 1,0 0-1,0 0 1,0 0 0,0 0-1,0 1 1,-1-1-1,1 0 1,0 0-1,-1 1 1,1-1-1,-1 1 1,1-1-1,-1 1 1,1-1 0,-3 1-1,-8-1 7,0 0-1,1 0 1,-1 2 0,1-1-1,-24 5 1,17 0 47,0 1 0,0 0 0,0 1 1,1 1-1,0 1 0,1 0 0,-16 12 0,25-16 6,-1 0-1,1 0 0,1 1 1,-1 0-1,1 0 0,0 1 1,0 0-1,1 0 1,0 0-1,0 1 0,1-1 1,0 1-1,0 0 0,1 0 1,0 1-1,-4 16 1,7-21-62,0-1 0,0 1 0,0 0 0,1-1 0,0 1 1,0-1-1,0 1 0,0-1 0,0 1 0,0-1 0,1 1 1,0-1-1,0 0 0,0 0 0,0 0 0,0 0 0,1 0 1,-1-1-1,1 1 0,0-1 0,-1 1 0,1-1 0,0 0 1,1 0-1,-1 0 0,0-1 0,0 1 0,1-1 0,-1 0 1,7 2-1,7 2-23,0-1-1,1-1 1,0 0 0,34 1 0,-22-4-586,0-1 1,0-1-1,32-7 1,-40 5-1276,1-2 0,29-13 1,7-6-5383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5:27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78 153 13100,'0'0'2296,"9"-9"368,-5 5-2323,38-44 2310,-40 45-2406,0 0-1,0 0 1,0 0 0,0-1-1,-1 1 1,0 0-1,1-1 1,-1 1-1,0-1 1,-1 1 0,1-1-1,-1 0 1,0 1-1,1-1 1,-1 1-1,-1-1 1,1 0-1,-2-5 1,1 7-202,0 1 0,0-1 0,0 1-1,0 0 1,0-1 0,0 1 0,0 0 0,0 0 0,-1 0 0,1 0-1,0 0 1,-1 0 0,1 1 0,-1-1 0,1 0 0,-1 1 0,0-1 0,1 1-1,-1-1 1,1 1 0,-1 0 0,0 0 0,1 0 0,-1 0 0,0 0-1,1 0 1,-1 0 0,0 0 0,1 1 0,-2 0 0,-2-1-54,1 1 1,-1 0-1,1 0 0,-1 1 1,1-1-1,0 1 0,-1 0 1,1 0-1,0 0 0,-4 4 1,2 0-8,0 1 0,0 0 0,1 0 0,0 1 0,-6 9 0,10-14 15,-1 0 0,1-1 0,-1 1 0,1 0-1,0 0 1,0 0 0,0-1 0,1 1 0,-1 0 0,1 0-1,-1 1 1,1-1 0,0 0 0,0 0 0,0 0 0,1 0-1,-1 0 1,1 0 0,2 5 0,-2-6 6,1-1 0,0 1-1,0-1 1,0 1 0,-1-1 0,1 0 0,1 0-1,-1 0 1,0 0 0,0 0 0,0-1 0,0 1-1,1-1 1,-1 1 0,0-1 0,1 0 0,-1 0-1,0 0 1,5 0 0,47-7 165,-42 2-140,1 0 0,-1 0-1,0-1 1,14-10 0,-21 13-16,1-1 1,-1 1 0,0-2-1,0 1 1,0 0-1,0-1 1,-1 0 0,0 0-1,0 0 1,6-10 0,-14 73-446,3-56 442,1-1 0,-1 1 0,1-1-1,-1 1 1,1-1 0,0 0-1,-1 1 1,1-1 0,0 1 0,0 0-1,0-1 1,0 1 0,0-1-1,1 1 1,-1-1 0,0 0 0,1 1-1,-1-1 1,1 1 0,0-1-1,-1 0 1,1 1 0,0-1 0,0 0-1,-1 1 1,3 0 0,0-1 21,0 0 0,0 0 1,0 0-1,0-1 1,0 1-1,0-1 0,0 0 1,0 0-1,0 0 0,0 0 1,0-1-1,4 0 0,6-2 68,-1-1-1,-1 1 1,1-2-1,-1 0 1,1 0-1,-2-1 1,16-11-1,-17 11-80,0 0-1,0 1 1,0 0-1,0 0 1,1 1-1,0 0 0,0 1 1,0 0-1,1 1 1,15-3-1,-26 5 19,1 1-1,0-1 1,0 0-1,0 0 1,0 0-1,0 1 1,-1-1-1,1 0 1,0 1-1,0-1 1,-1 1-1,1-1 1,0 1-1,0-1 1,-1 1-1,1 0 1,-1-1-1,1 1 1,0 0-1,-1-1 1,0 1-1,1 0 1,-1 0-1,1 0 1,-1-1-1,0 1 1,1 0-1,-1 0 1,0 0-1,0 0 0,0-1 1,0 1-1,0 0 1,0 2-1,0-2-12,0 0-1,0 0 1,0 0-1,1 0 1,-1 0-1,0 0 1,0 0-1,1 0 1,-1 0-1,0 0 1,1 0-1,-1 0 1,1 0-1,0-1 1,-1 1-1,1 0 1,-1 0-1,1 0 1,0-1-1,0 1 1,0 0-1,-1-1 1,1 1-1,0 0 1,0-1-1,0 1 1,0-1-1,0 0 1,0 1-1,2-1 1,3 0 39,1 0 0,0 0 0,0-1 1,-1 0-1,1-1 0,-1 1 0,1-1 0,-1-1 0,0 1 0,8-5 1,-9 4-115,1 0 0,-1 1 0,1 0 0,0 0 0,-1 0 0,1 1 0,0 0 0,0 0 0,0 0 0,0 1 0,0-1 0,10 2 0,-15 0 39,0 0 0,1-1 0,-1 1 0,0 0 0,0 0 0,0 0 0,0 0 0,0 0 0,0 0-1,0 1 1,0-1 0,0 0 0,-1 0 0,1 0 0,0 1 0,-1-1 0,1 1 0,-1-1 0,1 0 0,-1 1 0,0-1 0,0 1 0,0-1 0,0 1 0,0-1 0,0 3 0,0-1-164,0 0 1,1 0-1,-1 0 1,1 0-1,0 0 0,0 0 1,0-1-1,0 1 1,0 0-1,2 2 1,-2-4-86,0 0-1,0 0 1,0-1 0,0 1-1,0 0 1,0 0 0,0-1-1,0 1 1,0-1 0,0 1-1,0-1 1,0 1 0,0-1 0,1 0-1,-1 0 1,0 1 0,0-1-1,2 0 1,22-1-7595,-12-6 2242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5:27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118 107 10634,'0'0'10250,"-8"0"-9823,3 0-281,1 1 1,-1 0-1,0-1 1,1 2-1,-1-1 1,1 0-1,-1 1 1,1 0-1,-1 0 1,1 0-1,0 1 1,0-1-1,0 1 1,1 0-1,-1 0 1,0 1-1,1-1 1,0 1-1,0-1 1,0 1-1,0 0 1,1 0-1,0 0 0,-3 7 1,3-8-34,0 0 0,1 0 0,-1 0 0,1 0 0,0 0 0,0 0-1,0 1 1,1-1 0,-1 0 0,1 0 0,-1 1 0,1 4 0,1-6-102,0-1 0,-1 0 1,1 0-1,0 0 0,0 1 0,-1-1 0,1 0 0,0 0 1,0 0-1,0-1 0,0 1 0,1 0 0,-1 0 1,0 0-1,0-1 0,0 1 0,1-1 0,-1 1 0,0-1 1,1 1-1,-1-1 0,0 0 0,1 1 0,-1-1 0,0 0 1,1 0-1,-1 0 0,0 0 0,1-1 0,-1 1 1,3-1-1,8 0 12,1-1 0,0 0 0,-1-1 1,0-1-1,0 0 0,0-1 0,0 0 1,0-1-1,-1 0 0,0 0 0,-1-2 1,16-11-1,-16 10-3,1 0-1,-1-1 1,-1 0 0,0-1 0,0 1-1,-1-2 1,0 1 0,-1-1 0,-1 0-1,0-1 1,7-19 0,-13 15 265,-12 17 191,-14 21-100,23-16-336,-1-1 0,1 1-1,1 0 1,-1 0 0,0 0 0,1 0 0,0 1 0,0-1-1,1 0 1,0 1 0,0 0 0,0-1 0,0 1-1,1 6 1,0-9-62,1 0-1,-1 0 0,1 0 1,-1 0-1,1 0 0,0 0 1,0 0-1,1 0 0,-1-1 1,1 1-1,-1 0 0,1-1 1,0 0-1,0 1 0,0-1 1,0 0-1,0 0 0,0 0 1,1 0-1,-1 0 0,0 0 1,1-1-1,0 1 0,-1-1 1,1 0-1,0 0 0,4 1 1,54 9-6934,-31-10-1714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49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12876,'0'0'12535,"1"11"-11793,11 141 1169,-12-151-1905,0 1 0,0 0-1,0-1 1,0 1 0,1-1 0,-1 1 0,0 0-1,1-1 1,0 1 0,-1-1 0,1 1 0,0-1 0,-1 0-1,1 1 1,0-1 0,0 0 0,0 1 0,1-1-1,-1 0 1,0 0 0,0 0 0,0 0 0,1 0 0,-1 0-1,1 0 1,-1-1 0,1 1 0,-1-1 0,1 1-1,-1-1 1,1 1 0,-1-1 0,1 0 0,0 1 0,-1-1-1,1 0 1,-1 0 0,1 0 0,0-1 0,2 1-1,8-3-10,0 0-1,0-1 0,0 0 1,18-9-1,6-2-375,-30 14 319,0-1 0,0 2 0,0-1 0,0 1 0,0-1-1,0 2 1,0-1 0,0 1 0,9 2 0,-13-3 54,-1 0 0,0 1 0,1-1 0,-1 1 0,0-1 0,0 1 0,0 0 0,0-1 0,1 1 0,-1 0 0,0 0 0,0 0 0,0 0-1,-1 0 1,1 0 0,0 0 0,0 0 0,0 0 0,0 2 0,-1-1 15,1 0 0,-1 0 0,0 0 0,0 0 0,0 0-1,0 0 1,0 0 0,-1 0 0,1-1 0,-1 1 0,1 0 0,-1 0 0,0 0-1,1 0 1,-1-1 0,0 1 0,0 0 0,-2 1 0,-1 2 101,0 0 0,0 0 0,-1-1 1,0 0-1,0 1 0,0-2 0,0 1 0,-1-1 1,1 0-1,-1 0 0,0 0 0,0-1 0,0 1 1,-12 1-1,6-1 146,-1-1 0,1 0 0,-1 0 0,0-1-1,1-1 1,-22-2 0,33 2-282,0 0-1,0 0 0,0 0 0,0 0 1,0 0-1,0 0 0,0 0 0,0-1 1,0 1-1,0 0 0,0 0 0,0-1 1,0 1-1,0-1 0,0 1 0,0-1 0,1 1 1,-1-1-1,0 0 0,0 1 0,0-1 1,1 0-1,-1 0 0,0 1 0,1-1 1,-1 0-1,1 0 0,-1 0 0,1 0 1,-1 0-1,1 0 0,0 0 0,-1 0 1,1 0-1,0 0 0,0 0 0,0 0 1,0 0-1,0 0 0,0 0 0,0 0 1,0 0-1,0-1 0,1 0-290,0 0 0,0 0-1,0 0 1,0 0 0,1 1 0,-1-1-1,0 0 1,1 1 0,-1-1 0,1 1 0,0-1-1,-1 1 1,1 0 0,0 0 0,0-1-1,0 1 1,0 1 0,0-1 0,4-1-1,51-9-9481,-25 4 1543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5:28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16207,'0'0'6230,"-1"11"-5312,-1 0-715,-1 2 84,1 0 1,1 1-1,0-1 1,0 1 0,2-1-1,2 20 1,-3-32-262,1 0 0,0 1-1,0-1 1,0 0 0,1 1 0,-1-1 0,0 0 0,0 0 0,1 0-1,-1 0 1,0 0 0,1 0 0,-1-1 0,1 1 0,-1 0 0,1-1-1,0 1 1,-1-1 0,1 1 0,-1-1 0,1 0 0,0 0 0,-1 0-1,1 0 1,2 0 0,45-4 354,-31-1-341,0-1 1,0-1-1,-1-1 1,0 0-1,25-18 1,19-8 11,-61 34-45,1-1 0,-1 1 0,1-1 1,-1 1-1,1-1 0,0 1 0,-1 0 0,1-1 1,0 1-1,-1 0 0,1-1 0,0 1 0,0 0 1,-1 0-1,1 0 0,0 0 0,0-1 0,-1 1 1,1 0-1,0 0 0,0 1 0,-1-1 0,1 0 1,0 0-1,-1 0 0,1 0 0,0 1 0,0-1 1,-1 0-1,1 1 0,0-1 0,-1 0 0,1 1 0,-1-1 1,1 1-1,0-1 0,-1 1 0,1-1 0,-1 1 1,1 0-1,-1-1 0,0 1 0,1-1 0,-1 1 1,0 0-1,1 0 0,-1-1 0,0 1 0,0 0 1,0-1-1,1 1 0,-1 1 0,-4 50 764,1-26-405,3-26-355,0 1 0,0-1 0,0 1 0,0-1 1,0 0-1,0 1 0,0-1 0,0 1 1,1-1-1,-1 0 0,0 1 0,0-1 0,0 0 1,1 1-1,-1-1 0,0 0 0,1 1 1,-1-1-1,0 0 0,1 1 0,-1-1 0,0 0 1,1 0-1,-1 0 0,0 1 0,1-1 1,-1 0-1,0 0 0,1 0 0,-1 0 0,1 0 1,-1 0-1,1 0 0,0 0 0,22-2 190,18-13-58,12-16-603,-17 9-1836,0 2-5254,-25 15 414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5:29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 9097,'0'0'11792,"-9"-1"-10767,4 1-883,1 0 0,-1 0 0,1 1 0,0-1 0,-1 1 0,1 0 0,0 0-1,0 1 1,0-1 0,0 1 0,0 0 0,0 0 0,0 0 0,0 1 0,1-1 0,-1 1 0,1 0 0,0 0 0,0 0 0,0 1 0,0-1-1,0 1 1,1-1 0,0 1 0,0 0 0,0 0 0,0 0 0,-2 7 0,3-9-101,0 0 0,0-1 1,1 1-1,-1-1 0,0 1 0,1 0 0,-1-1 1,1 1-1,0 0 0,0-1 0,-1 1 0,1 0 1,0 0-1,1-1 0,-1 1 0,0 0 0,0 0 0,1-1 1,-1 1-1,1 0 0,-1-1 0,1 1 0,0-1 1,1 3-1,0-3-22,-1 1 1,1-1-1,0 0 0,0 0 1,0 0-1,0 0 0,0 0 1,0-1-1,0 1 0,0-1 1,0 1-1,0-1 0,0 0 1,0 0-1,0 0 0,4 0 1,5-1-46,0 0 0,-1-1 1,0 0-1,1-1 0,-1 0 0,0-1 1,10-5-1,-6 1-214,-1-1 0,0 0-1,-1 0 1,0-2 0,0 1 0,14-19-1,-25 28 263,-15 48 955,19-47-954,1 1 1,-1-1 0,1 0-1,-1 0 1,1-1 0,4-1-1,20-5-806,-19 4 207,1 0 0,1 0 0,-1 1 1,13 0-1,-24 7 780,0 0 1,0 0-1,0 0 0,-1 0 0,0 1 1,0-1-1,-1 6 0,1-7-71,0-3-143,1 0 0,-1 0 0,1 0 0,-1 0 0,0 0 0,1 0 0,0 0-1,-1 0 1,1-1 0,-1 1 0,1 0 0,0 0 0,0-1 0,0 1 0,-1 0 0,1-1 0,0 1 0,0-1 0,0 1 0,0-1-1,0 1 1,0-1 0,0 0 0,0 0 0,0 1 0,0-1 0,0 0 0,0 0 0,0 0 0,0 0 0,0 0 0,2 0-1,20-1-2941,-2-1-4023,3-3-1994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5:29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47 14029,'0'0'9503,"8"1"-9413,-7-1-97,41 2 92,-41-2-90,1 0-1,-1 0 1,0 0 0,1-1 0,-1 1-1,1 0 1,-1-1 0,0 1 0,1-1-1,-1 0 1,0 1 0,0-1-1,0 0 1,1 0 0,-1 0 0,0 0-1,0 0 1,0 0 0,0 0 0,-1 0-1,1 0 1,0 0 0,0-1 0,-1 1-1,1 0 1,0 0 0,-1-1-1,1 1 1,-1-1 0,0 1 0,0 0-1,1-1 1,-1 1 0,0-3 0,-1 3-4,1 0 1,-1 0 0,0 0 0,1 0-1,-1 0 1,0 1 0,0-1 0,1 0-1,-1 0 1,0 0 0,0 1 0,0-1 0,0 1-1,0-1 1,0 0 0,0 1 0,0 0-1,0-1 1,-1 1 0,1 0 0,0-1-1,0 1 1,0 0 0,0 0 0,0 0 0,-1 0-1,1 0 1,0 0 0,-2 1 0,-38 1 260,34 0-123,0 0 0,0 0 0,0 1 0,1 0 0,0 0 0,-1 1 0,1 0 0,0 0 0,1 0 0,-6 5 0,7-6 48,1 0 0,-1 1 0,1-1 0,0 0 1,0 1-1,1 0 0,-1 0 0,1 0 0,-1 0 0,1 0 1,1 0-1,-1 0 0,1 1 0,-1-1 0,1 0 1,-1 7-1,3-9-163,-1 0 0,1 0 0,0-1 0,-1 1 1,1 0-1,0 0 0,0-1 0,0 1 0,0-1 1,0 1-1,0-1 0,1 1 0,-1-1 0,0 1 0,1-1 1,-1 0-1,1 0 0,-1 0 0,1 0 0,0 0 0,-1 0 1,1 0-1,0-1 0,0 1 0,0-1 0,0 1 0,-1-1 1,1 0-1,0 1 0,4-1 0,69 3-1888,-63-3 725,-4 0-377,0 0 0,0 0 0,0-1 0,-1 0 1,16-4-1,4-8-6231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5:30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12332,'0'0'11600,"-7"11"-10335,-3 12-700,2 1 0,0-1 0,1 2 1,2-1-1,0 1 0,-2 39 0,5 40-227,1-86-637,1-28-637,0-16 463,1 13-39,0 1 1,-1 0 0,-1 0-1,0-1 1,-1 1-1,0 0 1,-8-23 0,6 28 409,15 20 124,-2-9-276,-1 0 0,1-1 0,-1 0 1,1 0-1,0-1 0,0 0 1,0-1-1,12 1 0,-17-2-6,1 1 1,0-1-1,0 0 0,-1 0 0,1 0 0,0-1 1,0 0-1,-1 0 0,1 0 0,0 0 1,-1-1-1,1 0 0,-1 0 0,0 0 1,0 0-1,8-7 0,-7-2 2273,-17 13-725,-20 16 71,30-16-1197,-1 1-1,1 0 1,-1-1-1,1 1 1,0 0-1,0 0 0,0 1 1,0-1-1,1 0 1,-1 0-1,1 1 0,0-1 1,0 1-1,0-1 1,0 1-1,1 0 1,0-1-1,-1 1 0,1 0 1,1 5-1,0-8-148,0 0 0,0 0 0,1 0 0,-1 0 1,0 0-1,0-1 0,1 1 0,-1 0 0,0-1 0,1 1 0,-1-1 0,1 0 0,-1 1 0,0-1 0,1 0 0,-1 0 0,1 0 0,-1 0 0,2 0 0,38-1-153,-32 0-82,2 1-65,-1-1 0,0-1 0,1 0 1,-1 0-1,0-1 0,0 0 0,-1-1 0,1 0 0,-1-1 1,11-6-1,-20 10 434,0 1 0,1-1-1,-1 0 1,0 1 0,0-1 0,-1 0 0,1 1 0,0-1 0,0 0-1,0 1 1,0-1 0,-1 0 0,1 1 0,0-1 0,0 0 0,-1 1 0,1-1-1,-1 1 1,1-1 0,0 1 0,-1-1 0,1 1 0,-1-1 0,0 0-1,-10-19 770,11 19-931,0 0 0,0 1 0,0-1-1,0 0 1,1 1 0,-1-1 0,0 1 0,1-1-1,-1 0 1,0 1 0,1-1 0,-1 1-1,0-1 1,1 1 0,-1-1 0,1 1 0,-1 0-1,1-1 1,-1 1 0,1-1 0,0 1 0,-1 0-1,1 0 1,-1-1 0,1 1 0,0 0-1,-1 0 1,1 0 0,0 0 0,-1 0 0,1 0-1,-1-1 1,1 2 0,0-1 0,-1 0-1,1 0 1,1 0 0,70-8-2845,31-3 2506,28 23 45,-129-11 308,0-1 0,0 0 1,0 1-1,0-1 0,0 1 0,0-1 1,0 1-1,-1 0 0,1 0 0,0 0 1,0 0-1,-1 0 0,1 0 1,-1 1-1,1-1 0,-1 0 0,0 1 1,1-1-1,-1 1 0,0-1 1,0 1-1,0 0 0,0 0 0,0-1 1,0 1-1,0 2 0,16 64 1012,-7-26-566,-4-24-283,5 9 168,-2 2 0,-1-1-1,-1 1 1,-1 0 0,2 51-1,-8-78-279,0-1 0,0 1 0,0-1 0,0 1-1,-1-1 1,1 1 0,0-1 0,-1 0 0,1 1-1,-1-1 1,0 0 0,1 1 0,-1-1 0,0 0-1,0 0 1,0 0 0,0 0 0,0 0-1,0 0 1,0 0 0,0 0 0,0 0 0,-1 0-1,1 0 1,0-1 0,-1 1 0,1 0 0,0-1-1,-1 1 1,1-1 0,-1 0 0,1 1 0,-1-1-1,1 0 1,0 0 0,-1 0 0,1 0 0,-1 0-1,1 0 1,-3-1 0,0 1 41,-1-1-1,1 0 1,-1 0-1,1 0 1,0 0-1,0-1 1,-1 1 0,1-1-1,0 0 1,0 0-1,1-1 1,-6-3-1,0-4-45,0 0 0,1 0 0,0-1 0,0-1 0,1 1 0,-9-21 0,13 26-82,1 0 0,0 1 0,0-1 0,0 0 0,1 0 0,-1 0 0,2 0 0,-1 0 0,1 0 0,-1 0 0,2 0 0,-1 0-1,1 0 1,0 0 0,0 0 0,0 0 0,4-7 0,-2 9-10,0 0 0,0 0-1,0 0 1,1 0 0,-1 1-1,1-1 1,0 1 0,0 0 0,0 0-1,0 1 1,1-1 0,-1 1-1,1 0 1,0 0 0,6-1 0,78-19-1721,-80 21 1372,79-18-6160,-45 6-720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5:31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15599,'-9'159'8153,"7"78"-4061,2-165-2788,-9-183-594,9 92-900,0 0-1,2 0 1,0 0 0,1 0 0,0 0 0,2 0 0,8-22 0,-9 33 145,-1 1 0,1 0 1,0 0-1,1 1 0,-1-1 0,1 1 0,1 0 1,-1 0-1,1 1 0,0-1 0,0 1 1,1 1-1,0-1 0,-1 1 0,1 0 0,1 1 1,-1-1-1,0 1 0,1 1 0,10-3 1,2 1-282,0 1 0,0 1 1,0 1-1,37 2 0,-56-1 271,1 0-1,-1 0 1,1 0-1,-1 0 1,1 1-1,-1-1 1,1 1-1,-1-1 1,1 1-1,-1-1 1,1 1-1,-1 0 1,3 1-1,-4-1 44,0-1 0,0 0 0,1 1-1,-1-1 1,0 1 0,0-1 0,1 1 0,-1-1-1,0 1 1,0-1 0,0 1 0,0-1-1,0 0 1,1 1 0,-1-1 0,0 1 0,0-1-1,0 1 1,-1-1 0,1 1 0,0-1 0,0 1-1,0-1 1,0 1 0,0-1 0,0 1-1,-1 0 1,0 1 27,-1 0 0,0 0 0,1 0-1,-1 0 1,0 0 0,0 0 0,0-1 0,0 1 0,0-1-1,0 0 1,0 1 0,-1-1 0,1 0 0,-5 1 0,-22 7 418,0-2 0,-1-1 1,0-2-1,-51 2 1,89-7-1237,-1 0 0,0 0 0,1-1 0,-1 0 0,13-5 0,8-3-2333,14-2-2758,1 1-2076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5:31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113 139 11883,'0'0'9481,"-9"1"-7308,0 0-1840,0 1 0,0 0 0,0 0 0,0 1 0,-13 6 0,20-8-274,0 0-1,0-1 1,0 1-1,0 0 1,0 0-1,0 1 1,1-1-1,-1 0 1,0 1 0,0-1-1,1 1 1,-1-1-1,1 1 1,0 0-1,-1 0 1,1-1-1,0 1 1,0 0-1,0 0 1,0 0-1,0 0 1,1 1-1,-1-1 1,1 0-1,-1 0 1,1 0-1,0 0 1,0 1-1,0-1 1,0 0-1,0 0 1,0 0-1,1 1 1,0 3-1,1-4-45,-1 0 0,1 0 0,0-1-1,0 1 1,0-1 0,0 1 0,0-1-1,0 1 1,0-1 0,0 0-1,0 0 1,1 0 0,-1 0 0,0-1-1,1 1 1,-1 0 0,0-1 0,1 0-1,-1 0 1,1 1 0,2-2-1,55 0 152,-56 1-175,0-1 1,0 0-1,-1 0 1,1 0-1,0-1 1,-1 1 0,1-1-1,-1 0 1,1 0-1,-1 0 1,0 0 0,0-1-1,0 1 1,0-1-1,0 0 1,-1 0 0,1 0-1,-1 0 1,0 0-1,0-1 1,3-5 0,-1 1-194,-1-1 1,0 1-1,-1-1 1,0 0-1,0 0 0,0 1 1,-1-1-1,-1-12 1,0 21 179,0 0 1,0 0-1,0 0 0,0 0 1,0 0-1,-1 0 1,1 0-1,0 1 0,0-1 1,0 0-1,0 0 0,0 0 1,0 0-1,-1 0 1,1 0-1,0 0 0,0-1 1,0 1-1,0 0 0,0 0 1,0 0-1,-1 0 1,1 0-1,0 0 0,0 0 1,0 0-1,0 0 1,0 0-1,0 0 0,0 0 1,0 0-1,-1 0 0,1-1 1,0 1-1,0 1 25,0 0-1,0-1 0,0 1 1,0 0-1,0 0 0,0-1 1,0 1-1,0 0 0,1 0 1,-1-1-1,0 1 0,0 0 1,1-1-1,-1 1 0,0 0 1,1-1-1,-1 1 1,0 0-1,1-1 0,-1 1 1,1-1-1,0 1 0,-1-1 1,1 1-1,-1-1 0,1 1 1,1 0-1,3 1 57,1 1 0,0-1 0,0 0 0,-1-1 0,1 1 0,0-1 0,1 0 0,-1-1 0,0 0 0,0 0 0,0 0 0,0 0 0,0-1 0,0 0 0,0 0 0,12-5-1,-14 5-27,0-1 0,0 0 0,0 0 0,0 0 0,0-1-1,0 1 1,0-1 0,-1 0 0,1 0 0,-1 0 0,0 0-1,0-1 1,0 1 0,-1-1 0,1 0 0,-1 0 0,0 0-1,0 0 1,0 0 0,0 0 0,-1-1 0,0 1 0,1-6-1,-1 9-29,-1-1-1,1 1 0,-1-1 1,0 1-1,0-1 0,1 1 1,-1-1-1,0 1 0,0-1 0,0 0 1,-1 1-1,1-1 0,0 1 1,-1-1-1,1 1 0,-1-1 1,1 1-1,-1-1 0,0 1 0,1 0 1,-1-1-1,0 1 0,0 0 1,0 0-1,0 0 0,0-1 1,-2 0-1,1 2-9,1 0 0,-1 0 0,1 0 0,-1 1 0,0-1 1,1 1-1,-1-1 0,1 1 0,-1-1 0,1 1 0,0 0 0,-1 0 0,1 0 0,0 0 0,-1 0 1,1 0-1,0 0 0,0 0 0,0 0 0,0 0 0,0 1 0,0-1 0,0 0 0,1 1 0,-1-1 1,-1 3-1,-3 6 54,0-1 0,0 1 0,1 0 0,0 0 0,1 0 0,0 1 0,1-1 0,0 1 0,-1 17 1,3-24-30,0-1 0,0 1 1,0-1-1,1 0 0,-1 1 1,1-1-1,0 1 0,0-1 1,0 0-1,0 0 0,1 1 1,-1-1-1,1 0 0,0 0 1,0 0-1,0-1 0,0 1 1,0 0-1,0-1 0,1 1 1,0-1-1,-1 0 0,1 0 1,0 0-1,0 0 0,0-1 1,0 1-1,0-1 0,1 1 1,-1-1-1,0 0 0,1-1 1,3 2-1,-2-1-14,-1 0 0,0-1 1,0 1-1,1-1 0,-1 0 0,0 0 1,0-1-1,1 1 0,-1-1 0,0 0 1,0 0-1,0 0 0,0-1 0,0 1 1,0-1-1,0 0 0,0 0 0,-1 0 1,1-1-1,-1 1 0,6-6 0,-6 4 5,1-1 0,-1 0 0,0 0 0,0 0 0,0 0 0,-1-1 0,0 1 0,0-1 0,0 1 0,0-1 0,-1 0 0,0 0 0,-1 0 0,1 1 0,-1-9 0,0 13-3,0 1-1,0 0 0,1-1 0,-1 1 0,0 0 0,0-1 1,0 1-1,0 0 0,0-1 0,0 1 0,0 0 1,0-1-1,0 1 0,0 0 0,0-1 0,0 1 1,0-1-1,0 1 0,0 0 0,0-1 0,0 1 1,0 0-1,0-1 0,-1 1 0,1 0 0,0-1 1,0 1-1,0 0 0,0 0 0,-1-1 0,1 1 1,0 0-1,0 0 0,-1-1 0,1 1 0,0 0 1,-1 0-1,1 0 0,0-1 0,-1 1 0,1 0 1,0 0-1,-1 0 0,1 0 0,0 0 0,-1 0 1,1 0-1,0 0 0,-1 0 0,1 0 0,0 0 0,-1 0 1,1 0-1,-1 0 0,1 0 0,0 0 0,-1 0 1,1 0-1,0 0 0,-1 1 0,1-1 0,0 0 1,0 0-1,-1 0 0,1 1 0,0-1 0,-1 0 1,-15 20 2,15-16-3,-1-1 1,1 1-1,0-1 1,0 1-1,0-1 1,0 1-1,1 0 0,0-1 1,-1 1-1,1 0 1,1-1-1,-1 1 1,0 0-1,1-1 1,0 1-1,0 0 1,0-1-1,0 1 1,0-1-1,1 0 1,0 1-1,-1-1 1,1 0-1,0 0 0,1 0 1,-1 0-1,0 0 1,1-1-1,3 3 1,-2-2-366,0 0 1,0-1-1,0 0 1,1 0-1,-1 0 0,1 0 1,0-1-1,-1 1 1,7 0-1,-3-1-1119,-1-1-1,1 1 1,-1-2-1,1 1 1,-1-1-1,11-2 1,8-6-7838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5:32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14157,'0'0'10154,"0"48"-17105,11-36-4035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5:32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48 10634,'0'0'10292,"-5"-7"-10185,-22-33 16,26 42-80,-88 15 6672,85-16-6658,0-1-1,0 0 1,0 1-1,0 0 1,1 0-1,-1 0 1,0 1-1,0-1 1,1 1-1,-1 0 1,1 0-1,-1 0 0,1 0 1,-5 5-1,6-5-24,0-1 0,1 1 0,-1 0 0,1 0 0,-1 0 0,1 0 0,0 0 0,0 0 0,0 0-1,0 0 1,0 0 0,0 0 0,1 1 0,-1-1 0,1 0 0,-1 1 0,1-1 0,0 0 0,0 1-1,0-1 1,0 0 0,1 1 0,-1-1 0,1 0 0,-1 1 0,2 3 0,0-4-24,0 1 1,-1-1 0,1 0 0,0 1-1,0-1 1,0 0 0,1-1-1,-1 1 1,0 0 0,1 0-1,-1-1 1,1 0 0,-1 1 0,1-1-1,0 0 1,-1 0 0,1-1-1,0 1 1,3 0 0,62 7-421,-60-8 228,8 1-208,43 2-2889,-4-9-5399,-33-5 288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5:33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9225,'0'0'13783,"-5"8"-12939,-13 25-433,18-33-404,0 1 1,0 0-1,0 0 1,0 0-1,0 0 0,0-1 1,0 1-1,0 0 1,0 0-1,1 0 0,-1-1 1,0 1-1,1 0 1,-1 0-1,0-1 0,1 1 1,-1 0-1,1-1 1,-1 1-1,1 0 0,-1-1 1,1 1-1,0-1 1,-1 1-1,1-1 0,0 1 1,-1-1-1,1 1 1,0-1-1,0 0 0,-1 1 1,1-1-1,0 0 1,0 0-1,0 1 1,-1-1-1,1 0 0,0 0 1,0 0-1,0 0 1,0 0-1,-1 0 0,3-1 1,35 1 312,-34-1-352,-1 0 0,1 0 1,0 0-1,-1 0 0,0-1 0,1 0 1,-1 0-1,0 0 0,0 0 0,0 0 1,0-1-1,0 1 0,0-1 0,-1 0 1,1 1-1,-1-1 0,0-1 0,3-3 1,-5 6-97,-15 40-246,7-14 776,0 1 1,2 0-1,0 0 0,-1 33 1,6-45-352,1 1 0,0-1 1,1 0-1,0 1 0,1-1 1,1 0-1,0 0 0,1 0 1,9 20-1,-7-23-83,-1 1-1,0 0 1,-1 0 0,0 1-1,4 23 1,-8-34 91,0 1 0,0 0 0,0-1 0,0 1 0,0-1 0,0 1 0,-1 0 1,1-1-1,-1 1 0,0-1 0,0 1 0,0-1 0,0 0 0,0 1 0,-1-1 0,1 0 0,-1 0 0,1 0 0,-1 0 0,0 0 0,0 0 0,1 0 1,-1-1-1,-1 1 0,1-1 0,0 1 0,0-1 0,-1 0 0,1 0 0,0 0 0,-1 0 0,1 0 0,-1 0 0,1-1 0,-4 1 0,2 0 86,0 0 0,-1 0 0,1 0 0,-1 0 0,1-1 0,-1 0 0,1 0 0,-1 0 0,1-1 0,-1 1 0,1-1 0,-1 0 0,1-1-1,0 1 1,0-1 0,-1 1 0,1-1 0,0 0 0,1-1 0,-1 1 0,0-1 0,-5-4 0,5 1-130,-1 0 1,1 0-1,0 0 1,0-1-1,1 1 1,0-1-1,0 0 1,1 0-1,0 0 1,0 0-1,0 0 0,1 0 1,-1-10-1,1 4-329,0 1-1,1-1 1,0 1-1,1-1 1,0 1 0,1-1-1,6-23 1,-6 30 15,1 0 1,0 0 0,0 0 0,0 0-1,1 1 1,-1-1 0,1 1 0,1 0-1,-1 0 1,1 0 0,0 1 0,0 0 0,0 0-1,0 0 1,1 0 0,11-5 0,2 1-2760,0 1 1,26-6 0,-3 4-4246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5:33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19122,'0'0'2883,"0"73"-2531,-4-41-192,4-2-128,0 3 64,0 1-224,4-2-1025,0-2-1505,1-3-3556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50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82 15246,'0'0'9279,"-2"11"-8655,0-4-538,-1 3 88,1 0-1,0 1 1,0 0 0,1-1 0,0 1-1,1 0 1,0 0 0,2 14 0,-1-24-155,-1 0 0,0 0 0,1 1 0,-1-1 0,1 0 0,-1 0 0,1-1 0,-1 1 0,1 0 0,0 0 0,0 0 0,-1 0 0,1 0 0,0-1 0,0 1 0,0 0 0,0-1 0,0 1 0,0-1 0,0 1 0,0-1 0,0 1 0,0-1 0,0 0 0,0 1 0,0-1 0,0 0 0,0 0 0,0 0 0,1 0 0,-1 0 0,0 0 0,0 0 0,0 0 0,0-1 0,0 1 0,0 0 0,0 0 0,0-1 0,0 1 0,0-1 0,0 1 0,0-1 0,0 0 0,1 0 0,3-2 52,0 0 0,0-1-1,0 1 1,-1-1 0,0 0 0,0 0 0,6-6 0,-2-6 1,0-1 0,-1 1-1,9-31 1,-10 31-594,-6 113 560,-1-96-24,1-1 0,0 1 0,0-1 0,0 1 0,0 0 0,0-1 0,0 1 0,0 0 0,1-1 0,-1 1 0,0 0 0,0-1 0,0 1 0,1-1 0,-1 1 0,0 0 0,0-1 0,1 1 0,-1-1 0,1 1 0,-1-1 0,0 1 0,1-1 0,-1 1 0,1-1 0,-1 0 0,1 1 0,0-1 0,-1 1 0,1-1 0,-1 0 0,1 0 0,0 1 0,24-8 337,18-24-47,-34 20-534,-1 0 0,0 0 0,-1-1-1,0 0 1,-1 0 0,-1-1 0,7-19 0,-17 138 181,5-105 68,-1 0 0,1 0 0,0 0 0,0 0-1,0 0 1,1 0 0,-1 0 0,0-1 0,0 1-1,0 0 1,1 0 0,-1 0 0,0 0-1,1 0 1,-1 0 0,1-1 0,-1 1 0,1 0-1,-1 0 1,1-1 0,0 1 0,-1 0-1,1-1 1,0 1 0,0-1 0,-1 1 0,1-1-1,1 1 1,0 0 7,0-1 0,0 0 0,-1 0 0,1 1 0,0-1 0,0-1 0,0 1 0,0 0 0,0 0 0,0-1 0,0 1 0,-1-1 0,3 0 0,3-2 21,-1 0 0,0 0 0,1-1 1,-2 0-1,1 0 0,10-9 0,-9 5-96,0-1 1,0 0 0,-1 0-1,-1 0 1,1 0-1,-2-1 1,1 0-1,-1 0 1,-1-1-1,1 1 1,1-18-1,-5 27-68,0 32-220,0-28 343,0 1 0,0-1 0,0 0 1,0 1-1,1-1 0,-1 1 0,1-1 0,0 0 0,0 0 0,0 1 0,1-1 0,-1 0 0,2 3 0,-1-4 5,0-1-1,0 0 1,-1 1 0,1-1 0,0 0-1,0 0 1,0 0 0,0 0-1,0 0 1,1-1 0,-1 1 0,0-1-1,0 1 1,0-1 0,1 0-1,-1 0 1,0 0 0,0 0 0,1 0-1,-1 0 1,2-1 0,-1 0-29,0 0 1,0-1-1,-1 1 1,1 0-1,-1-1 1,1 1-1,-1-1 0,0 0 1,1 0-1,-1 0 1,0 0-1,0-1 1,0 1-1,-1 0 1,1-1-1,0 1 1,-1-1-1,2-3 1,6-5-1017,-6 36 570,-4 36 874,3 1 0,3-1 0,2 0 0,19 75 0,-21-120-328,0-1-103,-1 1 0,0-1 0,-2 1 0,2 23 0,-3-37 56,-1 0 0,0 1-1,0-1 1,0 0 0,-1 0 0,1 1 0,0-1-1,-1 0 1,1 0 0,-1 0 0,0 0 0,0 1-1,0-1 1,0 0 0,0-1 0,0 1 0,-1 0-1,1 0 1,0 0 0,-1-1 0,0 1 0,1-1-1,-1 1 1,0-1 0,0 0 0,1 1 0,-1-1-1,0 0 1,-1 0 0,1-1 0,0 1 0,0 0-1,0-1 1,0 1 0,0-1 0,-1 0 0,1 1-1,-4-1 1,2-1 7,1 1 1,-1-1-1,0 0 1,1 0-1,-1 0 0,1-1 1,-1 1-1,1-1 0,0 0 1,0 0-1,0 0 1,0 0-1,0-1 0,0 1 1,0-1-1,1 0 0,-1 1 1,1-1-1,0 0 1,0-1-1,0 1 0,0 0 1,-2-7-1,-4-7 120,1-1 0,1 0 1,-6-24-1,9 32-340,1-1-1,0 1 1,1 0 0,0 0 0,1-1 0,0 1 0,0 0-1,1-1 1,3-13 0,-1 16-135,-1 1 1,1-1-1,1 1 1,-1 0-1,1 0 0,1 1 1,-1-1-1,1 1 1,0 0-1,1 0 0,-1 1 1,13-10-1,15-12-5394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5:34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16432,'0'0'6534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5:40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14286,'0'0'6155,"13"0"-4837,200-8 2013,66-1-4510,-267 11 1210,0 5-4209,-12-1-599,-14-2 1321,-11-3-1349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5:40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0 169 12043,'0'0'8969,"81"46"-8136,-23-46-481,3 0-288,2 0-288,-2-1-1185,-5-5-1506,-13-3-1954,-3-4-1633</inkml:trace>
  <inkml:trace contextRef="#ctx0" brushRef="#br0" timeOffset="1">541 1 11627,'0'0'6854,"9"3"-5941,-1 0-634,1 1-1,0 0 0,-1 0 0,0 1 0,0 0 0,0 1 0,0-1 1,10 12-1,-15-13-210,0-1 1,0 0 0,0 1 0,0-1-1,-1 1 1,0 0 0,1 0 0,-2 0-1,1 0 1,0 0 0,-1 1 0,0-1-1,0 0 1,0 1 0,0-1 0,-1 1-1,0-1 1,0 1 0,0-1 0,0 1-1,-1-1 1,1 1 0,-3 7 0,-3 1 3,-1 0 1,0-1 0,0 0 0,-1 0-1,-1-1 1,0 0 0,-1 0-1,0-1 1,-18 14 0,-25 14-2621,35-29-2689,11-8-5936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5:41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15855,'0'0'10090,"25"47"-10026,-25-9-32,0 0-96,0 1-1154,0-3-447,0-6-65,6-5 161,-1-7-353,-5-9-1281,0-5-1025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5:42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10 346 12396,'0'0'6534,"63"4"-4612,-23-4-257,6-4-768,7-6-673,-1-6-96,-3-2-320,-4 0-769,-17-2-640,-4 0-801,-17 1-2563,-7 2-4164</inkml:trace>
  <inkml:trace contextRef="#ctx0" brushRef="#br0" timeOffset="1">1 74 13997,'0'0'7655,"77"25"-6373,-30-37-642,11-5-415,3-2-161,-1 2-353,-6 1-1857,-13 6-2818,-9 3-2532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5:42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1505,'0'0'18343,"-3"9"-16645,-2 6-867,1 1 1,0-1 0,1 1 0,-3 29-1,6-44-816,0 0-1,0 0 1,0 0-1,0 0 0,1 0 1,-1 0-1,0 0 1,0 0-1,1 0 1,-1 0-1,0 0 0,1 0 1,-1 0-1,1 0 1,-1-1-1,1 1 1,0 0-1,-1 0 1,1-1-1,0 1 0,0 0 1,-1-1-1,1 1 1,0 0-1,0-1 1,0 1-1,1-1 0,0 1 22,1 0-1,0 0 1,0-1-1,0 1 0,-1-1 1,1 0-1,0 0 0,0 0 1,5-1-1,1-1 56,0 0 0,0 0 0,-1-1-1,1 0 1,11-6 0,18-20 9,-33 23-116,1 1-1,0 0 1,0 1-1,0-1 1,1 1-1,-1 1 1,1-1-1,11-4 1,-15 59 309,0-21 365,5-26-1856,6-16-3445,-5 0-1635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5:42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27 17649,'0'0'9908,"-11"-6"-9385,8 4-504,0 0-20,0 0 1,0 0 0,0 0 0,0 0 0,-1 0 0,1 1 0,-1 0 0,1 0 0,-1 0 0,1 0 0,-1 0-1,0 1 1,1-1 0,-1 1 0,0 0 0,1 0 0,-1 1 0,0-1 0,0 1 0,1 0 0,-1-1 0,1 2-1,-1-1 1,1 0 0,-1 1 0,1 0 0,0-1 0,-5 5 0,-2 1-3,0 1 1,1 0 0,0 0-1,1 1 1,-13 16-1,18-22 4,1 1-1,-1-1 1,1 1-1,0 0 1,0 0-1,1 0 1,-1 0-1,1 0 0,0 0 1,0 0-1,0 1 1,0-1-1,1 0 1,0 0-1,0 1 1,0-1-1,0 0 1,1 1-1,1 6 1,-1-9-27,0 0 0,1 0 1,-1 0-1,1 0 1,0 0-1,-1 0 0,1-1 1,0 1-1,0 0 1,0-1-1,0 0 0,1 1 1,-1-1-1,0 0 1,0 0-1,1 0 0,-1-1 1,1 1-1,-1 0 1,1-1-1,-1 0 0,1 1 1,2-1-1,68 0-1833,-64 0 1423,30-6-4290,-13-4-1849,0-6-5159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5:43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17360,'0'0'6978,"-3"8"-6348,-4 18-83,2 1 1,0 0 0,2 0-1,1 47 1,1-74-545,1 0-1,0 1 0,0-1 0,0 0 1,0 0-1,0 0 0,0 0 1,0 0-1,0 1 0,0-1 0,0 0 1,0 0-1,0 0 0,0 0 1,0 0-1,0 1 0,0-1 0,0 0 1,0 0-1,0 0 0,0 0 1,1 0-1,-1 0 0,0 1 0,0-1 1,0 0-1,0 0 0,0 0 1,0 0-1,0 0 0,0 0 0,0 0 1,1 0-1,-1 1 0,0-1 1,0 0-1,0 0 0,0 0 0,0 0 1,0 0-1,1 0 0,-1 0 1,0 0-1,0 0 0,0 0 0,0 0 1,0 0-1,1 0 0,-1 0 1,0 0-1,0 0 0,0 0 0,0 0 1,1 0-1,8-8 254,6-14 110,-10 9-507,-1 0 1,0 0 0,-1 0-1,-1-1 1,0 1 0,0-17-1,-3 44-215,1-13 356,-1 0 0,1 0 1,0 0-1,0 0 0,-1 0 1,1 0-1,0 1 0,0-1 1,0 0-1,0 0 0,0 0 0,1 0 1,-1 0-1,0 0 0,0 0 1,1 0-1,-1 0 0,1 0 0,-1 0 1,1 0-1,-1 0 0,1 0 1,0 0-1,-1 0 0,1 0 1,0 0-1,0-1 0,-1 1 0,1 0 1,0-1-1,0 1 0,0-1 1,0 1-1,0 0 0,0-1 1,0 0-1,0 1 0,0-1 0,0 0 1,0 0-1,0 1 0,1-1 1,-1 0-1,0 0 0,0 0 0,0 0 1,0 0-1,0-1 0,1 1 1,8 1 16,-1-1 0,1 0 0,-1-1 0,1 0 0,-1 0 0,1-1 0,-1 0 0,0 0 0,0-1 1,0-1-1,0 0 0,-1 0 0,1 0 0,-1-1 0,0 0 0,0-1 0,-1 0 0,0 0 0,9-9 0,-10 2-72,-17 12-92,-20 13-8,23-6 228,1 0 0,0 1 0,0 0 0,-8 12 0,12-16-25,1 0-1,0 0 1,0 0-1,0 0 1,1 1-1,-1-1 1,1 1-1,0-1 1,0 1-1,0 0 1,0-1-1,1 1 1,-1 0-1,1 6 1,1-8-56,0-1-1,-1 1 1,1-1 0,0 1-1,0-1 1,0 1 0,0-1-1,0 1 1,0-1 0,1 0-1,-1 0 1,0 0 0,1 0-1,-1 0 1,1 0 0,-1 0-1,1 0 1,-1 0 0,1-1 0,0 1-1,-1-1 1,1 1 0,0-1-1,-1 1 1,1-1 0,3 0-1,53 3-2979,-50-3 1946,25-1-2999,2-3-2050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5:43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 15439,'-9'1'3235,"-7"1"-2101,0 1 1,1 0 0,-30 12-1,41-14-990,0 0-1,0 0 0,0 1 0,1-1 1,-1 1-1,1 0 0,-1 0 0,1 0 0,0 0 1,0 1-1,0 0 0,0-1 0,0 1 1,1 0-1,-1 0 0,1 1 0,0-1 1,0 0-1,0 1 0,0-1 0,1 1 1,-1 0-1,1-1 0,-2 8 0,3-10-140,0 0 0,1 0 0,-1 0 0,0 0 0,0 0 0,1 0 0,-1-1 0,0 1 0,1 0 0,-1 0 0,1 0 0,-1-1 0,1 1 0,-1 0 0,1 0 0,0-1 0,-1 1 0,1 0 0,0-1 0,-1 1 0,1-1 0,0 1 0,0-1 0,0 1 0,1-1 0,31 7 175,-24-6-162,1-1 0,0-1 0,-1 1 0,18-5 1,-20 2-94,0-1 0,0 0 0,0 0 0,-1 0 0,0-1 0,0 0 0,0 0 0,-1 0 0,1-1 0,-1 0 0,0 0 0,-1 0 1,0-1-1,0 1 0,0-1 0,4-12 0,-8 19 78,0 0 1,0 1 0,0-1-1,0 0 1,0 0 0,0 0-1,0 0 1,0 0 0,0 0-1,0 1 1,0-1-1,0 0 1,0 0 0,0 0-1,-1 0 1,1 0 0,0 0-1,0 0 1,0 0 0,0 1-1,0-1 1,0 0 0,0 0-1,0 0 1,-1 0 0,1 0-1,0 0 1,0 0-1,0 0 1,0 0 0,0 0-1,0 0 1,-1 0 0,1 0-1,0 0 1,0 0 0,0 0-1,0 0 1,0 0 0,0 0-1,-1 0 1,1 0-1,0 0 1,0 0 0,0 0-1,0 0 1,0 0 0,0 0-1,-1 0 1,1 0 0,0-1-1,0 1 1,0 0 0,0 0-1,0 0 1,0 0 0,0 0-1,0 0 1,0 0-1,0 0 1,0-1 0,-1 1-1,1 0 1,0 0 0,0 0-1,0 0 1,0 0 0,0-1-1,-9 9-13,6-4-12,0 1-1,0 0 1,1 0-1,0 0 1,0 0-1,0 0 1,0 0-1,1 0 1,-1 7-1,2-11-90,0 0-1,0 0 0,0 1 1,0-1-1,0 0 0,0 0 1,0 0-1,0 0 0,1 0 1,-1 0-1,1 0 0,-1 0 1,1 0-1,-1 0 0,1 0 1,-1 0-1,1 0 0,0 0 1,0 1-1,1-1-240,-1 0 1,1 0-1,0 0 0,-1-1 0,1 1 1,0-1-1,-1 1 0,1-1 0,0 1 1,0-1-1,-1 0 0,1 0 1,0 0-1,0 0 0,0 0 0,1 0 1,15-3-5336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5:44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9705,'0'0'10554,"-8"3"-9753,6-2-800,-33 14 1612,33-15-1502,0 1 1,0 0-1,1 0 1,-1 0-1,1 0 1,-1 1 0,1-1-1,-1 0 1,1 0-1,0 1 1,0-1-1,-1 1 1,1 0-1,0-1 1,0 1-1,1 0 1,-1-1 0,0 1-1,0 0 1,1 0-1,-1 2 1,2-3-105,-1 0-1,1 0 1,-1 0 0,1-1-1,0 1 1,0 0 0,0 0 0,-1 0-1,1-1 1,0 1 0,0-1 0,0 1-1,0 0 1,0-1 0,0 1 0,0-1-1,0 0 1,1 1 0,-1-1 0,2 0-1,34 9-626,-23-6-150,-5 0 590,0 0 0,0 1 0,-1-1 0,1 2 1,7 5-1,-15-10 265,0 1 0,1 0 1,-1 0-1,0 0 0,0 0 0,0 0 1,0 0-1,-1 0 0,1 0 1,0 0-1,0 0 0,-1 0 1,1 0-1,0 1 0,-1-1 0,0 0 1,1 1-1,0 1 0,-2-2 33,1 0-1,0 0 1,-1 1 0,1-1-1,-1 0 1,1 0-1,-1 0 1,0 0-1,0 0 1,1 0-1,-1 0 1,0 0 0,0 0-1,0 0 1,0 0-1,0 0 1,0 0-1,0-1 1,0 1 0,0 0-1,0-1 1,-1 1-1,-1 0 1,-54 15 2216,54-15-2507,0-1 0,0 1 0,0-1 0,0 0 0,0 0 0,0 0 1,0-1-1,0 1 0,0-1 0,-5-1 0,8-5-7546,0 1-353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50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18 7207,'-1'27'10095,"1"6"-5374,-1-27-4495,2-1 0,-1 1 0,1 0 0,-1 0 0,2 0 0,-1 0 0,1-1 0,-1 1 0,2 0 0,3 7 0,-5-12-172,0 0 1,0 0-1,0 0 1,0 0 0,1 0-1,-1 0 1,0 0 0,1 0-1,-1-1 1,1 1 0,-1 0-1,0-1 1,1 1-1,0-1 1,-1 0 0,1 1-1,-1-1 1,1 0 0,-1 0-1,1 0 1,0 0-1,-1 0 1,1 0 0,-1-1-1,1 1 1,-1-1 0,1 1-1,-1-1 1,1 1 0,-1-1-1,3-1 1,3-1 72,0-1-1,-1 1 1,1-1 0,-1-1 0,7-5 0,84-91 129,-96 100-263,-1 1 1,0 0-1,0-1 0,1 1 1,-1 0-1,0-1 1,0 1-1,1 0 0,-1 0 1,0-1-1,1 1 1,-1 0-1,0 0 0,1 0 1,-1-1-1,0 1 1,1 0-1,-1 0 0,0 0 1,1 0-1,-1 0 1,1 0-1,-1-1 0,0 1 1,1 0-1,-1 0 1,1 0-1,-1 1 0,0-1 1,1 0-1,-1 0 1,1 0-1,-1 0 0,1 0 1,6 16-42,-4 30 151,-3-37-103,0-8 12,0 0 0,0 1 1,0-1-1,0 0 0,0 0 1,0 1-1,0-1 0,0 0 0,1 1 1,-1-1-1,0 0 0,1 0 1,-1 1-1,1-1 0,0 0 1,-1 0-1,1 0 0,0 0 1,0 0-1,-1 0 0,1 0 1,0 0-1,0 0 0,2 1 0,-2-2 28,1 0 0,-1 0-1,0 0 1,1 0-1,-1 0 1,1 0 0,-1-1-1,0 1 1,1 0-1,-1-1 1,0 1 0,1-1-1,-1 1 1,0-1-1,0 0 1,0 0 0,0 1-1,2-3 1,9-7 199,-1 0 0,-1-1 1,11-14-1,-16 19-367,-1 1 111,28-30 109,-16 25-241,-15 10 136,-1 0 0,0 0 0,1 0 0,-1 0 0,0 0-1,1 0 1,-1 0 0,1 0 0,-1 0 0,0 0 0,1 0 0,-1 0 0,0 0 0,1 0 0,-1 1 0,0-1 0,1 0 0,-1 0 0,0 0-1,1 1 1,-1-1 0,0 0 0,0 0 0,1 1 0,-1-1 0,0 0 0,0 1 0,1-1 0,-1 0 0,0 1 0,0-1 0,0 0 0,0 1-1,0-1 1,0 0 0,0 1 0,1 0 0,4 25-449,9 33-559,1-38-3143,-14-20 3571,0 0 0,0 0 0,1 0 0,-1 0 0,0-1 0,1 1 0,-1 0 0,1-1 0,-1 1 0,1-1 0,-1 0 0,1 1 0,-1-1 0,4 0 0,10 0-6298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5:44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52 107 9865,'0'0'12375,"11"7"-10865,-4-1-1186,-4-4-243,-1 0 0,1 1 0,0-1 0,0 0-1,0 0 1,0-1 0,0 1 0,0-1 0,0 1 0,1-1 0,-1 0-1,0 0 1,1 0 0,-1-1 0,1 1 0,-1-1 0,1 0 0,-1 0-1,1 0 1,-1-1 0,1 1 0,5-2 0,3-3 169,0-1-1,0 0 1,0-1-1,15-11 1,-22 15-185,-1 0 0,0-1 0,0 1-1,-1-1 1,1 0 0,-1 0 0,0 0 0,0-1 0,0 1-1,0-1 1,-1 1 0,0-1 0,0 0 0,2-7 0,-4 11-60,0 0 0,0 0 0,0 0 0,0 0 1,0 0-1,0 0 0,0 0 0,-1 0 0,1 0 0,0 0 1,-1 0-1,1 0 0,-1 0 0,1 0 0,-1 0 0,1 0 1,-1 0-1,1 1 0,-1-1 0,0 0 0,0 0 1,1 1-1,-1-1 0,0 0 0,0 1 0,0-1 0,0 1 1,0-1-1,0 1 0,0 0 0,0-1 0,0 1 1,0 0-1,0 0 0,0 0 0,-1-1 0,-44-2-173,40 3 161,-4 1-11,-1-1 0,1 2 1,0-1-1,0 1 1,0 1-1,0 0 0,1 0 1,-1 1-1,1 0 1,-14 9-1,17-9 14,0 0-1,0 0 1,1 0 0,-1 1-1,1 0 1,0 0 0,1 0 0,-1 1-1,1 0 1,0 0 0,1 0-1,-1 0 1,1 0 0,0 1-1,1-1 1,-3 9 0,5-13 8,0 0 1,-1 0-1,1-1 0,0 1 1,0 0-1,0 0 1,1-1-1,-1 1 1,0 0-1,1 0 1,-1-1-1,1 1 0,-1 0 1,1-1-1,0 1 1,0 0-1,-1-1 1,1 1-1,1-1 1,-1 0-1,0 1 0,0-1 1,0 0-1,1 0 1,-1 1-1,0-1 1,1 0-1,-1 0 0,1-1 1,0 1-1,-1 0 1,1 0-1,-1-1 1,1 1-1,0-1 1,0 1-1,-1-1 0,1 0 1,2 0-1,11 3 41,0-2 0,0 0 0,26-2 0,-23 1-23,7-1-564,-1 0-1,43-9 1,9-11-5454,-19-2-3806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5:46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167 227 12364,'0'0'10810,"-8"-8"-9054,4 4-1601,-1 0 0,1 0 0,-1 1 0,0-1 0,0 1 0,0 1 0,-1-1-1,1 1 1,-1-1 0,-5 0 0,8 2-141,0 1 0,-1-1 0,1 1 0,0 0-1,0 0 1,-1 0 0,1 1 0,0-1 0,-1 1 0,1-1-1,0 1 1,0 0 0,0 1 0,0-1 0,0 0 0,0 1-1,0 0 1,1 0 0,-1-1 0,0 2 0,1-1 0,0 0-1,-1 0 1,-1 3 0,2-2-14,0-1-1,-1 1 1,2 0-1,-1-1 1,0 1-1,0 0 1,1 0-1,0 0 1,-1 0-1,1 0 0,1 1 1,-1-1-1,0 0 1,1 0-1,-1 7 1,1-8 6,1-1 0,-1 0 0,0 1 0,1-1 0,-1 1 0,1-1 0,0 1 0,-1-1 0,1 0 0,0 0 0,0 1 1,0-1-1,0 0 0,0 0 0,0 0 0,0 0 0,0 0 0,0 0 0,1 0 0,-1 0 0,0-1 0,1 1 0,-1 0 0,1-1 0,-1 1 0,0-1 0,1 1 0,-1-1 0,1 0 1,-1 0-1,1 0 0,-1 0 0,4 0 0,3 0 44,0-1 0,0 0 0,0 0-1,0-1 1,0 0 0,-1 0 0,1-1 0,-1 1 0,1-2 0,-1 1 0,0-1 0,0-1 0,7-5 0,-9 7-34,-1-1 0,1 1 0,-1-1 0,0 0 0,0-1 0,0 1 0,0-1 0,-1 0 0,0 0 0,0 0 0,0 0 0,0 0 0,-1-1 0,0 1 0,0-1 0,-1 1 0,1-1 0,0-11 0,-2 17-256,0 27-176,2-26 428,0 1 1,0-1 0,0 0 0,0 0-1,1 0 1,-1 0 0,0 0 0,0 0-1,1-1 1,-1 1 0,1-1 0,-1 1-1,1-1 1,-1 0 0,0 0 0,1 0-1,-1 0 1,1-1 0,4 0 0,0-1 57,0 1 1,-1-1-1,1 0 1,0 0-1,11-6 1,-6 0-5,-1 0 1,0-1 0,0 0 0,-1-1-1,0 0 1,0-1 0,-1 0 0,-1 0-1,0-1 1,0 0 0,-1 0-1,-1-1 1,9-23 0,-50 75-873,24-19 827,1 0 1,0 1-1,2 0 0,0 0 1,1 1-1,-6 40 1,10-47 7,1 1 0,1 0 0,1 0 0,0-1 0,1 1 0,1 0 0,0 0 0,1-1 0,1 0 0,9 25 1,1-9-3,-8-21-247,-1 1 1,0 1-1,0-1 0,-2 0 1,1 1-1,-1 0 1,1 16-1,-4-27 222,1 0-1,-1-1 1,0 1 0,0 0 0,0-1 0,0 1-1,-1 0 1,1-1 0,0 1 0,0 0-1,0-1 1,0 1 0,-1 0 0,1-1-1,0 1 1,-1-1 0,1 1 0,0-1-1,-1 1 1,1-1 0,-1 1 0,1-1 0,-1 1-1,1-1 1,-1 1 0,1-1 0,-1 0-1,1 1 1,-1-1 0,0 1 0,-22-5 184,17 1-147,0 0 0,1 0 0,-1-1 0,1 1 0,-8-8 0,1-2 13,1 0 0,1 0 0,0-1 0,-14-27 0,20 33-53,0 0 0,1 0-1,0 0 1,0-1 0,1 1 0,0-1 0,0 1-1,1-1 1,1 0 0,-1 1 0,2-11 0,-1 17-8,1-1 0,-1 1 0,1 0 0,0 0 0,0 0 0,0 0 0,1 0 0,-1 0 1,0 0-1,1 0 0,-1 1 0,1-1 0,-1 0 0,1 1 0,0-1 0,0 1 0,0 0 0,0 0 1,0-1-1,4 0 0,50-17-288,-43 15 87,95-25-5871,-46 13-1868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5:47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19 121 7527,'5'-14'2425,"8"-18"5846,-8 28-3972,-3 18-999,-4 5-3010,0 1 1,-2-1-1,0 0 1,-7 19-1,6-21 113,0 0 0,1 0 0,-2 33 0,7-65-245,1 0-1,1 0 1,6-23-1,4-18-88,2-64-779,-15 123 716,0 0-1,0 0 0,1 0 1,-1 0-1,1 0 0,0 0 0,0 0 1,0 0-1,0-1 0,1 1 1,-1 0-1,1-1 0,-1 1 1,1 0-1,0-1 0,0 0 1,0 0-1,0 1 0,1-1 1,-1 0-1,0-1 0,1 1 0,0 0 1,-1-1-1,1 1 0,0-1 1,0 0-1,0 0 0,0 0 1,0 0-1,0-1 0,0 1 1,5-1-1,1 1 82,0 0 0,0-1-1,-1 0 1,1-1 0,0 0 0,-1 0 0,1-1 0,-1 0-1,1-1 1,-1 0 0,9-4 0,1-3 86,-1-1 1,21-18 0,19-13 52,-55 41-226,-3 20-528,-26 76 370,20-73 209,0-1-1,2 1 0,0 0 0,1 1 1,-1 41-1,5-61-89,1 0 0,-1 0 0,0 0 0,1 0 0,0-1 0,-1 1 0,1 0 0,0 0 0,1-1 0,-1 1-1,0 0 1,1-1 0,-1 0 0,1 1 0,0-1 0,0 0 0,0 0 0,0 0 0,0 0 0,0 0 0,1 0 0,-1-1 0,0 1 0,1-1 0,0 1 0,-1-1 0,5 1 0,-3-1-446,-1 0 1,1 0-1,0-1 0,0 1 1,0-1-1,0 0 0,0 0 1,0 0-1,0-1 0,-1 1 1,1-1-1,7-2 0,16-14-8457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5:59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9321,'0'0'12876,"31"49"-11050,-8-35-97,6-2-544,2 0-640,6 2-481,-2-4-32,-1-3-480,-4-3-930,3-2-1344,-6-2-898,-7 0-1921,1-9-2274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5:59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1 14221,'0'0'7976,"-43"47"-7303,19-11 416,1 7-160,-4 7-417,-2 0-288,4-2-96,3-3-64,4-3-32,4-7-640,5-5-1122,5-11-1633,-1-5-4292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00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17489,'0'0'7527,"54"0"-6022,-18 0-544,5 0-737,10 0-160,-1 0-224,-3-4-897,-8-1-1025,-10 2-929,-12-2-1729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01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14446,'0'0'7206,"56"14"-5124,-15-14-352,8 0-865,3 0-609,-5-6-224,1-1-1665,-12 0-2499,-3-2-5381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01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32 12940,'0'0'12722,"-12"-6"-12450,4 0-235,4 4-28,1 0-1,0-1 1,-1 1-1,1 0 1,-1 1 0,0-1-1,0 1 1,1 0-1,-1 0 1,0 0-1,0 0 1,0 1-1,0-1 1,0 1-1,0 0 1,0 0-1,0 1 1,0-1 0,-7 2-1,0 3 94,-1-1 0,1 1-1,0 1 1,1 0 0,-16 12 0,23-16-63,-1 1 0,1-1 1,0 1-1,0 0 1,0 0-1,1 0 0,-1 1 1,1-1-1,0 1 1,-1-1-1,2 1 0,-1 0 1,0 0-1,1 0 1,0 0-1,-1 0 0,2 0 1,-1 0-1,0 7 1,1-9-34,1 0 0,-1 0-1,1 0 1,0 0 0,-1 0 0,1 0 0,0-1 0,0 1 0,0 0 0,1-1 0,-1 1 0,0-1-1,1 1 1,-1-1 0,1 1 0,-1-1 0,1 0 0,0 0 0,-1 0 0,1 0 0,0 0 0,0 0-1,0 0 1,-1-1 0,1 1 0,0-1 0,4 1 0,60 7-149,-62-7 94,96 0-3238,-34-8-3553,-17-3-3596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02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9 16464,'6'-8'6470,"-6"16"-6246,-2 10 160,-5 3 289,-2 5-385,2 2-224,3 0-32,-1-3-64,5-3-480,0-1-481,0-6-256,0-3-225,0-4-544,-2-4-1857,-7-4-1282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03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0 165 15535,'0'0'8199,"78"-9"-8070,-37 8-97,4-2 0,8-2-1346,-1-4-1825,2-4-2594,-9-3-4325</inkml:trace>
  <inkml:trace contextRef="#ctx0" brushRef="#br0" timeOffset="1">580 0 13453,'0'0'5893,"-23"65"-5284,19-41-129,4 2-287,0-2-33,6-3-64,3-2-128,2-3-1025,-2-3-1089,-6-6-1954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51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75 134 5189,'0'0'16714,"-9"7"-15705,6-5-939,-33 30 936,33-30-882,1 0-1,-1 1 1,1-1 0,0 1-1,0 0 1,0 0 0,1-1-1,-1 1 1,1 1 0,-1-1-1,1 0 1,0 0 0,0 0-1,0 4 1,4-6-96,1-1 0,-1 0-1,0 0 1,1 0 0,-1 0 0,1-1-1,-1 1 1,0-1 0,5-2 0,6-1-446,-1 0-1,1 1 1,0 1 0,0 0 0,0 1 0,0 0 0,0 1-1,21 3 1,-33-2 508,0 0-1,0 0 1,-1 0 0,1 0-1,0 0 1,-1 0 0,1 1-1,-1-1 1,1 0 0,-1 1-1,0 0 1,0-1 0,1 1-1,-1 0 1,1 3 0,11 9 2575,-12-14-2604,0 0-1,0-1 0,0 1 0,0-1 1,0 0-1,0 1 0,0-1 0,0 0 1,0 1-1,-1-1 0,1 0 1,0 0-1,0 0 0,-1 0 0,1 0 1,-1 0-1,1 0 0,-1 0 0,1 0 1,-1 0-1,0 0 0,1 0 0,-1-1 1,3-8 123,0 1-1,-1-1 1,0 0 0,-1 1 0,0-1-1,0 0 1,-2-19 0,0 7-208,24 27-296,-10 1 296,1-1 0,0 0 0,0-1 0,0 0 0,1-2 0,-1 1 0,1-2 0,0 0 0,0 0 0,-1-2 0,25-2 0,-34 1 36,0 0 1,0 0-1,0 0 1,0-1-1,-1 1 1,1-1-1,-1 0 1,1 0-1,-1-1 0,0 1 1,0-1-1,-1 0 1,1 0-1,-1-1 1,0 1-1,0-1 1,0 1-1,-1-1 1,1 0-1,-1 0 0,0 0 1,-1 0-1,1 0 1,-1-1-1,0 1 1,0-10-1,-1 15-11,0-1 1,0 0-1,0 0 0,0 0 0,0 1 0,0-1 0,0 0 1,0 0-1,0 1 0,0-1 0,-1 0 0,1 0 1,0 1-1,-1-1 0,1 0 0,0 1 0,-1-1 0,1 0 1,-1 1-1,1-1 0,-1 1 0,0-1 0,1 0 1,-1 1-1,1 0 0,-1-1 0,0 1 0,1-1 1,-1 1-1,-1-1 0,0 1 1,0 0 1,0 0-1,-1 0 0,1 0 1,0 0-1,0 0 1,0 0-1,0 1 0,0-1 1,0 1-1,-3 1 1,-2 0 0,1 1 1,0 0-1,-1 1 1,1-1 0,0 1-1,-8 7 1,8-3-3,1-1 1,-1 1-1,1 0 0,0 0 1,1 0-1,0 1 0,0 0 1,1-1-1,-3 16 0,5-22-13,0 1 1,0 0-1,1-1 0,-1 1 0,1 0 0,0-1 0,0 1 0,0 0 0,0-1 1,0 1-1,0 0 0,1-1 0,-1 1 0,1-1 0,0 1 0,0-1 0,0 1 1,0-1-1,0 1 0,1-1 0,-1 0 0,1 0 0,-1 1 0,1-1 1,0 0-1,0-1 0,0 1 0,0 0 0,0 0 0,0-1 0,1 0 0,-1 1 1,0-1-1,1 0 0,-1 0 0,1 0 0,4 1 0,55 2-5556,-23-4-1932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03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0 270 15599,'0'0'7591,"74"5"-5605,-32-6-929,6-8-737,-5-2-256,-3 0-352,-6 1-1089,-7-1-769,-16-1-673,-9-1-1569,-2-5-2339</inkml:trace>
  <inkml:trace contextRef="#ctx0" brushRef="#br0" timeOffset="1">29 1 15631,'0'0'5893,"70"5"-4611,-26 0-802,2 0-384,10-1-416,-5-3-1794,-5 2-2979,-6-3-4260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03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4164,'0'0'13293,"-22"67"-11660,11-42-352,6 1-512,3 0-321,2 0-319,0-2-65,0-6-289,0-1-832,0-5-640,0-8-2435</inkml:trace>
  <inkml:trace contextRef="#ctx0" brushRef="#br0" timeOffset="1">1 130 14157,'0'0'7303,"66"-9"-6886,-31 9-321,6-2-192,4 1-2178,7-5-2851,-3-2 1345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04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4 11435,'0'0'2189,"-9"-1"-75,-3 0-1655,-1 0 0,1 1-1,-1 0 1,1 1 0,0 0 0,-1 1 0,1 1 0,0 0 0,-18 6 0,22-6-271,0 1-1,1 0 0,-1 0 0,1 0 0,0 1 1,0 0-1,1 0 0,-1 0 0,1 1 1,1 0-1,-1 0 0,1 1 0,0 0 1,0 0-1,1 0 0,-5 10 0,7-14-130,1-1 0,0 1-1,0 0 1,0 1 0,0-1 0,0 0-1,0 0 1,1 0 0,0 0 0,0 1-1,-1-1 1,2 0 0,-1 0 0,0 1-1,1-1 1,-1 0 0,1 0 0,0 0 0,0 0-1,0 0 1,1 0 0,-1 0 0,1 0-1,0 0 1,-1-1 0,1 1 0,0-1-1,1 1 1,-1-1 0,0 0 0,1 0-1,-1 0 1,1 0 0,2 2 0,1-1-6,0 0 0,0-1 1,1 0-1,-1 0 1,1 0-1,-1 0 1,1-1-1,-1 0 1,1-1-1,0 1 1,-1-1-1,1 0 1,0-1-1,-1 0 1,1 0-1,7-2 1,-13 2-37,1 1-1,0-1 1,0 0 0,0 1 0,0-1 0,-1 0 0,1 0 0,0 0 0,-1-1 0,1 1 0,-1 0 0,1-1 0,-1 1 0,1 0 0,-1-1 0,0 0-1,0 1 1,0-1 0,0 0 0,0 1 0,0-1 0,-1 0 0,1 0 0,0 0 0,-1 0 0,1 0 0,-1 0 0,0-3 0,0 3-12,0 1 0,0-1 0,-1 1 0,1-1 0,-1 0 0,1 1 1,-1-1-1,0 1 0,1-1 0,-1 1 0,0-1 0,0 1 0,0 0 0,0 0 0,0-1 1,0 1-1,0 0 0,-1 0 0,1 0 0,0 0 0,-1 0 0,1 0 0,-1 0 1,1 1-1,-1-1 0,1 0 0,-1 1 0,1 0 0,-1-1 0,0 1 0,1 0 1,-1-1-1,-3 1 0,4 0 5,0 0 0,0 0 0,0 0 0,0 0 0,0 0 0,0 0 0,0 0 0,0 0 0,0 0 0,0 0 0,0 0 0,0 1 0,0-1 0,0 0 0,0 1 0,0-1 0,0 1 0,0-1 0,0 1 0,0-1 0,1 1 0,-1 0 0,0-1 0,-1 2 0,3-1 3,-1-1 1,0 1-1,0 0 1,1-1-1,-1 1 1,0 0-1,1-1 1,-1 1-1,1-1 1,-1 1 0,0-1-1,1 1 1,0-1-1,-1 1 1,1-1-1,-1 1 1,1-1-1,-1 0 1,1 1-1,0-1 1,-1 0-1,1 0 1,0 1-1,-1-1 1,1 0-1,0 0 1,-1 0-1,1 0 1,0 0-1,0 0 1,-1 0-1,1 0 1,0 0-1,0 0 1,23 1-71,0 0 1,0-1-1,0-2 0,29-5 0,-53 7 40,1 0-1,-1 0 0,0 0 0,0 0 0,1 0 0,-1 0 1,0 0-1,1 0 0,-1 0 0,0 0 0,0 0 0,1 0 1,-1 0-1,0 0 0,1 0 0,-1 1 0,0-1 0,0 0 1,1 0-1,-1 0 0,0 0 0,0 0 0,0 1 0,1-1 1,-1 0-1,0 0 0,0 1 0,0-1 0,0 0 0,1 0 1,-1 0-1,0 1 0,0-1 0,0 0 0,0 1 0,0-1 1,0 17-255,-13 25 357,8-27-136,5 13-729,0-28 569,1 1-1,0 0 1,-1-1 0,1 1-1,-1 0 1,1-1-1,0 1 1,0-1-1,-1 1 1,1-1 0,0 1-1,0-1 1,0 0-1,-1 1 1,1-1-1,0 0 1,0 0 0,0 0-1,0 0 1,0 1-1,-1-1 1,1 0-1,0-1 1,0 1 0,1 0-1,21 0-6534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04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15951,'0'0'8008,"-39"50"-6535,39-30-480,0 1-673,9 0-192,3-1-31,1 0-482,1-3-1152,-6-4-1122,-3-4-95,-5-6-1442</inkml:trace>
  <inkml:trace contextRef="#ctx0" brushRef="#br0" timeOffset="1">1 78 9769,'0'0'10410,"68"0"-9897,-24 0-385,-3 0-449,4 0-4707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04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11403,'0'0'2466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05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3555,'0'0'17457,"0"47"-16528,-3-23-289,-3 2-159,1-2-257,1-3-96,4-5-32,0-4 0,0-7 0,5-5 33,1 0-161,-2-1-705,-3-10-769,-1-3-1088,0 1-1314,-1-4-1121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05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12011,'0'0'11820,"69"-37"-10507,-31 32-320,3 1-321,4 0-415,-4 0-225,-1 2-128,-6-1-1026,-10 2-799,-10-1-834,-8 2-992</inkml:trace>
  <inkml:trace contextRef="#ctx0" brushRef="#br0" timeOffset="1">74 93 10314,'0'0'13292,"63"7"-11818,-23-11-866,-2 1-448,1 0-416,-10 2-1505,-11 1-1571,-11 0-2978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06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 2114,'0'0'19731,"74"-3"-18963,-37-3-383,3 1-257,-4 1-128,-2 2-32,0 1-1089,-7-2-1506,-3 2-3362</inkml:trace>
  <inkml:trace contextRef="#ctx0" brushRef="#br0" timeOffset="1">402 14 17681,'0'0'4516,"58"0"-5669,-38-6-1185,1-2-3043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06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0 9513,'0'0'9123,"-10"4"-7500,-22 10 142,0 2-1,-35 24 1,-20 21-2767,80-59-1207,-1-7-5458,6-6 1960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06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11435,'0'0'9257,"55"4"-8617,-37 5-576,6 5 0,3 2-32,0 0-96,-2-2-1281,-2-1-1890,-1-4-2979</inkml:trace>
  <inkml:trace contextRef="#ctx0" brushRef="#br0" timeOffset="1">334 53 18257,'0'0'5798,"48"-7"-5702,-21 7-96,2 0-352,0 0-1827,-6 0-1440,1 0-3171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52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13004,'0'0'9476,"-1"10"-7773,-3 21-833,1 1 0,3 39 0,0-69-864,0-1 0,0 0 0,0 0 0,0 1 0,0-1-1,1 0 1,-1 0 0,0 0 0,1 1 0,-1-1 0,1 0-1,0 0 1,-1 0 0,1 0 0,0 0 0,0 0 0,-1 0-1,1 0 1,0 0 0,0 0 0,0-1 0,0 1 0,0 0-1,0-1 1,0 1 0,0 0 0,1-1 0,-1 0 0,0 1-1,0-1 1,0 0 0,1 1 0,-1-1 0,0 0 0,0 0-1,1 0 1,-1 0 0,0 0 0,0 0 0,3-1 0,0 0 31,0 1 1,0-2 0,0 1 0,0 0 0,0-1 0,0 0 0,0 0 0,0 0 0,-1 0 0,7-6 0,52-61 685,-9 8 107,-53 61-825,1-1-1,-1 1 0,1-1 0,-1 0 0,0 1 0,1-1 0,-1 1 0,1-1 0,-1 1 1,1-1-1,0 1 0,-1 0 0,1-1 0,-1 1 0,1 0 0,0-1 0,-1 1 1,1 0-1,0 0 0,-1 0 0,1 0 0,0-1 0,-1 1 0,1 0 0,0 0 0,-1 0 1,1 0-1,0 0 0,-1 1 0,1-1 0,0 0 0,-1 0 0,1 0 0,0 1 1,-1-1-1,1 0 0,0 1 0,-1-1 0,1 0 0,-1 1 0,1-1 0,-1 1 0,1-1 1,-1 1-1,1-1 0,-1 1 0,1-1 0,-1 1 0,0-1 0,1 1 0,-1 0 1,0-1-1,0 1 0,1 0 0,-1-1 0,0 2 0,9 47-52,-8-36 139,1-2-57,-1-4-23,0 0 1,0 0 0,1 0-1,0 0 1,5 12 0,-7-18-8,1 0 0,-1-1 1,1 1-1,-1 0 0,1 0 0,0-1 1,-1 1-1,1 0 0,0-1 1,-1 1-1,1-1 0,0 1 1,0-1-1,-1 1 0,1-1 0,0 0 1,0 1-1,0-1 0,0 0 1,1 1-1,0-1 9,0-1 0,-1 1 1,1 0-1,0-1 0,-1 1 0,1-1 1,0 1-1,-1-1 0,1 0 0,-1 0 1,1 0-1,-1 0 0,0 0 0,1 0 0,1-2 1,33-40 129,8-9-229,-42 50 41,1 0-1,-1-1 1,1 2 0,-1-1 0,1 0 0,0 0 0,0 1 0,0 0 0,0 0 0,0-1-1,0 2 1,0-1 0,0 0 0,0 1 0,0-1 0,7 1 0,-9 0 32,0 1 0,0-1 0,0 1 0,0-1 1,0 1-1,0-1 0,0 1 0,0 0 0,0-1 0,0 1 1,0 0-1,0 0 0,-1 0 0,1 0 0,0 0 0,-1 0 1,1 0-1,0 0 0,-1 0 0,0 0 0,1 0 0,-1 0 1,1 0-1,-1 0 0,0 0 0,0 0 0,0 1 1,0 1-1,2 39-594,-2-34-32,0-8 450,-1 1 0,1-1 0,0 1 0,0-1 0,0 1 0,-1-1 0,1 1 0,0-1 0,-1 1 0,1-1 0,0 0 0,-1 1 0,1-1 0,-1 1 0,1-1 0,0 0 0,-1 1 0,1-1 0,-1 0 0,1 0 0,-1 1 0,1-1 0,-1 0 0,1 0 0,-1 0 0,0 0-1,1 1 1,-1-1 0,1 0 0,-1 0 0,1 0 0,-1 0 0,1 0 0,-1-1 0,0 1 0,1 0 0,-1 0 0,1 0 0,-1 0 0,1-1 0,-1 1 0,1 0 0,-1-1 0,-10-6-7098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07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16464,'0'0'6886,"-45"62"-6598,37-39-160,7 0-63,-3 1-33,4 0-353,0 0-1152,0-3-705,-2-4-2403,-2-4-3746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07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20 285 17072,'0'0'8168,"69"-14"-7335,-35 8-321,4 1-384,-4 0-96,-3 1-512,-3-1-1026,-2-1-1376,-12-3-962,-5-3-1569</inkml:trace>
  <inkml:trace contextRef="#ctx0" brushRef="#br0" timeOffset="1">0 39 15407,'0'0'7399,"63"0"-5990,-21-4 321,5 2-962,3-4-447,-1 4-289,-11-2-96,-8 0-1282,-6 0-1344,-10-1-1538,-3-3-3844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07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37 13869,'0'0'2579,"-4"11"-364,-7 13-1123,2 1 0,1 0 1,0 0-1,-4 33 0,5-24-857,7-33-5,0-12 1601,3-8-1670,0-1 0,11-37 1,-8 37-437,-1 1 0,-1-1-1,0 0 1,0-34 0,-5 76 624,1-18-288,-1 0 0,1 0 0,0 0 0,0 0 0,0 0 0,1 0 0,0 1 0,1 5 0,-1-8-43,0-1 0,0 1-1,0-1 1,1 0 0,-1 1-1,0-1 1,0 0 0,1 0-1,-1 0 1,1 0 0,-1 0-1,1 0 1,0 0 0,-1 0-1,1 0 1,0-1 0,-1 1-1,1-1 1,0 0 0,0 1-1,-1-1 1,1 0 0,0 0-1,3 0 1,1 0 27,-1-1 0,1 1 0,-1-1 0,0-1 0,0 1 1,1-1-1,-1 1 0,0-1 0,0-1 0,-1 1 0,1-1 0,0 0 0,-1 0 0,0 0 0,1-1 0,-1 1 0,-1-1 1,1 0-1,0 0 0,-1 0 0,0-1 0,0 1 0,0-1 0,-1 0 0,0 0 0,3-7 0,-17 40-36,0 0 0,-7 31 1,17-51-187,-1-1 0,2 1 1,-1 1-1,1-1 1,0 0-1,1 0 1,0 0-1,0 1 0,1-1 1,0 0-1,0 0 1,1 0-1,0 0 1,3 8-1,8 0-5279,4-5-4623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09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20435,'0'0'449,"0"63"-802,2-32 385,7 0-64,2-4-993,3-1-960,2-6-1571,-3-7-1312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10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31 11531,'0'0'7586,"-9"-7"-7063,4 3-466,4 2-42,-1 0 0,0 1 1,0-1-1,0 1 0,0-1 1,0 1-1,0 0 0,0-1 1,0 1-1,0 0 0,-1 1 0,1-1 1,0 0-1,-1 1 0,1-1 1,-1 1-1,1-1 0,-1 1 1,1 0-1,-1 0 0,1 1 1,0-1-1,-1 0 0,1 1 1,-1-1-1,1 1 0,-5 2 1,-63 46 413,66-46-405,0 0-1,1 0 0,-1 1 1,1-1-1,-1 1 0,1 0 1,0 0-1,1 0 0,-1 1 1,1-1-1,-1 1 0,1-1 0,1 1 1,-3 7-1,4-11-17,1 0 0,-1 0-1,1 0 1,-1 0 0,1 0 0,-1 0-1,1 0 1,-1 0 0,1 0-1,0 0 1,0 0 0,-1 0 0,1-1-1,0 1 1,0 0 0,0 0 0,0-1-1,0 1 1,0-1 0,0 1-1,0-1 1,0 1 0,0-1 0,0 0-1,1 1 1,-1-1 0,0 0 0,0 0-1,2 0 1,45 6 244,-34-5-218,-5 0 4,6 1-134,0 0-1,0 1 1,0 0-1,16 6 1,-29-8 123,1 0 0,0 0 1,-1 0-1,1 1 0,-1-1 1,0 1-1,1-1 0,-1 1 1,0 0-1,0-1 0,0 1 0,0 0 1,0 1-1,0-1 0,-1 0 1,1 0-1,-1 1 0,1-1 1,-1 1-1,0-1 0,0 1 0,0 0 1,0-1-1,-1 1 0,1 0 1,-1 0-1,0 0 0,1 5 0,-2-6 106,0 0-1,0 0 1,0 0-1,0 0 0,-1 0 1,1 0-1,0 0 0,-1-1 1,1 1-1,-1 0 0,0-1 1,1 1-1,-1-1 0,0 0 1,0 1-1,0-1 0,0 0 1,0 0-1,0 0 0,-1-1 1,1 1-1,-3 0 0,-53 14 1378,33-11-2239,-50 1-1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7:20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645 151 2274,'0'0'4137,"6"-8"-1959,-1 2-2502,-1 0 899,0 1 0,0 0 0,0-1 0,-1 0 0,5-11-1,-7 15-397,-1 0 0,1 1 0,-1-1-1,0 1 1,0-1 0,1 1-1,-1-1 1,0 0 0,0 1 0,-1-1-1,1 0 1,0 1 0,0-1 0,-1 1-1,1-1 1,-1 1 0,1-1 0,-1 1-1,0-1 1,0 1 0,1-1 0,-1 1-1,0 0 1,0 0 0,0-1 0,-1 1-1,1 0 1,0 0 0,0 0-1,-1 0 1,1 0 0,0 0 0,-3 0-1,-11-7 5,1 2-1,-1 0 0,0 1 0,-1 0 1,1 1-1,-1 1 0,0 0 0,0 1 0,0 1 1,0 0-1,0 2 0,-28 3 0,22 0-145,1 0-1,-1 2 1,1 1-1,0 0 1,0 2-1,1 0 0,0 2 1,-33 22-1,34-19-77,1 1-1,0 0 0,1 1 0,1 1 0,1 1 0,0 0 0,1 1 1,-16 29-1,22-34 63,1 2 0,0-1 0,1 1 0,1 0 0,1 0 0,0 1 1,1-1-1,0 1 0,1 0 0,2 0 0,1 32 0,0-42-18,0 0 0,0 0 0,1 0 0,0 0 0,1 0 0,-1-1 0,1 1 0,0-1 0,1 0 0,-1 0 0,1 0 0,1 0 0,-1-1 0,6 6 0,-2-4 14,0 0 1,1-1-1,0 0 1,0 0-1,0-1 0,1 0 1,0-1-1,15 6 1,-1-4 165,0-1 1,0 0 0,0-2-1,1-1 1,-1-1 0,1-1-1,34-4 1,-39 0 18,-1 0 0,1-1 0,-1 0 0,0-2-1,-1-1 1,0 0 0,0-1 0,0-1 0,-1 0 0,24-21 0,-30 22-24,0-1 1,0 0-1,-1 0 1,0-1-1,-1 0 1,0-1 0,-1 0-1,0-1 1,-1 1-1,-1-1 1,0-1-1,0 1 1,-2-1-1,0 0 1,3-16-1,-5 17-123,-1 0 0,0 0-1,-1 1 1,-1-1 0,0 0-1,-1 0 1,0 1 0,-1-1-1,0 1 1,-1 0 0,-10-23-1,9 25-267,-1 1-1,0 0 0,-1 1 0,1-1 0,-2 1 1,1 0-1,-1 1 0,0 0 0,-1 0 0,1 1 1,-1 0-1,-1 0 0,1 1 0,-17-7 0,-46-11-5327,48 16 703,0-1-3119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10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17424,'0'0'2461,"-4"11"-1430,-9 31-39,3 1 0,1 0-1,2 1 1,-1 44 0,8-87-967,1 1 0,-1-1 0,0 0 0,1 1 0,-1-1 0,1 0 1,-1 1-1,1-1 0,0 0 0,-1 0 0,1 1 0,0-1 0,0 0 0,0 0 0,0 0 0,0 0 0,0 0 0,0 0 0,0 0 0,1-1 0,-1 1 0,0 0 0,0-1 1,1 1-1,-1-1 0,0 1 0,1-1 0,-1 1 0,1-1 0,1 0 0,53 5 752,-39-4-799,-2 0-89,67 3-445,-27-5-4622,-35-4-1330,-6-8-5439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11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26 17072,'0'0'587,"-5"10"737,-4 9-710,1 0 0,1 1 0,1 0 0,1 0 0,1 0 0,0 1 0,-1 29 0,5-50-603,0 0 0,0 0 0,0 0 0,0 0 0,0 1 0,0-1 0,0 0 0,0 0 0,0 0 0,0 0 0,0 0 0,0 0 0,0 1 0,0-1 0,0 0 0,0 0 0,0 0 0,1 0 0,-1 0 0,0 0 0,0 1 0,0-1 0,0 0 0,0 0 0,0 0 1,0 0-1,0 0 0,0 0 0,0 0 0,1 0 0,-1 0 0,0 1 0,0-1 0,0 0 0,0 0 0,0 0 0,0 0 0,0 0 0,1 0 0,-1 0 0,0 0 0,0 0 0,0 0 0,0 0 0,0 0 0,1 0 0,-1 0 0,0 0 0,0 0 0,0 0 0,0 0 0,0 0 0,0 0 0,0 0 1,1-1-1,8-6 379,7-10-139,-9 3-477,0 0-1,0-1 1,-1 0-1,-1 0 0,0 0 1,-1 0-1,-1-1 0,-1 0 1,0 0-1,0-17 0,-5 22-245,-2 15 405,-3 19 473,7-22-352,1 0-1,0 1 1,0-1 0,0 1-1,1-1 1,-1 0 0,0 1 0,0-1-1,1 0 1,-1 1 0,1-1-1,-1 0 1,1 1 0,0-1-1,-1 0 1,1 0 0,0 0 0,0 0-1,0 0 1,0 1 0,0-2-1,0 1 1,0 0 0,0 0 0,0 0-1,2 1 1,0-2 18,0 1 0,0 0 0,0-1 0,-1 1 0,1-1 0,0 0 0,0 0 0,0 0 0,0 0 0,0-1-1,0 1 1,3-2 0,3 0 1,0-1-1,0-1 0,0 1 0,0-1 0,-1-1 0,0 0 1,12-9-1,-5-3 124,-3 6-1593,-11 11 1357,-1 1 1,1 0 0,-1-1-1,1 1 1,-1 0-1,1-1 1,-1 1 0,0 0-1,1-1 1,-1 1 0,0 0-1,0 0 1,0-1-1,1 1 1,-1 0 0,0 0-1,0 0 1,0-1 0,0 1-1,0 0 1,-1 0 0,1 0-1,0 1 1,-7 62 80,4-52-70,1 1 0,1-1 0,0 1 0,1-1-1,2 23 1,5-19-1826,4-10-3998,6-5-6095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12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19 124 18449,'0'0'913,"-1"9"-16,-5 30 155,-5 64 1852,11-103-2896,0 1 1,0-1-1,0 0 0,0 0 0,0 0 1,0 1-1,0-1 0,0 0 1,0 0-1,0 0 0,0 1 1,0-1-1,0 0 0,0 0 1,0 0-1,1 0 0,-1 1 0,0-1 1,0 0-1,0 0 0,0 0 1,0 0-1,1 0 0,-1 1 1,0-1-1,0 0 0,0 0 1,0 0-1,1 0 0,-1 0 1,0 0-1,0 0 0,0 0 0,0 0 1,1 0-1,-1 0 0,0 0 1,0 0-1,0 0 0,1 0 1,-1 0-1,0 0 0,0 0 1,0 0-1,1 0 0,-1 0 0,0 0 1,15-7 484,9-11 248,-15 8-703,0 0-1,0-1 1,-1 0-1,-1 0 0,0-1 1,0 1-1,-1-2 0,-1 1 1,0-1-1,-1 1 1,0-1-1,-1-1 0,0 1 1,-1 0-1,-1-1 0,0-24 1,-3 55-336,0 15 257,2-30 45,0-1 0,1 0 0,-1 0 0,1 0 0,-1 0 0,1 0 1,0 0-1,-1 0 0,1 0 0,0 0 0,0 0 0,0 0 0,0 0 0,-1 0 0,1-1 0,0 1 0,0 0 0,1-1 0,-1 1 0,0 0 0,0-1 0,0 0 0,0 1 0,0-1 0,1 0 0,1 1 0,5 0 20,0 0 0,0-1 0,0 0 0,0 0 0,0-1 0,0 0 0,-1 0 0,1-1-1,0 0 1,0 0 0,-1-1 0,0 0 0,1 0 0,-1-1 0,0 0 0,0 0 0,-1-1 0,0 0 0,1 0 0,-2 0 0,1-1-1,0 0 1,-1 0 0,0 0 0,-1-1 0,5-7 0,-8 13-179,-1 14-960,-2 3 1111,1 1 1,-2-1-1,0 0 1,-8 21 0,-7 43-706,17-72 32,0 0 0,1 0 0,0 0 0,3 14 0,-3-20 277,0-1-1,1 0 1,-1 0 0,1 0-1,-1 1 1,1-1-1,-1 0 1,1 0 0,0 0-1,0 0 1,-1 0-1,1 0 1,0 0 0,0 0-1,2 1 1,0 2-4239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12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14189,'0'0'7218,"11"6"-5958,5 0-912,1 0 0,0-1 0,0-1 0,0-1 0,1 0 0,-1-1 0,1-1 0,0-1 0,23-2 0,165-19 1099,-106 9-1443,-32 6-2760,46 1-10080,-109 5 5538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52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18642,'0'0'5669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13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14958,'0'0'8328,"-23"69"-7175,23-40-448,0 1-193,10 3-352,-2-2-160,-1-1 129,4-3-97,-2-3-193,-6-5-639,-3-4-770,0-1-672,0-5-897,-1-5-2819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13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15 314 10602,'-2'-10'1804,"-1"-1"-1398,0 3 482,1-1 0,1 1-1,-1-1 1,1-15-1,1 22-730,0 0-1,0 0 0,0 0 1,0 0-1,0 1 0,1-1 0,-1 0 1,1 0-1,0 0 0,-1 0 1,1 1-1,0-1 0,0 0 1,0 1-1,0-1 0,0 1 0,0-1 1,1 1-1,-1-1 0,0 1 1,1 0-1,-1 0 0,1 0 0,0 0 1,-1 0-1,1 0 0,0 0 1,-1 0-1,1 1 0,2-2 1,30-3-92,0 1 1,-1 1 0,1 2-1,35 4 1,-16-2-170,-50-1 92,0 0-1,0 1 1,0-1 0,0 0 0,-1 1-1,1 0 1,0 0 0,0 0 0,-1 0-1,1 0 1,0 0 0,-1 1 0,1-1-1,-1 1 1,0-1 0,1 1 0,-1 0-1,0 0 1,0 0 0,0 1 0,0-1-1,2 5 1,-3-5 77,-1 0-1,1 0 1,0-1 0,-1 1-1,0 1 1,1-1 0,-1 0-1,0 0 1,0 0 0,0 0-1,0 0 1,-1 0 0,1 0-1,0 0 1,-1 0 0,0 0 0,1 0-1,-1 0 1,0-1 0,0 1-1,0 0 1,0 0 0,0-1-1,-1 1 1,1 0 0,0-1-1,-1 1 1,1-1 0,-1 0-1,1 1 1,-1-1 0,-3 1-1,-6 5 110,0-1-1,0-1 1,-1 0-1,1 0 1,-1-1-1,-1-1 1,1 0-1,0-1 1,-1 0-1,1-1 1,-1 0-1,0-1 1,-19-2-1,30 2-238,0 0-1,0 0 1,0 0-1,0 0 1,0 0 0,1 0-1,-1-1 1,0 1-1,0-1 1,0 0 0,1 1-1,-1-1 1,0 0-1,1 0 1,-1 0-1,1 0 1,-1 0 0,1 0-1,-1-1 1,1 1-1,0 0 1,-1-1-1,1 1 1,0-1 0,0 1-1,0-1 1,0 0-1,1 1 1,-1-1-1,0 0 1,1 0 0,-1-2-1,1 1-447,0 1 0,1-1 0,-1 1 0,1-1 0,-1 0 0,1 1-1,0-1 1,0 1 0,0 0 0,1-1 0,-1 1 0,1 0 0,-1 0 0,1 0 0,0 0-1,-1 0 1,1 0 0,0 0 0,0 1 0,1-1 0,3-2 0,27-15-8253</inkml:trace>
  <inkml:trace contextRef="#ctx0" brushRef="#br0" timeOffset="1">800 8 9257,'0'0'13837,"65"3"-12684,-27-3-673,3-4-416,-1 0-32,-6 1-864,-5 3-1186,-8 0-1377,-13 0-994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13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12716,'0'0'8456,"60"14"-7335,-15-14-480,7-5-385,2-6-192,-6 1-929,-8-1-1986,-6-1-2786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14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16464,'0'0'3966,"0"12"-3149,3 280 3945,-2-290-4745,-1-1 0,0 0 1,0 1-1,1-1 0,-1 0 1,0 1-1,1-1 0,0 0 0,-1 1 1,1-1-1,0 0 0,-1 0 1,1 0-1,0 0 0,0 0 1,0 0-1,0 0 0,0 0 1,0 0-1,1 0 0,-1 0 1,0 0-1,0-1 0,0 1 1,1-1-1,-1 1 0,0-1 0,1 1 1,-1-1-1,1 0 0,-1 0 1,3 1-1,55 0 370,-40-2-304,54 3-55,44-1-2435,-41-10-6591,-40-1-4273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14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15567,'0'0'8264,"-6"11"-7837,-14 24 361,-20 50 0,34-69-612,0 1 0,1 0 0,0 0 0,1 0 0,2 0 0,-3 27 0,5-41-168,1 0 0,-1 0 0,0 0 0,1 0 0,0 0 0,-1 0 0,1 0 0,0 0 0,0-1 0,1 1 0,-1 0 0,1-1 0,-1 1 0,1-1 0,0 1 0,0-1 0,0 0 0,0 0 0,3 2 1,0 0 1,1 0 0,0 0 1,0-1-1,1 0 1,-1 0-1,1-1 0,12 4 1,56 6-1726,-12-10-3519,-16-1-3212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15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12204,'0'0'9801,"11"57"-8744,7-38-192,4-1-385,1-3-288,10-3-64,-3-4-64,3-4-832,-1-4-610,-7 0-800,2-11-1249,-7-6-2466,-6-2-4998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15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7623,'0'0'12012,"-29"58"-10955,14-22 96,-1 3-289,-2 4-159,-2 0-128,6-3-353,0-2-128,6-8-64,3-6-897,5-9-1249,0-8-1281,16-8-9737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16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4484,'0'0'17136,"-16"48"-16431,9-25-64,0 1-321,-2-1-288,9-2-32,0-3-544,0-5-770,5-4-447,2-5-2083,-1-4-2498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16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15 221 16143,'0'0'8024,"-1"10"-7154,0 4-661,-5 58 478,6-68-663,0 1 0,0 0-1,0-1 1,1 1 0,0-1-1,0 1 1,0-1 0,0 0-1,1 1 1,-1-1 0,1 0-1,0 0 1,4 6 0,-4-9-99,1 1 0,0 0 0,0-1 0,0 0 1,-1 0-1,1 1 0,0-2 0,1 1 0,-1 0 0,0-1 0,0 1 1,0-1-1,0 0 0,0 0 0,4 0 0,1-1-1082,-1 1 0,1-1-1,0 0 1,0-1 0,7-2 0,3-5-4667</inkml:trace>
  <inkml:trace contextRef="#ctx0" brushRef="#br0" timeOffset="1">1 1 16207,'0'0'5990,"63"40"-14286,-49-40-4068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16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13741,'0'0'5568,"8"8"-4298,1 0-1061,-1 2 0,0-1 0,0 1 0,-1 0-1,-1 1 1,1-1 0,-2 1 0,7 18 0,-2-3 76,-2 0 0,-1 1 0,-1 1 1,3 28-1,-8-45-94,0 1 0,-1-1 0,-1 1-1,1-1 1,-2 1 0,0-1 0,0 0 0,-1 0 0,0 0 0,-1 0 0,0 0-1,-10 16 1,-4 1 13,0-1-1,-2-1 1,-40 39 0,43-49-1621,-1 0 0,0-2 0,-27 17 1,17-17-4563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7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1 251 15419,'21'-9'2009,"7"-5"-1257,8-9-320,7-3 1760,6-7-375,2-7-1425,-2-9 176,-7-8 48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53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93 5862,'0'0'10142,"-10"-2"-6629,4-1-3180,-1 2 0,0-1 1,0 1-1,0 0 0,0 0 0,1 1 0,-1 0 1,-9 1-1,13 0-292,0 0-1,0 0 1,0 0 0,0 0 0,0 0 0,0 1 0,1 0-1,-1-1 1,0 1 0,1 0 0,-1 0 0,1 0 0,0 0 0,0 1-1,0-1 1,0 1 0,0-1 0,0 1 0,1 0 0,-1 0 0,1-1-1,0 1 1,0 0 0,-1 5 0,-1 1-50,1 1 0,0 0 1,1 0-1,0 0 0,1 0 0,0 0 1,1 13-1,0-21 15,-1 0 0,0 1 0,1-1 0,-1 0 0,1 0 0,0 0 0,0 0 0,0 0 0,0 0 0,0-1 0,0 1 0,0 0 0,0 0 0,1-1 0,-1 1 0,1-1 0,1 2 0,-1-2 21,0 0 0,0-1 0,-1 1 0,1-1-1,0 0 1,0 1 0,0-1 0,0 0 0,0 0 0,0 0 0,0 0 0,0-1 0,0 1-1,0 0 1,0-1 0,-1 0 0,1 1 0,0-1 0,0 0 0,-1 0 0,1 0 0,3-2 0,2-2 156,-1-1-1,1 1 1,-1-1 0,0-1 0,0 1 0,-1-1 0,0 0 0,0 0 0,6-14 0,-4 8 24,-1 0 0,0 0-1,-1 0 1,-1-1-1,4-16 1,-8 12-146,-5 24-105,-7 27-74,8-16 103,2-10 0,0 0 0,1 0 0,-1 1-1,1-1 1,1 0 0,0 1 0,0-1 0,0 1 0,1-1-1,2 14 1,-2-20 19,-1-1 0,0 1 0,1 0 0,-1-1 1,1 1-1,-1-1 0,0 1 0,1-1 0,0 1 0,-1-1 0,1 1 0,-1-1 0,1 0 0,-1 1 0,1-1 0,0 0 0,-1 1 0,1-1 0,0 0 0,-1 0 0,1 0 1,0 1-1,0-1 0,-1 0 0,1 0 0,0 0 0,-1 0 0,2 0 0,21-12 230,13-25 146,-27 27-428,-1-1-1,0 0 1,-1-1 0,0 1 0,-1-1 0,0-1 0,-1 1 0,-1-1 0,0 0 0,0 0 0,3-26 0,-23 75-721,12-19 771,1-10 20,1 1 0,0-1-1,0 1 1,1-1 0,0 1-1,0 0 1,1-1 0,0 1-1,0 0 1,3 15-1,-3-22-2,1 0-1,0 0 0,0 0 0,0 0 0,0 0 0,-1 0 0,1 0 1,0 0-1,1 0 0,-1-1 0,0 1 0,0 0 0,0-1 0,0 1 1,0-1-1,1 1 0,-1-1 0,0 1 0,1-1 0,-1 0 0,0 0 1,1 0-1,-1 0 0,0 0 0,0 0 0,1 0 0,-1 0 0,0 0 1,1-1-1,-1 1 0,0 0 0,2-2 0,2 1 17,-1 0 1,1-1-1,-1 0 0,0 0 1,0 0-1,0 0 0,8-7 0,-4 1 3,0 0 0,-1-1-1,0 0 1,10-17 0,-15 23-37,1-2 0,-1 1 0,0 0 0,-1 0 0,1-1 0,-1 1 0,1-1 0,-1 1 0,-1-1 0,1 1 0,0-1 0,-1 0 0,-1-9 0,1 14-5,0-1-1,0 1 1,0 0-1,0-1 1,-1 1-1,1 0 1,0-1 0,0 1-1,0 0 1,-1-1-1,1 1 1,0 0-1,0-1 1,-1 1-1,1 0 1,0-1-1,-1 1 1,1 0 0,0 0-1,-1 0 1,1-1-1,0 1 1,-1 0-1,1 0 1,-1 0-1,1 0 1,0 0-1,-1 0 1,1 0-1,-1 0 1,1 0 0,0 0-1,-1 0 1,1 0-1,-1 0 1,1 0-1,0 0 1,-1 0-1,1 0 1,0 0-1,-1 0 1,1 1 0,-1-1-1,1 0 1,0 0-1,-1 0 1,1 1-1,0-1 1,-1 0-1,1 1 1,0-1-1,0 0 1,-1 0 0,1 1-1,0-1 1,0 0-1,-1 1 1,-15 19-176,12-8 182,0 0-1,0 1 0,1 0 1,1 0-1,0 0 0,1 0 1,0 15-1,1-27 7,0 0-1,0 0 1,0-1 0,0 1-1,0 0 1,0 0 0,0 0-1,0-1 1,0 1 0,1 0-1,-1 0 1,0-1 0,1 1-1,-1 0 1,0 0-1,1-1 1,-1 1 0,1-1-1,-1 1 1,1 0 0,-1-1-1,1 1 1,0-1 0,-1 1-1,1-1 1,0 1 0,-1-1-1,2 1 1,24-3 134,-20 0-129,0 0-1,-1-1 1,1 0 0,0 0 0,-1 0 0,9-7 0,12-19-201,-21 22 108,0 1 1,1-1 0,0 1-1,0 0 1,1 0 0,0 1-1,0 0 1,11-6 0,-18 11 62,1 0 0,0 0 0,-1 0 0,1 0 0,0 0 0,-1 0 0,1 0 0,-1 0 0,1 0 0,0 1 0,-1-1 0,1 0 0,-1 0 0,1 1 0,-1-1 0,1 0 0,-1 1 0,1-1 0,-1 1 0,1-1 0,-1 0 0,0 1 0,1-1 0,-1 1 0,1-1 0,-1 1 0,0-1 0,0 1 0,1 0 0,-1-1 0,0 1 0,0-1 0,0 1 0,1-1 0,-1 2 0,6 24-53,-5-22 47,1 8 14,-1-4 11,0 0 1,1 0-1,0-1 1,0 1-1,1 0 1,0-1-1,7 14 1,-9-21 0,-1 1 0,0-1 0,1 0 0,-1 1 0,1-1 0,-1 1-1,0-1 1,1 0 0,-1 1 0,1-1 0,-1 0 0,1 1 0,-1-1 0,1 0 0,-1 0 0,1 1 0,0-1 0,-1 0 0,1 0 0,-1 0 0,1 0 0,-1 0 0,1 0 0,0 0 0,-1 0 0,1 0 0,-1 0 0,1 0 0,-1 0 0,1-1 0,0 1 0,-1 0 0,1 0 0,0-1-1,12-19 216,-2-28 96,-11 41-60,-1 1-1,1-1 1,-1 0-1,-1 0 1,1 1-1,-1-1 1,0 1-1,-1-1 1,0 1 0,0 0-1,-6-11 1,2 6-83,68 8-1420,-52 3 589,24-1-3526,-11-6-3273,4-9-8765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7:45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16528,'0'0'3203,"0"59"-4517,0-38-1857,7-5-928,-2-4-866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7:45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11883,'0'0'4356,"5"-8"-2968,-3 4-1329,1 0 0,0 0 0,0 0-1,0 0 1,1 1 0,-1-1-1,1 1 1,0 0 0,-1 0 0,2 1-1,-1-1 1,0 1 0,0 0-1,1 0 1,-1 0 0,1 0 0,0 1-1,-1 0 1,1 0 0,0 0 0,9 0-1,90-5 67,-92 6-123,0 0 0,0 1 0,0 1 0,0 0 0,-1 0 0,22 8 0,-31-9-1,0 0 0,1 0 0,-1 0 0,0 0 0,0 1 0,0-1 0,0 0 0,0 1 0,0 0 0,0-1 0,0 1 0,-1 0 0,1 0 0,-1 0 0,1 0 0,-1 0 0,2 4 0,-3-5 37,1 1-1,-1 0 0,0 0 1,0 0-1,0 0 0,0 0 0,0 0 1,0-1-1,0 1 0,-1 0 0,1 0 1,-1 0-1,1 0 0,-1-1 0,0 1 1,0 0-1,-2 2 0,-1 3 122,-1-2-1,0 1 1,0 0-1,0-1 1,-1 0-1,0-1 1,0 1-1,0-1 1,-13 7-1,-8 1 351,0-1 0,-1-2 0,-38 9 0,3-9-4104,60-9-1828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8:47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1057,'0'0'641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9:04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68 8360,'0'0'10340,"-13"-5"-9069,18 5-1151,-1 0 0,1-1 0,0 0 0,-1 0 0,1 0 0,-1 0-1,1-1 1,-1 0 0,0 0 0,1 0 0,-1 0 0,0-1 0,-1 0 0,7-5 0,-9 8-88,-1 0 0,0-1-1,0 1 1,0 0 0,1-1 0,-1 1 0,0 0 0,0-1-1,0 1 1,0 0 0,0-1 0,0 1 0,0-1-1,0 1 1,0 0 0,0-1 0,0 1 0,0 0 0,0-1-1,0 1 1,0 0 0,0-1 0,0 1 0,0-1 0,0 1-1,-1 0 1,1 0 0,0-1 0,0 1 0,0 0 0,-1-1-1,1 1 1,0 0 0,-1 0 0,1-1 0,0 1-1,-1 0 1,-17-2 331,14 2-342,0 0 0,0 1 0,0 0 0,0 0 0,0 1 0,0-1 0,-6 3 0,8-2 6,0-1 0,0 0-1,1 1 1,-1 0 0,0-1 0,1 1-1,-1 0 1,1 0 0,-1 0 0,1-1-1,0 2 1,0-1 0,0 0 0,0 0-1,0 0 1,1 0 0,-1 1-1,0 2 1,1-4 0,0 0 0,1 1 1,-1-1-1,1 0 0,-1 0 0,1 0 0,-1 0 0,1 0 0,0 0 0,-1 0 0,1 0 1,0 0-1,0 0 0,0-1 0,0 1 0,0 0 0,0 0 0,0-1 0,0 1 0,0-1 1,0 1-1,0-1 0,0 1 0,0-1 0,1 0 0,-1 0 0,0 1 0,0-1 1,0 0-1,0 0 0,1 0 0,-1 0 0,0 0 0,0 0 0,3-1 0,0 1 54,1-1-1,0 1 0,0-1 1,0 0-1,0-1 1,-1 1-1,1-1 0,0 0 1,-1 0-1,9-5 0,-11 6-68,-1 0-1,1 0 0,0-1 1,-1 1-1,1-1 0,-1 1 1,1-1-1,-1 1 0,0-1 1,1 0-1,-1 0 0,0 0 1,0 1-1,0-1 0,-1 0 1,1 0-1,0 0 0,-1-1 1,1 1-1,-1 0 0,0 0 1,0 0-1,1 0 0,-1 0 1,-1 0-1,1-1 0,-1-3 0,0 5-11,0 0 0,0 0 0,0 0 0,0-1 0,0 1 0,0 0 0,0 0 0,0 1-1,0-1 1,-1 0 0,1 0 0,0 1 0,-1-1 0,1 0 0,0 1 0,-1-1 0,1 1-1,-1 0 1,1-1 0,-1 1 0,1 0 0,-1 0 0,1 0 0,-1 0 0,1 0 0,-1 1-1,1-1 1,0 0 0,-1 1 0,-2 0 0,-2 0 6,1 0 0,-1 1-1,1-1 1,-1 1 0,1 1 0,-9 4 0,13-7 2,0 1 0,0-1 0,0 1 1,0 0-1,0 0 0,0 0 0,0-1 1,0 1-1,0 0 0,1 0 0,-1 0 0,0 0 1,1 0-1,-1 1 0,0-1 0,1 0 1,0 0-1,-1 2 0,1-3 6,0 1 1,1-1-1,-1 1 0,0-1 1,1 1-1,-1-1 1,0 1-1,1-1 0,-1 1 1,1-1-1,-1 0 0,1 1 1,-1-1-1,1 0 0,-1 1 1,1-1-1,-1 0 0,1 0 1,-1 1-1,1-1 1,0 0-1,-1 0 0,1 0 1,-1 0-1,2 0 0,58 0-34,-44-1-777,-16 4-2937,-9 11 1045,-6-4-1693,4-1-1757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18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13164,'0'0'3647,"10"-3"-2121,6-1-847,0 1-1,1 0 1,-1 1 0,34 1-1,-45 1-565,0 1 1,0-1-1,0 1 0,0 0 1,0 1-1,0-1 0,-1 1 0,1 0 1,0 0-1,5 4 0,-7-4-116,-1 0-1,0 0 1,0 0-1,0 0 1,0 1 0,0-1-1,0 1 1,-1-1-1,1 1 1,-1-1-1,0 1 1,0 0-1,0-1 1,0 1-1,0 0 1,0 0-1,-1 0 1,0 0-1,1 5 1,-1-2 115,0-1 0,-1 1 1,1 0-1,-1-1 0,0 1 0,0-1 0,-1 0 0,0 1 1,0-1-1,0 0 0,-6 10 0,0-3 161,-1-1 0,-1 1 0,-12 10 1,-25 33 196,46-55-461,0 1-1,0 0 0,1-1 0,-1 1 0,0 0 0,1 0 0,-1 0 0,1 0 0,-1 0 0,1-1 1,-1 1-1,1 0 0,-1 0 0,1 0 0,0 0 0,0 0 0,0 0 0,-1 0 0,1 0 1,0 0-1,0 0 0,0 0 0,1 0 0,-1 0 0,0 0 0,0 0 0,0 0 0,1 0 0,-1 0 1,1 0-1,-1 0 0,0 0 0,1 0 0,0 0 0,-1 0 0,1-1 0,0 1 0,-1 0 1,1 0-1,0-1 0,0 1 0,-1 0 0,1-1 0,0 1 0,0-1 0,0 1 0,0-1 0,0 0 1,0 1-1,0-1 0,0 0 0,1 1 0,8 1 59,-1-1 0,1 1 0,0-2 0,14 0 0,-15 0-41,22 1-172,7 0-258,43-5 0,-69 3-1125,-1-1-1,1 0 1,-1-1 0,17-7-1,-19 3-4934,-7-2-3092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18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3716,'0'0'18481,"90"7"-18033,-38-7-319,6 0-322,1 0-2145,-5-8-3491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19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7 512,'0'0'14019,"7"-2"-9860,-3 1-3945,1 0 51,-1 0 0,1 0 0,0 1 0,-1-1 0,1 1 0,0 0 0,-1 0 0,7 2 0,-9-2-196,0 1 0,0 0 0,-1 0 0,1 0 0,0 0 0,-1 0 0,1 0 0,-1 1 0,1-1 0,-1 0 0,0 1 0,0-1 0,1 1 0,-1-1 0,0 1 0,0 0 0,0-1 0,-1 1 1,1 0-1,0 0 0,-1 0 0,1-1 0,-1 1 0,0 0 0,1 0 0,-1 0 0,0 3 0,0 2 159,0 1 0,0-1 1,-1 1-1,0-1 0,0 1 0,-1-1 1,0 0-1,0 0 0,-1 0 0,0 0 1,0 0-1,-1-1 0,1 1 0,-1-1 1,-1 0-1,1 0 0,-8 7 0,4-3-38,0 0 0,1 1 0,0 0 0,1 0 0,-6 15 0,12-26-184,-1 1 0,1 0 0,0-1 0,0 1 0,0 0 1,0 0-1,-1-1 0,1 1 0,0 0 0,0-1 0,0 1 0,0 0 1,1 0-1,-1-1 0,0 1 0,0 0 0,0-1 0,0 1 0,1 0 1,-1-1-1,0 1 0,1 0 0,-1-1 0,0 1 0,1-1 1,-1 1-1,1-1 0,0 2 0,23 6 210,42-7-207,-48-2-332,87-3-3787,-70-1-165,1 0-3927,-25 2 3542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19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15503,'0'0'7014,"50"4"-5765,-3-4-31,6-3-578,10-4-480,-4-1-320,-5-2-2082,-9 2-2274,-11-2-4357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23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17392,'0'0'6407,"-26"54"-6311,26-31-64,0 2-32,4 1-417,3-4-191,-1 0-417,-1-4-705,-1 1-256,-4-6-961,0-2-1473,-11-5-1762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23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6054,'0'0'13719,"3"9"-12736,7 13-313,0 1 1,1-2 0,21 30-1,-24-40-554,0 0-1,1-1 0,0 0 1,1 0-1,0-1 0,0-1 1,1 1-1,19 10 0,-29-18-71,0-1-1,0 1 0,0 0 1,0 0-1,0-1 0,0 1 1,1-1-1,-1 1 0,0-1 1,0 0-1,1 1 0,-1-1 0,0 0 1,0 0-1,1 0 0,-1 0 1,0 0-1,1 0 0,-1 0 1,0-1-1,0 1 0,1 0 1,-1-1-1,0 1 0,0-1 0,0 1 1,1-1-1,-1 1 0,0-1 1,0 0-1,0 0 0,0 1 1,0-1-1,0 0 0,0 0 1,-1 0-1,1 0 0,0 0 0,0 0 1,-1-1-1,1 1 0,-1 0 1,1 0-1,-1 0 0,1-1 1,-1 1-1,0 0 0,1 0 1,-1-2-1,2-9 145,-1-1 0,0 1 0,0-1 1,-2-15-1,0 11-38,2-19 39,1 24-184,-2 0 0,1 0 0,-2 0 0,1 0 0,-2 0 0,0 0 0,-4-16 0,6 28-74,0 0-1,0-1 0,0 1 0,0 0 0,-1 0 0,1 0 0,0 0 1,0-1-1,0 1 0,0 0 0,0 0 0,0 0 0,0 0 0,0 0 1,0 0-1,-1-1 0,1 1 0,0 0 0,0 0 0,0 0 0,0 0 0,0 0 1,0 0-1,-1 0 0,1 0 0,0 0 0,0 0 0,0 0 0,0 0 1,-1-1-1,1 1 0,0 0 0,0 0 0,0 0 0,0 0 0,-1 0 1,1 1-1,0-1 0,0 0 0,0 0 0,0 0 0,-1 0 0,1 0 0,0 0 1,0 0-1,0 0 0,0 0 0,0 0 0,-1 0 0,1 0 0,0 1 1,0-1-1,0 0 0,0 0 0,0 0 0,0 0 0,-1 1-137,1-1-1,0 0 0,0 1 0,0-1 1,0 0-1,0 1 0,0-1 0,0 1 1,0-1-1,0 0 0,0 1 0,0-1 1,0 0-1,0 1 0,0-1 1,0 0-1,0 1 0,0-1 0,0 0 1,0 1-1,1-1 0,-1 0 0,0 1 1,0-1-1,0 0 0,0 0 0,1 1 1,-1-1-1,0 0 0,0 1 1,1-1-1,-1 0 0,1 0 0,8 5-6267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54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39 14318,'0'-1'229,"1"-1"1,0 1 0,-1-1 0,1 1 0,-1-1-1,1 1 1,-1-1 0,0 1 0,0-1 0,0 1-1,0-1 1,0 0 0,0 1 0,0-1 0,0 1 0,0-1-1,-1 1 1,1-1 0,-1 1 0,1-1 0,-2-1-1,1 2-120,0 1-1,0-1 0,0 1 0,0 0 0,0-1 1,0 1-1,0 0 0,0 0 0,0 0 0,0 0 1,0 0-1,0 0 0,0 0 0,0 0 0,0 0 1,0 0-1,0 0 0,0 1 0,0-1 1,0 0-1,0 1 0,-2 0 0,-5 3 153,0 0-1,1 1 1,-1-1 0,1 2-1,0-1 1,-8 9-1,8-6-155,0 0 0,0 0 0,1 1-1,0-1 1,1 1 0,0 1 0,1-1 0,0 1-1,0 0 1,1 0 0,0 0 0,0 0-1,2 1 1,-1-1 0,1 11 0,1-20-101,0 0-1,0 0 1,0 0 0,0 0 0,0 0 0,0 0 0,1 0 0,-1 0-1,0 0 1,1 0 0,-1 0 0,1 0 0,-1-1 0,1 1-1,-1 0 1,1 0 0,0-1 0,-1 1 0,1 0 0,0-1 0,0 1-1,-1 0 1,1-1 0,0 1 0,1 0 0,30 5-205,-20-7-157,0 0 0,0-1 1,19-4-1,-4-3-1729,46-20 1,-12-4-5497,-34 15 889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24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15695,'0'0'6753,"4"8"-6374,0-1-328,-1-1 1,-1 1-1,1 0 0,-1 0 0,-1 1 1,1-1-1,-1 0 0,0 0 1,-1 1-1,0-1 0,0 1 1,0-1-1,-1 0 0,0 1 1,-1-1-1,0 0 0,-3 10 0,-3 3 431,-1 0-1,-18 28 0,-11 26 398,38-73-1830,0-30-9175,0 8 1824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24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12139,'0'0'10314,"49"14"-9001,-31 1-127,2 2-225,1 2-577,3 2-256,-3-2-128,-3 0-673,2-4-1921,-6-4-1730,3-5-6791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25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12556,'0'0'11339,"50"0"-10026,-16 0-801,6-8-416,-1 1-32,-1-1-288,-7 0-1057,-8 7-897,-12-1-1217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26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15855,'0'0'3107,"52"0"-1474,-18-7 65,9-2-513,2 0-897,2 1-255,-5 4-1187,-3-1-1184,-10 3-2851,-4-1-2242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26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25 7687,'0'0'7720,"8"-5"-5356,23-15-266,-60 46 1374,-16 15-3442,30-30-11,-5 3-4,2 0-1,0 1 1,1 1 0,1 1-1,-25 32 1,39-49-17,2 1 0,-1 1 0,0-1 0,0 0 0,0 0 0,0 0 0,1 0 0,-1 1 0,0-1 0,1 0 0,-1 0 0,1 1 0,0-1 0,-1 0 0,1 1 0,0-1 0,0 1 0,0-1 0,0 0 0,0 1 0,0-1-1,0 1 1,1-1 0,-1 0 0,0 1 0,1-1 0,-1 0 0,1 1 0,-1-1 0,1 0 0,0 0 0,0 0 0,-1 1 0,1-1 0,0 0 0,0 0 0,0 0 0,0 0 0,0-1 0,0 1 0,0 0 0,1 0 0,-1 0 0,0-1 0,0 1 0,1-1 0,-1 1 0,0-1 0,1 0 0,-1 1 0,0-1-1,1 0 1,-1 0 0,3 0 0,12 2-28,1 0-1,0-2 1,29-2-1,-23 1-103,118 1-4916,-100 0-486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26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0 16944,'0'0'5402,"-9"4"-4830,-15 8-529,0 1 0,1 1 1,0 1-1,-31 28 0,-84 84 162,113-97-205,44-29-1025,-3-7-213,-1-1-1,0 0 1,-1-1-1,0-1 1,0 0-1,-1-1 1,0 0-1,21-23 1,9-7-3492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27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59 3876,'18'-58'11418,"-21"62"-7576,-8 5-3195,1 0-630,-7 11 241,1 1 0,-23 40 0,34-51-89,-1 0 0,2 0 1,0 0-1,0 1 0,1-1 0,0 1 1,1 0-1,0 0 0,0 13 0,2-22-153,0 0-1,0-1 1,0 1-1,0 0 0,1-1 1,-1 1-1,1 0 0,-1-1 1,1 1-1,0 0 1,-1-1-1,1 1 0,0-1 1,0 0-1,0 1 1,0-1-1,0 0 0,1 1 1,-1-1-1,0 0 1,1 0-1,-1 0 0,1 0 1,-1 0-1,3 1 0,47 11 307,-10-2-4076</inkml:trace>
  <inkml:trace contextRef="#ctx0" brushRef="#br0" timeOffset="1">0 197 13357,'0'0'9993,"81"22"-8616,-34-22-512,7 0-448,-10 0-257,-1 0-128,-9 0-1506,-14-3-3266,-9-11-6279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29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76 10570,'0'0'2552,"3"-8"320,-1 6-2804,0-3 508,0 1-1,0-1 0,-1 1 0,1-1 0,-1 0 0,0 0 0,1-8 0,-2 13-471,0-1 0,0 0 0,0 0 0,0 0 0,0 1 0,-1-1 0,1 0 0,0 0 0,0 1 0,-1-1 0,1 0 0,0 1 0,-1-1 0,1 0 0,-1 1 0,1-1 0,-1 0 0,1 1 0,-1-1 0,0 1 0,1-1 0,-1 1 0,-1-1 0,0 0-58,0 1 0,0-1 0,0 0 0,-1 1 0,1 0 0,0 0-1,0 0 1,-1 0 0,1 0 0,0 0 0,0 0 0,-4 2 0,-4 1-49,1 1 0,0 0 0,1 0 0,-1 1 0,1 1 0,0-1-1,0 1 1,0 1 0,1-1 0,0 1 0,0 0 0,1 1 0,0 0 0,0 0 0,1 0 0,0 1 0,1-1 0,0 1 0,0 0 0,-5 17 0,9-25 0,0 0-1,0 0 1,-1 0 0,1 0 0,0 0-1,0 1 1,0-1 0,0 0 0,0 0-1,0 0 1,1 0 0,-1 0 0,0 0-1,1 0 1,-1 0 0,0 0 0,1 0-1,-1 0 1,1 0 0,-1 0 0,1 0-1,0 0 1,-1-1 0,1 1 0,0 0-1,0 0 1,0-1 0,1 2 0,0-2 13,0 1 0,0-1 1,0 1-1,0-1 1,0 0-1,0 0 1,0 0-1,0 0 0,0 0 1,0 0-1,0 0 1,1-1-1,2 0 1,4-2 39,0-1 0,0 1 0,0-1 0,-1-1 0,13-8 0,-11 5-25,0 0 0,0-1 0,12-15 0,-19 21-14,0-1 0,0 0 1,-1 0-1,1 0 0,-1 0 0,0 0 0,0 0 0,-1 0 1,1-1-1,-1 1 0,0-1 0,0 1 0,0-9 0,-1 13-12,0 0 0,0 1 0,0-1 0,0 0 0,0 0 0,-1 0-1,1 0 1,0 0 0,0 0 0,0 0 0,0 0 0,0 0 0,0 0 0,0 0-1,0 0 1,0 0 0,0 0 0,0 0 0,-1 0 0,1 0 0,0 0-1,0 0 1,0 0 0,0 0 0,0 0 0,0 0 0,0 0 0,0 0 0,0 0-1,-1 0 1,1 0 0,0 0 0,0 0 0,0 0 0,0 0 0,0 0 0,0 0-1,0 0 1,0 0 0,0 0 0,0 0 0,0 0 0,0 0 0,-1 0 0,1 0-1,0-1 1,0 1 0,0 0 0,0 0 0,0 0 0,0 0 0,0 0-1,0 0 1,0 0 0,0 0 0,0 0 0,0 0 0,0-1 0,0 1 0,0 0-1,0 0 1,0 0 0,0 0 0,0 0 0,0 0 0,0 0 0,0 0 0,0 0-1,0-1 1,-8 11-152,-5 12-63,12-20 235,1 0 1,-1 0-1,0 0 0,1 0 0,-1 1 1,1-1-1,0 0 0,0 0 1,0 1-1,0-1 0,0 0 1,0 0-1,1 1 0,-1-1 1,2 4-1,-2-5 12,1 0 1,0 0-1,0 0 0,-1-1 1,1 1-1,0 0 0,0 0 1,0 0-1,0-1 0,0 1 1,0 0-1,0-1 0,0 1 1,0-1-1,0 1 0,0-1 1,0 1-1,1-1 0,-1 0 1,0 0-1,1 1 0,4-1 69,0-1-1,0 1 1,0-1-1,0 0 1,-1 0-1,1 0 1,0-1-1,-1 0 1,1 0-1,6-4 1,12-8 23,42-31 1,-41 26-62,-25 19-72,0 0 1,1-1-1,-1 1 0,0 0 1,1 0-1,-1-1 0,0 1 0,1 0 1,-1 0-1,0 0 0,1-1 1,-1 1-1,0 0 0,1 0 0,-1 0 1,1 0-1,-1 0 0,0 0 1,1 0-1,-1 0 0,1 0 0,-1 0 1,0 0-1,1 0 0,-1 0 1,1 0-1,-1 0 0,0 0 0,1 0 1,-1 1-1,1-1 0,-1 0 1,0 0-1,1 0 0,-1 1 0,0-1 1,1 0-1,-1 1 0,0-1 1,1 1-1,4 21-133,-8 26 209,3-24-39,0-23-12,0-1-1,0 1 1,0-1-1,0 0 1,0 1-1,1-1 1,-1 0 0,0 1-1,0-1 1,0 0-1,1 1 1,-1-1-1,0 0 1,1 1 0,-1-1-1,0 0 1,1 0-1,-1 1 1,0-1 0,1 0-1,-1 0 1,0 0-1,1 0 1,-1 0-1,1 1 1,-1-1 0,0 0-1,1 0 1,0 0-1,2-1 53,1 0 0,0 0 0,-1-1-1,1 1 1,-1-1 0,1 0 0,-1 0-1,0 0 1,4-2 0,18-16 3,-20 15-75,0 1-1,-1 0 1,2 0 0,-1 1-1,0-1 1,1 1-1,-1 0 1,1 1-1,0-1 1,0 1 0,10-2-1,-16 4 2,1 0 0,0 1 0,-1-1-1,1 0 1,-1 0 0,1 1 0,0-1 0,-1 0-1,1 1 1,-1-1 0,1 1 0,-1-1 0,0 1-1,1-1 1,-1 1 0,1-1 0,-1 1 0,0-1-1,1 1 1,-1 0 0,0-1 0,0 1 0,1-1-1,-1 1 1,0 0 0,0-1 0,0 1 0,0 0-1,0 0 1,3 30-171,0-4 70,-2-26-53,-1-1-1,1 0 0,-1 0 0,0 1 1,1-1-1,-1 0 0,0 0 0,1 0 0,-1 1 1,1-1-1,-1 0 0,1 0 0,-1 0 1,1 0-1,-1 0 0,0 0 0,1 0 0,-1 0 1,1 0-1,-1 0 0,1 0 0,-1 0 1,1 0-1,-1 0 0,0 0 0,1 0 1,-1-1-1,1 1 0,-1 0 0,1-1 0,5-8-5926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30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59 9545,'0'0'3043,"2"-8"-422,1-25 38,-3 33-2578,0-1 0,0 1 0,0-1 0,0 0 1,-1 1-1,1-1 0,0 0 0,0 1 0,-1-1 1,1 1-1,0-1 0,-1 1 0,1-1 1,-1 1-1,1-1 0,-1 1 0,1-1 0,-1 1 1,1 0-1,-1-1 0,1 1 0,-1 0 0,1-1 1,-1 1-1,1 0 0,-1 0 0,0-1 1,1 1-1,-1 0 0,0 0 0,1 0 0,-1 0 1,0 0-1,1 0 0,-1 0 0,1 0 0,-1 0 1,0 0-1,1 1 0,-2-1 0,-22 6 860,12 1-773,1 1 0,0-1-1,1 2 1,0 0-1,1 0 1,-1 1 0,2 0-1,-1 0 1,2 1 0,-1 0-1,2 0 1,-1 1-1,1 0 1,-7 22 0,12-32-154,1-1 0,0 0 0,-1 1 0,1-1 1,0 0-1,0 1 0,0-1 0,0 0 0,0 1 1,0-1-1,0 0 0,0 1 0,1-1 1,-1 0-1,1 0 0,-1 1 0,0-1 0,1 0 1,0 0-1,-1 0 0,1 1 0,0-1 0,0 0 1,-1 0-1,1 0 0,0 0 0,1 0 0,1 1 11,-1-1 0,0 0 0,1-1 0,-1 1 0,0 0 0,1-1 0,-1 1 0,1-1 0,-1 0 0,1 0 0,-1 0 0,1 0 0,3-1-1,3 0 19,0-1 0,0 0 0,-1-1 0,1 0-1,-1 0 1,0-1 0,11-6 0,-5 0-34,0-2 0,-1 0 1,0-1-1,-1 0 0,0-1 1,-1 0-1,-1-1 0,0 0 1,-1 0-1,-1-1 0,11-30 1,-20 55-50,-1 0 0,2 0 0,-1 0 0,2 17 0,-1-9 10,0-7-21,0-7-201,-1 0 0,1 0 0,0 0 0,0 0 0,1 0 0,-1 0 0,0 0 0,1 0 0,0 0 0,0-1 0,0 1 0,0 0 0,0 0-1,0-1 1,3 5 0,9 4-6330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31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15983,'0'0'7944,"-7"10"-7736,-4 4-86,2 0-1,0 1 1,-11 23 0,17-31-15,0-1 0,1 2 0,-1-1 0,1 0 0,1 0 0,-1 1 0,1-1 1,0 1-1,1-1 0,0 1 0,0-1 0,2 13 0,-1-19-78,-1 0 1,1 1-1,-1-1 1,1 1-1,-1-1 1,1 0-1,0 1 1,0-1-1,0 0 0,0 0 1,0 0-1,0 1 1,0-1-1,0 0 1,0-1-1,0 1 1,1 0-1,-1 0 1,0 0-1,1-1 0,2 2 1,-1-1 51,1 0-1,0 0 1,0-1 0,0 1 0,0-1 0,0 0-1,0 0 1,5-1 0,2-1 87,0 0-1,0-1 1,0 0 0,-1 0-1,13-7 1,-9 3-123,0-1-1,-1 0 1,0-1-1,-1 0 1,0-1 0,0-1-1,-1 0 1,-1 0 0,0-1-1,15-22 1,-32 53-287,1 1 0,0 0 0,2 1 0,0-1 0,-1 33 0,5-52 135,0 0 0,0 0 0,1 0 0,-1 0 0,0 0 0,1 0 0,-1-1 0,1 1 1,-1 0-1,1 0 0,0 0 0,-1-1 0,1 1 0,0 0 0,-1-1 0,1 1 0,0-1 0,0 1 0,0-1 0,-1 1 0,1-1 0,0 1 1,0-1-1,0 0 0,0 0 0,0 1 0,0-1 0,0 0 0,0 0 0,0 0 0,0 0 0,0 0 0,0 0 0,0 0 0,0 0 0,0 0 0,-1-1 1,3 1-1,0-1-697,0 1 1,1-1 0,-1 0-1,0 0 1,1 0 0,-1-1-1,0 1 1,0-1 0,5-3-1,9-12-7187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54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101 100 9385,'0'0'2829,"-8"1"-74,4-1-2605,-1 1 0,1 0 1,0 0-1,1 0 0,-1 0 0,0 1 0,0 0 1,0-1-1,1 1 0,-1 1 0,1-1 1,0 0-1,-1 1 0,1 0 0,0 0 1,1 0-1,-1 0 0,0 0 0,1 0 1,0 1-1,0-1 0,0 1 0,0 0 1,0-1-1,1 1 0,-1 0 0,0 5 0,0-4 72,1 0-1,-1 0 0,1 0 1,0 0-1,0 0 0,1 0 0,0 0 1,-1 1-1,2-1 0,0 8 1,0-11-155,0 0 0,-1 0 0,1-1 1,0 1-1,0 0 0,0-1 0,1 1 0,-1-1 1,0 0-1,1 1 0,-1-1 0,0 0 1,1 0-1,0 0 0,-1 0 0,1 0 1,0 0-1,-1 0 0,1-1 0,0 1 1,0 0-1,0-1 0,-1 0 0,1 1 0,0-1 1,0 0-1,0 0 0,0 0 0,0 0 1,0 0-1,2-1 0,1 0 35,0 1-1,0-1 1,0 0 0,-1-1-1,1 1 1,0-1 0,0 0-1,-1 0 1,0 0 0,1-1-1,-1 1 1,0-1-1,0 0 1,4-4 0,6-7-8,-1 0 1,16-23 0,2-1 66,-32 38-160,1 0-1,0 0 1,0 0 0,0 1-1,0-1 1,0 0 0,0 0-1,0 0 1,0 0 0,0 0-1,0 0 1,0 1-1,0-1 1,0 0 0,0 0-1,0 0 1,0 0 0,0 0-1,0 1 1,0-1 0,0 0-1,0 0 1,0 0 0,0 0-1,0 0 1,0 0 0,0 0-1,1 1 1,-1-1 0,0 0-1,0 0 1,0 0-1,0 0 1,0 0 0,0 0-1,0 0 1,0 0 0,1 0-1,-1 1 1,0-1 0,0 0-1,0 0 1,0 0 0,0 0-1,0 0 1,1 0 0,-1 0-1,0 0 1,0 0 0,0 0-1,0 0 1,0 0-1,1 0 1,-1 0 0,0 0-1,0 0 1,0 0 0,0 0-1,0 0 1,0-1 0,1 1-1,-1 0 1,0 0 0,0 0-1,0 0 1,0 0 0,0 0-1,0 0 1,0 22 150,-6 28 94,5-47-248,4 0 867,7-8-390,11-12-190,-18 14-251,1 0-43,53-37 83,-54 38-119,-1 0 1,1 1-1,0-1 0,0 1 1,0 0-1,0 0 1,0 0-1,0 0 0,0 0 1,0 1-1,0 0 1,0-1-1,1 1 0,-1 0 1,0 0-1,0 1 1,0-1-1,0 1 0,4 1 1,-5-1 34,0 1 1,-1-1-1,1 1 0,-1 0 1,0-1-1,1 1 1,-1 0-1,0 0 0,0 0 1,0 0-1,0 0 1,-1 0-1,1 0 1,0 1-1,-1-1 0,1 0 1,-1 0-1,0 0 1,0 4-1,0-4 13,0 0 0,0 0 0,0 0 0,0 0 0,1 0 1,-1 0-1,1 0 0,-1 0 0,1 0 0,0 0 0,0 0 0,0 0 0,0-1 0,0 1 1,0 0-1,0-1 0,0 1 0,1-1 0,-1 1 0,1-1 0,1 2 0,-2-3 14,0 0-1,0 1 1,0-1-1,0 0 1,0 0-1,1 0 1,-1 0-1,0-1 1,0 1-1,0 0 1,0 0-1,0 0 1,0-1-1,0 1 1,0-1-1,0 1 1,0-1-1,0 1 0,0-1 1,-1 1-1,1-1 1,0 0-1,1-1 1,21-23 106,-11 11-125,-1 4 272,41-41-3529,-43 41 1056,0-1-1,0 0 1,-1-1-1,0 1 1,10-24-1,-7 14-2695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31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43 16111,'0'0'5541,"-38"65"-4035,24-38-257,3-1-800,4-2-353,5-5-225,2-5-1568,0-7-385,4-4-352,6-3-609,-4 0-1570</inkml:trace>
  <inkml:trace contextRef="#ctx0" brushRef="#br0" timeOffset="1">195 0 13613,'0'0'6022,"-17"55"-4453,12-27-160,0 3-223,3 2-258,-2 1-543,-1-5-225,3-3-64,2-4-160,0-7-641,0-8-544,0-5-897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31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14990,'0'0'4912,"6"-9"-3135,-2 3-1554,1 0-1,0 1 0,0 0 1,1 0-1,-1 0 1,1 0-1,0 1 1,1 0-1,-1 0 1,1 1-1,-1 0 0,1 0 1,0 0-1,0 1 1,1 0-1,-1 0 1,0 1-1,1 0 0,-1 0 1,10 1-1,-6 0-114,-1 0-1,1 1 1,-1 0-1,1 0 1,-1 2-1,12 2 1,-20-4-98,0 0 1,0-1 0,0 1-1,0 0 1,0 0-1,0 0 1,0 0-1,0 0 1,-1 1-1,1-1 1,0 1-1,-1-1 1,1 1-1,-1-1 1,0 1-1,1 0 1,-1 0 0,0 0-1,0 0 1,0 0-1,0 0 1,-1 0-1,1 0 1,0 0-1,-1 0 1,1 0-1,-1 0 1,0 0-1,0 1 1,0-1-1,0 0 1,0 0 0,0 0-1,-1 0 1,1 1-1,-2 3 1,0-3 65,1 0-1,-1 0 1,0-1 0,0 1 0,0 0 0,-1-1 0,1 1 0,-1-1 0,1 0 0,-1 0-1,0 0 1,0 0 0,0 0 0,0-1 0,0 1 0,-6 1 0,-54 17 977,26-14-1902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35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5894,'3'-4'8622,"6"1"-3869,26 2-1653,-31 1-2364,74-5 1058,109-20 1,-15-9-9335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36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11883,'0'0'10218,"70"11"-9610,-28-19-415,3-1-129,3 0-353,1-2-1536,5-2-1250,-7-2-2082,-2-5-769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36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5 12332,'0'0'6646,"-8"-1"-5472,-25-2-384,33 3-774,0 0-1,0 0 1,-1 0-1,1 0 1,0 0-1,-1 0 1,1 0-1,0 0 1,-1 0-1,1 0 1,0 0-1,0 0 1,-1 0-1,1 0 1,0 0-1,-1 0 1,1 0-1,0 1 1,0-1-1,-1 0 0,1 0 1,0 0-1,0 0 1,-1 1-1,1-1 1,0 0-1,0 0 1,0 0-1,0 1 1,-1-1-1,1 0 1,0 1-1,0-1 1,0 0-1,0 0 1,0 1-1,0-1 1,0 0-1,-1 1 1,1-1-1,0 0 0,0 0 1,0 1-1,0-1 1,0 0-1,0 1 1,1-1-1,-1 0 1,0 0-1,0 1 1,0-1-1,9 13 280,2-8-209,0 1 0,0-2-1,1 1 1,0-2 0,16 4-1,-19-6-81,0 1-1,0 0 0,0 1 0,-1 0 0,1 0 0,-1 1 0,0-1 1,0 2-1,0-1 0,-1 2 0,1-1 0,8 8 0,-15-10-2,1-1-1,-1 1 0,1-1 0,-1 1 0,0 0 0,0-1 0,0 1 1,0 0-1,-1 0 0,1 0 0,-1 0 0,1 0 0,-1 0 0,0 0 1,0 0-1,-1 0 0,1 0 0,0 0 0,-1-1 0,0 1 1,0 0-1,0 0 0,0 0 0,0-1 0,0 1 0,-1 0 0,1-1 1,-1 1-1,0-1 0,-2 3 0,-8 9 53,0 1 1,-1-1-1,-22 18 0,25-24-62,-14 15-369,-35 28 910,18-24-6500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38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10442,'-3'6'9294,"-4"8"-6860,-11 23-2647,11-16 495,0 0 0,2 1 1,0 0-1,1 0 0,2 0 1,0 1-1,1-1 1,3 33-1,-2-54-263,0 0-1,0 0 1,0 0 0,0 0 0,1 0 0,-1 0 0,0 0-1,1 0 1,-1 0 0,0 0 0,1 0 0,0 0-1,-1 0 1,1 0 0,-1 0 0,1-1 0,0 1-1,0 0 1,-1 0 0,1-1 0,0 1 0,0 0 0,0-1-1,0 1 1,0-1 0,0 1 0,0-1 0,0 1-1,1-1 1,1 0 44,-1 0-1,1 0 1,-1 0-1,1 0 1,-1-1-1,1 1 0,-1-1 1,1 0-1,-1 0 1,1 0-1,3-2 1,6-4 98,-1 0 0,0-1 1,15-14-1,22-32-82,-35 38-52,1 0 0,18-16 0,-32 32-27,1 0 0,-1-1 0,0 1 0,0 0 0,1 0 0,-1 0 0,0-1 0,0 1 0,1 0 0,-1 0 0,0 0-1,0-1 1,1 1 0,-1 0 0,0 0 0,1 0 0,-1 0 0,0 0 0,0 0 0,1 0 0,-1 0 0,0 0 0,1 0 0,-1 0 0,0 0 0,1 0 0,-1 0 0,0 0-1,1 0 1,-1 0 0,0 0 0,1 0 0,-1 0 0,0 0 0,0 1 0,1-1 0,-1 0 0,0 0 0,0 0 0,1 1 0,-1-1 0,0 0 0,0 0 0,1 1 0,-1-1-1,0 0 1,0 0 0,0 1 0,0-1 0,1 0 0,-1 1 0,3 26-5,-9 32 13,-4 8 78,10-67-147,0 0 1,0 0 0,0 1-1,0-1 1,0 0 0,1 0 0,-1 1-1,0-1 1,0 0 0,0 0 0,1 1-1,-1-1 1,0 0 0,0 0-1,1 0 1,-1 1 0,0-1 0,0 0-1,1 0 1,-1 0 0,0 0 0,0 0-1,1 0 1,-1 0 0,0 0-1,1 0 1,-1 0 0,0 0 0,1 0-1,-1 0 1,0 0 0,1 0 0,-1 0-1,0 0 1,0 0 0,1 0-1,-1 0 1,0 0 0,1 0 0,-1 0-1,0-1 1,0 1 0,1 0-1,-1 0 1,0 0 0,0-1 0,0 1-1,1 0 1,-1 0 0,0-1 0,0 1-1,0 0 1,0 0 0,1-1-1,-1 1 1,0-1 0,15-13-4186,-4-6-3148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38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97 11050,'0'0'8681,"4"-9"-7496,1-2-898,-3 8-200,0 0 0,0-1 0,-1 0 0,1 1-1,-1-1 1,0 0 0,0 0 0,0 0 0,0 1-1,-1-1 1,0-4 0,0 7-45,0 0-1,-1 1 0,1-1 1,-1 1-1,1-1 1,-1 1-1,1-1 1,-1 1-1,0-1 1,1 1-1,-1 0 0,1-1 1,-1 1-1,0 0 1,1 0-1,-1-1 1,0 1-1,1 0 1,-1 0-1,0 0 1,0 0-1,1 0 0,-1 0 1,0 0-1,1 0 1,-1 0-1,0 0 1,0 0-1,1 0 1,-1 0-1,0 1 1,1-1-1,-1 0 0,-1 1 1,-27 10 77,21-5 33,0 0 1,1 1-1,0 1 1,0-1-1,0 1 1,1 0-1,0 0 1,1 1-1,0 0 1,0 0-1,1 0 1,0 0-1,-5 19 1,10-27-142,-1 0 1,0 0-1,0-1 0,0 1 1,1 0-1,-1 0 0,0-1 1,1 1-1,-1 0 0,0 0 1,1-1-1,-1 1 0,1 0 1,-1-1-1,1 1 1,0 0-1,-1-1 0,1 1 1,0-1-1,-1 1 0,1-1 1,0 0-1,-1 1 0,1-1 1,0 0-1,0 1 0,0-1 1,-1 0-1,1 0 0,0 0 1,0 0-1,0 1 1,-1-1-1,1 0 0,0-1 1,0 1-1,0 0 0,0 0 1,0 0-1,39-5 234,21-19-135,-52 19-117,-1 1 0,1 0 1,0 0-1,0 1 0,1 1 0,-1-1 0,1 2 0,10-2 0,-19 4 19,0 1 0,0-1 1,1 0-1,-1 1 0,0-1 0,0 1 0,0-1 0,-1 1 0,1 0 0,0-1 0,-1 1 0,1 0 0,-1 0 0,1-1 1,-1 1-1,0 0 0,0 3 0,11 29 838,-1-32-424,4-19-110,-10 8-285,0 0 1,-1 0-1,1 0 1,-2 0-1,3-12 1,-3 11-116,0 1 0,1-1 1,0 1-1,7-16 0,-9 24-92,12 21-235,-10-19 420,0 1 0,1-1-1,-1 1 1,0-1 0,1 0 0,-1 0 0,1 0-1,0-1 1,-1 0 0,1 1 0,-1-1-1,1 0 1,0 0 0,-1-1 0,1 1-1,-1-1 1,1 0 0,4-2 0,-1 1 9,-1-1 1,0 0 0,1 0 0,-1-1 0,-1 1 0,1-1 0,-1-1 0,9-7 0,-6 3 32,13-12-159,-14 22-28,-6 16-34,-12 43 367,7-45-534,1 1-1,1-1 0,-1 20 0,10-36-7306,-3-8-332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39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15727,'0'0'4484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39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13004,'0'0'1986,"12"1"577,-10-1-2500,9 1 499,0 1 1,0 0-1,-1 0 0,1 1 0,-1 0 1,11 6-1,-18-8-484,-1 0-1,0 1 1,1-1 0,-1 1-1,0-1 1,0 1 0,0 0-1,0 0 1,0 0 0,0 0 0,0 0-1,-1 0 1,1 1 0,-1-1-1,0 0 1,1 1 0,-1-1-1,0 1 1,-1 0 0,1-1-1,0 1 1,-1 0 0,1-1-1,-1 1 1,0 0 0,0-1-1,0 1 1,0 0 0,-1 0-1,1-1 1,-1 1 0,1 0-1,-1-1 1,0 1 0,-2 2-1,-1 5 119,-2 0 0,1-1 0,-1 0 0,-1-1-1,1 1 1,-2-1 0,1 0 0,-1-1 0,-15 11-1,13-10 159,0 1 0,1 0 1,0 0-1,0 1 0,1 0 0,-9 13 0,17-22-336,0-1 0,0 0 0,0 1 0,-1-1 0,1 1 0,0-1 0,0 0 0,0 1 0,0-1 0,0 1 0,0-1 0,0 0 0,0 1 0,0-1 0,0 1 0,0-1 0,0 0 0,0 1 0,0-1 0,0 1 0,0-1 0,0 0 0,0 1 0,1-1 0,-1 1 0,0-1 0,0 0 0,0 1 0,1-1 0,-1 0 0,0 1 0,1-1 0,-1 0 0,0 0 0,0 1 0,1-1 0,-1 0 0,1 0 0,-1 1 0,0-1 0,1 0 0,27 5 229,28-8-183,-35-1-56,-1-1 0,0-1 0,26-10 0,6-12-2614,-12-6-5966,-28 17 1269</inkml:trace>
  <inkml:trace contextRef="#ctx0" brushRef="#br0" timeOffset="1">35 128 15439,'0'0'7591,"69"6"-6438,-35-6-769,4 0-288,-2 0-96,-2-5-1281,-5 0-1890,-4-2-2979,-7 2-4003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39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11915,'0'0'6999,"-8"1"-5670,-1 1-945,1 0 0,0 0 0,-1 1 0,1 0 0,-9 5 0,15-8-297,0 1-1,0 0 1,0 0 0,1 0 0,-1 0 0,0 0 0,0 0 0,1 0-1,-1 1 1,1-1 0,-1 1 0,1-1 0,0 1 0,0-1 0,0 1 0,-1 0-1,1-1 1,1 1 0,-1 0 0,0 0 0,0 0 0,1 0 0,-1 0-1,1 0 1,-1 0 0,1 0 0,0 0 0,0 0 0,0 0 0,0 0-1,0 0 1,1 0 0,-1 0 0,1 2 0,2-3-50,0 1-1,1-1 1,-1 0-1,0 0 1,0-1 0,1 1-1,-1-1 1,0 1 0,1-1-1,-1 0 1,0-1 0,1 1-1,4-1 1,0 0-6,0 0-77,1 0-1,-1-1 1,0 0-1,0 0 1,0-1-1,0 0 0,8-4 1,-9 3 14,0 1 1,1 0-1,-1 0 1,1 1-1,0 0 1,0 0-1,12-1 1,11 39 666,-25-34-689,0-1 0,0 0 1,0 0-1,1 0 0,-1-1 0,0 0 0,0 0 0,1-1 1,-1 1-1,0-2 0,11-2 0,36-18-6822,-31 8 363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56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5669,'0'0'13875,"-3"8"-11857,-30 84 473,3 2 0,-24 139 0,51-212-2713,0-1 0,2 28-1,1-47-44,9-37 321,9-21-8,-9 24-59,23-51 1,-24 75-937,-6 23 537,-8 24-250,20-62 927,0 1 0,31-36 0,-44 59-256,-1 0-1,1 0 1,-1 0 0,0 0-1,1 1 1,-1-1-1,0 0 1,1 0 0,-1 0-1,0 1 1,1-1 0,-1 0-1,0 0 1,1 1-1,-1-1 1,0 0 0,0 1-1,1-1 1,-1 0-1,0 1 1,0-1 0,0 0-1,1 1 1,-1-1-1,0 0 1,0 1 0,0-1-1,0 1 1,0-1 0,0 0-1,0 1 1,0-1-1,0 1 1,0-1 0,0 0-1,0 1 1,0-1-1,0 1 1,4 31-25,-1-17 43,-3-13-19,1 1 0,0-1 0,0 1 1,1-1-1,-1 1 0,0-1 0,1 0 0,-1 0 0,1 1 0,0-1 0,0 0 0,0-1 0,0 1 0,0 0 0,0-1 1,0 1-1,1-1 0,-1 1 0,1-1 0,-1 0 0,1 0 0,-1 0 0,1 0 0,0-1 0,3 1 0,-3 0 2,1-1-1,-1 0 0,0 1 1,1-1-1,-1-1 0,0 1 1,1 0-1,-1-1 0,0 0 0,1 1 1,-1-1-1,0-1 0,0 1 1,0 0-1,0-1 0,0 0 1,0 1-1,0-1 0,-1 0 1,4-4-1,2-6 121,0-1 0,-1 0 0,-1-1-1,0 0 1,7-28 0,-23 95-199,6-40 222,1 1-1,1 0 1,0 0 0,1 28-1,1-40-145,0 0 0,1-1-1,-1 1 1,1 0 0,-1-1-1,1 1 1,0-1 0,0 1 0,0-1-1,-1 1 1,1-1 0,1 1-1,-1-1 1,0 0 0,0 0-1,0 0 1,1 1 0,-1-1 0,0-1-1,1 1 1,-1 0 0,1 0-1,-1 0 1,1-1 0,0 1-1,-1-1 1,1 1 0,0-1-1,-1 0 1,1 1 0,0-1 0,2 0-1,-1 0 7,0 0 0,0 0 0,1 0 1,-1 0-1,0-1 0,0 1 0,1-1 0,-1 0 0,0 0 0,0 0 0,0 0 0,0 0 0,0-1 0,0 0 0,-1 1 0,5-4 0,7-12 60,-1 0 0,0-1 0,-1 0 0,-1-1 0,-1-1 1,-1 1-1,0-2 0,7-28 0,10-19 140,-26 68-288,-14 38-379,8-26 498,1-1 0,0 1 0,1 0 0,0 0 0,1 0 0,1 1 0,0-1 0,0 1 0,1-1 0,1 1 0,2 20 1,-2-32-42,0 0 0,0 0 0,0 0 0,0 0 0,0 0 1,0-1-1,1 1 0,-1 0 0,0 0 0,1 0 1,-1 0-1,1 0 0,-1 0 0,1-1 0,-1 1 1,1 0-1,0-1 0,-1 1 0,1 0 0,0-1 1,-1 1-1,1 0 0,0-1 0,0 1 0,0-1 1,0 0-1,1 1 0,0 0 5,1-1 1,-1 0-1,1 0 1,-1 0-1,1 0 1,-1 0-1,0 0 1,1-1-1,-1 1 1,5-2-1,0-1-20,-1 1 1,1-1-1,-1 0 1,0-1-1,0 1 1,10-9-1,-12 8 1,1 0 0,-1 0-1,0-1 1,-1 1 0,1-1 0,-1 0-1,0 0 1,0-1 0,4-9 0,-7 15-69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40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14542,'0'0'5915,"-8"3"-4340,3-1-1387,1 0 1,0 0-1,0 0 1,0 1 0,0-1-1,0 1 1,0 0-1,1 0 1,-1 1 0,1-1-1,0 1 1,0 0 0,0-1-1,1 1 1,-1 0-1,1 1 1,0-1 0,0 0-1,1 1 1,-1-1 0,1 1-1,0-1 1,-1 8-1,-2 12 92,1 0 0,2 1 0,1 40-1,1-49-877,1 0-1,1 0 0,8 25 1,-8-37-4253,-5-20 3809,-9-28 1372,1 25-89,7 14 122,1 1 0,-1-1 0,1 1 0,0-1-1,0 0 1,1 0 0,-1 0 0,0-5 0,42 8 774,-3 3-1943,-27 1 312,-1-1 0,1-1 1,0 1-1,0-2 0,-1 1 0,1-2 1,0 1-1,-1-1 0,19-6 0,-15-5 2575,-19 5 251,4 7-2237,0 1 0,-1-1 0,1 1 0,0-1 0,0 1 1,0 0-1,0 0 0,-1 0 0,1 0 0,0 0 0,0 1 0,0-1 0,-3 1 0,1 2 16,0-1-1,0 0 0,1 1 0,-1 0 0,1-1 0,0 2 1,-1-1-1,2 0 0,-1 0 0,0 1 0,-2 4 1,3-5-9,0-1 1,1 0 0,-1 1-1,1 0 1,0-1-1,0 1 1,0 0 0,0 0-1,0-1 1,1 1 0,-1 0-1,1 0 1,0 0 0,0 0-1,0 0 1,0 0 0,0 0-1,1 3 1,1-4-83,-1 0 0,1-1 0,0 1 0,-1-1 0,1 1 0,0-1 0,0 0 0,0 1 0,0-1 0,0 0 0,0 0 1,1-1-1,-1 1 0,0 0 0,0-1 0,1 1 0,-1-1 0,0 0 0,0 0 0,1 0 0,-1 0 0,0 0 0,4-1 0,1 1-25,0-1 1,0 0-1,0 0 0,0 0 1,0-1-1,10-4 0,-9 2-143,-1-1 0,1 0-1,-1-1 1,0 0 0,0 0 0,-1 0-1,0-1 1,10-13 0,-17 21 189,0 0 0,1 0 1,-1 1-1,0-1 0,1 0 1,-1 1-1,1-1 1,-1 0-1,1 0 0,0 1 1,0-1-1,0 1 0,-1-1 1,1 0-1,0 1 1,1-1-1,-1 0 0,0 1 1,0-1-1,1 1 0,-1-1 1,0 0-1,1 0 1,-1 1-1,2 1 0,0-1 16,0 0 0,0 0 1,0 0-1,0 0 0,1-1 0,-1 1 0,0-1 0,1 1 0,-1-1 0,1 0 0,5 2 0,4 0 48,0 0 0,1-1 0,-1 0 0,18 0-1,-21-2-124,-1 1-1,1-1 1,-1-1-1,1 0 1,-1 0-1,1 0 1,-1-1-1,0 0 1,0-1-1,0 0 1,0 0-1,0-1 1,-1 0-1,1 0 0,-1-1 1,0 0-1,0 0 1,-1-1-1,0 1 1,0-2-1,0 1 1,-1 0-1,1-1 1,-2 0-1,9-15 1,-10 16-38,0 0 1,0-1 0,0 1-1,-1-1 1,0 0 0,0 0 0,-1 0-1,0 0 1,0 0 0,0 0-1,-1 0 1,0 0 0,-1 0-1,-2-13 1,3 18 48,-1 1-1,0-1 1,0 1-1,0 0 1,0-1-1,0 1 1,0 0 0,0 0-1,0 0 1,-1 0-1,1 0 1,0 0-1,-1 0 1,1 0-1,-1 0 1,1 1 0,-1-1-1,1 1 1,-1-1-1,1 1 1,-1-1-1,0 1 1,1 0-1,-1 0 1,0 0 0,1 0-1,-1 0 1,1 0-1,-1 0 1,0 0-1,1 1 1,-1-1-1,1 1 1,-1-1 0,0 1-1,1 0 1,-2 0-1,-4 2 13,1 0 0,0 0 0,-1 0 0,1 1-1,0-1 1,1 1 0,-8 8 0,6-6 118,2 1-1,-1 0 1,1 0 0,0 0-1,0 1 1,1 0 0,0 0-1,-4 13 1,7-18-103,0 0 0,0 0 0,1 0 0,-1 0 0,1 0 0,0 0 0,0 0 0,0 0 0,0 0-1,0 0 1,1 0 0,-1 0 0,1 0 0,0-1 0,0 1 0,0 0 0,0 0 0,0 0 0,1-1 0,-1 1 0,1-1 0,0 1 0,-1-1 0,1 0 0,0 1 0,1-1 0,-1 0 0,4 2 0,2 2-298,0-2 0,0 1 1,0-1-1,1-1 0,17 6 1,24 0-4108,-3-5-2094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41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7 11723,'-3'-6'5918,"-5"10"-3748,-5 11-1001,4 2-452,1 0 0,1 0 0,0 0 0,-7 32 0,11-37-473,1-1 1,0 1 0,1 0-1,0 0 1,1 0 0,0 0-1,1 0 1,3 18 0,-3-29-226,0 1 0,-1 0 0,1-1 0,0 1 0,0-1 0,0 1 0,0-1 0,0 1 0,0-1 0,1 0 0,-1 0 0,0 0 0,1 1 0,-1-1 0,1-1 0,-1 1 0,1 0 0,-1 0 0,1 0 0,0-1 0,-1 1 1,1-1-1,0 1 0,0-1 0,-1 0 0,1 0 0,0 0 0,0 0 0,0 0 0,-1 0 0,1 0 0,0 0 0,0-1 0,-1 1 0,1-1 0,0 1 0,2-2 0,3 0 28,0-1 0,0 1 0,0-1 0,-1-1 0,1 1 0,-1-1 0,9-7 0,11-20 55,-14 15-295,-15 41 39,2-21 207,-1 0 0,1 0 0,0 1 0,1-1 1,-1 0-1,1 0 0,-1 1 0,1-1 0,1 0 0,-1 0 1,1 5-1,1-7-1,-1-1 0,0 1 0,1-1 0,-1 0 0,1 1 0,-1-1 0,1 0 1,-1 0-1,1 0 0,0-1 0,0 1 0,-1 0 0,1-1 0,0 1 0,0-1 0,0 1 0,0-1 1,0 0-1,0 0 0,-1 0 0,1 0 0,0 0 0,0 0 0,0 0 0,0-1 0,2 0 0,5 0 2,-1-1 0,0 0 0,0-1 0,0 1 0,0-2 0,0 1 0,-1-1 0,0 0 0,10-7-1,36-17 1,-52 28-69,-1 0 0,0 0 0,0 0 0,1-1 0,-1 1 0,0 0 1,1 0-1,-1 0 0,0 0 0,0 0 0,1 0 0,-1 0 0,0 1 0,0-1 0,1 0 0,-1 0 0,0 0 1,0 0-1,1 0 0,-1 0 0,0 0 0,0 0 0,1 1 0,-1-1 0,0 0 0,0 0 0,0 0 0,1 1 1,-1-1-1,0 0 0,0 0 0,0 0 0,0 1 0,0-1 0,1 0 0,-1 0 0,0 1 0,0-1 0,0 0 1,0 0-1,0 1 0,3 18-196,-3-17 231,-1-1 0,1 1 0,0 0-1,0-1 1,0 1 0,0 0 0,1-1 0,-1 1-1,0-1 1,1 1 0,-1 0 0,1-1 0,0 1-1,-1-1 1,1 1 0,0-1 0,0 0 0,0 1 0,0-1-1,0 0 1,0 0 0,0 1 0,1-1 0,1 1-1,33-5 2028,-19-5-4144,-14 2-2838,-4-2-3773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42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17200,'0'0'7688,"51"-6"-7656,-37 14-801,-1 0-1185,-6 1-865,2-3-2370,-3 0-3331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6:42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43 178 15246,'0'0'11062,"11"-1"-9253,4-1-1430,0-1 0,0-1 1,0-1-1,0 0 0,26-13 0,-36 15-352,1 1 0,0-1 0,-1 0 1,0-1-1,0 1 0,0-1 0,0 0 0,0 0 0,-1-1 1,0 1-1,0-1 0,0 0 0,0 0 0,-1 0 1,0-1-1,0 1 0,0-1 0,-1 0 0,0 0 0,2-6 1,-4 11-35,0 0 0,0-1 0,0 1 1,0 0-1,0-1 0,0 1 0,0 0 1,0-1-1,-1 1 0,1 0 0,0-1 1,-1 1-1,1 0 0,-1 0 0,0 0 1,1-1-1,-1 1 0,0 0 0,0 0 1,0 0-1,1 0 0,-1 0 0,0 0 1,0 1-1,-2-3 0,0 2-19,0 0-1,0 0 1,0 0-1,0 0 1,-1 0-1,1 0 1,0 1-1,0 0 1,0-1-1,-6 2 0,0-1-24,0 1 0,-1 1 0,1-1 0,0 2 0,0-1 0,0 1 0,-10 5 0,8-1 25,0 0 0,1 0 0,0 1 0,0 1 0,1 0 0,-16 19 0,21-23 29,1-1 1,-1 1-1,1-1 0,0 1 1,1 0-1,-1 0 1,1 0-1,0 0 1,0 1-1,1-1 0,-1 0 1,1 1-1,0-1 1,1 1-1,-1-1 0,1 1 1,0 0-1,2 8 1,-1-11 7,0 0 0,1 0 0,0-1 1,-1 1-1,1-1 0,0 1 0,0-1 1,0 0-1,0 0 0,1 0 0,-1 0 1,0 0-1,1 0 0,0-1 0,-1 1 1,1-1-1,0 0 0,0 0 0,0 0 1,0 0-1,0 0 0,4 0 0,9 2-43,1 0-1,28 0 0,-44-3 22,94 0-3167,-33-9-3883,-17-6-3498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7:42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7 15567,'0'0'8456,"-54"-6"-7079,48 6-672,6 6-705,0-2-1153,6 0-1570,5-4-2146,-1-3-7783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7:39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13933,'-3'9'3673,"-16"59"-2089,2 0-1,3 1 1,-6 93 0,3 225-942,10-148 276,-10 49 367,-5 98 682,20-330-1966,3 0 0,2 0 0,2-1 0,17 73 0,-18-110-3525,-8-36 732,-9-36-4585,2 17-962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7:40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14862,'0'0'6465,"13"1"-5397,132 3 987,226 18-160,-289-13-1605,0-5 1,0-2-1,1-5 1,108-16-1,-52 5 467,177 6 0,87-7 195,-117-5 100,-240 20-918,1 2 1,-1 2-1,0 2 1,52 15 0,-85-18-177,28 9-102,1-2-1,53 5 0,-81-14-508,1-1 0,0 0 0,-1-1 0,17-3 0,-22 2-336,0 0 0,0-1 0,-1 0 0,1 0-1,-1-1 1,1 0 0,11-8 0,14-15-4995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7:40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27 15278,'0'0'2445,"11"-2"-1350,23-6-301,0 2 0,0 1 1,36 0-1,-58 5-711,0 0 1,0 0-1,0 1 1,0 1-1,0 0 1,-1 0-1,1 1 1,0 1-1,-1 0 0,0 0 1,0 1-1,0 1 1,12 7-1,-21-11 18,0 0 0,0 0 0,0 0 1,0 0-1,0 0 0,0 1 0,0-1 0,-1 1 0,1-1 0,-1 1 0,0 0 0,0-1 0,0 1 0,0 0 0,0 0 0,0 0 1,-1 0-1,0-1 0,1 1 0,-1 0 0,0 0 0,0 0 0,-1 0 0,1 0 0,-1 0 0,1 0 0,-1 0 0,0-1 0,0 1 0,0 0 1,0 0-1,-1-1 0,1 1 0,-1-1 0,-2 4 0,-8 10 184,0-1-1,0-1 1,-1 0 0,-20 16-1,20-19-82,-106 89 1020,68-60-853,3 2-1,-44 49 0,81-74-1659,15-13-1211,9-6-703,18-13-2870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7:41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1 479 12908,'0'0'5627,"12"-11"-4164,54-61-225,-2-2 1,-4-3-1,94-160 1,-154 236-1244,0 1 0,0 0 0,0-1 0,0 1 0,0 0 0,0 0 0,0-1 0,1 1 0,-1 0 0,0-1 0,0 1 0,0 0 0,0 0 0,1-1 0,-1 1 0,0 0 0,0 0 0,1-1 0,-1 1 1,0 0-1,0 0 0,1 0 0,-1 0 0,0-1 0,1 1 0,-1 0 0,0 0 0,1 0 0,-1 0 0,0 0 0,1 0 0,-1 0 0,0 0 0,0 0 0,1 0 0,-1 0 0,0 0 0,1 0 0,4 15-114,-3 46 45,-2-29 103,2-12-125,1 0 1,0-1 0,2 1-1,0-1 1,12 30-1,-13-41-305,-1 0 0,2 0 0,-1 0 0,1 0 0,0-1 0,1 0 0,-1 0 0,2 0 0,-1-1 0,1 0 0,-1 0 0,2-1 0,-1 0 0,15 8 0,29 3-5754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7:42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0 256,'0'0'24082,"-4"14"-23965,-4 11 72,1 1 0,1-1 0,1 2 0,-2 40 0,7-65-162,-1-1 1,2 1-1,-1-1 0,0 1 0,0-1 1,0 0-1,1 1 0,-1-1 0,0 1 1,1-1-1,0 0 0,-1 1 0,1-1 1,0 0-1,-1 0 0,1 0 0,0 1 1,0-1-1,0 0 0,0 0 0,0 0 1,0 0-1,1-1 0,-1 1 0,2 1 1,0-1 43,0 0 1,0 0 0,0 0 0,0-1 0,1 1 0,-1-1 0,0 0 0,0 1-1,1-2 1,5 0 0,1 0 11,1-1-1,-2-1 1,1 0-1,0 0 1,0-1-1,14-8 1,-13 5-421,0 0 0,-1-1 1,0-1-1,13-13 0,-18 17-356,-1-1-1,1 0 1,-1 0 0,0-1-1,-1 1 1,0-1 0,0 0-1,0 0 1,2-9 0,3-29-6332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56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6 15887,'-2'-4'8059,"-3"3"-3438,-11 7-2429,-14 11-3136,21-11 983,6-5-35,0 1 1,0-1-1,1 1 1,-1 0-1,0 0 0,1 0 1,-1 0-1,1 0 1,-1 1-1,1-1 1,0 1-1,0 0 1,0-1-1,1 1 1,-1 0-1,1 0 1,-1 0-1,1 0 1,-1 5-1,5-7-17,0 0-1,0 0 1,1 0-1,-1 0 1,0-1-1,1 1 1,-1-1-1,1 0 1,-1 0 0,0-1-1,4 1 1,-2-1-77,47-2-794,-39 1 645,0 1-1,0 0 0,0 1 0,0 1 1,16 2-1,-28-3 238,1 0 0,-1 1 0,0-1 0,0 1-1,1-1 1,-1 1 0,0-1 0,0 1 0,0 0 0,0-1 0,0 1 0,0 0 0,0 0 0,0 0-1,0 0 1,0 0 0,0 0 0,-1 0 0,1 0 0,0 0 0,-1 0 0,1 0 0,-1 1 0,1-1 0,-1 0-1,1 0 1,-1 1 0,0-1 0,0 0 0,0 0 0,1 1 0,-1-1 0,-1 0 0,1 1 0,0-1-1,0 0 1,0 1 0,-1-1 0,0 2 0,0 1 59,0 0 0,-1-1-1,1 1 1,-1 0 0,0-1 0,0 1 0,0-1 0,-1 0-1,1 0 1,-1 0 0,-6 5 0,-1 0 10,0-2-1,-1 0 1,1 0 0,-1 0 0,-1-2 0,1 1-1,-1-2 1,-14 4 0,14-5-1345,-1 0 1,0-1-1,0 0 1,-18-2-1,-1-4-7258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7:43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7 110 1602,'0'0'4217,"0"0"-4211,-1-1 1,1 1 0,-1 0-1,1 0 1,0 0 0,-1-1-1,1 1 1,0 0-1,-1 0 1,1-1 0,0 1-1,-1 0 1,1-1 0,0 1-1,0 0 1,-1-1-1,1 1 1,0-1 0,0 1-1,0 0 1,0-1 0,-1 1-1,1-1 1,0 1 0,0-1-1,0 1 1,0 0-1,0-2 1,14-68 1851,-12 42-4853,-2 28 3123,-1 0 0,1 0 0,-1 0 0,1 0 1,-1 0-1,1 1 0,-1-1 0,1 0 0,0 0 0,-1 1 0,1-1 0,-1 0 1,1 0-1,0 1 0,-1-1 0,1 1 0,0-1 0,0 0 0,-1 1 0,1-1 0,0 1 1,0-1-1,-1 0 0,1 1 0,0-1 0,0 1 0,0-1 0,0 1 0,0-1 1,0 1-1,0-1 0,0 1 0,0-1 0,0 1 0,0-1 0,0 1 0,-4 37-2994,4-46-1832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7:44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9545,'0'0'14045,"-1"12"-12977,-6 21-798,-1-1 0,-2-1 0,-1 0 0,-25 50 1,25-58-242,6-15-14,1 0 0,0 0 0,0 0 0,1 1 0,0 0 0,1-1 0,-3 16 0,6-23 10,0 0 0,0 0 0,-1 0 0,1 0 0,0-1 0,0 1 0,0 0 0,0-1 0,0 1 0,0 0 0,0-1-1,0 1 1,0-1 0,0 0 0,1 1 0,-1-1 0,0 0 0,0 0 0,0 0 0,0 0 0,0 1 0,1-2 0,-1 1 0,0 0 0,0 0 0,0 0 0,2-1 0,2 1 82,38 1 229,75-1 788,-103-1-2012,0 0 1,-1-1-1,1-1 1,-1 0 0,24-10-1,-22 3-3649,-5-3-2590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7:44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14638,'0'0'10250,"0"58"-11147,0-39-417,0 0-575,0-4-257,0-7-961,0-3-1346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7:44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61 13421,'0'0'9006,"12"-7"-8046,-2 0-855,0 0-1,1 1 0,0 1 0,0 0 0,0 0 0,1 1 0,0 0 0,0 1 0,18-2 0,-19 4-105,-1 0-1,1 1 0,0 0 1,-1 1-1,21 3 0,-29-3 3,1 0 0,-1 0-1,1 0 1,0 0 0,-1 1 0,0-1-1,1 0 1,-1 1 0,0 0 0,0 0-1,0-1 1,0 1 0,0 0 0,0 1-1,-1-1 1,1 0 0,-1 0 0,1 1-1,-1-1 1,0 1 0,0-1 0,0 1-1,0 0 1,-1-1 0,1 1 0,-1 0-1,1 4 1,0-1 32,-1-1 0,0 1-1,0-1 1,0 1 0,-1 0-1,0-1 1,0 1 0,0-1-1,0 0 1,-1 1 0,0-1 0,0 0-1,-1 0 1,1 0 0,-1 0-1,0-1 1,-1 1 0,1-1-1,-5 5 1,1-3 184,-1 1 0,1-1 1,-2-1-1,1 0 0,0 0 0,-1 0 0,0-1 0,0 0 1,-1-1-1,-9 3 0,7-4 3,-1 1-1,1-1 1,-1-1-1,0 0 1,-14-2-1,23 1-261,1 0 1,0-1-1,-1 1 0,1-1 1,0 0-1,0 0 0,-1 0 0,1 0 1,0-1-1,-5-3 0,7 4-67,0 0-1,0 0 0,0 0 0,0 0 0,0 0 0,0-1 1,0 1-1,0 0 0,1-1 0,-1 1 0,1 0 1,-1-1-1,1 1 0,-1-1 0,1 1 0,0-1 1,0 1-1,-1-1 0,1 1 0,0-1 0,1 1 1,-1-1-1,0 1 0,0 0 0,1-3 0,0 3-210,0 0 0,0-1-1,0 1 1,0 0 0,1 0-1,-1 0 1,0 0 0,1 0-1,-1 0 1,0 0 0,1 0-1,-1 1 1,1-1 0,0 0-1,-1 1 1,1-1 0,-1 1 0,1 0-1,0 0 1,-1-1 0,1 1-1,0 0 1,-1 0 0,1 1-1,0-1 1,-1 0 0,3 1-1,3-1-1098,21 0-4037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7:46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19699,'0'0'8199,"18"63"-8135,-11-39-96,2 1-416,-2-5-737,-1-7-737,-3-4-768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7:47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81 13741,'0'0'6903,"-9"4"-6626,5-3-272,0 1-1,1 0 1,-1 0-1,1 0 1,-1 0 0,1 0-1,0 1 1,-1-1-1,2 1 1,-1 0-1,0 0 1,0 0 0,1 1-1,0-1 1,0 1-1,0-1 1,0 1-1,0-1 1,1 1 0,-1 0-1,1 0 1,0 0-1,0 0 1,1 0 0,-1 0-1,1 0 1,0 4-1,0 23 57,1-26-30,-1 0-1,0 0 1,0 0 0,0 0-1,0-1 1,-1 1 0,1 0-1,-1 0 1,-1 0-1,1-1 1,-1 1 0,-3 7-1,18-46 548,-1-2-1,-2 1 1,-2-1-1,-1-1 1,4-50-1,-20 116 432,8-25-1006,1 0 1,0 1-1,1-1 1,-1 0-1,1 0 0,0 0 1,0 1-1,0-1 1,0 0-1,1 0 0,-1 0 1,1-1-1,3 6 0,-3-7 8,0 0-1,0-1 1,1 1-1,-1 0 1,0-1-1,1 0 1,-1 1-1,0-1 1,1 0-1,0 0 1,-1-1-1,1 1 1,-1 0-1,1-1 0,0 1 1,0-1-1,-1 0 1,1 0-1,0 0 1,-1-1-1,1 1 1,4-1-1,-3 0 69,1 0-1,0 0 1,-1-1-1,1 1 1,-1-1-1,1 0 0,-1 0 1,0-1-1,0 1 1,0-1-1,0 0 1,0 0-1,0 0 1,3-5-1,5-7 312,0 0 1,15-28-1,-22 34-373,-4 62-161,-6 5 254,2-34-59,1-1 1,1 1 0,1-1 0,4 27-1,-4-47-178,1-1 0,-1 0-1,1 0 1,0 1 0,-1-1 0,1 0-1,0 0 1,0 0 0,1 0-1,-1 0 1,0 0 0,1 0 0,-1 0-1,1 0 1,-1-1 0,1 1-1,0-1 1,0 1 0,0-1 0,0 0-1,0 0 1,0 0 0,3 2-1,-3-3-137,0 1 0,0-1 0,0 0 0,0 0-1,-1 0 1,1 0 0,0 0 0,0 0-1,0-1 1,0 1 0,0-1 0,-1 1 0,1-1-1,0 0 1,0 1 0,-1-1 0,1 0 0,-1 0-1,1 0 1,0 0 0,-1-1 0,0 1-1,1 0 1,-1-1 0,0 1 0,0 0 0,0-1-1,2-3 1,14-26-11730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7:48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6 9289,'0'0'100,"0"-1"0,0 1 0,0 0 0,0-1 1,0 1-1,0 0 0,-1 0 0,1-1 0,0 1 0,0 0 1,0 0-1,-1-1 0,1 1 0,0 0 0,0 0 0,-1 0 1,1-1-1,0 1 0,0 0 0,-1 0 0,1 0 0,0 0 1,-1 0-1,1 0 0,0-1 0,0 1 0,-1 0 0,1 0 0,0 0 1,-1 0-1,1 0 0,0 0 0,-1 0 0,1 0 0,0 0 1,-1 1-1,1-1 0,0 0 0,0 0 0,-1 0 0,1 0 1,-3 15 1199,8 23 314,35 46 1688,-5-9-1718,2-1-1,4-2 1,56 74-1,108 141 435,-72-91-555,-123-183-1469,12 14 280,2-2 0,0 0 0,2-2 0,1 0-1,44 27 1,17 16-96,-3 7-29,-55-44-35,2-2 1,2 0-1,0-3 0,45 25 0,-9-15-59,116 64 83,-156-79-87,1-1 0,0-2 0,1-1 1,1-2-1,0-1 0,1-1 0,0-2 1,1-2-1,52 5 0,-82-12-51,0 1 0,0-1 0,0 1 0,-1 0 0,1 0 0,0 1 0,-1-1 0,1 1 0,7 3 0,-10-2 0,0-1 0,1 0 0,-1 0 0,0 1 0,0-1 0,0 1 0,-1 0 0,1-1 0,-1 1 0,1 0 0,-1 0 0,0 0 0,0 0 0,0 0 0,0 4 0,-1-7-27,0 0 0,0 1 0,0-1 0,0 1 0,0-1 0,0 0 0,0 1 0,0-1 0,0 1 0,1-1 0,-1 0 0,0 1 0,0-1 0,0 0-1,0 1 1,1-1 0,-1 0 0,0 1 0,0-1 0,1 0 0,-1 1 0,0-1 0,1 0 0,-1 0 0,0 1 0,0-1 0,1 0 0,-1 0 0,1 0 0,-1 1 0,0-1 0,1 0 0,-1 0 0,1 0 0,8-11-2449,2-21-4886,-5 11-2417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8:02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67 9129,'0'0'1516,"0"-9"245,1-2-951,-1-13 167,-7 2 2842,2 53-1059,2 517 2307,5-294-4348,14 408-233,-25 73 2696,-4-635-2114,30-151-5659,-7 7-177,3-8-2946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8:06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15 116 7591,'0'0'15919,"0"8"-15860,-2 19 649,0 1 0,-8 29 1,11-70-108,0 1 0,-1-1 0,-1-24-1,0-35-703,2 62 116,-1 8-17,0-1 1,0 0-1,0 0 0,1 0 0,-1 1 0,1-1 0,0 0 0,0 0 1,0 1-1,0-1 0,0 1 0,2-3 0,-1 8-10,-1 0 0,1 0 0,0 0 0,1-1 0,-1 1 0,0-1 0,1 1 0,-1-1 0,1 0 0,0 1 1,0-2-1,4 3 0,-4-3 19,-1-1 1,1 1-1,0-1 1,0 0-1,0 0 1,0 0-1,-1 0 1,1-1 0,0 1-1,0-1 1,0 0-1,-1 1 1,1-1-1,0-1 1,-1 1-1,1 0 1,2-2-1,-1-1 32,1 0-1,-1-1 0,0 1 0,0-1 0,6-11 0,12-13 123,-20 66-432,-3-8 235,1 39 232,0-65-273,0 1 0,1 0-1,-1-1 1,1 1-1,0-1 1,0 1-1,0-1 1,1 0-1,-1 1 1,1-1 0,0 0-1,0 0 1,0 0-1,4 4 1,6 0-2798,-6-7-3119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8:06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0 177 7976,'0'0'16751,"11"1"-15784,2-1-744,0 0 1,0-1-1,1-1 1,-1 0-1,0-1 1,21-7-1,90-39 353,-65 25-581,-35 16-458,35-17 142,-36 7-3027,-11-7-4553,-12 15 817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56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19699,'0'0'7783,"54"0"-28475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8:06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16432,'0'0'4260,"-20"70"-2531,15-37-223,-1 1-610,3 1-511,3-4-225,0 1-128,0-4 0,0-3 32,5-6-128,-1-4-352,1-5-417,-5-6-705,0-17-9928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8:07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1 207 9897,'1'-9'2659,"0"1"-2001,1-1 1,0 1-1,1 0 1,0 0-1,0 0 1,1 0-1,0 0 1,0 1-1,1 0 1,0 0-1,0 0 1,1 1-1,0-1 1,0 1-1,0 0 1,11-7-1,-6 5-463,0 0-1,0 1 0,1 0 0,0 1 0,0 1 1,1-1-1,0 2 0,-1 0 0,2 1 0,-1 0 0,0 0 1,0 2-1,1 0 0,-1 0 0,19 2 0,-30-1-199,0 1 0,-1-1-1,1 0 1,-1 1-1,1-1 1,-1 1 0,1-1-1,-1 1 1,1 0-1,-1 0 1,1-1 0,-1 1-1,0 0 1,1 0-1,-1 1 1,0-1 0,0 0-1,0 0 1,0 0-1,0 1 1,0-1 0,0 1-1,-1-1 1,1 1-1,0-1 1,-1 1 0,1-1-1,-1 1 1,0-1-1,1 1 1,-1 0 0,0-1-1,0 1 1,0-1-1,0 1 1,0 0 0,0-1-1,-1 1 1,1-1-1,0 1 1,-1 0 0,0-1-1,0 2 1,-1 5 56,-1-1 0,1 0 1,-1 0-1,-1-1 0,1 1 1,-1-1-1,0 1 0,-6 6 1,0-3 109,-1 0 1,0-1 0,0 0 0,-22 14-1,27-20-173,-1 0 0,1 1 0,-1-2-1,1 1 1,-1-1 0,0 0 0,0-1 0,0 1-1,0-1 1,0-1 0,-11 0 0,17 0-225,0 0 1,0-1 0,0 1 0,0 0 0,0-1 0,1 1 0,-1-1 0,0 1 0,0-1 0,1 0 0,-1 1-1,0-1 1,1 0 0,-1 0 0,1 1 0,-1-1 0,1 0 0,-1 0 0,1 0 0,0 1 0,-1-1 0,1 0-1,0 0 1,0 0 0,0 0 0,-1 0 0,1 0 0,0 0 0,0 0 0,0 0 0,0 1 0,1-1-1,-1 0 1,0 0 0,0 0 0,0 0 0,1 0 0,-1 0 0,1-1 0,0-2-1323,3-19-8584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8:14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14926,'-5'3'1602,"5"3"159,0 3-832,3 2 609,5 6-417,8 0-353,2 1-415,2-2-257,3-2-64,1-5-64,1-2-609,-4-6-640,-3-1-1185,-1 0-2115,-3-1-1600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8:14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11211,'0'0'7399,"-38"56"-5926,22-26-288,2 3-256,-6 4-320,7 1-385,1 4-192,1-3-32,2-5-1345,7-8-2595,2-12-6118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8:09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59 7271,'0'0'3523,"1"-9"-1638,7-28 36,-1 24 804,-1 20-1880,0 16-480,-6 58 2264,-11 86 1,-1 37-709,16 859 1090,-24-722-2525,20 98 1110,14-331-1356,-11-119-736,-1 1 0,2 0 1,0 0-1,0 0 0,5-9 0,-4 9-1024,7-16-4256,-6 2-3822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8:10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58 107 8040,'-15'2'4364,"11"-2"-3425,1 1 0,-1-1-1,0 1 1,1 0 0,-1 0-1,0 0 1,1 0 0,-1 1 0,-5 3 1238,30-5-784,255-19 636,612-4-1287,-520-12-745,61-4 443,-314 34 75,198 17 1,101 19 841,-264-22-686,-101-4-128,-9 0-1063,-14-4-3186,-26-4-1429,0-11 1295,0 14 2773,0-14-5584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8:10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6 12684,'0'0'13015,"12"-2"-12465,3 0-418,1 1 0,-1 1 0,1 0 0,-1 1 0,1 1 1,-1 1-1,19 4 0,104 26 44,-137-32-177,0-1 0,0 0 1,0 1-1,1-1 0,-1 1 0,0-1 0,0 1 1,0-1-1,0 1 0,0 0 0,0 0 0,0-1 0,0 1 1,-1 0-1,1 0 0,0 0 0,0 0 0,0 2 1,0-2 3,-1-1 0,0 1 0,0 0 0,0 0 1,-1-1-1,1 1 0,0 0 0,0-1 0,0 1 1,0 0-1,-1 0 0,1-1 0,0 1 0,-1 0 1,1-1-1,0 1 0,-1-1 0,1 1 0,-1-1 1,1 1-1,-1 0 0,0 0 0,-42 25 519,40-25-451,-11 6 147,-27 11 247,0 3 0,1 1-1,1 2 1,-61 50-1,95-68-408,0-1 0,1 0 0,0 1 0,1 0 0,-6 10 0,5 6-1468,4-21 1228,1-1 0,-1 1-1,0-1 1,0 1 0,1-1 0,-1 1 0,0-1 0,1 1 0,-1-1-1,1 0 1,-1 1 0,1-1 0,-1 0 0,1 1 0,-1-1 0,1 0-1,-1 1 1,1-1 0,-1 0 0,1 0 0,-1 0 0,1 1-1,0-1 1,-1 0 0,1 0 0,-1 0 0,1 0 0,0 0 0,-1 0-1,1 0 1,-1 0 0,2-1 0,20-1-8315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8:11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0 366 7623,'0'0'15476,"12"1"-14611,-7-1-762,0 0 1,0 0-1,0 0 0,0-1 0,-1 0 1,1 1-1,0-2 0,0 1 1,0 0-1,-1-1 0,7-3 1,-4 0-4,0 1 1,0-2-1,-1 1 1,0-1 0,0 0-1,0 0 1,9-13 0,8-16-28,-1-2 1,-2 0 0,-1-1 0,-3-1 0,19-60 0,-35 99-76,0-1 1,0 1-1,0-1 1,0 1-1,0-1 1,0 1-1,1-1 1,-1 1-1,0-1 1,0 1-1,1-1 1,-1 1-1,0-1 1,1 1-1,-1 0 1,0-1-1,1 1 1,-1 0-1,0-1 1,1 1-1,-1 0 1,1-1-1,-1 1 1,1 0-1,-1 0 1,1 0-1,-1-1 1,1 1-1,-1 0 1,1 0-1,-1 0 1,2 0-1,13 12-120,12 32-107,-24-39 219,2 4-3,12 23-744,1-2 1,23 29 0,-35-51 331,1-1 0,-1 1-1,2-1 1,-1 0 0,1-1 0,0 0 0,0 0 0,1-1 0,-1 0 0,1 0 0,18 6 0,8-2-7503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8:15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14189,'0'0'5611,"-10"7"-4469,4-4-974,0 0 0,0 1 0,1 0-1,-1 0 1,1 1 0,0 0 0,0 0-1,1 0 1,-1 0 0,1 0 0,0 1-1,1 0 1,-1 0 0,1 0 0,0 0-1,1 1 1,0-1 0,-3 9-1,4-9-21,0 0-1,0 0 1,0 0-1,1 0 0,-1 0 1,2 0-1,-1 0 1,1 0-1,-1 0 0,2 0 1,1 6-1,-2-10-123,0 1 0,1-1 0,-1 0-1,1 0 1,0 0 0,-1 0 0,1 0 0,0 0-1,0-1 1,0 1 0,0 0 0,1-1-1,-1 0 1,0 0 0,1 1 0,-1-1 0,1-1-1,-1 1 1,1 0 0,-1 0 0,1-1-1,-1 0 1,1 1 0,0-1 0,-1 0 0,6-1-1,0 1-153,0-1 0,1 1 0,-1-2 0,0 1 0,0-1-1,0-1 1,0 1 0,0-1 0,0-1 0,11-6-1,-13 6-802,-1 1-1,0-1 1,0 0-1,0-1 0,-1 1 1,0-1-1,1 0 0,-2 0 1,4-6-1,9-23-11641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8:15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18802,'0'0'6118,"-9"6"-15760,18-6-4355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57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9641,'0'0'12972,"67"22"-11146,-19-22-577,10-12-640,7-1-353,-2-3-160,-4 0-64,-8 5-128,-10 2-544,-10 2-770,-19 3-928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8:58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5830,'0'0'18727,"4"-6"-17980,7-6-621,1-1 0,0 2 0,0 0 0,1 0 1,1 1-1,0 0 0,24-11 0,-36 20-78,-3 5 5,0 0 1,-1-1-1,1 1 1,0 0-1,-1-1 1,0 1-1,0-1 1,0 1-1,0-1 1,-4 4-1,-12 22 64,16-25-121,1-1 1,0 1 0,0-1 0,0 1 0,0 0-1,0-1 1,1 1 0,0 0 0,-1 5 0,11 2-2102,13-7-3803,-13-4-2735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8:53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7399,'0'0'10474,"19"12"-10282,10-4-160,7-3 0,6-2-1665,3-3-2724,3 0-2881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8:54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11307,'0'0'7415,"8"1"-7132,123 0-1307,61 2-6887,-63 1 8096,19 0 943,73-7-4285,-156-5 3765,-28-8 7150,-33 15-6820,1 0-4204,-5-3-1453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8:55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8296,'0'0'11568,"-8"8"-11232,-2 3-247,1 0-1,0 1 0,-10 18 0,17-25-33,-1 0 1,0-1-1,1 1 1,0 0-1,0 0 0,1 0 1,-1 0-1,1 1 0,0-1 1,0 0-1,1 1 0,0-1 1,0 0-1,0 1 1,2 8-1,-1-13 1,0 0 1,1 0 0,-1 0-1,1 0 1,-1 0-1,1 0 1,-1-1-1,1 1 1,-1 0-1,1-1 1,0 1-1,-1-1 1,1 0-1,0 1 1,-1-1-1,1 0 1,0 0 0,0 0-1,-1 0 1,4-1-1,37-4-149,-39 3-318,0 1 0,0-1-1,0 0 1,0 0 0,0-1-1,-1 1 1,1-1 0,-1 1-1,1-1 1,-1 0 0,0 0-1,0 0 1,0 0 0,0 0-1,-1 0 1,1 0 0,-1-1-1,1-3 1,5-22-5146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8:55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10218,'0'0'8328,"58"32"-11147,-33-26-1601,-5-3-3139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8:56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0 165 9417,'0'0'12134,"10"-7"-11830,35-36-133,59-72 0,-100 117-403,-3 10 172,-2 12 74,-5 8-2,-7 53 92,13-80-147,0 1-1,0 0 1,0-1-1,0 1 1,1 0 0,0-1-1,0 1 1,0-1-1,1 1 1,0-1-1,4 9 1,-5-12-136,0-1 0,1 1 0,-1-1 1,0 1-1,1-1 0,-1 0 0,0 0 1,1 1-1,-1-1 0,1 0 0,0 0 1,3 1-1,14 2-4320,7-3-5964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9:07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541 112 2819,'-5'-8'2231,"-2"-3"-1180,-1 0 0,0 1 0,0 0 1,-18-15-1,21 21-817,0 0 0,0 0 0,0 1 0,-1-1 0,1 2 0,-1-1 0,0 0 0,0 1 0,0 0 0,0 0 0,0 1 0,0 0 0,0 0 0,-9 0 0,7 2-217,0 0 0,0 0 0,0 1 1,1 0-1,-1 1 0,0-1 0,1 1 0,0 1 1,0 0-1,0 0 0,-8 6 0,-12 10 44,-32 30 0,47-40-58,-8 9 20,1 0-1,1 1 1,0 0 0,2 2 0,0 0 0,2 1 0,-17 34 0,24-42-10,1-1 1,1 1 0,0 0 0,1 0 0,1 0-1,0 1 1,1 0 0,1-1 0,0 1-1,2 0 1,-1-1 0,2 1 0,0 0 0,5 17-1,-2-20 23,0 1-1,2-1 1,-1 0-1,2 0 0,-1-1 1,2 0-1,0-1 0,0 1 1,1-2-1,0 1 1,24 17-1,3-1 156,2 0 0,60 29 1,-82-46-171,1-2 1,1 0 0,0-1 0,0-1 0,0 0 0,1-2-1,24 3 1,-33-6 61,-1 0 1,0-2-1,0 1 0,0-1 1,0 0-1,0-1 0,-1 0 1,1-1-1,0 0 0,-1-1 1,0 0-1,0 0 0,0-1 1,0 0-1,-1 0 0,11-9 1,2-5 210,0-1 1,-1-1 0,0 0 0,-2-2 0,-1 0 0,-1-1 0,17-35 0,-25 43-243,0 0-1,-2 0 1,0 0 0,-1-1 0,-1 0 0,0 0 0,-1-1 0,-1 1 0,-1-1 0,0 1-1,-2-1 1,0 1 0,-4-25 0,0 26-21,0 0 0,-1 0 0,-1 1 0,-1 0 0,0 0-1,0 1 1,-2 0 0,0 0 0,-11-12 0,-9-6-143,-1 0 0,-43-32 0,16 25-2275,15 22-2496,19 12 777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8:04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79 12684,'2'-8'2205,"-1"8"-2113,6-34 2064,-7 31-1736,1 1 1,-1-1 0,1 1-1,-1 0 1,1-1 0,0 1 0,0 0-1,0 0 1,1-1 0,-1 1-1,0 0 1,1 0 0,0 0 0,-1 1-1,3-3 1,-3 7-284,0 1 0,1-1 1,-2 0-1,1 0 0,0 1 0,-1-1 0,1 1 1,-1-1-1,0 0 0,0 1 0,-1 5 1,1-5 35,-2 18 110,0-1 1,-1 0-1,-1 0 0,-1 0 0,-14 37 0,-10 39 1755,29-96-2025,-1 0-1,1 0 1,0-1-1,0 1 1,0 0-1,0 0 1,0 0-1,0-1 1,0 1-1,1 0 1,-1 0-1,0-1 1,0 1-1,1 0 1,-1-1-1,0 1 1,1 0-1,-1-1 1,0 1 0,1 0-1,-1-1 1,1 1-1,-1-1 1,1 1-1,0 0 1,-1-1-1,2 1 1,27 8 164,46-7-55,-55-3-62,14 4-63,15 0-353,-21-7-2990,-26 4 2859,-1-1-1,0 0 1,1 0-1,-1 0 0,0 0 1,0 0-1,0 0 1,0 0-1,0 0 1,0 0-1,0 0 0,0-1 1,-1 1-1,1 0 1,0-1-1,-1 1 1,1-3-1,7-17-8005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8:04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4260,'0'0'13036,"25"-48"-10505,-19 45 896,-6 8-2754,0 11-289,-6 2-128,-3 8-192,4-4-32,-1-2-96,6-3-608,0-5-481,0-7-609,9-4-993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8:05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15919,'0'0'4709,"6"-10"-2649,-2 4-1852,-1 0 0,1 1 0,0-1 0,1 1 0,-1-1-1,1 1 1,0 1 0,0-1 0,0 1 0,1 0 0,0 0 0,-1 0 0,2 1-1,-1 0 1,0 0 0,11-3 0,-7 3-172,0 1-1,0 0 1,0 1 0,0 0-1,1 0 1,-1 1 0,0 1-1,14 1 1,-21-1-34,1 0 0,-1 0-1,0 0 1,0 0 0,0 0 0,0 1 0,0-1 0,-1 1-1,1 0 1,0 0 0,-1 0 0,1 0 0,-1 0 0,0 1-1,1-1 1,-1 1 0,-1-1 0,1 1 0,0 0-1,0 0 1,-1 0 0,0 0 0,0 0 0,0 0 0,0 0-1,0 0 1,0 1 0,0 5 0,-1 0 126,-1-1 0,0 0 1,0 1-1,0-1 0,-1 0 0,-1 0 1,1 1-1,-1-2 0,-1 1 0,1 0 0,-1-1 1,-1 1-1,1-1 0,-1-1 0,0 1 1,-11 10-1,10-10-32,0-1-1,-1 1 1,0-2-1,0 1 1,0-1 0,0 0-1,-1 0 1,0 0 0,0-1-1,0-1 1,0 0-1,-1 0 1,0 0 0,1-1-1,-18 2 1,25-4-142,-1 0 0,1-1 0,0 1 0,-1 0 0,1-1 0,0 1 0,0-1 0,-1 1 0,1-1 0,0 0 0,0 0 0,0 1 0,0-1 0,0 0 0,0 0 0,0 0 0,0 0 0,0 0 0,0 0 0,1-1 0,-1 1 1,0 0-1,1 0 0,-1 0 0,1-1 0,-1 1 0,1 0 0,0-1 0,-1 1 0,1 0 0,0-1 0,0 1 0,0 0 0,0-1 0,0 1 0,0 0 0,1-3 0,-1-1-732,1 0-1,-1 1 1,1-1 0,0 0-1,0 1 1,1-1 0,-1 0-1,1 1 1,0 0 0,4-6 0,9-8-6760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57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14830,'0'0'4196,"73"0"-2050,-29-6-384,8-5-609,0-3-737,6 1-320,-8 0-384,1-1-1826,-15-1-1505,-6-3-3652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8:16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65 114 5765,'0'0'1922,"6"-9"-235,31-37 521,8-12 4483,-68 92-4602,2 1-1,-32 72 0,42-82-1828,2-1-1,0 1 1,2 1 0,1 0-1,0-1 1,-2 46 0,8-66-307,0 0 0,0-1 1,1 1-1,-1-1 0,1 1 1,0-1-1,0 0 0,1 1 1,-1-1-1,1 0 0,0 0 1,0 0-1,0 0 0,1 0 1,-1 0-1,1 0 0,0-1 1,0 0-1,5 4 0,-3-3-514,0-1 0,0 0-1,1 0 1,0 0 0,0-1-1,-1 0 1,1 0-1,0-1 1,1 1 0,-1-1-1,0 0 1,0-1 0,10 0-1,13 0-5919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8:17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12364,'0'0'5402,"-8"8"-3325,4-3-1796,0-2-68,0 1 0,0 0-1,0 0 1,1 0-1,-1 0 1,1 1 0,0-1-1,1 1 1,-1 0 0,1-1-1,0 1 1,0 0-1,0 1 1,1-1 0,-1 6-1,2-9-174,-1 0-1,1 0 0,0 0 1,0 0-1,0 0 1,0 0-1,0 0 0,1 0 1,-1 0-1,1 0 1,-1 0-1,1 0 1,0 0-1,0 0 0,0 0 1,0-1-1,0 1 1,0 0-1,0 0 0,2 1 1,0-1-33,0-1 0,0 0 1,0 1-1,0-2 0,1 1 0,-1 0 1,0 0-1,0-1 0,1 0 1,-1 0-1,0 0 0,0 0 0,5-1 1,1 0-259,0-1 1,1 0 0,-1 0 0,0-1-1,0 0 1,0-1 0,-1 0-1,1 0 1,-1-1 0,10-7 0,-12 8-675,0-1 0,-1 0 1,1 0-1,-1 0 1,1-1-1,-2 0 0,1 0 1,4-8-1,-3-4-2736,-6 17 3773,0 0-1,0 1 1,1-1 0,-1 0-1,0 1 1,-1-1-1,1 0 1,0 1-1,0-1 1,0 0-1,0 0 1,0 1-1,-1-1 1,1 0-1,0 1 1,-1-1-1,1 1 1,0-1-1,-1 0 1,1 1 0,-1-1-1,1 1 1,-2-1-1,1 0 96,0 1 0,0 0-1,0 0 1,0 0 0,0 0 0,0 0-1,0 0 1,0 0 0,0 1 0,0-1-1,0 0 1,0 0 0,-1 1 0,1-1-1,1 1 1,-1-1 0,0 1 0,0-1-1,0 1 1,0 0 0,0-1 0,0 1-1,1 0 1,-1 0 0,0 0 0,1 0-1,-1-1 1,0 1 0,1 0 0,-1 0-1,1 0 1,-1 2 0,-6 11 320,0-1 0,1 1 0,0 0 0,1 0 0,1 1 0,-3 16 0,3-3-996,0 0 1,1 37-1,3-63 271,0-1-139,0 1-1,0-1 1,0 0 0,0 0 0,0 0-1,0 0 1,0 0 0,0 1 0,1-1-1,-1 0 1,0 0 0,1 0 0,-1 0-1,1 0 1,-1 0 0,1 0 0,-1 0-1,2 1 1,5 0-5111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8:17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10186,'0'0'11349,"5"12"-10959,2 8-273,-1 1 0,-1 0-1,-1 0 1,-1 1 0,-1-1 0,-1 1 0,0 0 0,-2-1 0,-6 44 0,0-33-104,-1-1 0,-2 1 0,-16 36 0,-10-8-3594,16-36-2723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9:09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66 7271,'0'0'9043,"-7"-7"-8931,2 2-77,3 3-22,1 0 1,-1 0-1,0 0 1,0 0-1,0 0 1,0 0-1,0 0 0,0 1 1,0-1-1,-1 1 1,1 0-1,-1 0 1,1 0-1,-1 0 1,1 0-1,-1 0 0,1 0 1,-1 1-1,0 0 1,0-1-1,1 1 1,-1 0-1,0 0 1,1 1-1,-1-1 0,0 0 1,-3 2-1,-6 4 208,1 1-1,0 0 0,0 1 1,1 0-1,0 1 1,1 0-1,0 0 0,0 1 1,1 0-1,0 0 1,1 1-1,0 0 0,-6 14 1,4-8-199,2 0 0,0 1 0,1 0 0,1 0 0,0 1 0,1-1-1,1 1 1,0 29 0,3-38-16,0 0 0,0 0-1,1 1 1,1-1-1,-1 0 1,2 0-1,0 0 1,0-1-1,0 1 1,1-1 0,1 1-1,0-1 1,0-1-1,0 1 1,1-1-1,1 0 1,-1 0 0,1 0-1,1-1 1,-1 0-1,1-1 1,15 10-1,-15-12 36,0 0 0,0 0-1,0-1 1,0 0 0,1-1-1,-1 1 1,1-2 0,-1 1-1,1-1 1,0-1 0,0 0-1,9 0 1,-4-2 144,0-1 0,0 0 0,0 0 0,0-1 0,-1-1 0,25-12 0,-10 1-13,-1-2 0,-1 0 0,0-2 0,-2 0 0,43-46 1,-58 55-155,-1 1 0,0-1 1,-1 0-1,0 0 1,0-1-1,-2 0 1,1-1-1,-1 1 0,-1-1 1,0 0-1,2-18 1,-5 23-18,0 0 1,0 0-1,-1 0 1,0 0-1,-1 0 1,0 0-1,0 0 1,0 0-1,-1 0 1,-1 1-1,1-1 1,-1 1-1,0-1 1,-1 1-1,0 0 0,0 0 1,0 0-1,-1 1 1,-10-11-1,5 7 25,-1 0-1,0 1 1,0 1-1,-1 0 1,0 1-1,-1 0 1,-14-6-1,19 11-311,1-1 0,-1 1-1,0 0 1,0 1 0,-15-2-1,17 3-385,1 0 1,0 1-1,-1-1 0,1 1 0,0 0 1,0 1-1,0-1 0,0 1 0,-9 4 1,-8 7-5164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9:12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8904,'0'0'993,"69"-29"1153,-24 14-608,7 2-225,4 4-256,7 0-352,0 1-289,-4 4-192,1 3-160,-8 1 0,2 0-960,-5-1-2051,1-3-1569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9:13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5701,'0'0'11051,"74"4"-10282,-22-12-97,11 0-159,5 2-353,6-1-96,6 1-480,-1-5-2243,0-2-2338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9:18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21 7911,'0'0'13955,"-2"-6"-13507,-6-9-82,4 21 370,-1 37 891,3-16-1195,-3 9 147,-11 164 828,16-199-1392,0 1 0,0-1 0,0 0 1,1 0-1,-1 0 0,0 0 0,0 0 1,1-1-1,-1 1 0,0 0 0,1 0 1,-1 0-1,1 0 0,-1 0 0,1 0 1,0 0-1,-1-1 0,1 1 0,0 0 1,-1-1-1,1 1 0,0 0 0,0-1 1,0 1-1,1 0 0,9 10-1287,-10-9 33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9:19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9257,'0'0'10207,"-4"12"-8467,-1 8-1021,0 1 0,1 0 0,1 0 0,1 0 0,2 41-1,0-61-679,0 0-1,0 0 1,0 0-1,1 0 1,-1 0-1,0 0 1,1-1-1,-1 1 1,0 0-1,1 0 1,-1 0-1,1 0 0,-1-1 1,1 1-1,0 0 1,-1-1-1,1 1 1,0 0-1,0-1 1,-1 1-1,1-1 1,0 1-1,0-1 0,0 1 1,-1-1-1,3 1 1,29-3 541,-24 0-548,0-1 0,0 0 0,0 0-1,0-1 1,9-6 0,44-38-4049,-52 39 1129,0 0 1,-1 0-1,0-1 1,8-13-1,-9 9-1500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9:19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 4676,'0'0'13282,"-9"8"-11360,-17 20-624,2 1 0,0 1-1,-30 54 1,42-64-1211,2 1 0,0 0 0,1 1 1,-8 32-1,16-45-468,0 0-1760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9:20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51 179 7111,'0'0'7922,"-9"6"-5931,1 2-1460,-26 15 2333,56-35 446,10-15-2524,-2-2 1,-1-1-1,28-38 0,-15 19-648,-79 148 193,31-85-372,2 0 0,-1 0 0,2 1-1,0 0 1,1-1 0,0 19 0,2-32-76,0-1-1,0 0 1,0 1 0,0-1 0,0 0 0,0 1-1,0-1 1,0 0 0,0 1 0,1-1 0,-1 0-1,0 1 1,0-1 0,0 0 0,1 1-1,-1-1 1,0 0 0,0 0 0,1 1 0,-1-1-1,0 0 1,1 0 0,-1 1 0,0-1-1,1 0 1,-1 0 0,0 0 0,1 0 0,-1 0-1,0 0 1,1 1 0,-1-1 0,1 0-1,-1 0 1,1 0 0,9-4-6089,-1-8-5715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2:58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16271,'0'0'3300,"3"64"-2372,-3-43 161,0 1-192,0 2-64,-12 2 32,-10 1-321,-1 1-191,-6 0-65,5-2-256,3-5-224,10-11-2499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9:22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4100,'0'0'4708,"56"0"-4708,-43 0-352,3 0-2146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9:23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6054,'0'0'5925,"11"-1"-5871,150-7-2775,-29 3 1358,5-20-1515,-122 25 177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9:23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5189,'0'0'673,"51"0"-577,-33 0-32,4 0-32,1-5-737,-1 1-1569</inkml:trace>
  <inkml:trace contextRef="#ctx0" brushRef="#br0" timeOffset="1">343 29 5285,'0'0'2723,"45"-10"-1923,-27 9-351,3-2-321,6 1-96,4-2 64,-2 1-801,9 1-896,-4-2-994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9:24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8264,'0'0'1804,"10"0"-1617,362-1-9321,-364 1 9070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9:24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33 1313,'0'0'3369,"6"-2"-3284,1 1 92,23-6-78,-11 0 4344,-56 7-2649,-10 0-793,27 0-677,17 0-180,6 0-1,94-15 343,-96 15-310,-30 4 652,-5 5-600,1 0 687,64-8-558,50-9-1041,-81 8 588,-23 0 651,-40 1 988,63-1-1566,0 0 0,0 0 0,-1 0 0,1 0 0,0 0-1,0 0 1,0 0 0,0 0 0,-1 0 0,1 0 0,0 0-1,0 0 1,0 0 0,0 1 0,0-1 0,-1 0 0,1 0 0,0 0-1,0 0 1,0 0 0,0 0 0,0 1 0,0-1 0,-1 0 0,1 0-1,0 0 1,0 0 0,0 0 0,0 1 0,0-1 0,0 0-1,0 0 1,0 0 0,0 0 0,0 1 0,0-1 0,0 0 0,0 0-1,0 0 1,0 1 0,0-1 0,0 0 0,0 0 0,0 0 0,0 0-1,0 1 1,0-1 0,0 0 0,1 0 0,-1 0 0,0 0 0,0 0-1,0 1 1,0-1 0,0 0 0,0 0 0,0 0 0,1 0-1,-1 0 1,0 0 0,0 0 0,0 1 0,0-1 0,1 0 0,-1 0-1,0 0 1,0 0 0,0 0 0,1 0 0,9 9-2430,4-6-809,2-3-1446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9:25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21 7751,'0'0'1308,"-9"0"91,9 0-1464,-32 1 1417,22-1 177,28 0-331,97-10-250,13-1-625,-106 11 1012,-58 0-882,-9 0-362,-5 2 718,-55 8 0,290-11-1605,-54-9 1,-158 14 725,9-2-121,0 0-1,0 2 1,1 0 0,-1 1 0,-28 12 0,42-14-2233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9:26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10602,'0'0'12011,"-9"9"-11920,5-6-39,-33 36-58,35-36 54,1-1 1,-1 1 0,0-1 0,1 1-1,-1 0 1,1 0 0,0 0 0,0 0-1,0 0 1,0 0 0,0 0 0,1 0-1,-1 0 1,1 0 0,0 0 0,0 0-1,0 0 1,1 4 0,1-6 108,1 0 1,-1 1-1,0-2 1,0 1-1,1 0 1,-1 0-1,1-1 1,-1 1-1,1-1 0,-1 0 1,1 0-1,-1 0 1,1 0-1,-1 0 1,1 0-1,2-1 1,3 0-1,4 2-280,25-3-350,-23-5-3073,-9-9-4499,-5 2-448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9:26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15022,'0'0'8744,"24"30"-11562,-1-26-641,-3-3-3396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9:26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85 6822,'0'0'3268,"-4"8"-402,-1-2-2128,3-3-514,1-1 1,-1 0-1,0 1 0,1-1 0,0 1 0,-1 0 0,1-1 0,0 1 0,0 0 0,1 0 1,-1-1-1,0 1 0,1 3 0,1-5-65,0-1 0,0 0 1,0 0-1,0 1 0,0-1 0,0 0 0,0 0 1,0 0-1,0 0 0,0 0 0,0 0 1,0-1-1,0 1 0,0 0 0,0-1 1,0 1-1,0 0 0,0-1 0,0 1 0,0-1 1,-1 1-1,2-2 0,13-10 218,-2-1 0,0-1 0,0 0 0,-2-1 0,1 0 0,-2-1 0,10-20 0,-29 57-558,0 0 1,1 1-1,1 0 0,1 0 0,1 0 0,0 1 0,-1 36 1,9-56-3221,12-4-3571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9:27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29 8840,'0'0'13635,"-8"1"-12674,3-1-733,2-1-157,1 1-1,-1 0 1,1 0 0,-1 0-1,1 0 1,0 0 0,-1 0-1,1 1 1,-1-1 0,1 1-1,0-1 1,-1 1-1,1 0 1,0 0 0,-1 0-1,1 1 1,-3 1 0,5-3-43,0 0 1,-1 0 0,1 0 0,0 1 0,-1-1 0,1 0 0,0 0 0,-1 1-1,1-1 1,0 0 0,-1 0 0,1 1 0,0-1 0,0 0 0,0 1-1,-1-1 1,1 0 0,0 1 0,0-1 0,0 0 0,0 1 0,-1-1 0,1 0-1,0 1 1,0-1 0,0 1 0,0-1 0,0 0 0,0 1 0,0-1 0,0 1-1,0-1 1,0 0 0,0 1 0,0-1 0,1 0 0,-1 1 0,0-1-1,0 0 1,0 1 0,0-1 0,1 0 0,-1 1 0,0-1 0,0 0 0,1 1-1,-1-1 1,0 0 0,1 0 0,-1 1 0,0-1 0,0 0 0,1 0-1,-1 0 1,1 1 0,-1-1 0,0 0 0,1 0 0,-1 0 0,0 0 0,1 0-1,-1 0 1,1 0 0,-1 0 0,0 0 0,1 0 0,-1 0 0,0 0 0,1 0-1,28-7 434,-27 6-444,0-1 0,0 1 0,0-1 1,0 0-1,0 0 0,0 0 0,0 0 0,-1 0 0,1-1 0,-1 1 1,0 0-1,1-1 0,-1 1 0,0-1 0,0-3 0,-1 6-13,0 0-1,1-1 1,-1 1-1,0-1 0,0 1 1,0-1-1,0 1 1,0 0-1,-1-1 1,1 1-1,0-1 0,0 1 1,0-1-1,0 1 1,0 0-1,-1-1 0,1 1 1,0-1-1,0 1 1,0 0-1,-1-1 1,1 1-1,0 0 0,-1-1 1,1 1-1,0 0 1,-1 0-1,1-1 0,0 1 1,-1 0-1,0-1 1,0 1-1,-1 0 1,0 0 0,0 0-1,1 0 1,-1 0-1,0 0 1,1 0 0,-1 1-1,0-1 1,1 0 0,-1 1-1,1-1 1,-3 2-1,0 0 44,1 0-1,0 0 0,-1 0 1,1 0-1,0 0 0,0 1 1,1-1-1,-1 1 0,1 0 1,-1 0-1,1 0 0,0 0 1,0 0-1,0 0 0,0 1 0,1-1 1,-1 1-1,1-1 0,0 1 1,0 0-1,-1 5 0,2-8-23,1 0 0,-1-1 0,1 1 0,-1 0 0,0-1 0,1 1 0,-1 0 0,1-1 0,0 1 0,-1 0-1,1-1 1,-1 1 0,1-1 0,0 1 0,-1-1 0,1 1 0,0-1 0,0 0 0,-1 1 0,1-1 0,0 0 0,0 0-1,0 0 1,0 1 0,-1-1 0,1 0 0,0 0 0,0 0 0,0 0 0,0 0 0,-1 0 0,1-1 0,0 1 0,0 0-1,0 0 1,-1-1 0,1 1 0,0 0 0,0-1 0,34-12 482,-33 12-485,0 0 1,0-1-1,0 0 1,0 1-1,0-1 0,0 0 1,-1 0-1,1 0 0,0 0 1,-1 0-1,0-1 0,0 1 1,1 0-1,-1-1 0,-1 1 1,1 0-1,0-1 0,0 1 1,-1-1-1,0 0 1,1 1-1,-1-5 0,-1 6-28,1 1-1,-1 0 0,1-1 1,-1 1-1,0-1 0,1 1 1,-1 0-1,1 0 0,-1-1 1,0 1-1,1 0 0,-1 0 0,0 0 1,1-1-1,-1 1 0,0 0 1,1 0-1,-1 0 0,0 0 1,1 0-1,-1 1 0,0-1 1,1 0-1,-1 0 0,0 0 1,1 0-1,-2 1 0,-18 6-263,18-5 145,0 0 0,0 0 0,-1 0-1,1 0 1,1 1 0,-1-1 0,0 1-1,1 0 1,-1 0 0,-1 4 0,3-7-11,0 1 1,0-1-1,0 1 1,-1-1-1,1 1 1,0-1-1,0 1 1,0-1 0,0 1-1,0-1 1,0 1-1,0-1 1,0 1-1,0-1 1,0 1-1,1-1 1,-1 1-1,0-1 1,0 1 0,0-1-1,1 1 1,-1-1-1,0 0 1,0 1-1,1 0 1,0-1-254,0 1 0,0-1 0,0 0 1,0 1-1,0-1 0,1 0 0,-1 0 1,0 0-1,0 0 0,0 0 0,0 0 1,0 0-1,0 0 0,0-1 0,0 1 0,0 0 1,0-1-1,1 1 0,25-12-12983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08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17328,'0'0'7415,"0"12"-7238,-1 44 202,8 195 1532,-7-249-1899,0 0 1,0 0-1,0 0 1,0-1-1,1 1 1,-1 0-1,0 0 1,1-1-1,0 1 0,-1 0 1,1-1-1,0 1 1,0-1-1,0 1 1,0-1-1,0 1 1,0-1-1,0 0 1,2 3-1,-2-4 1,0 0 0,0 0 0,0 0 0,0 0-1,0 0 1,0 0 0,0 0 0,0 0 0,0-1 0,0 1-1,0 0 1,0-1 0,0 1 0,0 0 0,0-1 0,0 1 0,0-1-1,0 1 1,0-1 0,-1 0 0,1 1 0,0-1 0,1-1-1,7-9 96,1-1 0,-1 0 0,10-18-1,-13 20-102,4-8 4,18-24 30,-27 40-43,0 0 1,1 1-1,-1-1 1,1 0-1,-1 1 1,1-1-1,-1 1 0,1 0 1,0 0-1,0-1 1,0 1-1,0 1 1,0-1-1,0 0 0,0 0 1,0 1-1,4-2 1,-5 3 8,0-1 1,0 1-1,0 0 1,0-1-1,0 1 1,0 0 0,0-1-1,0 1 1,0 0-1,0 0 1,0 0-1,0 0 1,-1 0-1,1 0 1,0 0 0,-1 0-1,1 0 1,-1 0-1,1 1 1,-1-1-1,0 0 1,1 0 0,-1 0-1,0 1 1,0-1-1,0 2 1,4 39 236,-4-39-250,0 1 26,1 29 4,-1-32-12,1 0-1,-1 0 1,0 0 0,0 0 0,0 0-1,0 0 1,0 0 0,0 0-1,-1-1 1,1 1 0,0 0 0,0 0-1,-1 0 1,1 0 0,0 0 0,-1-1-1,1 1 1,-1 0 0,1 0-1,-1-1 1,1 1 0,-1 0 0,0-1-1,0 2 1,4-25-5178,6 7 604,2-2-2162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9:45.16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 0 11691,'0'0'9449,"-4"50"-7944,8-25-384,9-3-448,3-1-481,5-3-96,3-3-32,1-4 1,0-1-1,-1-5-128,-1-4-1186,-1-1-1152,-4 0-1826,-2-8-2402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9:45.54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206 1 5894,'0'0'11851,"-51"39"-9897,28-9-161,-2 6-255,-2 10-257,0 2-320,7 4-641,4 0-288,5-3-160,6-5-1345,5-13-1026,0-9-1633,0-15-3170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9:45.86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11 13196,'0'0'8334,"9"-2"-7550,-9 2-767,11-3 175,1 1 0,-1 1-1,0-1 1,1 2 0,11 0 0,-21 0-183,0 0 0,0 0 0,0 0 0,0 0-1,0 0 1,0 1 0,0-1 0,0 1 0,0 0 0,-1-1 0,1 1 0,0 0 0,0 0 0,0 0 0,-1 0 0,1 1 0,-1-1 0,1 0 0,-1 1 0,1-1 0,-1 1 0,0-1 0,0 1 0,0 0 0,0-1 0,0 1 0,0 0 0,0 0 0,0 0 0,-1 0 0,1-1 0,-1 1 0,0 0 0,1 0 0,-1 0 0,0 0 0,0 0 0,0 0 0,0 0 0,0 0 0,-1 0 0,0 3 0,0-1 25,0 1 1,-1-1 0,1 1-1,-1-1 1,0 0-1,-1 1 1,1-1-1,-1 0 1,1 0 0,-1-1-1,0 1 1,-6 5-1,-50 36 1355,20-16 29,39-29-1409,0 0-1,0 0 0,0 0 1,-1 0-1,1 0 0,0 0 1,0 0-1,0 0 0,0 1 1,0-1-1,0 0 0,-1 0 1,1 0-1,0 0 0,0 0 1,0 1-1,0-1 0,0 0 0,0 0 1,0 0-1,0 0 0,0 1 1,0-1-1,-1 0 0,1 0 1,0 0-1,0 0 0,0 1 1,0-1-1,0 0 0,0 0 1,0 0-1,1 1 0,-1-1 1,0 0-1,0 0 0,0 0 1,0 0-1,0 1 0,0-1 1,0 0-1,0 0 0,0 0 1,0 0-1,1 0 0,-1 1 1,0-1-1,0 0 0,0 0 1,0 0-1,0 0 0,1 0 0,-1 0 1,0 0-1,0 1 0,18 2 153,29-2-246,-41-1 72,21 1-453,71-5-6302,-54-4-583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9:46.35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24 0 14574,'0'0'7890,"11"1"-6918,39 4-379,-16-3-577,0 1 0,-1 1-1,59 17 1,-91-20-23,1-1-1,-1 0 1,1 1-1,-1-1 1,0 1-1,1 0 1,-1-1-1,0 1 1,1 0 0,-1 0-1,0 0 1,0 0-1,0 0 1,0 0-1,0 0 1,0 0-1,0 0 1,0 0 0,0 1-1,-1-1 1,1 0-1,0 3 1,-1-3 7,0 1 1,0-1 0,0 0 0,-1 1-1,1-1 1,0 0 0,-1 1 0,1-1-1,-1 0 1,0 0 0,1 0-1,-1 1 1,0-1 0,0 0 0,0 0-1,0 0 1,0 0 0,0 0 0,-1 1-1,-8 5 110,-1 0 0,1 0-1,-23 10 1,30-16-50,-69 31 665,44-21-197,0 1-1,0 2 0,-31 21 0,50-25-837,14-5-2339,21-6-3787,0-8-1444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9:46.68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35 1 13357,'0'0'9929,"-34"54"-8392,34-30-383,4-3-642,6-1-416,5-3-64,10-7 32,0-7-64,4-3-128,0-3-448,5-12-866,-9-2-992,-1-2-1121,-10-3-2595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9:47.01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145 0 8904,'0'0'7880,"-40"49"-5414,24-27 129,3 6-321,1 4-609,-1 4-896,-1 2-577,3 2-160,2-3-288,0-4-897,3-6-673,5-7 33,1-5-33,0-6-576,0-6-2980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9:47.34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0 165 7944,'0'0'18972,"11"-11"-18433,18-23-360,-5 7-123,0 0 0,47-38 0,-66 67-304,-5 10 135,-5 15 63,-3 4-169,-13 52 659,19-75-848,1-1 0,0 1 1,1 0-1,0 0 0,0 0 1,1-1-1,0 1 0,3 12 1,6-5-5476,3-7-6732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9:48.40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60 192,'0'0'8050,"3"-8"-5578,0-1-1408,6-16 133,6 7 4454,-15 25-721,1 15-2965,0 0-944,-14 97 1044,7-78-2694,-2 56 0,11-76-2484,9-15-3650,-2-6-2702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9:48.92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12139,'0'0'11499,"48"45"-11018,-33-30-129,-3-3-192,4 0-160,1-7 0,-3-2-865,2-3-864,2-3-1602,2-10-3043,-6-4-2114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9:49.26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148 0 4324,'0'0'15214,"-51"39"-13356,35-18-352,-4 5-545,0 4-417,2-1-192,8 1-255,1-2-97,5-3 0,4-3-865,0-7-1506,7-6-2689,4-9-6535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7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18708,'6'31'1160,"4"-5"-1104,4-2-168,6 1-224,3-6-280,2-2 520,-1-1-104,-3-1-104</inkml:trace>
  <inkml:trace contextRef="#ctx0" brushRef="#br0" timeOffset="1">1 224 16420,'21'-12'1472,"8"-5"-1032,5-3-200,10-1 136,7 0 664,-2 1-728,-2 6 32,-4 3-264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09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51 9545,'0'0'14141,"3"-8"-13094,8-24-375,-11 32-655,0-1-1,0 1 0,0-1 1,0 1-1,0 0 0,-1-1 0,1 1 1,0-1-1,0 1 0,0 0 1,0-1-1,0 1 0,-1-1 0,1 1 1,0 0-1,0-1 0,-1 1 1,1 0-1,0 0 0,-1-1 0,1 1 1,0 0-1,-1-1 0,1 1 1,0 0-1,-1 0 0,1 0 0,0-1 1,-1 1-1,1 0 0,-1 0 1,1 0-1,0 0 0,-1 0 0,1 0 1,-1 0-1,1 0 0,0 0 1,-1 0-1,1 0 0,-1 0 0,1 0 1,0 0-1,-1 0 0,1 0 1,-1 1-1,-19 4 126,15-1-139,0 0-1,0 1 1,1 0 0,0 0-1,-1 1 1,2-1 0,-1 1 0,1 0-1,-1 0 1,2 0 0,-4 8-1,1 0 26,0 0 0,1 0-1,0 1 1,-1 15 0,5-27-23,-1-1 0,1 0-1,0 1 1,0-1 0,0 1 0,0-1 0,0 1 0,1-1 0,-1 1 0,1-1-1,-1 1 1,1-1 0,0 0 0,0 0 0,0 1 0,0-1 0,1 0 0,-1 0 0,3 3 0,-3-4 2,1-1 1,-1 1 0,1-1-1,-1 0 1,1 1 0,-1-1 0,1 0-1,-1 0 1,1 0 0,-1 0-1,1 0 1,-1 0 0,1 0 0,-1-1-1,1 1 1,-1-1 0,1 1-1,-1-1 1,1 1 0,-1-1 0,0 0-1,1 0 1,-1 1 0,0-1-1,1 0 1,-1 0 0,0 0 0,0-1-1,0 1 1,0 0 0,0 0-1,1-2 1,8-9 25,0-1-1,-1 0 0,-1 0 1,0-1-1,0 0 1,7-20-1,21-38 29,-36 72-63,0-1 0,0 1 0,1 0 0,-1 0-1,0-1 1,0 1 0,0 0 0,0 0 0,0-1 0,0 1-1,0 0 1,1 0 0,-1-1 0,0 1 0,0 0 0,0 0-1,1-1 1,-1 1 0,0 0 0,0 0 0,0 0 0,1 0-1,-1-1 1,0 1 0,0 0 0,1 0 0,-1 0 0,0 0-1,1 0 1,-1 0 0,0 0 0,0 0 0,1 0 0,-1 0-1,0 0 1,1 0 0,-1 0 0,0 0 0,1 0 0,-1 0-1,0 0 1,0 0 0,1 0 0,-1 0 0,0 0 0,0 0-1,1 1 1,-1-1 0,0 0 0,1 0 0,6 21 2,-3 34 79,-4-52-80,0 11 12,3 24 29,6-31 31,9-17 64,14-23-10,-27 27-136,0-1-1,1 1 1,0-1-1,0 2 0,1-1 1,-1 1-1,1 0 1,1 0-1,-1 1 0,0 0 1,1 0-1,0 1 1,0 0-1,13-4 0,-19 8-2,0-1 0,-1 0 0,1 1-1,-1-1 1,1 0 0,-1 1 0,1 0-1,-1-1 1,1 1 0,-1 0 0,0 0-1,1 0 1,-1 0 0,0 0 0,0 0-1,0 0 1,0 0 0,1 0 0,-2 1-1,1-1 1,0 0 0,0 1 0,0-1-1,-1 1 1,1-1 0,0 1-1,-1-1 1,0 1 0,1-1 0,-1 1-1,0 0 1,0-1 0,0 3 0,4 65 148,-4-58-45,0-10 215,3-4-212,0 0 0,-1 1-1,1-1 1,-1-1 0,1 1-1,-1 0 1,0-1 0,2-4-1,1 0-46,29-35 9,-32 41-62,-1 0 0,1 0 1,1 0-1,-1 1 0,0-1 0,0 0 1,1 1-1,-1 0 0,0 0 1,1-1-1,0 1 0,-1 1 0,1-1 1,0 0-1,-1 1 0,1-1 1,4 1-1,-6 0 3,0 1 1,0-1-1,0 1 1,0-1-1,0 1 0,-1 0 1,1-1-1,0 1 0,0 0 1,-1 0-1,1-1 1,0 1-1,-1 0 0,1 0 1,-1 0-1,1 0 1,-1 0-1,1 0 0,-1 0 1,0 0-1,1 0 1,-1 0-1,0 0 0,0 0 1,0 0-1,0 0 1,0 0-1,0 2 0,0 40 52,-1-29-29,3-19 35,0 0 1,0 0 0,1 1 0,-1-1 0,1 0 0,6-7 0,-3 3-26,-2 4-48,-3 2 10,0 0 0,1 1 1,-1-1-1,1 1 0,0-1 0,-1 1 1,1 0-1,0 0 0,0-1 1,1 1-1,-1 1 0,0-1 1,1 0-1,-1 1 0,1-1 1,-1 1-1,1-1 0,0 1 0,0 0 1,5-1-1,-7 3-4,-1-1 0,1 1-1,0 0 1,0 0 0,-1-1 0,1 1-1,0 0 1,-1 0 0,1 0 0,-1 0-1,1 0 1,-1 0 0,1 0 0,-1 0-1,0 0 1,0 0 0,1 0 0,-1 0 0,0 0-1,0 0 1,0 0 0,0 0 0,0 0-1,0 2 1,-1 36 35,1-30-44,0 5-3282,0-29-5182,0-1-716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9:49.63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84 9 10730,'0'0'7613,"8"-1"-5937,-7 0-1601,12-1 723,0 0 1,0 0 0,23 1-1,-33 2-662,0-1 0,0 0-1,-1 1 1,1-1-1,0 1 1,0 0 0,-1 0-1,1 0 1,0 0 0,-1 0-1,1 0 1,2 3-1,-4-3-86,0 0 0,0 0 0,0 0 0,-1 0 0,1 1 0,0-1 0,0 0 0,-1 0 0,1 1 0,-1-1 0,1 0 0,-1 1-1,0-1 1,1 1 0,-1-1 0,0 1 0,0-1 0,0 1 0,0-1 0,0 0 0,0 1 0,-1-1 0,1 1 0,0-1 0,-2 3 0,1 0 57,-1 0 0,0 0 0,0 0 0,-1-1 0,1 1 0,-1 0 0,0-1 0,0 0 0,0 0 1,0 0-1,-4 3 0,-45 30 596,33-24-334,-86 55 700,105-67-1066,0 0 0,-1 0 0,1 0 1,0 0-1,0 0 0,0 0 0,0 0 1,0 0-1,0 1 0,-1-1 0,1 0 1,0 0-1,0 0 0,0 0 0,0 0 1,0 0-1,0 0 0,0 0 0,0 0 0,0 0 1,0 1-1,-1-1 0,1 0 0,0 0 1,0 0-1,0 0 0,0 0 0,0 0 1,0 0-1,0 1 0,0-1 0,0 0 0,0 0 1,0 0-1,0 0 0,0 0 0,0 0 1,0 1-1,0-1 0,0 0 0,0 0 1,0 0-1,0 0 0,0 0 0,1 0 0,-1 1 1,0-1-1,0 0 0,0 0 0,0 0 1,0 0-1,0 0 0,0 0 0,0 0 1,0 0-1,0 0 0,1 0 0,-1 1 1,0-1-1,0 0 0,0 0 0,0 0 0,0 0 1,15 2 67,21-3-27,103-18-1725,-46 2-7110,-48 7-1564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0:42.99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58 102 5317,'0'0'11734,"3"-17"-8216,-6 20-3114,2-4 844,3-11-962,-2 9-309,-1-31 1151,1 33-1111,0 0-1,0 1 1,-1-1 0,1 1 0,0-1 0,-1 1-1,1-1 1,-1 0 0,1 1 0,-1-1-1,1 1 1,0 0 0,-1-1 0,0 1-1,1-1 1,-1 1 0,1 0 0,-1-1 0,1 1-1,-1 0 1,0 0 0,1 0 0,-1-1-1,0 1 1,1 0 0,-1 0 0,0 0 0,1 0-1,-1 0 1,0 0 0,1 0 0,-1 0-1,0 0 1,1 1 0,-1-1 0,0 0-1,1 0 1,-1 1 0,1-1 0,-1 0 0,0 0-1,1 1 1,-1-1 0,1 1 0,-1-1-1,1 1 1,-1-1 0,0 1 0,-2 2-15,1 0 1,-1 0-1,0 1 0,1-1 1,-1 1-1,1-1 0,0 1 1,0 0-1,1 0 1,-1 0-1,1 0 0,0 0 1,0 0-1,0 0 0,1 0 1,-1 0-1,1 6 0,0-10 12,1 0 0,-1 1 0,0-1 0,1 0 0,-1 1 0,1-1 0,-1 0 0,0 0 0,1 0 0,-1 0 0,1 1 0,-1-1 0,1 0 0,-1 0 0,1 0 0,-1 0 0,1 0 0,-1 0 0,1 0 0,-1 0-1,1 0 1,-1 0 0,1 0 0,-1-1 0,1 1 0,-1 0 0,1 0 0,-1 0 0,0 0 0,1-1 0,-1 1 0,1 0 0,-1-1 0,0 1 0,1 0 0,-1-1 0,0 1 0,1 0 0,-1-1 0,18-11 351,10-28-20,-27 38-317,0 0 0,1 1 0,-2-1-1,1 0 1,0 0 0,0 0 0,0 0 0,-1 0-1,0-1 1,1 1 0,-1 0 0,0 0 0,0 0-1,0 0 1,0 0 0,0-1 0,0 1 0,-1 0-1,1 0 1,-2-3 0,1 5-25,0-1 0,1 0 0,-1 1 0,0-1 0,0 1 1,0-1-1,0 1 0,0-1 0,0 1 0,0 0 0,-1 0 0,1-1 0,0 1 0,0 0 1,0 0-1,0 0 0,0 0 0,0 0 0,0 0 0,0 1 0,0-1 0,-1 0 1,1 1-1,0-1 0,0 0 0,0 1 0,0-1 0,0 1 0,1-1 0,-1 1 0,0 0 1,0-1-1,0 1 0,0 0 0,0 1 0,-2 0 1,1 0 0,-1 0 0,1 0 0,-1 0 0,1 0 0,0 1 0,0-1 0,0 1 0,1 0 0,-1-1 0,-1 5 0,3-6-3,-1-1 0,1 0-1,0 1 1,0-1 0,0 0 0,1 1 0,-1-1-1,0 0 1,0 1 0,0-1 0,0 0 0,0 0-1,0 1 1,0-1 0,0 0 0,1 1 0,-1-1-1,0 0 1,0 0 0,0 1 0,1-1 0,-1 0-1,0 0 1,0 0 0,1 1 0,-1-1 0,0 0-1,0 0 1,1 0 0,-1 0 0,0 0 0,1 1-1,-1-1 1,0 0 0,1 0 0,-1 0 0,0 0-1,1 0 1,-1 0 0,1 0 0,21-2 71,19-10 42,-31 6-19,-24 10-76,10-4 17,1 1 0,0 0 0,0 0 1,0 0-1,0 1 0,0-1 0,0 1 0,0-1 0,-3 3 0,10-3-10,0 0 0,0-1-1,0 0 1,0 0 0,0 0-1,-1 0 1,1-1 0,0 1 0,0-1-1,6-2 1,-15 67-629,5-64 517,0 0 0,1 0 1,-1 0-1,1 1 0,-1-1 0,0 0 1,1 0-1,-1 0 0,1 0 1,-1 0-1,1 0 0,-1 0 0,0 0 1,1 0-1,-1 0 0,1 0 0,-1 0 1,1 0-1,-1 0 0,0 0 1,1 0-1,-1 0 0,1 0 0,-1-1 1,0 1-1,1 0 0,-1 0 0,0-1 1,1 1-1,-1 0 0,0 0 1,1-1-1,0 0 0,14-9-2903,-5-1-951,-1 1-2445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1:18.60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1 115 7719,'0'0'6534,"10"-6"-5076,0 1-1153,0 1 0,1 0 0,0 0-1,-1 1 1,1 0 0,0 1 0,0 1 0,19-1 0,315-28 2174,-159 9-2326,-152 21-63,-32 0-26,-25 0 251,-130-8-165,98 3-65,-1 3 1,-81 6-1,135-4-84,0 1 1,1-1-1,-1 0 0,0 0 0,1 1 1,-1-1-1,0 1 0,1 0 0,-1-1 1,1 1-1,-1 0 0,1 0 0,-1 0 1,1 0-1,0 0 0,-3 3 0,7 4-34,16-3 29,81-3 38,0-5-1,139-20 1,-70 4-12,-151 17 11,-35 1 39,-38 3 42,-13 8-96,-123 32 1,84-7-3622,90-29-1084,10-5-2077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0:29.85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77 6 3812,'0'0'5242,"-8"-1"-4564,-38-3 705,45 4-1158,-1 0 0,1 0 0,-1 1 0,1-1 0,-1 1 0,1-1 0,-1 1 0,1 0 0,0-1 0,-1 1 0,1 0 1,0 0-1,0 0 0,-2 1 0,3 5 1478,14-4-686,159 5 1033,-172-8-1020,-5 0-958,0 1 1,0-1-1,1 1 0,-1 0 1,0 0-1,1 0 0,-1 0 1,-6 4-1,-5 1 19,-2-2 180,-1-1 1,1 0-1,-1-1 0,-36-1 0,54-1-264,0 0 0,0 0-1,-1 0 1,1 0-1,0 0 1,0 0 0,0 0-1,0-1 1,-1 1 0,1 0-1,0 0 1,0 0 0,0 0-1,0 0 1,-1 0 0,1 0-1,0 0 1,0 0 0,0 0-1,0-1 1,0 1 0,0 0-1,-1 0 1,1 0 0,0 0-1,0 0 1,0 0 0,0-1-1,0 1 1,0 0 0,0 0-1,0 0 1,0 0 0,0-1-1,0 1 1,0 0 0,0 0-1,0 0 1,0 0 0,0-1-1,0 1 1,0 0-1,0 0 1,0 0 0,0 0-1,0-1 1,0 1 0,0 0-1,0 0 1,0 0 0,0 0-1,0-1 1,0 1 0,1 0-1,-1 0 1,0 0 0,0 0-1,0 0 1,0 0 0,0 0-1,0-1 1,1 1 0,-1 0-1,10-8-21,17 3 2,-1 2 0,1 1 0,-1 2-1,39 3 1,4-1-449,-69-2 462,0 0 0,0 0 1,0 0-1,0 0 0,0 0 1,0 0-1,0-1 0,0 1 1,0 0-1,0 0 0,0 0 1,0 0-1,0 0 0,0 0 0,0 0 1,0 0-1,0 0 0,0 0 1,0 0-1,0 0 0,0 0 1,0 0-1,0-1 0,0 1 1,0 0-1,0 0 0,0 0 1,0 0-1,0 0 0,0 0 0,0 0 1,0 0-1,0 0 0,0 0 1,0 0-1,0 0 0,0 0 1,0 0-1,1 0 0,-1 0 1,-14-5 22,-17-4-1,-131 3 394,146 6-394,16 0-48,29 0-177,18 1-5141,-32-1-192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0:32.70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59 48 4837,'0'0'12582,"3"-3"-11765,1-1-672,1 0 0,-1 1-1,1 0 1,0 0 0,0 0 0,0 1 0,0 0-1,0 0 1,1 0 0,-1 0 0,1 1 0,-1 0-1,1 0 1,-1 0 0,12 1 0,13-1-73,48 5 0,-75-4-63,-1 0 1,1 1-1,-1-1 0,1 0 1,-1 1-1,1 0 0,-1-1 0,1 1 1,-1 0-1,5 3 0,-10 2 161,-16-1 108,-192 16 1140,149-17-1117,171-17-483,121-30 1,-373 41-1143,96 4-3315,35-2 331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1:08.04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132 1 7815,'-6'1'6361,"-12"7"-4543,4 6-1095,0 0 1,2 2-1,0-1 0,0 1 1,2 1-1,0 0 0,-11 27 1,20-44-680,1 1 0,0 0 1,-1 0-1,1-1 0,0 1 0,0 0 1,0 0-1,-1 0 0,1-1 1,0 1-1,0 0 0,0 0 1,0 0-1,1-1 0,-1 1 0,0 0 1,0 0-1,0 0 0,1-1 1,-1 1-1,0 0 0,1 0 1,-1-1-1,1 1 0,-1 0 1,1-1-1,-1 1 0,1-1 0,-1 1 1,1 0-1,0 0 0,2 0 41,-1 0-1,1 0 1,-1 1-1,1-1 1,0-1-1,-1 1 1,1 0-1,0-1 0,4 1 1,68-3 533,-68 1-589,60-8-595,-24 0-6171,-35 5 1239,-5-3-1618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1:08.42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8392,'0'0'10666,"7"51"-10410,-7-21-192,-1 0 0,-3-4-64,4-6 32,0-3-320,0-7-1025,5-4-1538,1-6-1537,-1 0-2563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1:08.77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39 9577,'0'0'10111,"11"-7"-9422,-2 2-632,0 1 1,1 0 0,0 0 0,0 0-1,0 1 1,0 1 0,0 0 0,0 0-1,1 1 1,17 0 0,-15 1-53,-1 1-1,1 0 1,0 1 0,0 0 0,0 1 0,12 4-1,-23-6 1,1-1 0,-1 1 0,0 0 0,0 0 0,1 0 0,-1 0 0,0 1 0,0-1 0,0 0 0,0 1-1,-1 0 1,1-1 0,0 1 0,-1 0 0,1 0 0,-1 0 0,1 0 0,-1 0 0,0 0 0,0 0 0,0 1-1,0-1 1,0 0 0,-1 0 0,1 1 0,-1-1 0,1 1 0,-1-1 0,0 0 0,0 1 0,0-1 0,0 1-1,-1-1 1,1 1 0,0-1 0,-1 0 0,0 1 0,0-1 0,0 0 0,-1 4 0,-2 1 112,0-1 0,-1 1 0,0-1 1,0 0-1,0 0 0,-1-1 0,0 1 1,0-1-1,0-1 0,0 1 0,-1-1 0,0 0 1,-10 4-1,0 0 289,1-1 1,-1-1-1,0-1 0,-34 7 1,15-10-873,25-1-2309,26-1-802,35 0-4361,-21 0 3059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1:09.11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119 85 7527,'0'0'2045,"1"-8"181,-1 7-2085,3-36 2169,-3 34-1865,0 1-1,0-1 1,0 0-1,1 0 1,0 1-1,-1-1 1,1 0-1,0 1 1,0-1 0,0 1-1,1-1 1,-1 1-1,2-3 1,-7 35 1477,-7-4-1652,-1-1 0,-25 39 0,24-43-149,1 0 0,0 1 0,2 0-1,-9 26 1,18-46-121,0 0 0,1 0 0,-1 0 0,1 0 0,-1 0 0,1 0-1,0 0 1,0 0 0,0 0 0,0 0 0,0 0 0,0 0 0,0 0 0,1 0-1,-1 1 1,1-1 0,-1 0 0,1-1 0,0 1 0,0 0 0,0 0 0,0 0 0,0 0-1,0-1 1,1 1 0,-1 0 0,1-1 0,-1 1 0,1-1 0,-1 0 0,1 0 0,0 1-1,0-1 1,-1 0 0,1 0 0,0 0 0,0-1 0,0 1 0,3 0 0,8 2-779,0-1 0,0 0 1,0-1-1,1-1 1,14 0-1,-8-1-1826,15 1-3737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1:09.46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 1 6887,'0'0'14637,"-2"10"-13585,-5 32-417,6-40-633,1 0 0,1 0 0,-1-1-1,0 1 1,0 0 0,1 0 0,-1-1-1,1 1 1,-1 0 0,1 0 0,0-1-1,0 1 1,0-1 0,0 1 0,0-1-1,0 1 1,0-1 0,0 1 0,0-1-1,1 0 1,-1 0 0,1 0-1,-1 0 1,1 0 0,-1 0 0,1 0-1,0 0 1,-1 0 0,1-1 0,0 1-1,-1-1 1,1 1 0,0-1 0,0 0-1,0 0 1,2 0 0,3 1-619,0 0-1,0-1 1,0 0 0,0-1-1,0 1 1,0-1 0,10-3-1,21-18-8318,-25 10 2866</inkml:trace>
  <inkml:trace contextRef="#ctx0" brushRef="#br0" timeOffset="1">183 1 8072,'0'0'11402,"-54"34"-10345,40-12-64,-3 3-256,-1 4-192,4-3-97,1 0-352,8-4-64,5-5 0,0-7-480,5-6-962,12-4-1376,1-2-3076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09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 12940,'0'0'10816,"8"1"-9594,0-2-1161,0 0 0,1-1-1,-1 1 1,0-2 0,0 1 0,0-1-1,0 0 1,-1-1 0,1 0 0,-1 0-1,0 0 1,0-1 0,-1 0-1,1-1 1,10-11 0,-12 13 69,-1 1 0,0-1 0,-1 0 0,1 0 1,0 0-1,-1-1 0,0 1 0,0-1 0,-1 0 0,1 0 0,-1 0 0,0 0 0,0 0 1,-1-1-1,2-7 0,-3 13-108,-1-1 0,1 1 0,0-1 0,-1 1 0,1-1 0,0 1 0,-1-1 0,1 1 0,-1 0 0,1-1 0,-1 1 0,1 0 0,-1-1 0,1 1 0,-1 0 0,1 0 0,-1 0 0,1-1 0,-1 1 0,1 0 0,-1 0 0,0 0 0,1 0 0,-1 0-1,1 0 1,-1 0 0,1 0 0,-1 0 0,0 0 0,1 0 0,-1 0 0,1 1 0,-1-1 0,1 0 0,-1 0 0,1 1 0,-1-1 0,0 1 0,-25 9 60,14-2-66,1 1 0,0 1 0,0 0 0,1 0-1,0 1 1,-15 22 0,21-26-15,-1 0 1,1 0-1,0 0 0,1 0 0,0 0 1,0 1-1,0-1 0,1 1 0,0 0 1,1 0-1,0 0 0,0 0 0,1 16 1,0-23-29,1 0 1,-1 0 0,1 0 0,-1 0-1,1 0 1,0 0 0,-1 0-1,1 0 1,0 0 0,0 0 0,0 0-1,0 0 1,0 0 0,0-1 0,0 1-1,0 0 1,0-1 0,0 1 0,1-1-1,-1 1 1,0-1 0,0 1 0,0-1-1,1 0 1,-1 0 0,0 0 0,2 0-1,41 2-2210,-36-2 1216,22 0-3858,0-3-3657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1:09.99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76 16 5541,'0'0'7677,"-8"0"-5697,-26-4-127,31 1 1222,11-1-2131,14 0-287,-19 3-479,54 4 927,-57-3-1094,1 0 0,0 0 0,0 0 1,0 1-1,0-1 0,0 0 0,0 1 1,-1-1-1,1 1 0,0-1 0,0 1 1,0-1-1,-1 1 0,1-1 0,0 1 1,-1 0-1,1-1 0,0 1 0,-1 0 1,1 1-1,0 0-4,-1-1 1,-1 0 0,1 0-1,0 0 1,0 1 0,0-1-1,-1 0 1,1 0 0,0 0-1,-1 1 1,1-1 0,-1 0-1,1 0 1,-1 0 0,0 0-1,0 0 1,1 0 0,-1 0-1,0 0 1,0 0-1,-1 0 1,-13 12 328,0-1 1,-1-1-1,-1 0 0,1-1 1,-30 12-1,46-22-329,0 0-1,0 0 1,0 0-1,0 0 1,0 0-1,0 0 1,0 0 0,0 0-1,1 0 1,-1 0-1,0 0 1,0 0-1,0 0 1,0 0-1,0 0 1,0 0 0,0 0-1,0 0 1,0 0-1,0 0 1,0 0-1,1 0 1,-1 1 0,0-1-1,0 0 1,0 0-1,0 0 1,0 0-1,0 0 1,0 0-1,0 0 1,0 0 0,0 0-1,0 0 1,0 1-1,0-1 1,0 0-1,0 0 1,0 0-1,0 0 1,0 0 0,0 0-1,0 0 1,0 0-1,0 0 1,0 1-1,0-1 1,0 0 0,0 0-1,0 0 1,0 0-1,0 0 1,0 0-1,-1 0 1,19 2 100,23-2-244,24-11-2194,-21-1-2401,-10 1-1925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1:10.33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74 0 9833,'0'0'8921,"7"10"-7891,-2-5-872,-1 1-1,0 0 0,0 0 1,-1 1-1,0-1 1,0 1-1,-1-1 1,1 1-1,-1 0 1,-1 0-1,1 0 1,-1 0-1,0 12 1,-2-2 258,0-1 0,-1 0 1,-1 0-1,-1-1 0,0 1 0,-7 17 1,-45 89-1131,28-65-3109,19-42-1649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0:53.32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42 6118,'8'-5'9851,"8"-3"-4808,0 2-4875,0 0-1,1 1 1,-1 1-1,31-4 1,144 14-109,-257-9 611,17 0-479,-54 3-1,100 1-162,-1 0-1,1 0 0,-1 0 0,1 1 0,0-1 0,-1 1 0,1-1 1,-3 3-1,-19 7 572,24-11-412,26 12-214,1-11 51,-1-2 0,0-1 0,1-1 1,39-10-1,11-2 10,-70 15-46,-1-1 1,1 1 0,-1 0-1,1 1 1,-1 0 0,0-1-1,8 3 1,-18-1 30,0-1 0,0 0 0,0 0 0,-1 0 0,1-1 0,0 0 0,0 0 0,0 0 0,-8-2 0,-4 1 15,-37-1 16,36 1-55,-1 0-1,0 1 1,0 0-1,1 2 0,-1 0 1,1 2-1,-27 7 1,34-3-36,19-2-28,21-3-24,7-5 61,60-10 1,-61 6-4,61-2-1,-96 8 42,-26 0 84,-30 1 353,-1 2 1,-67 14-1,112-12-689,20 0-1511,27-2-3885,-3-9-1714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0:56.22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32 39 4740,'0'0'10245,"-7"-1"-9482,-18-2 388,53 3 976,0 1-1468,16 0-144,1-1 0,68-9 1,-177 6 519,-54 4-559,115-1-461,0 0 1,0 1-1,0-1 1,0 1 0,0 0-1,0-1 1,0 1 0,0 0-1,1 1 1,-1-1 0,0 0-1,1 1 1,-4 2-1,52-3 49,128-20-368,-173 19 307,-1 0 0,0 1 0,1-1-1,-1 0 1,1 0 0,-1 0 0,1 0 0,-1 0-1,1 0 1,-1 0 0,0 0 0,1 0 0,-1 0-1,1-1 1,-1 1 0,1 0 0,-1 0 0,0 0-1,1 0 1,-1-1 0,1 1 0,-1 0 0,0 0-1,1-1 1,-1 1 0,0 0 0,1-1 0,-1 1-1,0 0 1,0-1 0,1 1 0,-1 0 0,0-1-1,1 0 1,-17-6 87,-27-1 101,20 7-98,1 0-1,-34 4 1,46 1-220,13 1-1513,18 0-3474,-4-5-972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1:13.98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0,'0'0'256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1:15.72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42 30 480,'0'0'7880,"0"-4"-6962,-2-12 1388,2 16-2256,0 0-1,0 0 0,-1 0 0,1 0 0,0 0 1,0 0-1,0 0 0,-1 0 0,1 0 0,0 0 1,0 0-1,0 0 0,-1 0 0,1 0 0,0 0 1,0 0-1,-1 0 0,1 0 0,0 0 0,0 0 1,0 0-1,0 1 0,-1-1 0,1 0 0,0 0 1,0 0-1,0 0 0,0 0 0,-1 0 1,1 1-1,0-1 0,0 0 0,0 0 0,0 0 1,0 1-1,0-1 0,-1 0 0,1 0 0,0 0 1,0 1-1,0-1 0,0 0 0,0 0 0,0 0 1,0 1-1,0-1 0,0 0 0,0 0 0,0 1 1,0-1-1,0 0 0,0 0 0,0 0 0,1 1 1,-1-1-1,5 20-162,-2-3 193,-3-17-155,-5-26 1655,4 25-1463,1 0 0,-1 0-1,1 0 1,-1 0 0,0 0-1,0 0 1,1 0 0,-1 0 0,0 0-1,0 0 1,0 0 0,0 1-1,0-1 1,0 0 0,0 1-1,0-1 1,0 1 0,0-1-1,0 1 1,-1-1 0,0 1-1,1 0-60,0 0-1,1 0 1,-1 0-1,1 1 1,-1-1-1,0 0 0,1 1 1,-1-1-1,1 0 1,-1 1-1,1-1 0,-1 1 1,1-1-1,-1 1 1,1-1-1,-1 1 1,1-1-1,0 1 0,-1-1 1,1 1-1,0-1 1,-1 1-1,1 0 1,0-1-1,-1 2 0,1-1-16,0 0-1,-1 0 0,1 0 0,0 0 0,-1 0 0,1 0 1,0 0-1,0 0 0,0 0 0,0 0 0,0 0 0,0 0 1,0 0-1,0 0 0,0 0 0,0 0 0,1 0 1,-1 0-1,0 0 0,1 0 0,-1 0 0,0 0 0,1-1 1,0 1-1,-1 0 0,1 0 0,-1 0 0,1-1 0,0 1 1,0 0-1,-1 0 0,1-1 0,0 1 0,0-1 1,0 1-1,0-1 0,0 1 0,0-1 0,-1 0 0,3 1 529,0-5 1504,-2 4-2054,-1 0 0,0-1 0,1 1 0,-1 0-1,0-1 1,1 1 0,-1 0 0,0-1 0,0 1 0,1 0-1,-1-1 1,0 1 0,0 0 0,0-1 0,0 1 0,1-1-1,-1 1 1,0-1 0,0 1 0,0 0 0,0-1 0,0 1-1,0-1 1,0 1 0,0-1 0,0 1 0,0 0 0,0-1-1,-1 1 1,1-1 0,0 1 0,0 0 0,0-1-1,0 1 1,-1-1 0,1 1 0,0 0 0,0-1 0,-1 1-1,1 0 1,-1-1 0,-3-7 315,2 19-121,12 32-194,-9-41-21,-1-1 0,1 1 1,-1 0-1,1 0 0,0-1 0,0 1 1,-1 0-1,1-1 0,0 1 1,1-1-1,-1 1 0,0-1 1,0 0-1,0 1 0,1-1 1,-1 0-1,1 0 0,-1 0 1,1 0-1,-1 0 0,3 0 0,-6-24 640,0 17-525,0 1 1,0-1-1,-1 1 1,0 0-1,0 0 1,-1 0-1,1 0 1,-9-8-1,15 48-239,-2-32 136,12 28-29,-7-25-2,-4-22 17,-1 10 25,-2-1 0,1 1 1,0 0-1,-1-1 1,-1 1-1,1 0 1,-1 0-1,0 0 1,0 0-1,-1 0 0,1 0 1,-1 0-1,-7-8 1,9 57-68,3-31 36,0 0 0,2 0 0,6 19 0,-1-7 6,-14-86 76,3 53-54,2 7-15,0 0-1,0 0 1,0 0-1,-1 0 1,1 0 0,-1-1-1,0 1 1,0 0 0,1 0-1,-1 1 1,0-1 0,-1 0-1,1 0 1,0 0 0,-2-2-1,3 33-58,12 39-33,-5-51 67,-4-47 64,-3 16-25,-2 0 0,0 1 0,-1-1 0,-5-16 0,4 24 53,2 15-84,1 18-36,3-15 46,1 1 1,0-1 0,0 0-1,1 0 1,1 0 0,9 16-1,-14-28 5,0 0-1,0-1 0,0 1 1,0 0-1,0 0 0,0 0 0,0-1 1,0 1-1,0 0 0,0 0 1,0 0-1,0-1 0,0 1 1,0 0-1,0 0 0,0 0 1,0-1-1,1 1 0,-1 0 0,0 0 1,0 0-1,0 0 0,0-1 1,0 1-1,1 0 0,-1 0 1,0 0-1,0 0 0,0 0 1,0 0-1,1 0 0,-1-1 0,0 1 1,0 0-1,0 0 0,1 0 1,-1 0-1,0 0 0,0 0 1,1 0-1,-1 0 0,0 0 0,0 0 1,0 0-1,1 0 0,-1 0 1,0 0-1,0 0 0,0 1 1,1-1-1,-1 0 0,0 0 1,0 0-1,0 0 0,1 0 0,-1 0 1,0 0-1,0 1 0,0-1 1,0 0-1,0 0 0,1 0 1,-1 0-1,0 1 0,0-1 0,0 0 1,0 0-1,0 0 0,0 1 1,1-12 29,0-11 24,-1 15-40,1 0-1,-1 1 1,0-1 0,0 0-1,-1 1 1,0-1 0,0 1-1,0-1 1,-1 1 0,0-1-1,-5-9 1,4 60 4,2-21-51,0-16 28,0 1-1,0-1 1,1 0 0,0 0-1,1 1 1,0-1 0,0 0-1,0 0 1,1 0 0,0 0-1,4 8 1,-6-55-52,1 27 86,-5-50 10,2 42-54,2 19-2,1 7-9,0 6-12,1 1 0,1 0-1,0 0 1,0-1 0,1 0-1,0 0 1,1 0 0,12 19-1,-14-97 303,-3 61-252,-1 1 0,0 0 0,0-1 0,0 1 0,-1 0 0,-3-9 0,5 14-9,0 0 0,0 1 0,0-1 0,0 0 0,0 0 0,0 0 0,0 0 0,0 0 0,0 0 0,0 0 0,0 1 0,0-1 0,-1 0 0,1 0 0,0 0 0,0 0 0,0 0 0,0 0 0,0 0 0,0 0 0,0 0-1,0 0 1,0 0 0,-1 1 0,1-1 0,0 0 0,0 0 0,0 0 0,0 0 0,0 0 0,0 0 0,0 0 0,-1 0 0,1 0 0,0 0 0,0 0 0,0 0 0,0 0 0,0 0 0,0 0 0,0 0 0,-1 0 0,1 0 0,0 0 0,0-1 0,0 1 0,0 0 0,0 0 0,0 0 0,0 0 0,0 0-1,-1 0 1,1 0 0,0 0 0,0 0 0,0 0 0,0 0 0,0-1 0,0 1 0,0 0 0,0 0 0,0 0 0,0 0 0,0 0 0,0 0 0,0 28-23,10 33-27,-8-54 18,1-8 19,-1-32 93,-2 24-66,-1 0 0,0-1 0,0 1 0,-1 0-1,0 0 1,0 0 0,-1 0 0,-8-16 0,7 45 112,2 13-190,11 41 9,-10-87 107,0 0-1,-1 0 0,0 0 0,-1 1 0,-1-1 1,0 1-1,-1-1 0,-10-19 0,15 38-254,1 27-151,-1-33 202,0 1 0,0 0 0,0-1 0,0 1 0,0-1 0,0 1 0,0 0 1,0-1-1,0 1 0,0-1 0,1 1 0,-1-1 0,0 1 0,0-1 0,1 1 0,-1-1 1,0 1-1,1-1 0,-1 1 0,1-1 0,-1 1 0,0-1 0,1 0 0,-1 1 0,1-1 1,-1 0-1,1 1 0,-1-1 0,1 0 0,0 0 0,-1 1 0,1-1 0,-1 0 0,1 0 1,-1 0-1,1 0 0,0 0 0,-1 0 0,1 0 0,-1 0 0,1 0 0,0 0 0,-1 0 1,2 0-1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1:29.00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59 769,'0'0'3678,"3"-1"-2530,28 4 2652,-14 0 1150,-15-4-2097,-7-1 96,-4-4-2284,-6-4 235,14 10-890,1 0 0,0 0 0,-1 0 1,1 0-1,0 0 0,0 0 0,-1 0 0,1 0 0,0 0 0,-1 0 1,1 0-1,0 0 0,-1 0 0,1 0 0,0 0 0,0 0 0,-1 1 1,1-1-1,0 0 0,0 0 0,-1 0 0,1 0 0,0 1 0,0-1 0,0 0 1,-1 0-1,1 1 0,0-1 0,0 0 0,0 0 0,0 1 0,-1-1 1,1 0-1,0 1 0,0-1 0,0 0 0,0 1 0,0-1 0,0 0 1,0 0-1,0 1 0,0-1 0,0 0 0,0 1 0,0-1 0,0 0 0,0 1 1,0-1-1,0 0 0,1 1 0,-1-1-8,0 1 0,0-1 0,0 0 0,1 1 0,-1-1 0,0 0 0,0 0 0,0 1 0,1-1 0,-1 0 0,0 0 0,1 1 0,-1-1 0,0 0 0,1 0 0,-1 0 0,0 1 0,1-1 0,-1 0 0,0 0 0,1 0 0,-1 0 0,0 0 0,1 0 0,-1 0 0,0 0 0,1 0 0,-1 0 0,0 0-1,1 0 1,-1 0 0,1 0 0,-1 0 0,0 0 0,1 0 0,-1 0 0,0-1 0,1 1 0,-1 0 0,0 0 0,1 0 0,-1 0 0,0-1 0,0 1 0,1 0 0,-1-1 0,1 1 0,16-15 522,-13 6 141,-4 15-429,2 20-374,-2-26 140,1 1-1,-1-1 1,0 1 0,1-1-1,-1 0 1,1 1 0,-1-1 0,1 1-1,-1-1 1,1 0 0,-1 1-1,1-1 1,-1 0 0,1 0 0,0 1-1,-1-1 1,1 0 0,-1 0 0,1 0-1,0 0 1,-1 0 0,1 0-1,-1 0 1,1 0 0,0 0 0,-1 0-1,1 0 1,-1 0 0,1 0 0,0 0-1,-1-1 1,1 1 0,-1 0-1,1 0 1,-1-1 0,1 1 0,-1 0-1,1-1 1,-1 1 0,1-1-1,-1 1 1,1-1 0,-1 1 0,0-1-1,1 1 1,-1-1 0,2-2 10,0 1 0,0 0 0,0-1 0,0 1 0,-1-1 0,0 0 0,1 1 0,-1-1 0,0 0 1,0 0-1,-1 0 0,1 0 0,0 0 0,-1 0 0,0 0 0,0 0 0,0 0 0,-1-5 0,1 8-11,0-1-1,-1 1 0,1 0 0,-1-1 1,1 1-1,0 0 0,-1 0 0,1-1 1,-1 1-1,1 0 0,-1 0 0,1 0 1,-1 0-1,1 0 0,-1 0 0,1-1 1,-1 1-1,0 0 0,1 1 0,-1-1 1,1 0-1,-1 0 0,1 0 1,-1 0-1,1 0 0,-1 0 0,1 1 1,-1-1-1,1 0 0,0 0 0,-1 1 1,1-1-1,-1 0 0,1 1 0,-1 0 1,-15 12-16,8 0 35,10-13 24,-1-2-39,0 1 0,0-1 0,0 1 0,0-1 0,0 0 0,-1 0 0,1 1-1,0-1 1,-1 0 0,0 0 0,1 0 0,-1-3 0,0 8-18,-1 12-91,1-14 103,0-1 1,0 0-1,0 0 0,0 1 0,0-1 1,1 0-1,-1 0 0,0 0 1,0 1-1,0-1 0,0 0 0,1 0 1,-1 0-1,0 0 0,0 0 0,1 1 1,-1-1-1,0 0 0,0 0 0,1 0 1,-1 0-1,0 0 0,0 0 1,1 0-1,-1 0 0,0 0 0,0 0 1,1 0-1,-1 0 0,0 0 0,0 0 1,1 0-1,-1 0 0,0 0 0,1 0 1,-1 0-1,0 0 0,0 0 1,0-1-1,1 1 0,-1 0 0,0 0 1,0 0-1,1 0 0,-1-1 0,0 1 1,0 0-1,0 0 0,0 0 1,1-1-1,-1 1 0,0 0 0,0 0 1,0-1-1,0 1 0,0 0 0,0 0 1,0-1-1,1 0 6,0 1-1,-1-1 1,1 1-1,-1-1 1,1 1-1,-1-1 1,1 0 0,-1 1-1,1-1 1,-1 0-1,0 0 1,1 1 0,-1-1-1,0 0 1,1 0-1,-1 0 1,0 1-1,0-1 1,0 0 0,0 0-1,0 0 1,0 1-1,0-1 1,0 0 0,0 0-1,0 0 1,-1-1-1,-5 0 73,-3 15-133,8-11-33,0 0-1,1-1 0,-1 1 0,0 0 0,1 0 0,-1 0 0,1 0 0,0 0 1,0 0-1,0 0 0,0 0 0,0 0 0,0 0 0,0 0 0,1 0 1,0 3-1,0-4-177,-1 0 1,1 0 0,0 0-1,0-1 1,0 1 0,0 0-1,-1-1 1,1 1-1,0 0 1,0-1 0,0 1-1,0-1 1,1 1 0,-1-1-1,0 0 1,0 1 0,0-1-1,0 0 1,0 0 0,0 0-1,1 0 1,-1 0 0,0 0-1,0 0 1,0 0-1,0 0 1,0-1 0,0 1-1,2-1 1,24-8-9284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1:31.26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29 42 5541,'0'0'10485,"-4"8"-9839,-14 26-91,18-33-536,-1 0 0,1 0 1,0 0-1,0 0 0,0 0 1,0 0-1,0 0 0,0 0 0,0 0 1,0 0-1,1 0 0,-1-1 0,0 1 1,1 0-1,-1 0 0,0 0 1,1 0-1,-1 0 0,1-1 0,-1 1 1,1 0-1,0 0 0,-1-1 0,1 1 1,0 0-1,-1-1 0,1 1 0,0-1 1,0 1-1,-1-1 0,1 1 1,0-1-1,0 0 0,0 1 0,0-1 1,0 0-1,0 1 0,0-1 0,0 0 1,-1 0-1,3 0 0,36 2 571,-38-2-557,-1-1 1,1 1 0,-1 0 0,0 0 0,1-1 0,-1 1-1,1 0 1,-1 0 0,1-1 0,-1 1 0,0-1-1,1 1 1,-1 0 0,0-1 0,1 1 0,-1-1-1,0 1 1,0 0 0,1-1 0,-1 1 0,0-1-1,0 1 1,0-1 0,0 1 0,0-1 0,0 1 0,1-1-1,-1 0 1,0 1 0,0-1 0,-1 1 0,1-1-1,0 1 1,0-1 0,0 1 0,0-1 0,0 1-1,-1-1 1,1 1 0,0-1 0,-12-19 1051,7 17-1005,0 0-1,-1 0 1,1 1-1,-1-1 1,1 1-1,-1 1 1,0-1-1,-11-1 1,17 3-83,0 0 0,-1 0 1,1-1-1,0 1 0,0 0 0,0 0 1,0-1-1,0 1 0,-1 0 1,1-1-1,0 1 0,0 0 0,0 0 1,0-1-1,0 1 0,0 0 1,0-1-1,0 1 0,0 0 0,0-1 1,0 1-1,0 0 0,0 0 1,0-1-1,0 1 0,1 0 0,-1-1 1,0 1-1,0 0 0,0 0 1,0-1-1,1 1 0,-1 0 0,0 0 1,0-1-1,0 1 0,1 0 1,-1 0-1,0 0 0,0-1 0,1 1 1,-1 0-1,11-11 50,-4 7-171,-1 0-1,1 1 1,0 0 0,0 1-1,10-3 1,19-2-4623,-17 3-1029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1:39.05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39 34 3107,'-6'8'1161,"5"-7"-705,0 1 0,0-1 0,0 1 1,0-1-1,0 0 0,0 1 0,-1-1 0,1 0 1,-1 0-1,1 0 0,0 0 0,-1 0 0,0 0 0,1 0 1,-1-1-1,0 1 0,1-1 0,-1 1 0,0-1 1,-3 1-1,10-1 655,32 0 2970,-27-1-3996,0 0 0,0 0 0,0-1 0,0 0 0,0 0 0,17-8 0,107-29 865,-130 36-1261,-2 2-1863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1:39.54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74 5093,'0'0'15236,"7"4"-14462,-3-2-739,0-1 0,0 1 0,0-1 0,0 0 0,1 0 0,-1 0 0,0 0 1,0-1-1,1 0 0,-1 0 0,0 0 0,1 0 0,-1-1 0,0 1 0,1-1 0,-1 0 1,0 0-1,0-1 0,0 1 0,0-1 0,0 0 0,0 0 0,-1-1 0,1 1 0,3-4 1,7-2-252,23-17-1586,-19 4-3265,-13 12 418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10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11 168 12075,'0'0'12642,"12"-1"-11767,-4 0-783,0 0 0,-1-1 0,1-1 0,0 1 0,-1-1-1,1 0 1,-1-1 0,0 1 0,0-2 0,-1 1 0,1-1 0,-1 0 0,0 0-1,0 0 1,0-1 0,-1 0 0,0 0 0,7-12 0,-11 16-70,2-1 7,-1 0 1,1 0 0,-1 0 0,0 0-1,0-1 1,0 1 0,-1-1 0,1 1 0,-1-1-1,0 1 1,0-1 0,0 0 0,-1 0-1,1 0 1,-1 1 0,0-1 0,0 0-1,0-5 1,-1 9-25,0-1 0,1 1-1,-1-1 1,1 1 0,-1-1 0,0 1-1,1 0 1,-1-1 0,0 1 0,0 0-1,1-1 1,-1 1 0,0 0 0,0 0-1,1 0 1,-1-1 0,0 1 0,0 0-1,1 0 1,-1 0 0,0 0 0,0 1 0,0-1-1,1 0 1,-1 0 0,0 0 0,0 1-1,-1 0 1,-21 8-41,11-1 16,1 1 0,1 0 1,0 1-1,0 0 1,1 1-1,0-1 1,1 2-1,0-1 0,1 1 1,0 1-1,1-1 1,0 1-1,1 0 0,1 1 1,0-1-1,0 1 1,-1 22-1,4-35 17,2 1 0,-1 0 0,0-1 0,0 1 1,0-1-1,1 1 0,-1 0 0,1-1 0,-1 1 0,1-1 0,0 1 0,0-1 0,-1 0 0,1 1 0,0-1 0,0 0 0,0 1 0,1-1 0,-1 0 1,0 0-1,0 0 0,1 0 0,-1 0 0,2 1 0,1-1-38,1 1 0,-1 0 0,1-1 0,-1 0 1,1 0-1,0 0 0,-1-1 0,8 1 0,6-2-960,0 0-1,-1-1 1,31-7-1,20-14-8153,-39 9 945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1:41.36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32 14 5285,'0'0'12156,"-7"-4"-11852,5 3-294,-20-7 280,21 14-21,12 13 75,-4-5 100,0 0 1,-1 0-1,0 0 1,-1 0-1,3 20 1,-5-20-297,1-1 1,0 1-1,1-1 0,0 0 1,1-1-1,1 1 1,8 11-1,116 167 82,-88-130-207,-31-42-16,1 0 0,1-1 0,0-1 0,19 17 0,112 112 452,-128-130-384,29 37-1,-31-35-73,0-1-1,23 21 0,-14-18 4,-2 0 0,0 2 0,30 37 0,47 44 55,-84-85-11,1-1 1,0-1 0,30 23 0,-28-24 22,0 0 0,-1 1 1,24 30-1,-26-30-68,1-1 0,1 0 1,0-1-1,0-1 0,2 0 0,-1-1 0,2-1 1,25 10-1,30 19 32,-43-21 172,0-1 0,1-2 0,55 19 0,-49-22-142,-1 1 1,53 29 0,-36-6-19,-45-30-15,0 1 0,0-1 0,1-1 1,0 0-1,0 0 0,1-1 0,15 5 0,101 33 1645,-112-43-3290,-15-1 1311,0 0 0,-1 1 0,1-1 0,-1 0 0,1 0 1,0 1-1,-1-1 0,0 0 0,1 0 0,-1 0 1,0 0-1,1 0 0,-1 0 0,0 0 0,0 0 0,0 0 1,1 0-1,-1 0 0,0 0 0,-1 0 0,1-1 0,0-15-5153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1:49.48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48 865,'10'1'6635,"30"-4"-2786,42-1 478,-50 3-3526,-25 1-626,-11 0-107,-55 0 380,59 0-314,71-1 207,-123-15-443,37 10 76,0 1-1,0 1 1,-18-4-1,31 8-553,0 0 0,0 0 0,0 0-1,0 0 1,0 0 0,0 0 0,0 1-1,0-1 1,1 0 0,-1 1 0,0 0 0,0-1-1,0 1 1,1 0 0,-4 2 0,-1 0-2127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1:51.78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993 147 3171,'-3'-2'77,"-1"-1"0,0 2 0,0-1 1,0 0-1,0 1 0,0-1 0,0 1 0,-1 0 0,1 1 0,-8-1 0,-50 0 802,44 1-113,11 0-227,-20 0 228,27 1-626,-1-1 1,0 0-1,1 0 0,-1 0 1,0 0-1,1 0 1,-1 0-1,1 0 1,-1-1-1,0 1 1,1 0-1,-1 0 1,1 0-1,-1-1 0,1 1 1,-1 0-1,0 0 1,1-1-1,-1 1 1,1-1-1,0 1 1,-1 0-1,1-1 1,-1 1-1,-1-3 4370,-7 1-3949,0-1 0,-1 0-1,1-1 1,0 0 0,1 0 0,-1 0 0,-10-9 0,8 8-329,0-1 0,0 2 0,0-1 1,0 2-1,-1 0 0,-12-2 0,-12-4 313,1 1-408,1 2 0,-45-1 0,48 4-45,-281-8 14,202 4-54,110 7-31,16-4-2680,-7 4-5164,-3 0 567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1:53.06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829 82 3619,'3'-2'511,"0"0"-1,0 0 0,0 0 0,0 0 1,0 1-1,1-1 0,-1 1 1,0 0-1,1 0 0,-1 0 0,5 0 2104,-8 2-2476,0-1 1,0 1-1,0 0 0,0 0 1,-1 0-1,1 0 0,0 0 1,-1 0-1,1-1 1,-1 1-1,1 0 0,-1 0 1,1 0-1,-1-1 0,1 1 1,-1 0-1,0-1 1,1 1-1,-1-1 0,0 1 1,0-1-1,1 1 0,-1-1 1,0 1-1,0-1 0,0 0 1,0 1-1,0-1 1,1 0-1,-1 0 0,0 0 1,0 1-1,0-1 0,0 0 1,0 0-1,0-1 1,0 1-1,0 0 0,0 0 1,-1-1-1,-52-10 998,25 4-1021,-49-6 590,61 9-724,0 1 0,0 0 1,-19 1-1,-14 3-1127,35 1 380,-1-1 1,0-1-1,1 0 0,-1-1 1,1-1-1,-1-1 0,-28-7 1,36 6 669,0 0 1,-1 1 0,0 1-1,0-1 1,0 1 0,-12-1-1,14 3-553,0 0-1,0 0 1,-1 1-1,1 0 1,-8 2-1,-36 3-4994,-31-9 10018,41 1-1304,-19-2-2519,34-2-3948,18 4-2256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1:54.69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161 30 4933,'0'0'10212,"-8"1"-10175,-5 3-46,-37 9-628,49-13-307,6-14-825,-3 9 2224,-18 3-209,12 2-159,-1 1 0,1 0 0,0 0 0,0 0 1,0 0-1,0 1 0,-6 3 0,6-3-188,0 0 1,0-1 0,0 1-1,0-1 1,0 0-1,0 0 1,-8 1-1,12-2-374,31-9 1916,98 0-234,13-3-1250,-81 6 51,-1 2-1,87 6 1,-38 0 861,108 17-743,-36-1 639,70-7 1360,-241-10-1576,-12 0-204,-27 1-30,-48-1 499,-174-15 372,-102-10-1165,279 15-51,-1 3 1,0 4-1,-98 9 1,165-6 12,-3 1 23,0-1-1,0 0 1,0-1-1,0 0 1,0-1-1,-15-3 0,6-6 76,18 8-89,1 1-1,-1 0 0,1 0 1,-1 1-1,1-1 0,-1 0 0,0 0 1,0 1-1,1-1 0,-1 1 1,0 0-1,0-1 0,0 1 0,1 0 1,-1 0-1,0 0 0,0 0 1,0 1-1,0-1 0,1 0 0,-1 1 1,0-1-1,-3 2 0,4 1-648,9-1 141,30 4-607,51 0-5090,-48-6 885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1:55.54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94 24 6182,'1'-1'382,"-1"0"0,0 0 0,0 0 0,0 1 0,1-1 0,-1 0 0,0 0 0,0 0 0,0 0 0,-1 0 0,1 0 0,0 1 0,0-1 0,0 0 0,-1 0 0,1 0 0,0 0 0,-1 1 0,1-1 0,-1 0 0,1 0 0,-1 1 0,1-1 0,-1 0 0,1 1 0,-1-1 0,-1-1 0,-8 6 2372,-7 9-3419,12-10 746,0 1 0,1 0-1,-1 0 1,1 0-1,0 1 1,0 0 0,1-1-1,-1 1 1,1 1 0,0-1-1,1 0 1,-1 1 0,1-1-1,0 1 1,0 0-1,1 0 1,-1 0 0,1 6-1,1-11-62,1 1 0,-1-1 0,1 0 0,0 1 0,0-1 0,-1 0 0,1 0 0,0 0 0,0 0 0,0 0 0,0 0 0,1 0 0,-1 0 0,0 0 0,0 0 0,0 0 0,1-1 0,-1 1 0,0-1 0,1 1 0,-1-1 0,1 1 0,-1-1 0,0 0 0,1 0 0,-1 1 0,1-1 0,2-1-1,51 4 132,-48-3-215,4 0-345,-9 1 115,0-1 0,0 1 1,0-1-1,0 0 1,0 0-1,0 0 1,0 0-1,1 0 1,-1 0-1,0-1 0,0 1 1,0-1-1,0 1 1,0-1-1,0 0 1,0 0-1,-1 0 1,1 0-1,0 0 1,0 0-1,1-2 0,0-10-3771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1:55.95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5 7976,'0'0'11562,"0"-4"-11594,9 21-1089,2 0-1505,-1-4-1314,5-2-864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1:56.32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28 1 7495,'0'0'5509,"8"2"-4398,-1-1-867,8 2 396,0 0 0,-1 1 0,24 9 0,-36-12-570,0 0-1,-1-1 1,1 1 0,0 0 0,-1 0-1,1 0 1,-1 1 0,1-1 0,-1 0 0,1 1-1,-1-1 1,0 0 0,0 1 0,0-1-1,0 1 1,0 0 0,1 1 0,-2-1-47,0 0-1,0-1 1,0 1 0,-1-1-1,1 1 1,0-1 0,-1 1-1,1-1 1,-1 1 0,1-1-1,-1 1 1,0-1 0,0 1-1,0-1 1,1 0 0,-1 0-1,-1 1 1,1-1 0,0 0-1,0 0 1,0 0 0,0 0-1,-1 0 1,1-1 0,-2 2-1,-12 7 440,0 0-1,0 0 1,-26 9-1,-2 1 1094,88-15-1128,66 11-768,18 1-5575,-79-16-1002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1:57.94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53 0 3203,'0'0'6887,"-51"0"-5766,49 0 1281,9 1-1537,11 3-65,8 0-383,-1 1-385,7 0 0,10-2-1954,3-2-1185,5-1-1281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1:58.28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7207,'0'0'3395,"58"18"-2754,-31-13-225,7-2-64,9 2-224,4-2-63,4-2-97,1 1-897,0 1-192,0 0-929,-1-2-1410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12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48 7559,'10'-14'1553,"10"-16"9672,-19 27-6534,-13 16-3828,-201 220-468,210-229-1151,-9 10 1859,7-11-4184,3-22-13072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1:58.61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99 865,'10'1'2632,"150"8"3840,239-12-5028,-341-1-6243,99-22 0,-141 22 4714</inkml:trace>
  <inkml:trace contextRef="#ctx0" brushRef="#br0" timeOffset="1">886 56 545,'0'0'1697,"11"-2"-320,19-6-467,0-1 784,1 1 1,0 2-1,45-4 1,-21 10-1743,-52-6-684,-3-1-762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1:59.18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44 3683,'0'0'11660,"7"-8"-9942,23-24-362,-30 32-1315,0 0-1,0 0 0,0 0 1,0-1-1,0 1 0,0 0 0,0 0 1,0 0-1,0 0 0,0 0 0,0-1 1,0 1-1,1 0 0,-1 0 1,0 0-1,0 0 0,0 0 0,0 0 1,0 0-1,0-1 0,1 1 0,-1 0 1,0 0-1,0 0 0,0 0 1,0 0-1,0 0 0,1 0 0,-1 0 1,0 0-1,0 0 0,0 0 0,0 0 1,1 0-1,-1 0 0,0 0 1,0 0-1,0 0 0,0 0 0,1 0 1,-1 0-1,0 0 0,0 0 0,0 0 1,0 0-1,0 0 0,1 0 1,-1 1-1,0-1 0,0 0 0,0 0 1,0 0-1,0 0 0,1 1 0,-2 11 476,-7 14-449,-2-4 33,6-14-81,0 0 1,1 0-1,0 0 1,0 1-1,0-1 1,1 1-1,-1 13 1,4-21-8,0 0 1,0 0-1,0 0 0,0 0 1,0 0-1,0 0 0,0 0 1,0 0-1,0 0 1,0-1-1,1 1 0,-1-1 1,0 1-1,0-1 0,1 1 1,-1-1-1,0 0 0,1 1 1,-1-1-1,0 0 0,1 0 1,-1 0-1,1 0 1,-1 0-1,3-1 0,41-1-891,-43 2 727,1 0-405,0-1 0,0 1 0,0-1 0,0 0 0,-1 0 0,1 0 0,0 0 0,0 0 0,-1-1 0,1 1 0,-1-1 0,1 0 0,-1 0 0,3-2 0,6-8-3809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1:59.53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 65 5605,'0'0'4180,"-2"-9"-3101,-2-4-679,2 9-82,1 0 1,-1 0 0,1 0-1,0 0 1,1 0-1,-1-1 1,1 1-1,0-5 1,0 9 300,0 42 1730,13-32-3839,-2-8-5263,-5-2-982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1:59.90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54 25 4740,'0'0'18172,"8"-4"-18006,-5 3-156,41-14 63,-41 14-71,0 0 1,1 0-1,-1 0 1,0 1-1,1-1 1,-1 1-1,1 0 1,-1 0-1,1 1 0,-1-1 1,0 1-1,1-1 1,5 3-1,-8-3-3,-1 1-1,1 0 1,-1-1 0,1 1-1,0 0 1,-1-1-1,1 1 1,-1 0-1,0-1 1,1 1 0,-1 0-1,1 0 1,-1 0-1,0 0 1,0-1-1,0 1 1,1 0 0,-1 0-1,0 0 1,0 0-1,0-1 1,0 1-1,0 0 1,0 0 0,-1 0-1,1 0 1,0 0-1,0-1 1,-1 1 0,1 0-1,0 0 1,-1 0-1,1-1 1,-1 1-1,0 1 1,-19 25 58,6-16-29,0 0 0,-1-1 0,-28 14 0,-11 8 57,53-32-83,1 0 0,0 0 0,0 0-1,0 0 1,-1 0 0,1 0 0,0 0 0,0 0 0,0 0-1,-1 0 1,1 1 0,0-1 0,0 0 0,0 0 0,0 0-1,-1 0 1,1 0 0,0 1 0,0-1 0,0 0-1,0 0 1,0 0 0,0 1 0,-1-1 0,1 0 0,0 0-1,0 0 1,0 1 0,0-1 0,0 0 0,0 0 0,0 0-1,0 1 1,0-1 0,0 0 0,0 0 0,0 1-1,0-1 1,0 0 0,0 0 0,1 0 0,-1 1 0,0-1-1,0 0 1,0 0 0,0 0 0,0 1 0,0-1 0,0 0-1,1 0 1,-1 0 0,0 0 0,0 1 0,18 5 91,34-1-126,-43-4-72,61 3-3231,-23-3-3680,-9-1-3233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2:00.58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65 42 4708,'0'0'12418,"8"-5"-11596,-5 3-791,39-22 898,-38 23-852,-1-1 0,0 1 1,0 0-1,1 0 0,-1 0 0,0 0 0,1 1 0,-1 0 0,1-1 0,-1 1 0,1 0 0,-1 1 0,1-1 1,-1 1-1,5 0 0,-8 0-69,1-1 1,-1 0-1,0 0 1,0 0-1,1 1 1,-1-1-1,0 0 1,0 0 0,1 0-1,-1 1 1,0-1-1,0 0 1,0 0-1,0 1 1,0-1-1,1 0 1,-1 1-1,0-1 1,0 0-1,0 0 1,0 1-1,0-1 1,0 0 0,0 1-1,0-1 1,0 0-1,0 1 1,0-1-1,0 0 1,0 1-1,0-1 1,0 0-1,0 0 1,0 1-1,-1-1 1,1 0-1,0 1 1,0-1 0,0 0-1,0 0 1,-1 1-1,1-1 1,0 0-1,0 0 1,0 0-1,-1 1 1,1-1-1,0 0 1,0 0-1,-1 0 1,1 0-1,0 1 1,-1-1-1,1 0 1,0 0 0,0 0-1,-1 0 1,1 0-1,0 0 1,-1 0-1,1 0 1,-17 9 214,-1-5-12,0 0-1,0-1 1,-1-1-1,1 0 1,-30-2-1,31-1 353,56-14-157,138-9-369,-286 29 860,109-5-838,30-6-16,18 4-2810,-32 2-1049,-8 0-1944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2:02.25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19 323 9289,'0'0'12801,"3"-9"-12609,-1 0-158,1 0 0,0 0 1,1 0-1,0 0 0,1 1 0,0 0 0,9-13 0,-13 20-28,0 1 0,-1-1 0,1 1 1,-1-1-1,1 0 0,-1 1 0,1-1 0,-1 0 1,1 0-1,-1 1 0,1-1 0,-1 0 1,0 0-1,1 0 0,-1 0 0,0 1 0,0-1 1,0 0-1,0 0 0,0 0 0,0 0 1,0 0-1,0 0 0,0-1 0,-1 2 3,1-1-1,-1 1 0,0-1 0,1 1 0,-1-1 1,0 1-1,1 0 0,-1-1 0,0 1 1,0 0-1,1-1 0,-1 1 0,0 0 0,0 0 1,1 0-1,-1 0 0,0 0 0,0 0 1,0 0-1,1 0 0,-2 0 0,-1 1 2,0-1-1,0 0 1,0 1 0,0 0-1,0 0 1,0 0-1,1 0 1,-1 0 0,0 0-1,1 1 1,-1-1-1,1 1 1,-1 0 0,-2 3-1,3-3-4,2-43 992,0 29-824,0-98 77,0 107-255,1 0 0,0 0-1,0 0 1,0 1 0,0-1-1,0 0 1,1 1 0,-1-1-1,1 1 1,0 0 0,2-3-1,14-25 38,-17 29-85,-3 32-11,-9 101 64,8-80 0,-12 66 0,11-101 2,2-12-2,1 0 1,-1 0-1,1 0 0,0 0 1,1 0-1,-1 1 0,1-1 0,0 0 1,0 0-1,1 6 0,1-11 7,0 0-1,-1 0 0,1 0 0,-1 0 0,1 0 0,-1 0 1,1-1-1,-1 1 0,1 0 0,-1-1 0,1 0 1,-1 1-1,0-1 0,1 0 0,-1 0 0,0 1 0,1-1 1,0-1-1,4-4 3,0 0-1,0 0 1,-1 0 0,0-1 0,0 0 0,-1 0-1,1 0 1,-2 0 0,1-1 0,-1 0 0,0 1 0,0-1-1,-1 0 1,2-16 0,0-10 27,-1 0 1,-2-43-1,-1 54-21,-8-25-40,8 47 22,0 0-1,0 0 0,0 0 1,-1 0-1,1 0 0,0 0 1,-1 0-1,1 0 1,-1 0-1,1 0 0,-1 0 1,1 0-1,-1 0 0,0 1 1,1-1-1,-1 0 0,0 0 1,0 1-1,0-1 0,1 1 1,-1-1-1,0 0 0,0 1 1,0 0-1,0-1 0,0 1 1,0 0-1,0-1 1,0 1-1,0 0 0,0 0 1,0 0-1,0 0 0,0 0 1,0 0-1,0 0 0,0 0 1,-1 0-1,1 1 0,0-1 1,0 0-1,-1 1 1,0 0-1,1 1 1,0-1 0,0 0 0,0 0 0,0 1-1,0-1 1,0 1 0,0-1 0,0 0 0,1 1-1,-1 0 1,0-1 0,1 1 0,-1-1 0,1 1-1,0 0 1,-1 2 0,-2 33-40,3-33 42,-3 60-16,0-29-7,2 0-1,4 52 0,-2-83 30,-1 0 0,1-1-1,0 1 1,0 0 0,1-1 0,-1 0-1,1 1 1,2 3 0,5-4 106,-1-21-14,-2-13-56,0-2 0,2-62 0,-9 95-47,1 0 1,0 1-1,0-1 1,0 0-1,-1 1 1,1-1-1,0 0 1,0 1-1,-1-1 1,1 0-1,0 0 0,-1 1 1,1-1-1,0 0 1,-1 0-1,1 1 1,0-1-1,-1 0 1,1 0-1,0 0 1,-1 0-1,1 0 0,-1 0 1,1 1-1,0-1 1,-1 0-1,1 0 1,-1 0-1,1 0 1,0-1-1,-1 1 0,1 0 1,-1 0-1,1 0 1,0 0-1,-1 0 1,1 0-1,-1-1 1,1 1-1,0 0 1,-1 0-1,1 0 0,0-1 1,-1 1-1,1 0 1,0-1-1,0 1 1,-1 0-1,1-1 1,0 1-1,0 0 0,-1-1 1,1 1-1,0 0 1,0-1-1,0 1 1,0 0-1,0-1 1,0 1-1,0-1 1,-1 1-1,1-1 0,0 1 1,0 0-1,1-1 1,-1 1-1,0-1 1,0 1-1,0-1 1,-22 26-253,16-13 130,0 0 0,1 0 0,1 1-1,0 0 1,0-1 0,-2 18 0,5-23-307,1 0-1,0-1 1,0 1 0,0 0-1,1-1 1,0 1 0,0 0-1,4 11 1,9 6-4637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2:04.34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11 166 12556,'-9'0'10186,"9"-1"-10091,1 0-1,0 1 0,0-1 0,-1 0 0,1 1 1,-1-1-1,1 0 0,0 0 0,-1 0 0,0 0 1,1 1-1,-1-1 0,1 0 0,-1 0 0,0 0 1,0 0-1,1 0 0,-1 0 0,0 0 0,0 0 1,0 0-1,0-1 0,0 1-90,0 1 0,0 0 0,0 0 0,0-1 0,0 1 0,0 0 0,0 0 0,0-1 0,0 1 0,0 0 0,0 0 0,0-1 0,0 1 0,0 0 0,0 0 0,0-1 0,0 1 0,0 0 0,0 0 0,0-1 0,0 1 0,0 0 1,0 0-1,0-1 0,-1 1 0,1 0 0,0 0 0,0 0 0,0-1 0,0 1 0,-1 0 0,1 0 0,0 0 0,0 0 0,-1-1 0,1 1 0,0 0 0,0 0 0,0 0 0,-1 0 0,1 0 0,-1 0 0,-5 8 127,6 2-48,1-9-82,0-1 1,-1 0-1,1 0 0,0 0 0,-1 0 0,1 0 0,0 0 1,-1 0-1,1 0 0,0 0 0,-1 0 0,1 0 0,0 0 1,-1 0-1,1 0 0,-1 0 0,1-1 0,0 1 0,-1 0 1,1 0-1,-1-1 0,1 1 0,0-1 0,0 1 0,5-5 35,0 0 0,0 0 0,0-1-1,-1 1 1,1-1 0,-1 0 0,-1-1-1,1 1 1,4-10 0,-2 3 61,0 0 0,-1 0 0,0-1 1,4-15-1,-12 26 750,-6 12-648,-8 15-215,13-18-29,1 1 1,0-1-1,0 1 0,1-1 1,0 1-1,0-1 1,0 1-1,1 0 0,0 0 1,0 6-1,1-12-52,-1-1 0,0 1-1,1-1 1,-1 1 0,0 0 0,1-1-1,-1 1 1,0-1 0,1 1 0,-1-1 0,1 1-1,-1-1 1,1 1 0,0-1 0,-1 0 0,1 1-1,-1-1 1,1 0 0,0 1 0,-1-1 0,1 0-1,-1 0 1,1 0 0,0 0 0,-1 1 0,1-1-1,0 0 1,0 0 0,-1 0 0,1 0-1,0 0 1,-1-1 0,1 1 0,0 0 0,-1 0-1,1 0 1,-1-1 0,1 1 0,0 0 0,-1-1-1,2 1 1,25-16-5563,-11-2-2208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2:18.73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 1798 5093,'0'0'8472,"-1"4"-7372,1-3-968,-1-1 0,1 1 0,0 0 1,0 0-1,-1-1 0,1 1 0,0 0 1,0 0-1,0-1 0,0 1 0,-1 0 1,1 0-1,0 0 0,1-1 0,-1 1 1,0 0-1,0 0 0,0 0 1,0-1-1,1 1 0,-1 0 0,0 0 1,1-1-1,-1 1 0,0 0 0,2 0 1,-1 0-61,0-1 0,0 0 0,-1 0 0,1 0 0,0 0 0,0 0 0,0 0 0,0 0 0,0 0 0,0 0 0,0 0 0,0-1 0,0 1 0,0 0 1,0-1-1,0 1 0,0 0 0,1-2 0,44-30 571,435-372 1573,-149 120-1335,-92 74-540,414-404 1774,-568 528-2132,-56 57 56,2-5-4,2 2 0,61-45 1,-85 73-269,-2 2-3527,-2-2-5332,-1-4 1597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2:33.2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81 11979,'0'0'9161,"0"12"-8387,-2 104 836,5 164-668,-1-264-680,-2-45 139,-5-54 126,-7-33-646,-8-92-98,20 214 277,0 0 0,1 0 0,-1 0 1,1-1-1,1 1 0,-1 0 0,1-1 0,0 1 0,0-1 0,1 1 0,-1-1 1,6 8-1,-6-11-47,0 1-1,1-1 1,-1 0 0,0 0 0,1 0 0,0 0 0,-1 0 0,1 0-1,0 0 1,0-1 0,0 0 0,0 1 0,0-1 0,0 0-1,0-1 1,0 1 0,1 0 0,-1-1 0,0 0 0,0 0-1,0 0 1,1 0 0,-1 0 0,0-1 0,4 0 0,-2-1 9,0 0 0,0 0 1,0 0-1,0 0 1,-1-1-1,1 0 0,-1 0 1,0 0-1,0 0 1,0-1-1,0 1 0,-1-1 1,1 0-1,-1 0 1,3-6-1,8-11 20,19-45 1,-15 30 15,-34 120-79,7-51 123,1 1 0,2 0 0,1 0 1,2 0-1,2 1 0,0-1 0,9 61 0,-7-90-74,0 0-1,1 0 1,-1-1 0,1 1-1,1 0 1,-1-1 0,0 1 0,1-1-1,0 0 1,0 0 0,1 0-1,5 6 1,-6-8-268,-1 0-1,1 0 0,0 0 1,0 0-1,0-1 1,-1 1-1,2-1 1,-1 0-1,3 1 1,-3-1-488,-1-1 0,1 1 1,0-1-1,-1 0 1,1 0-1,0 0 0,-1-1 1,1 1-1,-1 0 1,1-1-1,0 0 0,2-1 1,6-8-10281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2:33.6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15759,'0'0'7271,"0"68"-5510,2-23-319,-2 7-802,5 3-415,0-1-161,4-5-64,2-7-353,2-11-736,-6-6-1057,2-12-352,-7-9-129,-8-8-6789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12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12460,'0'0'12235,"36"57"-11402,-12-36-224,3 1-257,3-4-192,3-4-128,1 0-448,0-5-1442,-5-4-1505,0-5-1794,-11 0-2915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2:33.9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0 443 12684,'0'0'8237,"8"0"-6630,2 0-1352,0-1 0,0-1-1,0 0 1,0 0 0,-1-1 0,1 0 0,-1-1 0,0 0-1,0 0 1,0-1 0,-1 0 0,0-1 0,1 0-1,7-8 1,6-7-189,0-2-1,-1-1 0,-2 0 1,0-1-1,-2-1 1,0-1-1,-2-1 0,-1 0 1,-2-1-1,0 0 1,10-46-1,-20 66-60,1-4 2,-4 17-7,-9 52-17,8-37-156,2-1-1,-1 1 1,2 0 0,1-1 0,0 1 0,8 30 0,-8-42 13,0-1 0,0 1 0,0 0 0,1-1 0,0 0 0,0 0 0,1 0 1,-1 0-1,2 0 0,-1-1 0,0 0 0,1 0 0,0 0 0,0 0 0,0-1 0,1 0 0,0 0 0,0 0 1,0-1-1,0 0 0,9 4 0,17-3-5392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2:43.7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272 141 6150,'0'0'699,"-9"-5"-565,0-2-103,0 1 0,0-1 0,1 0 1,0-1-1,0 0 0,-8-11 0,14 15 63,-1 1-1,0-1 0,0 1 1,0 0-1,0 0 0,-1 1 1,1-1-1,-1 0 0,0 1 1,0 0-1,0 0 0,0 0 1,0 1-1,0-1 0,0 1 1,0 0-1,-1 0 0,1 0 1,0 1-1,-1 0 0,1-1 1,-9 2-1,7 0 105,0 0 0,0 1 0,0 0 1,0 0-1,0 0 0,1 0 0,-1 1 0,1 0 0,0 0 1,-1 1-1,1 0 0,1 0 0,-1 0 0,1 0 0,-8 9 1,11-12-141,1-1 0,-1 1 0,0 0 1,1 0-1,-1-1 0,1 1 0,-1 0 1,1 0-1,-1 0 0,1 0 0,0-1 1,-1 1-1,1 0 0,0 0 0,0 0 1,0 0-1,0 0 0,-1 0 1,1 0-1,1 0 0,-1 0 0,0 0 1,0 0-1,0 0 0,0 0 0,1 0 1,-1 1-1,1-1-7,1 0-1,-1 0 1,0 1 0,1-1 0,-1 0 0,0 0-1,1 0 1,-1 0 0,1-1 0,0 1-1,-1 0 1,1-1 0,-1 1 0,3 0 0,13 2 60,-1 0 0,31 0 1,-22-2 102,40 11-91,-1 2 0,73 26 0,-85-23-34,0-2 1,0-2-1,2-3 1,74 6 0,60-20 873,295-45 0,-238 19-898,611-92 631,-634 86-671,-153 27 284,-127-4 1613,-14 6-4820,23 5-2601,20 2-117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3:03.5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451 112 8136,'0'0'1751,"-1"-9"138,1 5-1700,0 0 0,0 0 0,0-1-1,-1 1 1,0 0 0,0 0-1,0 0 1,0 0 0,0 0-1,-1 1 1,0-1 0,0 0-1,0 1 1,0-1 0,0 1-1,-1 0 1,0-1 0,1 1-1,-1 0 1,0 1 0,-1-1 0,1 1-1,0-1 1,-1 1 0,1 0-1,-1 0 1,0 0 0,-7-2-1,1 2-93,-1 1-1,1-1 0,0 2 0,-1-1 1,1 2-1,0-1 0,-1 1 0,1 1 1,0 0-1,0 0 0,0 1 0,0 0 1,1 1-1,-1 0 0,1 1 0,0 0 1,0 0-1,0 1 0,-8 7 0,-1 1-10,0 1 0,1 1 0,1 1 0,1 0 0,0 1 0,2 0 0,-19 33 0,27-42 2,0 0 0,1 0 0,0 1 0,1 0 0,0 0 0,1 0 0,0 0 0,0 0 0,1 0 0,0 15 0,1-21-57,0 1 1,1-1-1,0 0 1,0 0-1,0 0 1,0 1-1,0-1 0,1 0 1,0 0-1,0-1 1,0 1-1,0 0 1,0-1-1,1 1 0,0-1 1,0 0-1,0 0 1,0 0-1,0 0 1,0 0-1,1-1 1,-1 0-1,1 1 0,0-1 1,0 0-1,6 1 1,4 1 106,0 0 1,0-2 0,0 0-1,0 0 1,1-2 0,-1 1-1,0-2 1,1 0 0,-1-1-1,0 0 1,0-1-1,0-1 1,25-9 0,-14 3-17,0-2 0,-1 0 0,0-1 1,-1-2-1,-1 0 0,29-25 0,-45 34-90,1 0-1,-1 0 0,0-1 1,-1 0-1,0 0 1,0-1-1,0 1 0,-1-1 1,4-8-1,-8 14-15,1 0 1,-1 0-1,1 0 0,-1 0 0,1 0 1,-1 0-1,0 0 0,0 0 1,0 0-1,0 0 0,-1 0 0,1 0 1,0 1-1,-1-1 0,1 0 1,-1 0-1,0 0 0,-1-2 0,1 2-4,-1 0 0,0 0 0,0 0 0,0 0-1,0 1 1,-1-1 0,1 0 0,0 1-1,-1 0 1,1-1 0,-1 1 0,1 0 0,-1 0-1,1 1 1,-1-1 0,-5 0 0,-19-3-248,0 2 0,-1 0 0,1 2 0,0 1 0,-1 2 0,-35 7 0,63-11 117,0 1 0,0 0 0,0 0 0,1 0 0,-1-1 0,0 1 0,0 0 0,0 0 0,0-1 0,0 1 0,0 0 0,0 0 0,0-1 0,0 1 0,1 0 0,-1 0 1,0-1-1,0 1 0,-1 0 0,1-1 0,0 1 0,0 0 0,0 0 0,0-1 0,0 1 0,0 0 0,0 0 0,0-1 0,0 1 0,-1 0 0,1 0 0,0 0 0,0-1 0,0 1 0,0 0 0,-1 0 0,1 0 0,0-1 0,0 1 0,0 0 0,-1 0 0,1 0 0,0 0 0,0 0 0,-1 0 0,1-1 0,0 1 0,0 0 0,-1 0 0,1 0 0,0 0 0,-1 0 0,1 0 0,0 0 0,0 0 0,-1 0 0,1 0 0,0 0 0,0 0 1,-1 1-1,1-1 0,0 0 0,0 0 0,-1 0 0,16-20-9296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3:32.5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11 6534,'0'0'13053,"-6"2"-11943,4-2-966,0 1-1,0 0 1,1-1 0,-1 1 0,0 0-1,1 0 1,-1 0 0,0 1 0,1-1-1,-1 0 1,1 1 0,0-1 0,-1 1-1,1-1 1,-2 4 0,3-4-73,0-1 1,-1 1-1,1-1 0,0 1 0,0 0 1,-1-1-1,1 1 0,0 0 1,0-1-1,0 1 0,0 0 1,0-1-1,0 1 0,0 0 1,0 0-1,1-1 0,-1 1 1,0 0-1,0-1 0,0 1 1,1-1-1,-1 2 0,1-1-28,1 0 0,-1 0 0,0 0 0,0 0 0,0 0 0,1 0 0,-1 0 0,0 0 0,1 0 0,-1-1 0,1 1 1,-1-1-1,1 1 0,2 0 0,6 0 126,1 0 0,0 0 0,0-1 0,0 0 0,0-1 0,0-1 0,-1 0 1,1 0-1,0-1 0,-1 0 0,0 0 0,1-2 0,10-5 0,-5 3 73,0 1 0,0 0 0,1 2-1,27-6 1,-39 10-1094,15-1-10526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3:32.9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9129,'0'0'17189,"5"1"-16452,248 0 827,-252-1-1563,-1 0 0,1 0 0,-1 0 0,0 0 0,1 0 0,-1 0 0,0 0 0,1 0 0,-1 0 0,1 0 0,-1 0 0,0 1 0,1-1 0,-1 0 0,0 0 0,1 0 0,-1 0 0,0 1 0,0-1 0,1 0 0,-1 0 0,0 1 0,1-1 0,-1 0 0,0 1 0,0-1 0,0 0 0,1 1 0,-1-1 0,0 0 0,0 1 0,0-1 0,0 0 0,0 1 0,0-1 0,0 0 0,1 1 0,-1-1 0,0 1 0,-7 20 44,-16 15 110,-30 21 810,30-34-632,2 0 0,-32 46 1,51-62-4899,11-12 795,12-11-3772,-5-1-1736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3:34.3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125 0 5125,'0'0'17910,"-3"10"-17216,-4 21-153,2 0 1,1 0-1,2 0 0,2 33 1,-2-35-26,-1 0 1,-8 36 0,6-36-299,0 0 0,0 39 0,-1 88-152,3 76-41,5 160 975,-6-187-623,-22 195-312,21-334 0,5 67 1,-5 58 59,-1-135-148,-8 121 1316,10-148-895,3-24-3725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3:49.1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44 5733,'0'0'17398,"-2"3"-16458,-2 8 103,7-17 44,5-30 258,-8 36-1331,0 0 0,0-1 0,0 1 0,0-1 0,0 1 1,0 0-1,0-1 0,0 1 0,0-1 0,0 1 0,0 0 0,0-1 0,-1 1 0,1 0 0,0-1 0,0 1 0,0 0 0,-1-1 0,1 1 1,0 0-1,0-1 0,-1 1 0,1 0 0,0-1 0,-1 1 0,1 0 0,0 0 0,-1 0 0,1-1 0,0 1 0,-1 0 0,1 0 0,0 0 1,-1 0-1,1 0 0,-1 0 0,1-1 0,0 1 0,-1 0 0,1 0 0,0 0 0,-1 0 0,1 1 0,-1-1 0,1 0 0,0 0 1,-1 0-1,1 0 0,-1 0 0,1 0 0,0 1 0,-1-1 0,1 0 0,0 0 0,-1 0 0,1 1 0,-1-1 0,0 1-7,0 0 0,-1 0-1,1 0 1,0 0-1,-1 0 1,1 0 0,0 1-1,0-1 1,0 0 0,0 0-1,0 1 1,1-1-1,-1 1 1,0-1 0,1 1-1,-2 1 1,2-2 12,-1 0 0,1 0 0,0 0 1,-1 0-1,1 0 0,0 0 0,0-1 0,-1 1 0,1 0 0,0 0 1,0 0-1,0 0 0,0 0 0,0 0 0,1 0 0,-1 0 1,0 0-1,0 0 0,0 0 0,1 0 0,-1-1 0,1 1 0,-1 0 1,1 0-1,-1 0 0,1 0 0,-1-1 0,1 1 0,-1 0 0,1-1 1,0 1-1,0 0 0,-1-1 0,1 1 0,0-1 0,0 1 1,0-1-1,-1 1 0,1-1 0,0 0 0,0 0 0,0 1 0,0-1 1,0 0-1,0 0 0,0 0 0,0 0 0,0 0 0,0 0 1,0 0-1,-1 0 0,1 0 0,0 0 0,0-1 0,0 1 0,0 0 1,0-1-1,0 1 0,0 0 0,1-2 0,1 1 20,0 0 1,0-1-1,0 0 0,0 0 1,0 0-1,0 0 0,0 0 1,-1 0-1,1-1 0,-1 1 1,0-1-1,1 0 0,-1 0 0,0 0 1,-1 0-1,3-5 0,-3 8-38,-1-1 0,0 1-1,1-1 1,-1 1 0,0-1 0,0 1-1,0-1 1,0 1 0,1-1-1,-1 1 1,0-1 0,0 1 0,0-1-1,0 1 1,0-1 0,0 0-1,0 1 1,0-1 0,-1 1 0,1-1-1,0 1 1,0-1 0,0 1-1,-1-1 1,1 1 0,0-1 0,0 1-1,-1-1 1,-12 8 24,-14 23 4,24-27-14,1 1 0,-1 1 1,1-1-1,0 0 0,0 0 0,0 1 0,0-1 1,1 1-1,0-1 0,0 1 0,0 0 0,0 5 1,1-10-9,1 0 1,-1 0 0,0 1 0,1-1 0,-1 0-1,0 0 1,0 0 0,1 0 0,-1 1-1,0-1 1,1 0 0,-1 0 0,1 0 0,-1 0-1,0 0 1,1 0 0,-1 0 0,0 0-1,1 0 1,-1 0 0,0 0 0,1 0 0,-1 0-1,1 0 1,-1 0 0,0 0 0,1 0-1,-1-1 1,0 1 0,1 0 0,-1 0 0,0 0-1,0-1 1,1 1 0,-1 0 0,0 0-1,1-1 1,13-8 193,7-43 34,-31 71-307,8-16 76,0 0 1,0 0 0,0 0 0,1 0-1,-1 1 1,1-1 0,0 1 0,0-1-1,0 1 1,1-1 0,-1 1 0,1 4-1,0-8 1,0 0 0,0 1-1,0-1 1,1 0 0,-1 1-1,0-1 1,0 0 0,0 0-1,1 0 1,-1 1 0,0-1-1,0 0 1,1 0 0,-1 0 0,0 0-1,0 1 1,1-1 0,-1 0-1,0 0 1,1 0 0,-1 0-1,0 0 1,1 0 0,-1 0-1,0 0 1,1 0 0,-1 0-1,0 0 1,0 0 0,1 0-1,-1 0 1,0 0 0,1 0 0,-1 0-1,0 0 1,1-1 0,-1 1-1,0 0 1,0 0 0,1 0-1,-1 0 1,0-1 0,0 1-1,1 0 1,-1 0 0,0-1-1,0 1 1,0 0 0,1 0-1,-1-1 1,0 1 0,0 0-1,0-1 1,15-13 132,-13 10-124,0-1 1,0 1-1,0-1 0,-1 0 1,0 1-1,0-1 0,0 0 1,0 0-1,-1-8 0,0 12-13,0 1-1,0 0 1,0 0-1,0 0 0,0 0 1,0-1-1,0 1 1,0 0-1,0 0 1,0 0-1,0-1 0,0 1 1,-1 0-1,1 0 1,0 0-1,0 0 0,0-1 1,0 1-1,0 0 1,-1 0-1,1 0 0,0 0 1,0 0-1,0 0 1,0-1-1,-1 1 1,1 0-1,0 0 0,0 0 1,0 0-1,0 0 1,-1 0-1,1 0 0,0 0 1,0 0-1,0 0 1,-1 0-1,1 0 0,0 0 1,0 0-1,0 0 1,-1 0-1,1 0 0,0 0 1,0 0-1,0 1 1,-1-1-1,1 0 1,0 0-1,0 0 0,0 0 1,0 0-1,-1 0 1,1 0-1,0 1 0,0-1 1,0 0-1,0 0 1,0 0-1,-1 1 0,-8 6-43,8-6 46,0 1-3,-1 0 0,1 0 1,-1 0-1,1-1 0,-1 2 1,1-1-1,0 0 1,0 0-1,0 0 0,0 0 1,1 1-1,-1-1 0,0 0 1,1 1-1,0-1 1,-1 0-1,1 1 0,0 3 1,4-5-370,0-1-1,0 1 1,0-1 0,0 0 0,0-1 0,0 1 0,0-1 0,-1 1 0,1-1-1,0 0 1,4-2 0,9-8-4167,-4-3-2686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3:50.7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77 113 9161,'0'-1'234,"0"1"1,0 0-1,-1-1 1,1 1-1,0 0 1,0-1 0,0 1-1,0 0 1,0-1-1,0 1 1,0 0-1,-1 0 1,1-1 0,0 1-1,0 0 1,0 0-1,-1-1 1,1 1-1,0 0 1,0 0 0,-1 0-1,1-1 1,0 1-1,0 0 1,-1 0-1,1 0 1,0 0-1,-1 0 1,1 0 0,0-1-1,-1 1 1,1 0-1,-16 1 3029,14 0-2969,-1-1 0,1 1 0,0-1 0,0 1 0,0 0 0,0 0 0,-1 0 0,1 0 0,1 1 0,-1-1 0,-2 2 0,4-3-234,-1 0-1,1 0 1,0 1 0,0-1 0,0 0 0,0 0 0,-1 0-1,1 0 1,0 1 0,0-1 0,0 0 0,0 0 0,0 1-1,0-1 1,0 0 0,0 0 0,0 0 0,0 1 0,0-1-1,-1 0 1,1 0 0,0 1 0,0-1 0,1 0 0,-1 0-1,0 0 1,0 1 0,0-1 0,0 0 0,0 0 0,0 1-1,0-1 1,0 0 0,0 0 0,0 0 0,1 1 0,-1-1-1,0 0 1,0 0 0,0 0 0,0 0 0,0 1 0,1-1-1,-1 0 1,14-1 793,16-13-667,-21 1-34,-17 18-99,-10 7 91,13-13 47,7-9 129,6-13-286,-8 21 28,-5 13 135,4-10-143,5-4-27,-1 0 0,0-1 1,0 1-1,0-1 1,0 0-1,-1 1 0,4-6 1,-6 8-27,0 1 0,0 0 0,0 0 0,0 0 1,0 0-1,0-1 0,1 1 0,-1 0 1,0 0-1,0 0 0,0-1 0,0 1 0,0 0 1,0 0-1,0 0 0,0 0 0,0-1 0,0 1 1,0 0-1,0 0 0,0 0 0,0-1 0,0 1 1,0 0-1,0 0 0,0 0 0,-1-1 0,1 1 1,0 0-1,0 0 0,0 0 0,0 0 1,0-1-1,0 1 0,0 0 0,-1 0 0,1 0 1,0 0-1,0 0 0,0 0 0,0-1 0,-1 1 1,1 0-1,0 0 0,0 0 0,0 0 0,0 0 1,-1 0-1,1 0 0,0 0 0,0 0 0,0 0 1,-1 0-1,1 0 0,0 0 0,0 0 1,0 0-1,-1 0 0,-16 8 26,-14 15 259,30-22-217,23-9 65,-19 7-125,1-1 1,-1 0 0,0 0-1,0 0 1,0-1 0,0 1-1,0-1 1,0 0-1,-1 0 1,1 0 0,-1 0-1,0 0 1,0 0-1,0-1 1,0 1 0,0-1-1,-1 1 1,0-1-1,2-7 1,-3 11-9,-1-1 1,1 1-1,0 0 1,-1 0-1,1-1 1,-1 1-1,1 0 0,-1 0 1,1-1-1,0 1 1,-1 0-1,1 0 0,-1 0 1,1 0-1,-1 0 1,1 0-1,-1 0 0,1 0 1,-1 0-1,1 0 1,-1 0-1,1 0 1,-1 0-1,1 0 0,-1 0 1,1 1-1,-1-1 1,1 0-1,-1 0 0,1 1 1,-1-1-1,0 1 1,-17 7-33,14-4 35,1-2 17,1 0-1,-1 0 1,0 0-1,1 0 1,0 1-1,0-1 1,-1 1-1,2 0 1,-1-1-1,0 1 1,0 0-1,1 0 0,0 0 1,-1 0-1,1 1 1,-1 4-1,4-7-6,0-1-1,0 1 0,0-1 1,0 0-1,0 1 0,0-1 1,0 0-1,0 0 0,0-1 1,0 1-1,0 0 1,0-1-1,0 1 0,0-1 1,2 0-1,-1-1-10,0 1 0,0-1 0,0 0 1,0 0-1,0 0 0,-1 0 0,1 0 0,-1-1 0,0 1 0,0-1 1,0 1-1,0-1 0,0 0 0,0 0 0,-1 0 0,1 0 1,-1 0-1,0 0 0,0 0 0,0-1 0,0-4 0,-1 8-3,-1-1 0,1 0 0,-1 1 0,1-1 0,-1 1 0,1-1-1,-1 1 1,0 0 0,1-1 0,-1 1 0,0-1 0,1 1 0,-1 0 0,0 0-1,0-1 1,1 1 0,-1 0 0,0 0 0,0 0 0,0 0 0,1 0-1,-1 0 1,0 0 0,0 0 0,1 0 0,-1 1 0,0-1 0,0 0 0,1 0-1,-2 1 1,-26 6-12,23-5 29,1 0 0,-1 1 0,1-1 0,0 1 0,0 0 0,0 0 0,0 1 0,1-1-1,-1 1 1,1-1 0,-5 9 0,11-12-9,0-1 0,0 1-1,0-1 1,0 1 0,0-1 0,0 0 0,0-1-1,0 1 1,0 0 0,4-4 0,-4 4-8,-1 0 0,0-1 0,0 0 0,0 1 0,0-1 0,0 0 0,0 0 0,0 0 0,0 0 0,-1-1 0,1 1 0,-1 0 0,0-1 0,0 1 0,0-1 0,0 1 0,1-6 0,-2 8-2,0 0 1,-1-1-1,1 1 1,-1 0-1,1 0 1,0 0-1,-1-1 1,1 1-1,-1 0 1,1 0-1,0 0 1,-1 0-1,1 0 1,-1 0-1,1 0 1,-1 0-1,1 0 1,-1 0-1,1 0 1,0 0-1,-1 0 1,1 0 0,-1 0-1,1 0 1,-1 0-1,1 0 1,0 1-1,-1-1 1,1 0-1,-1 0 1,1 1-1,0-1 1,-1 0-1,1 1 1,-18 8-6,17-9 7,-5 4-1,4-2 0,-1-1 1,1 1-1,-1 0 0,1-1 1,0 1-1,0 0 0,0 0 1,0 0-1,0 1 0,1-1 1,-1 0-1,1 1 0,-1-1 1,-1 5-1,43-7-5060,-22-7-747,3-6-4260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4:02.5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325 17 7847,'-9'-1'97,"4"1"-320,-84 1 1925,80-1-1496,1 2 0,-1-1 0,0 1 0,1 1 0,-1 0 0,1 0 0,0 0 0,0 1 0,-10 7 0,7-3 160,2 0-1,-1 1 1,1 0 0,0 1-1,1 0 1,0 1 0,1 0-1,0 0 1,0 0 0,1 1-1,-6 17 1,7-15-196,0 1 1,1 0-1,0 0 0,2 1 0,0-1 1,0 1-1,1-1 0,1 1 1,3 20-1,-3-31-144,2 0 0,-1 0 0,0 0 0,1 0 0,0 0-1,0 0 1,1 0 0,-1-1 0,1 1 0,0-1 0,0 0 0,1 0 0,-1 0 0,1 0 0,0-1 0,0 1 0,0-1-1,0 0 1,1 0 0,-1 0 0,1-1 0,0 0 0,-1 0 0,1 0 0,0 0 0,9 1 0,5 1 304,1-1 0,-1-1 0,1 0 0,-1-2 0,38-3 0,-46 1-198,0 0 1,1-1-1,-1-1 0,0 0 1,-1 0-1,1-1 1,-1-1-1,0 1 1,0-2-1,-1 1 0,0-1 1,0-1-1,0 1 1,12-16-1,0-2 172,0-1 0,-2-1 1,29-55-1,-43 73-268,-1 1 0,0-1 0,0-1 0,-1 1 0,0 0 0,-1-1 0,0 1 0,-1-1 0,0 0 0,0 0 0,-2-18 0,1 24-32,-1 0 0,0 0 0,0 0 0,-1 0 0,1 0 0,-1 0 0,0 0-1,0 1 1,0-1 0,0 1 0,-1-1 0,1 1 0,-1 0 0,0 0 0,0 0 0,0 0 0,0 1 0,0-1 0,-1 1 0,1 0 0,-1 0 0,0 0 0,0 0 0,0 0 0,1 1 0,-1 0 0,0 0 0,-1 0 0,1 0 0,-4 1 0,-12-2-456,0 1 0,0 2 0,0 0 0,-22 4 1,0-1-4411,24-3-2132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4:03.2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442 116 7175,'0'0'1516,"0"-10"-395,1 6-964,-1 0 0,0 0 0,0 0 1,0 0-1,-1 0 0,1 0 0,-1 0 0,0 0 0,0 0 1,0 1-1,0-1 0,-1 0 0,0 0 0,0 1 0,0-1 1,0 1-1,0 0 0,-1-1 0,1 1 0,-1 0 0,0 1 1,0-1-1,0 0 0,0 1 0,-1-1 0,1 1 0,0 0 1,-1 0-1,0 1 0,0-1 0,1 1 0,-1 0 0,-4-1 1,0 1-69,0 1 0,0 0 1,0 0-1,1 1 1,-1 0-1,0 1 0,0-1 1,1 1-1,-1 1 1,1 0-1,0 0 0,0 0 1,0 1-1,0 0 1,0 0-1,1 0 0,0 1 1,0 0-1,-10 11 1,-4 7-21,0 0 1,2 2-1,-28 47 1,30-44-62,1 1 0,1 0 0,1 1 1,2 0-1,1 1 0,2 0 0,1 1 1,1-1-1,1 2 0,1 43 0,4-70 10,0 0-1,0-1 1,1 1 0,-1 0-1,2 0 1,-1-1-1,1 1 1,-1-1-1,1 1 1,1-1-1,-1 0 1,1 0 0,0 0-1,0 0 1,1 0-1,-1-1 1,1 1-1,0-1 1,0 0 0,1 0-1,-1-1 1,7 5-1,-3-4 112,0 0 1,1 0-1,-1-1 0,0 0 1,1-1-1,0 0 0,0 0 1,0-1-1,-1 0 0,1-1 1,0 0-1,0 0 0,0-1 1,10-2-1,2-1 122,-1-2 0,0 0 0,0-1 1,-1-1-1,0-1 0,0-1 0,-1 0 0,27-21 0,-26 16-191,0-1 0,-1 0 0,0-1 0,-1-1-1,-1-1 1,-1-1 0,12-21 0,-21 32-49,-1-1 0,-1 0 1,0 0-1,0 0 0,-1-1 1,0 1-1,-1-1 0,0 0 1,-1 1-1,0-1 0,-1 0 1,0 0-1,-2-14 0,1 20-163,0 0 0,0 1-1,-1-1 1,0 0 0,1 1-1,-2-1 1,1 1 0,0-1-1,-1 1 1,0 0 0,0 0-1,-7-7 1,7 8-228,-1 0 0,-1 0 0,1 1 0,0-1 0,0 1 0,-1 0 0,0 0 0,1 1 0,-1-1 0,0 1 0,0 0 0,0 0 1,1 0-1,-1 1 0,-5 0 0,-19 0-2999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12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15054,'0'0'1121,"-5"13"459,-5 16-620,1 1 0,1 0 0,2 1 0,-4 36 0,8-18-123,-2 31 314,-24 128 0,27-203-1004,0-8-29,4-19 44,6-37-50,17-70-78,-15 66-246,24-79 0,-33 137 190,-1 0-1,1 0 1,0 1-1,1-1 0,-1 1 1,1-1-1,0 1 1,0 0-1,0 0 1,0 0-1,1 1 1,-1-1-1,1 1 1,0-1-1,0 1 1,1 1-1,-1-1 1,6-2-1,-6 4-41,1-1-1,-1 1 1,0 1 0,1-1 0,-1 1-1,0-1 1,1 1 0,-1 0 0,0 1-1,1-1 1,-1 1 0,0 0 0,1 0-1,-1 0 1,0 1 0,0-1 0,0 1-1,0 0 1,0 0 0,0 1 0,3 2-1,-5-4 60,-1 0 0,0 0 0,1 0-1,-1 0 1,0 0 0,0 0-1,0 0 1,0 0 0,0 0 0,0 1-1,0-1 1,0 0 0,0 0-1,0 1 1,-1-1 0,1 1 0,-1-1-1,1 1 1,-1-1 0,1 1-1,-1-1 1,0 1 0,0-1 0,0 4-1,-1-2 72,1-1-1,-1 0 0,0 1 0,0-1 0,-1 0 1,1 1-1,-1-1 0,1 0 0,-1 0 0,1 0 1,-1 0-1,0 0 0,-4 2 0,-7 6 479,-1-1 0,0 0 0,-26 10-1,34-16-456,5-2-74,-11 5-10,0 0 0,0-1 0,-1 0 0,0-1 0,0 0 1,0-1-1,-23 2 0,34-8-4918,11-4 2216,12-6-973,8 2-753,2 0-700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4:17.9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86 3972,'0'0'9107,"5"-1"-8744,49-7 740,-46 8-982,1-1 0,0 0-1,0 0 1,-1-1 0,1 0 0,-1 0 0,1-1 0,-1 0 0,13-7 0,-21 10-94,0 0 0,1 0 0,-1 0 0,0-1 0,0 1 0,1 0 0,-1 0 0,0 0 0,0 0 0,1 0 0,-1 0 0,0-1 0,0 1 0,1 0 0,-1 0 0,0 0 0,0-1 0,0 1 0,1 0 0,-1 0 0,0 0 1,0-1-1,0 1 0,0 0 0,0 0 0,1-1 0,-1 1 0,0 0 0,0-1 0,0 1 0,0 0 0,0 0 0,0-1 0,0 1 0,0 0 0,0-1 0,0 1 0,0 0 0,0 0 0,0-1 0,-1 1 0,1 0 0,0-1 1,0 1-1,0 0 0,0 0 0,0-1 0,0 1 0,-1 0 0,-18-6 1010,14 6-953,1 0 1,-1 0-1,1 0 1,-1 0-1,1 1 1,-1-1-1,1 1 1,-8 3-1,11-4-62,0 0 0,0 0 0,0 1 0,0-1 0,1 0 1,-1 1-1,0-1 0,0 1 0,0-1 0,1 1 0,-1-1 0,0 1 0,1 0 0,-1-1 0,0 1 0,1 0 0,-1 0 0,1-1 0,-1 1 0,1 0 0,-1 0 0,1 0 0,0 0 1,-1 0-1,1-1 0,0 3 0,23-3 61,41-18-164,-69 17 102,0 0-1,0 1 1,1-1 0,-1 1 0,0 1-1,0-1 1,-6 2 0,-11 5 8,10-3 239,0-1-1,0 0 0,0 0 1,-25 1-1,36-4-235,31-4-176,6-13 171,-29 13-65,0 1 0,-1-1 0,1 1 0,0 1 0,1-1 0,-1 1 0,14-2 0,-20 4 11,-25 2 208,21-1-155,-56 11 339,55-11-347,0 0 1,0 1 0,0-1-1,0 1 1,0 0-1,0 0 1,1 0 0,-1 0-1,1 1 1,-1-1 0,-4 6-1,41-14-130,-1-18 174,-27 19-61,1 0-1,-1 1 0,1 0 0,0 0 1,0 1-1,7-4 0,-12 7-32,-15 30 102,11-29-33,-1 0 1,1-1 0,-1 1 0,1-1 0,-1 0 0,1 0 0,-1 0-1,-4-1 1,-3 0-74,10 1-338,13 0-7420,-2-3 2360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4:34.6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40 8232,'0'0'7303,"-17"-24"-7463,26 22-705,-1-1-641,-1-1-576,2 1-1441,-4-1-3107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4:35.0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1406 79 3011,'-10'-6'657,"0"0"1,0 1 0,0 0-1,-1 1 1,0 0-1,0 1 1,0 0 0,0 0-1,0 2 1,-15-2-1,3 0 926,-1-1 1,-24-7-1,36 7-2062,-1 0 0,0 1 0,0 1 0,0 0 0,0 1 0,0 0 0,0 1 0,0 0 0,0 1 0,0 1 0,-14 3 0,-12 5 268,0-2 1,0-2-1,-58 3 0,-125-10 2439,96-1-1483,45 2 2028,-144-4-11190,130-1 8894,63 2-488,18 2-838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4:35.3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233 1 4484,'-9'2'2547,"-138"46"3464,143-48-6008,0 0 0,1 0-1,-1 0 1,0 0 0,0 0 0,0-1 0,0 1 0,1-1 0,-8-3 0,-20-2-902,32 4 92,8-4-1237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4:36.6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67 4773,'0'0'8797,"0"-9"-7153,-1 0-943,1-17 43,9 4 2963,-26 61 417,2-2-4244,-10 5 171,16-28-38,1 0 0,0 0 0,0 1-1,2 0 1,-8 24 0,14-38-9,0 0 0,0-1 0,0 1 0,0 0 0,0 0 0,0-1 0,0 1 0,0 0 0,0 0 0,0-1-1,0 1 1,0 0 0,1 0 0,-1-1 0,0 1 0,0 0 0,1-1 0,-1 1 0,1 0 0,-1-1 0,0 1 0,1 0 0,-1-1 0,1 1 0,0-1 0,-1 1 0,1-1 0,-1 1 0,1-1 0,0 0 0,-1 1 0,1-1 0,1 1 0,34 2 141,-28-4-530,1 0 0,0-1 1,-1 0-1,1 0 0,-1-1 1,10-5-1,-14 6-210,-1 0 1,0 0-1,0 0 1,-1 0-1,1-1 1,0 0-1,-1 1 1,1-1-1,-1 0 1,2-4-1,3-13-4380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4:37.0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26 9705,'0'0'12268,"-15"-25"-14510,24 32-1378,-2-2-2530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4:37.4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1 146 6502,'0'0'16085,"0"0"-16048,0 1-1,0-1 1,0 0 0,-1 0 0,1 1 0,0-1-1,0 0 1,0 0 0,0 0 0,0 1 0,0-1 0,0 0-1,0 0 1,0 1 0,0-1 0,1 0 0,-1 0-1,0 1 1,0-1 0,0 0 0,0 0 0,0 0 0,0 1-1,0-1 1,0 0 0,1 0 0,-1 0 0,0 0-1,0 1 1,0-1 0,0 0 0,1 0 0,-1 0-1,0 0 1,0 0 0,0 0 0,1 1 0,-1-1 0,0 0-1,0 0 1,1 0 0,-1 0 0,0 0 0,0 0-1,0 0 1,1 0 0,-1 0 0,0 0 0,0 0 0,1 0-1,-1 0 1,0 0 0,0 0 0,1 0 0,-1-1-1,0 1 1,0 0 0,12-6 56,-1-1 1,-1 0-1,1 0 0,-1-2 0,-1 1 1,12-13-1,11-8-68,35-30 66,-86 93-460,9-20 320,-32 51-845,40-61 796,-1 0 0,1 0 0,1 1 0,-1-1 0,0 0-1,1 1 1,0-1 0,0 0 0,1 1 0,-1-1 0,1 1 0,0 0 0,0 6 0,1-10-52,-1-1 0,0 1 1,1 0-1,-1-1 0,1 1 1,-1-1-1,0 1 1,1-1-1,-1 0 0,1 1 1,-1-1-1,1 1 0,-1-1 1,1 0-1,0 1 0,-1-1 1,1 0-1,-1 0 1,1 1-1,0-1 0,-1 0 1,1 0-1,0 0 0,-1 0 1,1 0-1,0 0 1,-1 0-1,1 0 0,0 0 1,-1 0-1,1 0 0,-1-1 1,2 1-1,0 0-523,19-3-5994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4:39.0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 1 12588,'0'0'11803,"-6"3"-11547,-37 36 286,39-35-457,1-1-1,0 1 0,1-1 1,-1 1-1,1 0 0,0 0 1,-1 0-1,2 0 1,-1 1-1,0-1 0,1 0 1,-1 9-1,2-12 87,11-7 197,1-3-311,-1 0 0,0-1 0,0 0 0,9-12 0,7-7 0,-26 28-14,-27 23-86,22-17-122,-37 42 672,38-44-803,1 0 1,-1 1 0,1 0-1,0-1 1,0 1-1,0 0 1,1 0 0,-1 0-1,1 1 1,0-1-1,-1 8 1,19-26-18064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4:43.6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0 9705,'0'0'2595,"-5"20"-8105,-4-9 1955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4:44.3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93 8648,'0'0'12428,"6"3"-9711,41-6-2356,0-2-1,0-2 0,50-14 1,-64 9-266,-31 12-83,-1-1 0,1 1 0,-1-1 0,1 0 0,-1 0 0,0 1 1,0-1-1,1 0 0,-1 0 0,0 0 0,0 0 0,0-1 0,0 1 1,0 0-1,0 0 0,0-1 0,0 1 0,1-3 0,-37 4 405,4 2-356,0 1 0,-36 8 0,37-5 342,-1-2 0,-36 1 1,77-6-422,1 0 0,-1-1 1,0-1-1,0 0 0,13-6 0,13-3 39,-10 5-221,1 0 0,0 2 0,54-3 0,-79 11 11,-9 3 180,-10 5 84,-14-1-70,0-1 1,0-1-1,0-2 0,-1-1 1,0-1-1,-45-1 0,101-18-8279,-5 5 1361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13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119 115 7783,'0'0'10351,"4"-8"-8359,12-24-327,-16 32-1633,-1 0-1,1 0 0,0 0 1,0 0-1,0 1 1,0-1-1,0 0 0,-1 0 1,1 0-1,0 0 0,0 0 1,0 0-1,-1 0 1,1 0-1,0 0 0,0 0 1,0 0-1,-1 0 1,1 0-1,0 0 0,0 0 1,0 0-1,-1 0 0,1 0 1,0 0-1,0 0 1,0 0-1,0 0 0,-1 0 1,1 0-1,0 0 0,0 0 1,0 0-1,-1-1 1,1 1-1,0 0 0,0 0 1,0 0-1,0 0 0,0 0 1,0-1-1,-1 1 1,1 0-1,0 0 0,0 0 1,0 0-1,0-1 1,0 1-1,0 0 0,0 0 1,0 0-1,0-1 0,0 1 1,0 0-1,0 0 1,0 0-1,0-1 0,0 1 1,0 0-1,0 0 0,0 0 1,0 0-1,0-1 1,0 1-1,0 0 0,0 0 1,0 0-1,0-1 1,1 1-1,-14 5-12,1 2 199,1 1 1,0 0 0,0 1-1,-16 17 1,22-21-26,0 0 1,0 1 0,1 0 0,0 0 0,0 0-1,0 0 1,1 0 0,0 1 0,0 0-1,-3 11 1,6-17-187,0-1 0,0 1 0,0-1 0,0 0 0,0 1 1,0-1-1,0 1 0,0-1 0,0 1 0,0-1 0,0 1 0,0-1 0,0 1 0,0-1 0,1 1 0,-1-1 0,0 0 0,0 1 1,1-1-1,-1 1 0,0-1 0,0 0 0,1 1 0,-1-1 0,0 0 0,1 1 0,-1-1 0,1 0 0,-1 0 0,0 1 1,1-1-1,-1 0 0,1 0 0,-1 0 0,1 1 0,24-2 150,21-12 18,-13-2-147,-25 10-30,1 0 0,0 1 1,1 0-1,-1 1 0,1 0 1,-1 0-1,1 1 0,0 1 1,12-1-1,-21 2-2,0 1 1,0 0 0,-1 0-1,1-1 1,0 1-1,-1 0 1,1 0-1,-1 0 1,1 0-1,-1 0 1,1 0-1,-1 0 1,1 0-1,-1 0 1,0 0-1,0 0 1,0 0-1,1 1 1,-1-1-1,0 0 1,-1 0-1,1 0 1,0 1-1,0 38 98,-1-31-67,1-8 32,1-35 766,-2 24-726,-10-119 109,47 129-1319,-17 0 129,0-1-1,0 0 0,0-1 0,20-6 0,-30 6-493,0-1 0,0-1 0,0 0 0,0 0 0,-1-1 0,9-5 0,7-10-4818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4:44.8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1 4965,'0'0'17211,"-7"12"-16811,6-11-392,-6 9 107,1 0 1,0 0-1,1 1 0,0-1 0,1 1 1,0 1-1,1-1 0,0 0 0,0 1 1,0 12-1,3-23-110,0-1 0,0 1-1,1 0 1,-1-1 0,0 1 0,1-1 0,-1 1 0,1-1 0,-1 1 0,0-1-1,1 1 1,-1-1 0,1 0 0,-1 1 0,1-1 0,-1 0 0,1 1-1,-1-1 1,1 0 0,0 0 0,-1 1 0,1-1 0,-1 0 0,1 0-1,0 0 1,-1 0 0,1 0 0,0 0 0,-1 0 0,1 0 0,-1 0-1,1 0 1,0 0 0,-1 0 0,1 0 0,-1-1 0,1 1 0,0 0-1,-1 0 1,1-1 0,0 0 0,30-12-172,-24 8-411,1-1-1,-2 0 0,1 0 1,-1-1-1,0 0 0,7-8 1,11-29-5718,-12 13-809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4:45.2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0 10890,'0'0'10987,"-9"33"-13229,23-33-993,-5 0-3140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4:45.5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35 362 9097,'-5'9'2706,"1"-1"-2102,0-2-103,0 1-1,1-1 1,0 1-1,1-1 1,-1 1-1,1 0 1,1 0-1,-3 13 1,4-19-455,1-1 1,-1 1-1,0 0 1,0-1-1,0 1 0,0-1 1,1 1-1,-1-1 0,0 1 1,0 0-1,1-1 1,-1 1-1,0-1 0,1 1 1,-1-1-1,1 1 0,-1-1 1,1 0-1,-1 1 1,1-1-1,-1 1 0,1-1 1,-1 0-1,1 0 1,-1 1-1,1-1 0,0 0 1,-1 0-1,1 0 0,-1 1 1,1-1-1,0 0 1,-1 0-1,1 0 0,0 0 1,-1 0-1,1 0 0,0 0 1,-1-1-1,1 1 1,-1 0-1,1 0 0,0-1 1,26-11 1889,-19 3-1608,0-1 1,-1-1-1,0 0 0,-1 0 1,-1 0-1,6-14 1,-6 11-340,2 1 1,-1 0 0,1 0 0,10-13 0,-21 67-204,-38 74 102,42-114-454,0-4-694,12-39-4249,-3 7 635</inkml:trace>
  <inkml:trace contextRef="#ctx0" brushRef="#br0" timeOffset="1">181 0 11723,'0'0'10666,"-42"52"-10121,42-35-321,0 0-192,0-4 32,0 0-64,9-2-256,6-5-641,-3-5-1345,1-1-2531,7-5-5028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4:46.9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18 10730,'0'0'11958,"0"6"-11301,-2 150 1110,2-156-1703,2-3-4,0 0-1,0-1 1,0 1 0,-1-1 0,0 1-1,0-1 1,0 1 0,0-1 0,0-5-1,0 6-26,5-26 15,-2 1 0,2-50 0,-6 76-37,-6 28-284,-18 49 241,16-44 128,8-26 120,5-11 166,29-71-320,-22 46-52,-12 29-8,-4 11-1,-1 4-165,0-1 0,1 1 0,1 0 0,0 0 0,1 0 0,-1 21 0,3-33-62,0-1-1,1 1 0,-1-1 1,0 0-1,0 1 0,1-1 1,-1 1-1,0-1 0,1 0 1,-1 1-1,1-1 0,-1 0 1,1 0-1,-1 1 0,0-1 1,1 0-1,-1 0 0,1 0 1,-1 0-1,1 1 0,-1-1 1,1 0-1,-1 0 0,1 0 1,-1 0-1,1 0 0,-1 0 1,1 0-1,-1 0 0,1 0 1,-1-1-1,1 1 0,-1 0 1,1 0-1,-1 0 1,1-1-1,-1 1 0,0 0 1,1 0-1,-1-1 0,1 1 1,-1 0-1,0-1 0,1 1 1,-1 0-1,0-1 0,1 0 1,11-15-9496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4:07.9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128 145 256,'0'0'1762,"-1"-8"-1234,-9-38 1709,-2-2 4594,6 5 3992,3 234-6655,-1 14-2095,-5-356-1742,20-38-475,-14 214 118,-2-1 0,0 0 1,-12 34-1,0-3 6,-29 115 47,45-161 5,20-50 299,-4-2-291,-3 0 1,-1 0-1,-2-1 1,5-74-1,-29 154-312,5 5 261,1 1 1,2 0-1,-1 57 0,8-99 18,0 1 0,1 0-1,-1-1 1,0 1 0,0-1-1,1 1 1,-1-1-1,0 1 1,1-1 0,-1 1-1,1-1 1,-1 1-1,1-1 1,-1 1 0,1-1-1,-1 0 1,1 1-1,-1-1 1,1 0 0,-1 1-1,1-1 1,0 0-1,0 0 1,-1 0-21,1 0 0,-1 0 0,0 0 0,0 0 0,0 0-1,1 0 1,-1 0 0,0 0 0,0 0 0,0 0 0,1 0 0,-1 0 0,0 1 0,0-1 0,0 0-1,1 0 1,-1 0 0,0 0 0,0 0 0,0 0 0,1 0 0,-1 0 0,0 1 0,0-1-1,0 0 1,0 0 0,0 0 0,1 0 0,-1 1 0,0-1 0,0 0 0,0 0 0,0 0 0,0 1-1,0-1 1,0 0 0,0 0 0,0 0 0,0 1 0,0-1 0,0 0 0,0 0 0,0 0 0,0 1-1,0-1 1,0 0 0,0 0 0,0 0 0,0 1 0,0-1 0,0 0 0,0 0 0,0 0 0,0 1-1,0-1 1,0 0 0,-1 0 0,1 0 0,0 0 0,0 1 0,0-1 0,0 0 0,0 0-1,-1 0 1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4:08.9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39 8840,'0'-30'10135,"0"43"-6193,0 53-2852,-9 237 1840,11-288-2699,5-15 157,5-23 147,-4-26-407,-3 1 0,-2-1 1,-6-86-1,3 121-124,-4-16 15,-2 43-67,-2 48-35,9 18 113,1-34 155,-4 46 1,11-140 2,-1 7-144,0 0 1,-3 0 0,-2 0-1,-4-81 1,2 123-45,-1-1-1,0 1 1,0 0 0,0 0 0,0 0-1,0 0 1,0-1 0,0 1 0,0 0 0,0 0-1,0 0 1,0-1 0,0 1 0,0 0-1,0 0 1,0 0 0,0 0 0,-1-1 0,1 1-1,0 0 1,0 0 0,0 0 0,0 0 0,0-1-1,0 1 1,0 0 0,0 0 0,-1 0-1,1 0 1,0 0 0,0 0 0,0-1 0,0 1-1,-1 0 1,1 0 0,0 0 0,0 0-1,0 0 1,0 0 0,-1 0 0,1 0 0,0 0-1,0 0 1,0 0 0,0 0 0,-1 0 0,1 0-1,0 0 1,0 0 0,-1 0 0,-7 10-69,-4 15-27,5 1-68,2 1 0,1 0 0,0 0 0,3 0 0,0 1 0,5 46 0,-4-73 15,0 0 1,0 0-1,1 0 1,-1-1 0,0 1-1,0 0 1,1 0-1,-1 0 1,1 0-1,-1-1 1,1 1-1,-1 0 1,1 0 0,-1-1-1,1 1 1,0 0-1,-1-1 1,1 1-1,0-1 1,0 1 0,1 0-1,-2-1-136,1 0 1,0 1-1,-1-1 1,1 0-1,0 0 0,-1 0 1,1 0-1,-1 0 0,1 0 1,0 0-1,-1-1 1,1 1-1,0 0 0,-1 0 1,1 0-1,-1-1 1,1 1-1,-1 0 0,1 0 1,0-1-1,-1 1 0,1-1 1,12-15-9048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4:41.6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47 2146,'7'-10'8414,"-7"10"-8115,1 0-1,-1 0 1,1-1-1,-1 1 1,1-1-1,-1 1 1,1 0-1,-1-1 1,1 1-1,-1-1 1,0 1-1,1-1 1,-1 1-1,0-1 1,1 1-1,-1-1 0,0 0 1,0 1-1,0-1 1,0 1-1,1-1 1,-1 1-1,0-1 1,0-1-1,0 2-242,0-1-1,0 0 0,-1 1 0,1-1 0,0 0 1,0 1-1,0-1 0,-1 1 0,1-1 1,0 1-1,-1-1 0,1 0 0,0 1 1,-1-1-1,1 1 0,-1-1 0,1 1 0,0 0 1,-1-1-1,0 1 0,1-1 0,-1 1 1,1 0-1,-1 0 0,1-1 0,-1 1 0,0 0 1,1 0-1,-1-1 0,1 1 0,-1 0 1,0 0-1,1 0 0,-1 0 0,0 0 0,1 0 1,-1 0-1,0 0 0,1 0 0,-1 1 1,1-1-1,-1 0 0,0 0 0,1 0 0,-2 1 1,1-1-56,0 1 1,0-1 0,-1 0 0,1 1-1,0-1 1,0 1 0,0-1 0,0 1 0,0 0-1,0-1 1,0 1 0,0 0 0,0 0-1,0 0 1,0 0 0,0-1 0,0 1-1,1 0 1,-1 1 0,0-1 0,0 2 720,20-30-566,-18 25-166,-1 1-63,-2 16-522,6-8-4713,-10-7 2053,-3 0-1554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4:42.8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40 3716,'-16'-9'8159,"11"5"-3321,3 15-2568,13-48-444,-21 56-359,10-18-1460,0 0-1,0 0 1,-1 0-1,1 0 1,0 0-1,0 0 1,0 0-1,1 0 1,-1 0-1,0-1 1,0 1-1,0 0 1,1 0-1,-1 0 1,0 0-1,1 0 1,-1-1-1,1 1 1,-1 0-1,1 0 1,-1-1-1,1 1 1,0 0-1,-1-1 1,1 1-1,0 0 1,-1-1-1,1 1 1,0-1-1,0 1 1,0-1-1,-1 0 1,1 1-1,0-1 1,0 0-1,0 1 1,0-1-1,0 0 1,0 0-1,0 0 1,1 0-1,37-1 931,-27-7-1828,-12 7 612,0 0 0,0 0 0,0 0 0,0 1 0,0-1 0,0 0 0,-1 0 0,1 0 1,0 1-1,-1-1 0,1 0 0,0 0 0,-1 1 0,1-1 0,-1 0 0,1 1 0,-1-1 0,1 0 0,-1 1 0,1-1 0,-2 0 0,-7-8-7883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4:50.8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3844,'0'0'2338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4:51.4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64 2498,'0'0'3022,"-1"-4"-988,-3-30 1889,3 8 4694,-9 45-5022,-2 1-3144,5 19 126,3 0-1,0 75 1,4-113-540,1-40 97,5-36-130,-6 47 10,-3 40 16,-2 28 87,2 57 1,27-167 923,-19 49-972,-1 0 0,-1 0 1,1-32-1,-23 80-122,16-17-248,-1 0 1,1-1-1,1 1 1,0 0-1,0 1 0,1-1 1,0 0-1,1 0 1,1 17-1,-1-27 48,1 0 0,-1 0 1,1 0-1,-1 0 0,1 1 0,-1-1 0,1 0 0,-1 0 0,0 0 0,1 0 1,-1 0-1,1 0 0,-1 0 0,1 0 0,-1 0 0,1 0 0,-1 0 0,1 0 1,-1-1-1,1 1 0,-1 0 0,1 0 0,-1 0 0,0-1 0,1 1 0,0-1 0,11-11-7637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13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3908,'0'0'17478,"-6"10"-16155,-3 14-633,1 0 0,1 0 0,1 1 0,1 0 0,1 0 0,1 0 0,1 39 0,0-35-512,1 34-16,1-59-179,0-1 0,0 1 0,1-1 0,0 0 0,-1 1 0,1-1 0,0 0 0,0 1 0,1-1 0,-1 0 0,1 0 0,0 0 0,3 4 0,-4-40-667,-7 15 742,0 1 0,-1 1 0,-1-1-1,0 1 1,-1 0 0,-1 1 0,0 0 0,-1 1-1,-1 0 1,-13-12 0,24 25 203,27 5-202,34 5-2562,-40-7 397,0-2 0,-1 0 0,1-1 0,-1-1-1,30-7 1,-20 2-4342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5:03.0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1823 6534,'0'0'14184,"2"-4"-13025,4-7-831,1-1 1,1 1 0,0 1-1,0-1 1,1 1 0,0 1 0,1 0-1,0 0 1,22-14 0,24-23-253,0-7-33,3 2-1,97-66 1,-104 83-26,-2-3 0,-1-2 0,-2-2 0,52-58 0,-31 33 252,123-94-1,-71 63-121,-12 8-126,282-255 155,-262 203-72,-77 81 573,105-94 0,-136 138-492,-7 6 56,-1 0-1,0 0 1,13-17-1,-26 24-322,-9 5-439,-9 5-1267,-23 14-5467,18-11 774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5:03.7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43 8904,'-1'-8'2588,"3"-21"6385,4 23-6206,6 17-2697,25 46 578,-33-47-545,1-1 1,0 0-1,1 0 0,0 0 1,0 0-1,1-1 1,0-1-1,1 1 0,15 11 1,-15-19-1567,-10-11-202,-14-13-2462,13 22 3306,-1 0-1,1 0 1,-1 1 0,0-1 0,0 1-1,1 0 1,-1 0 0,0 0 0,0 0 0,0 1-1,-5 0 1,-9-1-2248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5:04.1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1 172 8776,'0'0'9887,"0"10"-9049,0-6-711,0 0 0,0 1 0,0-1 0,0 0 0,1 0 0,0 0 0,0 0 0,0 1 0,0-1-1,1 0 1,-1 0 0,1-1 0,0 1 0,0 0 0,0-1 0,1 1 0,0-1 0,-1 0 0,1 0 0,0 0 0,0 0 0,1 0 0,-1 0 0,0-1 0,1 0-1,0 0 1,-1 0 0,1 0 0,0 0 0,0-1 0,0 0 0,0 0 0,1 0 0,-1 0 0,5 0 0,-5-2-32,-1 0 0,1 0-1,-1 0 1,1 0 0,-1-1 0,0 1 0,0-1 0,0 0 0,1 0 0,-2 0 0,1-1-1,0 1 1,0-1 0,-1 1 0,1-1 0,-1 0 0,0 0 0,0 0 0,0 0 0,0 0-1,-1-1 1,1 1 0,-1-1 0,2-5 0,3-7-41,-1 0 0,-1 0 0,0-1 0,1-16 0,-6-35 289,-1 25-5827,4 36 1315,5-1-2632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5:10.0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0 260 14542,'0'0'806,"15"3"-683,80 4 185,0-3 1,0-5-1,1-3 1,142-27-1,-237 31-307,226-36 639,329-11 1,-152 54 1380,-165 1-253,345-33 0,-174-35-1425,181-18-723,-582 78 272,107-7-2812,-42 13-2231,-30 7-139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5:22.2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388 82 9321,'0'0'1879,"4"-10"454,-1-2-1428,9-23 626,3 11 2337,-21 37-795,-1 4-3076,-45 55 838,-74 79 0,76-96-589,3 3 0,-66 104 0,110-157-200,0 0 1,1 0 0,-1 1 0,1-1-1,0 1 1,1-1 0,-1 1 0,-1 11-1,3-16-30,1 1 0,-1-1 0,0 1 0,0-1 0,1 1 1,-1-1-1,0 1 0,1-1 0,0 1 0,-1-1 0,1 0 0,0 1 0,0-1 0,0 0 0,0 0 0,0 1 0,0-1 0,0 0 0,0 0 0,0 0 0,0 0 0,1 0 0,-1-1 0,0 1 0,1 0 0,-1 0 0,0-1 1,1 1-1,-1-1 0,1 0 0,-1 1 0,1-1 0,-1 0 0,1 0 0,0 0 0,1 0 0,36 3 499,1-2-1,-1-2 1,59-8 0,121-32 103,-72 11-487,-9 9-50,-80 14-3039,-57 7 2483,0 0 1,0 0-1,0 0 1,0-1-1,0 1 1,0 0 0,0-1-1,0 1 1,0-1-1,0 1 1,0-1 0,-1 1-1,1-1 1,0 0-1,0 1 1,-1-1-1,1 0 1,0 0 0,-1 0-1,1 1 1,-1-1-1,1-1 1,0 1-258,6-10-6933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5:22.9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150 99 14061,'0'0'3550,"-1"13"-1975,-4 18-706,-1 1 0,-1-1 0,-2 0 1,-18 43-1,9-34-213,2-6-217,1 1 0,1 1 0,3 0-1,-9 42 1,28-115 360,20-59-1,-4 21-238,13-45-789,25-102-348,-61 202 568,-8 29-63,-9 28 3,14-31 82,1 0-1,-1 0 0,1 1 0,0-1 0,1 0 0,0 0 0,0 1 0,0-1 0,1 0 1,-1 1-1,2-1 0,-1 0 0,1 0 0,0 0 0,0 0 0,0 0 0,1 0 0,6 10 0,-5-11 12,1 0 0,0 0 0,0-1 0,1 1 0,-1-1 0,1 0 0,0 0 0,0-1 0,0 0 0,0 0 0,1 0 0,-1-1 0,1 0 0,-1 0 0,1-1 0,0 0 0,9 1 0,-3-1-5,0 0 0,0-1 0,0-1 0,-1 0 0,1-1 0,0 0 0,-1-1 0,1 0 0,-1-1 0,0 0 0,0-1 0,-1 0 0,1-1 0,-1-1 0,-1 1 0,1-2 0,-1 1 0,0-2 0,-1 1 0,1-1 0,-2-1 0,0 0-1,0 0 1,0 0 0,-1-1 0,-1 0 0,0 0 0,4-13 0,-13 33-21,-14 28-40,2 1-1,-13 55 1,24-76 28,1 1-1,0 0 1,2 0-1,0 20 1,1-30 12,1 0 0,0 1 0,0-1 0,1 0 0,0 0-1,0 0 1,1-1 0,0 1 0,1 0 0,5 9 0,-3-9-91,43 60-2755,-49-67 2450,1 0 1,0 0 0,-1-1-1,1 1 1,0-1 0,0 1 0,0 0-1,0-1 1,0 0 0,0 1-1,0-1 1,0 1 0,-1-1 0,1 0-1,0 0 1,1 0 0,-1 1-1,1-1 1,4 0-6249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5:23.3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63 0 14798,'0'0'9993,"-5"103"-9032,-13-36-480,2 3-257,1-1-96,6-3-32,9-1-64,0-3-544,11-8-2275,7-11-3523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7:07.1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1774 165 3716,'0'0'85,"-10"-2"214,-6-1-291,-73-19 1450,81 19-1355,1 1 0,-1-2 0,1 1 0,0-1 0,0 0 0,0-1 0,1 1 1,-1-1-1,1-1 0,-8-8 0,8 5-108,-2 0 0,1 1 1,-1 0-1,0 0 1,-1 1-1,-10-7 0,13 10-6,-1 1-1,1 0 1,-1 1-1,0 0 0,0 0 1,1 0-1,-1 1 0,-1 0 1,1 0-1,-13 1 1,-9 1 41,0 2 0,0 0 0,0 2 0,-40 12 0,-112 47 613,51-16 304,54-23-543,-117 42-100,157-52-212,0 2-1,2 1 0,-42 29 0,30-13 37,1 2 0,2 2 0,1 1 0,-40 51 0,57-58-81,1 1 0,1 1 1,2 1-1,1 1 1,2 1-1,-21 60 0,28-62 77,1 0-1,2 1 0,1 0 1,2 0-1,1 1 0,2-1 1,5 70-1,0-85-110,1 1 0,0-1 1,2 0-1,0-1 0,2 1 0,0-2 1,1 1-1,1-1 0,1 0 0,0-1 1,2 0-1,0-1 0,1 0 0,28 25 1,-9-14 17,1-3 0,1 0 0,1-3 0,1-1 1,1-1-1,1-2 0,1-2 0,0-2 0,66 15 0,-14-11-4,0-4-1,1-4 0,123-3 0,-162-9-14,0-2 1,0-3-1,-1-2 1,0-3-1,-1-2 0,0-2 1,-1-2-1,58-30 0,-51 18 6,-1-2 0,-2-2-1,-1-3 1,-2-2 0,-1-2-1,65-71 1,-93 87-10,-1-1 1,-1-1-1,-1-1 0,-2-1 1,-1 0-1,23-55 1,-32 64-1,-2 0 0,0 0 0,-2-1 0,0 1 1,-1-1-1,-1 0 0,-2 0 0,1 0 0,-2 0 1,-1 0-1,-1 1 0,-6-26 0,-4-3 7,-3 1-1,-1 0 0,-3 2 0,-2 0 1,-1 1-1,-3 1 0,-1 1 0,-40-46 0,46 67 15,0 1-1,-1 1 1,-2 1-1,0 1 1,0 1-1,-2 1 1,0 2-1,0 0 0,-2 2 1,1 1-1,-2 1 1,1 1-1,-1 2 1,-42-6-1,27 8-47,0 2-1,-1 2 0,0 2 1,1 1-1,-1 3 1,1 2-1,0 1 1,-84 29-1,-107 61-2505,126-47-768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7:15.9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51 68 10314,'0'0'1660,"-8"0"-1009,-26 2-101,26-2 37,24 0 22,114-11 854,-16 0-1453,1527-27 2398,-1548 37-1807,0 4 1,136 23-1,-223-25-537,21 4 563,48 3 1,-75-8-190,0-28-7063,0 5 1334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8:34.8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1710 103 5221,'-11'4'-598,"-63"22"828,-39 14 221,100-36-222,0-1 0,0-1 0,0 0 1,0 0-1,-1-2 0,-20 0 0,24-2-193,0-1 1,0 0 0,0 0-1,1-1 1,-1-1-1,1 1 1,-14-11-1,10 7-23,-1 0 0,-27-10 0,11 9 134,0 3 0,0 0 0,0 2 0,-1 1 0,0 2 0,1 1 0,-1 1 0,0 1 0,1 2 0,-42 11 0,-34 13 400,-159 66 0,172-58-322,53-22-107,1 2 0,0 2 0,-71 45 0,96-53-115,1 1 0,-1 1-1,2 0 1,0 0 0,0 1-1,1 1 1,1 0 0,0 0-1,1 1 1,0 0 0,1 1-1,-8 23 1,11-25-19,1 0 1,0 0-1,1 0 0,1 0 1,0 0-1,1 1 0,0-1 0,1 1 1,1-1-1,0 1 0,1-1 1,1 0-1,0 0 0,8 23 1,-4-21-20,1-1 0,1 1 1,0-2-1,0 1 0,2-1 1,0-1-1,0 0 0,1 0 1,1-1-1,0-1 0,29 19 1,-7-9 31,1-1 1,1-3-1,0 0 1,2-3-1,0-1 1,0-2-1,1-1 1,66 6-1,33-4 12,159-7-1,-288-5-8,57-1 18,0-3 0,0-3-1,-1-3 1,118-32 0,-154 33-10,-1-2 0,-1 0 0,0-2 0,-1-1 0,0-1 0,-1-2 0,-1 0 0,0-2 0,-1 0 0,-2-2 0,0 0 0,33-43 0,-46 52 20,-2 0 0,1 0 0,-2-1 1,0 0-1,0 0 0,-1 0 0,-1-1 1,0 0-1,-1 0 0,0 0 0,-1 0 0,-1 0 1,0 0-1,-1-1 0,-1 1 0,0 0 1,-4-17-1,1 11-5,-2 1 1,-1-1-1,0 1 1,-1 0-1,-1 1 1,-1-1-1,-1 2 1,0 0-1,-1 0 1,-1 1-1,-18-18 1,-4 2-1,-1 0 1,-1 3 0,-2 0 0,0 3-1,-2 1 1,-1 3 0,-1 1-1,-68-23 1,55 26 8,-1 2 0,-1 2 0,0 3 0,-1 3 0,0 2 0,-85 3 0,112 5-75,1 1-1,0 2 0,0 1 0,1 1 0,-1 1 0,-47 22 0,22-3-1097,1 2-1,-70 50 1,42-23-3306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14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10474,'0'0'13100,"-9"7"-12080,0-1-802,-1 1 101,0 1 1,1 0-1,0 0 1,0 1 0,-12 15-1,21-23-301,1 0-1,-1-1 0,0 1 0,1-1 1,-1 1-1,1-1 0,-1 1 0,1-1 1,-1 1-1,1-1 0,-1 1 0,1-1 1,-1 1-1,1-1 0,0 0 0,-1 1 1,1-1-1,-1 0 0,1 0 0,0 1 1,-1-1-1,1 0 0,0 0 0,0 0 1,-1 0-1,1 0 0,0 0 0,-1 0 1,1 0-1,1 0 0,32 4-54,-29-4-12,9 1-251,43 6-639,-54-6 919,1-1 1,-1 1 0,1 0 0,-1 0-1,0 1 1,1-1 0,-1 1 0,0-1-1,0 1 1,0 0 0,0 0 0,3 4-1,-5-5 82,0 0 0,0 1-1,0-1 1,-1 1-1,1-1 1,-1 1 0,1-1-1,-1 1 1,0-1 0,0 1-1,1-1 1,-1 1 0,0-1-1,0 1 1,0 0-1,-1-1 1,1 1 0,0-1-1,-1 1 1,1-1 0,-1 1-1,1-1 1,-1 1 0,0-1-1,1 0 1,-1 1-1,0-1 1,0 0 0,0 1-1,0-1 1,0 0 0,0 0-1,-1 0 1,1 0 0,0 0-1,-2 1 1,-48 32 775,42-29-857,0-1 0,0 0-1,-1 0 1,1-1 0,-19 4 0,-4-10-4786,21-5-1296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5:17.73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111 0 6790,'-9'1'1645,"-2"-1"-1220,-4 0 1136,0 1-1,0 1 1,-30 7-1,46-9-1508,-1 0-1,0 0 1,0 0-1,0 0 1,1 0-1,-1 0 1,0 0-1,0 0 1,0 0-1,0 1 0,1-1 1,-1 0-1,0 0 1,0 0-1,0 0 1,0 0-1,0 1 1,0-1-1,0 0 1,1 0-1,-1 0 1,0 1-1,0-1 1,0 0-1,0 0 0,0 0 1,0 0-1,0 1 1,0-1-1,0 0 1,0 0-1,0 0 1,0 1-1,0-1 1,0 0-1,0 0 1,0 0-1,0 1 1,-1-1-1,1 0 1,0 0-1,0 0 0,0 0 1,0 1-1,0-1 1,0 0-1,0 0 1,-1 0-1,1 0 1,0 0-1,0 1 1,0-1-1,0 0 1,-1 0-1,1 0 1,0 0-1,0 0 0,0 0 1,0 0-1,-1 0 1,17 5 753,60 7-71,0-4 0,0-3 0,83-5 0,-79-1-531,254-1 109,364 5 353,-500 16-46,-59-3 300,-139-17-950,0 1 0,0 0-1,-1 0 1,1-1 0,0 1 0,0 0 0,0 0 0,-1-1 0,1 1 0,0 0 0,0-1 0,0 1 0,0 0 0,0-1 0,0 1 0,0-1-1,0 1 1,0 0 0,0-1 0,0 1 0,0 0 0,0-1 0,0 1 0,0 0 0,0-1 0,0 1 0,0 0 0,0-1 0,0 1 0,1 0-1,-1-1 1,0 1 0,0 0 0,0-1 0,1 1 0,-1 0 0,0 0 0,0-1 0,1 1 0,-1 0 0,0 0 0,0 0 0,1-1-1,-1 1 1,0 0 0,1 0 0,-1 0 0,0 0 0,1 0 0,-1-1 0,1 1 0,-1 0 0,0 0 0,1 0 0,-1 0 0,0 0 0,1 0-1,-1 0 1,0 0 0,1 1 0,-1-1 0,0 0 0,1 0 0,-1 0 0,0 0 0,1 0 0,-1 0 0,0 1 0,1-1 0,-5-13-7478,4 2-686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5:18.21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73 90 8392,'0'0'1254,"-7"-10"545,3 4-1190,-28-44 1232,30 48-1352,0-1 1,0 1 0,0 0 0,0 0 0,0-1-1,-1 2 1,1-1 0,-1 0 0,0 0-1,-2-1 1,4 3 81,4 12 123,8-3-528,0 0-1,0-1 0,1 0 0,0-1 0,0-1 0,1 1 1,0-2-1,20 6 0,-15-4-93,56 18 152,0-4 1,154 22-1,-165-33 390,-62-10-554,0 0 0,1 0-1,-1 0 1,1 1 0,-1-1 0,0 0 0,1 1 0,-1-1 0,0 1-1,1-1 1,-1 1 0,0 0 0,0-1 0,1 1 0,-1 0 0,0 0 0,0 0-1,0 0 1,0 0 0,0 0 0,1 1 0,-2-1-13,0 0-1,0 1 1,0-1 0,0 0 0,0 0-1,0 0 1,-1 0 0,1 0-1,0 0 1,0 0 0,-1 0 0,1 0-1,0 0 1,-1 0 0,1 0 0,-1 0-1,0-1 1,1 1 0,-1 0-1,0 0 1,0 1 0,-7 6 303,-1 0 1,0-1-1,-17 12 1,24-18-319,-128 79 748,-72 51 484,175-110-2455,-34 35 0,45-39-378,2 0 0,-1 1 0,-11 21 0,17-25-5664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5:20.75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48 7934 5701,'-3'7'194,"-4"10"856,-1 0 0,-1 0 0,-12 16 0,32-38 2560,15-10-2549,29-29 16,-3-3 0,65-75-1,-30 30-954,7-3-42,431-459 1549,-133 169 334,-282 284-1940,21-19-48,270-260-52,188-151 591,-292 277-446,52-64 510,252-214 713,122-102-1275,-42 44 185,-71 66-77,-549 468-88,1042-930 126,-186 177 118,-596 516 166,165-171-340,-476 454-59,-6 7-11,-1 0 1,1 0-1,-1 0 0,0-1 1,0 1-1,0-1 0,-1 0 1,1 0-1,-1 0 0,0 0 1,0-1-1,-1 1 0,3-6 1,-5 9-37,1 1 0,-1-1 1,1 1-1,0 0 1,-1-1-1,1 1 0,-1 0 1,1-1-1,-1 1 0,1 0 1,-1 0-1,0 0 0,1-1 1,-1 1-1,1 0 1,-1 0-1,1 0 0,-1 0 1,0 0-1,1 0 0,-1 0 1,1 0-1,-1 0 0,0 0 1,1 0-1,-1 0 1,1 1-1,-1-1 0,1 0 1,-2 1-1,2-1-136,-1 0 0,1 0 0,-1 0-1,1 1 1,-1-1 0,1 0 0,-1 0 0,1 1 0,-1-1 0,1 0-1,0 1 1,-1-1 0,1 0 0,0 1 0,-1-1 0,1 1-1,0-1 1,-1 0 0,1 1 0,0-1 0,0 1 0,-1-1 0,1 1-1,0-1 1,0 1 0,0-1 0,0 2 0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6:25.7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245 0 4837,'-9'3'1025,"-20"3"96,-75 22 3043,92-24-3631,0 1 0,0 0 0,1 0 0,0 1 0,0 0 0,-16 13 0,27-19-499,0 0 1,-1 1-1,1-1 0,-1 0 1,1 0-1,0 1 1,-1-1-1,1 0 0,-1 1 1,1-1-1,0 0 0,0 1 1,-1-1-1,1 1 0,0-1 1,0 0-1,-1 1 0,1-1 1,0 1-1,0-1 0,0 1 1,0-1-1,-1 1 0,1-1 1,0 1-1,0-1 0,0 1 1,0-1-1,0 0 1,0 1-1,1-1 0,-1 1 1,0-1-1,0 1 0,0-1 1,0 1-1,0-1 0,1 1 1,-1-1-1,0 0 0,0 1 1,1-1-1,-1 1 0,0-1 1,1 0-1,-1 1 0,0-1 1,1 0-1,-1 0 1,1 1-1,-1-1 0,0 0 1,1 0-1,-1 1 0,1-1 1,-1 0-1,1 0 0,-1 0 1,1 0-1,-1 0 0,1 0 1,-1 0-1,1 0 0,0 0 1,35 6 58,-34-6-17,357 5 2507,52 4-1594,-372-6-932,1069 116 1402,-1020-110-530,-128-41 1147,26 22-312,-2-3-8332,17 12 6090,-1 1-1,1-1 1,0 0-1,0 1 1,1-1 0,-1 1-1,0-1 1,0 1-1,0 0 1,0 0-1,0-1 1,0 1-1,0 0 1,1 0 0,-1 0-1,0 0 1,0 0-1,0 0 1,0 0-1,2 1 1,17-2-4759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6:26.3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106 46 8264,'0'0'3731,"-9"-6"-1675,-25-21-279,28 17 2151,13 7-3057,15 5-1247,-22-2 534,35 9-20,0 1 1,-1 1-1,51 25 1,1 0-69,11-3-27,-56-21-9,-1 2 0,66 33-1,-104-46-14,1 1-1,-1-1 1,0 0-1,0 0 0,0 1 1,0-1-1,0 1 1,0 0-1,0 0 1,-1-1-1,1 1 0,-1 0 1,1 0-1,-1 1 1,0-1-1,0 0 0,0 0 1,0 1-1,0-1 1,0 0-1,-1 1 1,1-1-1,0 5 0,-2-3 3,1 0-1,-1 0 0,0 0 0,0 0 0,-1-1 1,1 1-1,-1 0 0,0-1 0,0 1 0,0-1 1,0 0-1,-1 1 0,-3 3 0,-9 8 26,0-2 0,-1 1 1,-1-2-1,-27 17 0,-10-1 599,0-2 1,-101 32-1,99-40-306,0 3-1,-94 51 1,148-71-400,1 0 1,-1 0-1,0 0 0,0 0 0,1 1 1,-1-1-1,1 1 0,-1-1 1,1 1-1,0 0 0,-1-1 0,1 1 1,0 0-1,-1 2 0,2-3-52,0 0 1,0-1-1,0 1 0,0 0 0,0-1 1,1 1-1,-1 0 0,0-1 0,0 1 0,1 0 1,-1-1-1,0 1 0,1 0 0,-1-1 1,0 1-1,1-1 0,-1 1 0,1-1 1,-1 1-1,1-1 0,-1 1 0,1-1 0,-1 0 1,1 1-1,0-1 0,-1 0 0,1 1 1,-1-1-1,1 0 0,0 0 0,-1 1 0,1-1 1,0 0-1,-1 0 0,1 0 0,0 0 1,0 0-1,-1 0 0,1 0 0,0 0 1,-1 0-1,2-1 0,30 2-5647,8-4-3097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6:37.2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1890,'0'0'224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6:38.3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 3748,'0'0'3240,"4"2"880,14 12-3537,-4 0-409,0 0-1,2-1 1,22 16-1,30 26 51,-57-45-187,1-1-1,0 0 1,0-1-1,23 12 0,-22-14-22,-1 1-1,0 0 0,0 1 0,-1 1 1,17 15-1,-16-13-46,0-1-1,0-1 1,1 0 0,0 0 0,0-2-1,28 12 1,-27-13-5,-1 0 1,0 1-1,0 0 1,-1 1-1,0 0 0,0 1 1,-1 0-1,15 16 1,-12-7 127,2-1 0,0 0 0,0-1 1,2-1-1,0 0 0,1-2 0,0 0 0,1-1 1,39 17-1,-37-17 239,0 1 1,-1 1 0,0 1-1,-1 0 1,-1 2-1,34 37 1,30 25 21,-16-21-209,81 64 352,-136-112-387,-1 0 0,0 1 1,0 1-1,-1 0 1,-1 0-1,0 1 0,9 18 1,-11-19-40,0 1 0,1-1 1,0-1-1,1 0 1,0 0-1,1 0 0,0-2 1,1 1-1,12 8 0,5-3-394,27 19 573,-29-6-7940,-25-24 2456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6:38.9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1 235 7335,'1'3'251,"-1"0"0,1 0 0,0 0 0,0 0 0,1-1 0,-1 1 0,0 0 0,1 0-1,0-1 1,0 1 0,0-1 0,0 0 0,0 1 0,0-1 0,0 0 0,1 0 0,-1 0 0,1-1 0,0 1 0,3 1 0,61 29 2603,-65-31-2752,22 8 286,0-2 0,0-1 0,0 0 0,1-2 0,-1-1 0,1-1 0,0-1 0,41-3 0,-62 1-266,0 0 1,0 0 0,0-1 0,0 1-1,-1-1 1,1 0 0,0 0-1,-1 0 1,1 0 0,-1-1-1,0 0 1,0 1 0,0-1 0,0 0-1,0 0 1,0-1 0,-1 1-1,0-1 1,1 1 0,-1-1 0,-1 0-1,1 1 1,-1-1 0,1 0-1,-1 0 1,1-8 0,3-8 40,-2 0 0,0 0 1,-1-42-1,-2 53-368,0 1-1,-1 0 1,0-1-1,-1 1 1,0 0-1,0 0 1,-1 0 0,-5-13-1,-7-4-3434,-5 1-3277,6 8-1710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6:50.1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254 1 7751,'-51'15'4324,"37"-12"-4044,0-2 1,0 0-1,-23-1 0,-1 2-817,29-1-466,0 0 0,1-1 0,-1 0 0,0 0 0,0-1-1,-13-3 1,11-2-2008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6:50.4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1026 28 1217</inkml:trace>
  <inkml:trace contextRef="#ctx0" brushRef="#br0" timeOffset="1">957 47 3716,'-36'9'2338,"-4"-2"-1121,6-3-32,0-4-737,5 0-319,-1-7-258,1-5-95,-5-2 256,-1 1 32,1 2-128,-11 3-384,-4 6-577,-8 2-993,-3 0-416</inkml:trace>
  <inkml:trace contextRef="#ctx0" brushRef="#br0" timeOffset="2">114 53 1634,'-57'7'832,"1"-2"-2209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15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0 160 14189,'0'0'6524,"4"-9"-5456,-1 3-940,1-1 0,-1 1 1,1 0-1,0 0 1,1 0-1,0 0 0,0 1 1,0 0-1,0 0 1,1 0-1,0 1 0,0-1 1,0 1-1,0 1 1,1-1-1,-1 1 0,1 1 1,10-4-1,-16 6-122,0 0 0,-1 0-1,1 0 1,-1 0 0,1 0 0,0 0-1,-1 0 1,1 1 0,0-1-1,-1 0 1,1 0 0,-1 1-1,1-1 1,0 0 0,-1 1 0,1-1-1,-1 0 1,1 1 0,-1-1-1,0 1 1,1-1 0,-1 1 0,1-1-1,-1 1 1,0-1 0,1 1-1,-1 0 1,0-1 0,0 1 0,1-1-1,-1 1 1,0 0 0,0-1-1,0 1 1,0 0 0,0-1 0,0 1-1,0 0 1,0-1 0,0 1-1,0-1 1,0 1 0,0 0 0,0-1-1,-1 1 1,1 0 0,0-1-1,0 1 1,-1-1 0,1 1-1,-1 0 1,-13 36 562,1-13-240,7-14-232,0 0 0,1 0 0,0 0 0,1 1-1,0 0 1,0 0 0,1 0 0,1 0 0,-3 22 0,6-32-72,-1 0 1,0 0 0,1 0 0,-1 0-1,1 0 1,-1 0 0,1 0-1,0 0 1,-1 0 0,1-1 0,0 1-1,-1 0 1,1 0 0,0-1-1,0 1 1,0-1 0,0 1 0,0 0-1,0-1 1,0 0 0,0 1 0,0-1-1,0 0 1,0 1 0,0-1-1,0 0 1,0 0 0,0 0 0,0 0-1,0 0 1,0 0 0,0 0 0,0 0-1,0 0 1,0-1 0,0 1-1,0 0 1,2-2 0,43-13 911,-32 7-716,-1 0-1,0-1 1,-1-1-1,0 0 1,0-1-1,17-21 1,-23 25-126,-1 0 0,1 0-1,-2-1 1,1 0 0,-1 0 0,-1 0 0,1 0 0,-1 0 0,-1-1-1,1 0 1,-1 1 0,-1-1 0,1-12 0,-15 45-265,11-14 147,-1 0 0,1 1 0,1-1 0,0 1 0,0-1 0,1 1 0,2 18 0,-2-28 23,1 0 1,-1 0 0,0 0-1,1 0 1,-1 0 0,1 0-1,-1 0 1,1 0 0,0 0-1,-1 0 1,1 0 0,0-1-1,-1 1 1,1 0 0,0 0-1,0-1 1,0 1 0,0-1-1,0 1 1,0-1 0,0 1-1,0-1 1,0 1 0,0-1-1,0 0 1,0 1 0,0-1-1,0 0 1,0 0 0,0 0-1,0 0 1,0 0 0,0 0-1,0 0 1,0 0 0,0-1-1,0 1 1,0 0 0,0-1-1,0 1 1,0-1-1,0 1 1,0-1 0,0 1-1,2-2 1,2-1 56,0 1 0,0-1 0,0-1 0,0 1 0,-1-1 0,1 1 0,4-7 0,-2 1 5,-1-1 0,-1 0 0,1 0 0,-2 0 0,1-1 0,-1 1 0,-1-1 0,0 0 0,0 0 0,-1-1 0,-1 1 0,0 0 0,-1-13 0,0 24-63,0 0 0,0 0-1,0 0 1,0 1 0,-1-1-1,1 0 1,0 0 0,0 0 0,0 0-1,0 0 1,-1 0 0,1 0-1,0 0 1,0 0 0,0 0-1,-1 0 1,1 0 0,0 0-1,0 0 1,0 0 0,-1 0 0,1 0-1,0 0 1,0 0 0,0 0-1,-1 0 1,1 0 0,0 0-1,0 0 1,0 0 0,-1-1 0,1 1-1,0 0 1,0 0 0,0 0-1,0 0 1,-1 0 0,1-1-1,0 1 1,0 0 0,0 0-1,0 0 1,0 0 0,0-1 0,0 1-1,0 0 1,0 0 0,-1 0-1,1-1 1,0 1 0,0 0-1,0 0 1,-9 18-111,7-11 87,-1 6 7,-1 0-1,2 0 1,0 1 0,0-1-1,1 1 1,1 0-1,2 22 1,-2-35-28,1 0 0,-1 0 0,1-1 1,-1 1-1,1 0 0,-1 0 0,1 0 0,0-1 0,-1 1 1,1 0-1,0-1 0,0 1 0,-1 0 0,1-1 0,0 1 0,0-1 1,0 1-1,0-1 0,0 0 0,0 1 0,-1-1 0,1 0 1,0 0-1,0 0 0,0 1 0,0-1 0,0 0 0,0 0 1,0 0-1,0-1 0,0 1 0,0 0 0,0 0 0,0 0 1,0-1-1,0 1 0,1-1 0,2 0-539,0-1-1,0 1 1,0-1 0,0 0 0,0 0-1,0 0 1,5-4 0,9-14-4304,0-3-3305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6:50.84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3513 10 8648,'-50'9'952,"-1"-3"-1,-79 1 1,67-9-1432,-106-17 0,137 15 461,0 0 0,0 2 0,0 2 0,0 1 0,0 1 0,0 2-1,0 1 1,1 1 0,0 2 0,0 1 0,-39 18 0,9-2-14,-85 23 0,120-42-404,1 0-1,-1-2 1,0-2-1,-1 0 1,1-1-1,-37-5 0,4-6-2039</inkml:trace>
  <inkml:trace contextRef="#ctx0" brushRef="#br0" timeOffset="1">1764 118 5605,'-65'9'2082,"-3"-1"-608,5 1-642,0-3-511,2-1-225,5-5-128,2 0-481,0-5-960,-4-9-1057,-3-3-3204</inkml:trace>
  <inkml:trace contextRef="#ctx0" brushRef="#br0" timeOffset="2">608 192 5894,'-74'29'1249,"5"-4"-32,1-8-544,9-7-417,1-5-128,-1-5-96,4 0-320,0-10-673,-1-6-801,2-3-832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6:51.2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1302 0 2851,'-50'2'994,"-1"1"0,0 3 1,-70 17-1,78-14-930,-1-2 0,1-2 0,-1-2 0,0-2 0,0-2 0,0-2 0,0-1 0,-44-11 0,47 8 329,-76-3 0,76 10 1104,1 2 0,-1 1 0,-71 17 1,102-18-1345,0 1 0,-1-2 1,0 1-1,-11-1 1,17-1-278,1-1 1,0 1-1,0-1 1,0 0-1,-1 0 1,1-1-1,0 1 1,0-1-1,1 0 1,-1 0 0,0 0-1,-6-5 1,5 4-660,0 0 1,0 0-1,-1 0 1,1 0-1,-1 1 1,-9-3-1,-14-1-7080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6:52.27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193 0 4612,'0'0'7864,"0"8"-6727,-3 33-509,-2 0 0,-18 67 0,-1 10-163,-51 560 2145,75-650-2660,-3 50-490,-6-29-3114,8-47 3326,1 0-1,-1-1 0,0 1 1,1 0-1,-1 0 0,0-1 1,0 1-1,0 0 0,0-1 1,-1 1-1,1-1 0,0 1 1,-1-1-1,1 0 0,-1 0 1,1 1-1,-1-1 0,1 0 1,-1 0-1,0 0 0,0-1 1,-1 2-1,-18 2-5831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6:52.6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20 92 9353,'0'0'3747,"-4"9"-2620,1 0-938,0 0 0,0 0 1,1 1-1,0 0 0,1-1 1,0 1-1,0 0 0,1 0 1,1-1-1,-1 1 0,2 0 1,-1 0-1,1-1 0,7 19 1,0 0-38,1-1 1,2-1 0,17 31 0,-26-51-129,0 0 0,1 0 1,0-1-1,0 1 1,0-1-1,1 0 1,0 0-1,0 0 1,0-1-1,1 0 0,-1 0 1,1 0-1,0-1 1,0 0-1,0 0 1,0 0-1,1-1 1,-1 0-1,11 2 1,-13-4 29,1 0 0,-1-1 0,0 0 0,0 0 0,1 0 1,-1 0-1,0 0 0,0-1 0,0 0 0,-1 0 1,1 0-1,0 0 0,-1-1 0,1 1 0,-1-1 1,0 0-1,0 0 0,5-7 0,8-8 72,-2-1 0,15-26 1,-15 23-78,-12 19-88,153-223 31,-79 135-5646,-59 69 796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6:53.42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184 94 5990,'5'-11'1825,"3"-5"-680,12-23 1005,-9 12 5601,-22 57-6940,-1-1 0,-24 41-1,-7 17-653,15-27-124,3 2 0,3 1 1,-26 119-1,46-134-42,2-47 2,0 0 0,0 0 0,0-1-1,0 1 1,1 0 0,-1 0 0,0-1 0,0 1 0,1 0-1,-1-1 1,1 1 0,-1 0 0,0-1 0,1 1-1,-1-1 1,1 1 0,0 0 0,-1-1 0,1 1 0,-1-1-1,2 1 1,-1-1-16,0 0 0,0 0 1,0 0-1,1 0 0,-1 0 0,0 0 0,0 0 0,0 0 0,0 0 0,0-1 0,0 1 1,0 0-1,1-1 0,-1 1 0,0-1 0,0 0 0,0 1 0,-1-1 0,2 0 0,6-5-264,-2 0-1,1-1 0,-1 1 0,0-1 0,0 0 0,-1-1 0,1 0 0,-2 1 0,1-2 0,4-12 1,-1 1-1734,-1 0 1,0 0 0,5-32 0,-5-10-7146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6:53.76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88 10186,'0'0'9032,"23"-31"-8904,6 22-64,5-3-64,-5-2-929,-4 2-1985,-10 2-2852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6:54.1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46 159 13325,'-5'8'752,"0"-1"-591,0-1-19,1 0 1,0 0-1,0 1 1,1-1-1,0 1 1,0 0-1,0 0 1,1 0-1,-2 12 1,4-19-118,0 0 1,0 1-1,1-1 0,-1 0 1,0 1-1,0-1 0,1 0 1,-1 0-1,0 1 0,0-1 1,1 0-1,-1 0 0,0 0 1,1 1-1,-1-1 0,0 0 1,1 0-1,-1 0 0,0 0 1,1 0-1,-1 0 0,1 0 1,-1 0-1,0 0 0,1 0 1,-1 0-1,0 0 0,1 0 1,-1 0-1,1 0 0,-1 0 1,0 0-1,1 0 0,-1 0 1,0 0-1,1-1 0,-1 1 1,0 0-1,1 0 0,-1 0 1,0-1-1,0 1 0,1 0 1,-1-1-1,1 1 0,18-12 497,6-11-337,-1-2 1,41-51 0,-42 46-91,53-51 0,-76 80-91,0 1 0,0 0 0,0-1 0,1 1 0,-1 0 0,0 0-1,0-1 1,0 1 0,1 0 0,-1 0 0,0 0 0,0-1 0,0 1 0,1 0 0,-1 0 0,0 0 0,1 0 0,-1-1-1,0 1 1,0 0 0,1 0 0,-1 0 0,0 0 0,1 0 0,-1 0 0,0 0 0,1 0 0,-1 0 0,0 0-1,1 0 1,-1 0 0,0 0 0,1 0 0,-1 0 0,0 0 0,0 0 0,1 1 0,-1-1 0,0 0 0,1 0-1,-1 0 1,0 0 0,0 1 0,1-1 0,-1 0 0,0 0 0,0 1 0,0-1 0,1 0 0,-1 0 0,0 1-1,0-1 1,0 0 0,0 0 0,0 1 0,1 0 0,-1 29 523,-11 38 592,8-60-1011,-10 45 287,3-1-1,1 1 1,-1 60-1,10-109-397,0 0-1,0-1 0,1 1 0,-1 0 0,1-1 0,0 1 1,0-1-1,0 1 0,1-1 0,-1 1 0,1-1 0,2 5 1,-3-7-170,0 0-1,0 0 1,0 0 0,0-1 0,0 1 0,0 0 0,1 0 0,-1-1 0,0 1 0,0-1 0,1 1 0,-1-1-1,0 1 1,0-1 0,1 0 0,-1 1 0,0-1 0,1 0 0,-1 0 0,1 0 0,-1 0 0,0-1 0,1 1 0,-1 0-1,0 0 1,0-1 0,1 1 0,-1-1 0,0 1 0,0-1 0,1 1 0,-1-1 0,0 0 0,0 0 0,0 0-1,2-1 1,21-25-10957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8:57.77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1 129 5926,'0'0'5632,"13"-4"-5045,57-12 313,1 2-1,1 3 1,74-1 0,234 21-191,-232 3-487,104 10 1664,278-11-1,-430-20-1184,-1-3-1,0-5 1,106-33 0,-168 40-782,15-3 1758,-40 8-3445,-17 3-3708,-7 1 1557,-2-6-538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8:58.1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86 37 9321,'-9'-4'1249,"-68"-28"3689,83 32-1871,31 2-2872,24 10-59,311 79 1105,-361-88-1218,-1 1-1,0 0 1,0 1 0,0 0-1,-1 0 1,1 1 0,-1 0 0,-1 1-1,14 13 1,-19-17-9,0 1 0,-1-1 0,0 1 0,1-1-1,-1 1 1,-1 0 0,1 0 0,0 0 0,-1 0 0,0 0 0,0 0 0,0 0 0,-1 0 0,1 1-1,-1-1 1,0 0 0,0 0 0,0 0 0,-1 1 0,1-1 0,-1 0 0,0 0 0,-1 0-1,1 0 1,-1 0 0,1 0 0,-1 0 0,-3 3 0,-7 14 283,-1-1 0,-1 0-1,-1-2 1,-29 30 0,-80 62 1096,80-73-827,-128 101 395,169-137-3567,12-12 235,5-8-996,11-22-4758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7:38.5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1948 207 5733,'0'0'11515,"-6"-1"-11072,-56-8 548,0 2 1,-69 2-1,-133 12 42,238-5-1041,-72 2 606,-1-4 0,-189-25 0,268 22-342,-169-25 577,140 21-562,-64-17 0,69 13-14,-80-10 1,-230 12 1599,335 7-3934,30-8-3525,3 0 4404,10-11-2715,0-5-1271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8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16796,'8'45'1664,"10"-7"-1040,4-1-272,5-1 944,2 0-535,8-1-313,1 0-56,2 0-288,2-1-120,-4 3-160,-3-1-48,-6-2-232,-4-2-113,-10-6-351,-4-4-120,-14-13 696,-7-6-176,-13-12-72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15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17232,'0'0'5830,"-52"58"-3748,43-38-641,4 2-544,5-3-673,0-1-160,0 1-64,10-1-160,5 1-993,-6-4-865,0-3-672,-2-7-1186,2-5-2754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7:39.55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187 476 3267,'2'4'438,"8"28"2777,-7-13 6216,-12-51-7124,-9-6-1735,-2 0 0,-1 1 1,-1 2-1,-39-47 1,51 68-563,-6-4 76,13 15-49,0 0 0,0 1 0,1-1 0,-1-1 0,1 1 0,0 0 0,0 0 0,-2-6 0,4 8-35,0 0-1,-1 0 1,1-1 0,1 1-1,-1 0 1,0 0-1,0-1 1,0 1-1,1 0 1,-1 0 0,0-1-1,1 1 1,-1 0-1,1 0 1,0 0-1,-1 0 1,1 0 0,0 0-1,0 0 1,0 0-1,-1 0 1,1 0-1,0 0 1,0 1 0,0-1-1,0 0 1,0 1-1,1-1 1,-1 1-1,0-1 1,2 0-1,197-92 101,-183 84-162,6-5 122,0 2 0,1 0 1,34-10-1,-50 19-152,-1 1 0,1 1 1,0-1-1,1 1 0,-1 1 0,0 0 0,0 0 0,0 0 0,0 1 0,0 0 0,0 1 0,0 0 0,0 0 1,0 0-1,9 6 0,-9-5-571,0 1 1,-1-1 0,1 0-1,1-1 1,-1 0 0,0 0-1,0-1 1,1 0 0,9 0-1,15-1-3562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8:59.1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37 5509,'9'-1'6795,"7"-3"-3995,51-10-1371,62 2-505,0 6-1,172 14 1,20 25-859,119 5 435,-372-36-311,-26 0-115,0-1 0,52-7 1,-93 6-124,-1 0 0,1 0 0,0 0 0,-1 0 0,1 0 0,0 0 0,-1 0 0,1 0 0,0 0 0,-1 0 0,1-1 0,0 1 1,-1 0-1,1 0 0,-1-1 0,1 1 0,-1 0 0,1-1 0,0 1 0,-1-1 0,0 1 0,1-1 0,-1 1 0,1-1 1,-1 1-1,1-1 0,-1 1 0,0-1 0,1 1 0,-1-1 0,0 0 0,0 1 0,0-1 0,1 0 0,-1 1 0,0-1 0,0 0 1,0 1-1,0-1 0,0 0 0,-1-1-327,0 0 0,0 0 0,0 0-1,0 0 1,0 0 0,0 1 0,0-1 0,-1 0 0,1 1 0,-1-1 0,1 1 0,-1 0 0,-1-2 0,-29-18-4562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8:59.4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1008 25 5381,'0'0'2007,"-8"-5"-544,5 3-1303,0 0-1,0 0 1,0 0-1,-1 0 1,1 0-1,-1 1 1,1 0-1,-1-1 1,0 1-1,1 1 1,-1-1-1,0 0 1,0 1 0,1 0-1,-1 0 1,0 0-1,0 0 1,0 1-1,1-1 1,-1 1-1,0 0 1,1 0-1,-1 1 1,0-1-1,-6 4 1,-398 208 3973,73-41-3211,295-151-882,-63 46 0,102-66-49,0-1 0,0 1 0,0-1 0,0 1-1,0-1 1,1 1 0,-1 0 0,0 0 0,1-1-1,-1 1 1,0 0 0,1 0 0,-1 0 0,1 0-1,-1 0 1,1 0 0,-1 0 0,1 0 0,0 0-1,0 0 1,-1 1 0,2-2-3,-1 1 0,0 0 0,1-1 0,-1 1 0,1-1 0,-1 1 0,1-1 0,-1 1-1,1-1 1,-1 1 0,1-1 0,-1 1 0,1-1 0,0 0 0,-1 1 0,1-1 0,0 0 0,-1 1 0,1-1 0,0 0 0,-1 0 0,2 0 0,54 4-281,-45-4 382,130 4-170,223 16 840,-322-15-683,0 2-1,0 3 1,-1 1-1,0 1 1,-1 3-1,54 27 1,-11 1-3311,-44-29-1778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3:56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5990,'0'0'1617,"10"-3"-998,22-5-453,-1 2 0,2 1 0,43-1 0,111 5 128,8 0-136,240-28-7,283-14-139,2 58 396,647 41 537,-852-59-854,892 26 75,-1311-16-160,349 18 798,-341-25 0,-1-4 1,131-22 0,-120 5-169,-28 4-172,1 3 0,117-3 0,-191 23-901,-13-5 242,1-1-1,-1 1 1,1-1 0,-1 0-1,1 1 1,0-1-1,-1 1 1,1-1 0,-1 0-1,1 0 1,0 1 0,-1-1-1,1 0 1,0 0 0,-1 0-1,1 1 1,0-1 0,-1 0-1,1 0 1,0 0 0,0 0-1,-1 0 1,1-1-1,0 1 1,-1 0 0,2 0-1,0-6-5430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4:01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9289,'0'0'8306,"-3"7"-7644,2-3-604,0-3-14,0 1 1,1-1-1,-1 0 1,1 1-1,-1-1 1,1 0-1,0 1 1,-1-1-1,1 0 1,0 1-1,0-1 1,0 1-1,0-1 1,1 2-1,0-1-6,0-1 0,0 0 0,0 0 0,0 1 0,0-1 0,0 0 0,1 0 0,-1 0 0,0-1 0,1 1 0,-1 0 0,1 0 0,-1-1 0,1 1 0,-1-1 0,1 1 0,0-1 0,1 0 0,45 11 183,-1-2 0,1-2 0,1-2 0,48-3 0,196-18 57,-143 5-166,-70 2-86,27-1-111,-107 10-38,0 3 122,-1-1-1,1 1 1,-1 0-1,0-1 1,0 1-1,-1-1 1,1 1-1,0-1 1,-1 1-1,1-1 1,-1 0-1,0 0 0,0 0 1,0 0-1,0 0 1,0 0-1,0-1 1,-1 1-1,1-1 1,0 1-1,-1-1 1,-2 1-1,-6 3 24,0 0 0,0-1 0,0 0 0,-12 2 0,-31 2 305,0-2 0,-108-3 0,104-5-280,-1 4-1,-76 11 1,74-1 81,21-4 351,1-1 0,-65 3-1,103-10-479,1-1 0,0 1 0,0 0 0,-1 0 0,1 0 0,0 0 0,0 0 0,-1 0 0,1-1 0,0 1 0,0 0 0,0 0 0,-1 0 0,1-1 0,0 1 0,0 0 0,0 0 0,0 0 0,0-1 0,-1 1 0,1 0-1,0 0 1,0-1 0,0 1 0,0 0 0,0 0 0,0-1 0,0 1 0,0 0 0,0 0 0,0-1 0,0 1 0,0 0 0,0-1 0,0 1 0,0 0 0,0 0 0,0-1 0,0 1 0,0 0 0,1 0 0,-1-1 0,0 1 0,0 0 0,0 0 0,0 0 0,1-1 0,-1 1 0,0 0 0,0 0 0,0 0 0,1 0 0,-1-1-1,0 1 1,0 0 0,0 0 0,1 0 0,-1 0 0,0 0 0,0 0 0,1 0 0,-1 0 0,16-14-62,-1 8 55,0 2 0,1-1 0,-1 2 0,1 0 0,0 1-1,21 0 1,98 5-41,-117-2 48,76 9-265,-65-6 83,0 0 1,0-2-1,0-1 1,-1-2-1,58-8 1,-86 9 174,1 0 0,0 0 1,0 0-1,-1 0 0,1 0 0,0 0 1,-1-1-1,1 1 0,0 0 0,0 0 1,-1-1-1,1 1 0,0-1 0,-1 1 1,1 0-1,-1-1 0,1 1 0,-1-1 1,1 0-1,-1 1 0,1-1 0,-1 1 0,1-1 1,-1 0-1,0 1 0,1-1 0,-1 0 1,0 1-1,1-2 0,-2 1 11,1 1 0,0-1-1,-1 0 1,1 0 0,-1 1-1,1-1 1,-1 1 0,0-1-1,1 0 1,-1 1 0,0-1-1,1 1 1,-1 0 0,0-1 0,1 1-1,-1-1 1,0 1 0,0 0-1,0 0 1,1-1 0,-1 1-1,0 0 1,0 0 0,0 0-1,0 0 1,0 0 0,-40-3 29,0 1-1,0 2 1,0 2 0,0 2-1,-48 11 1,26-1 38,0 3 0,-93 38 0,142-49-114,7-3-79,-1 0-1,1 0 1,0 0-1,0 1 1,-12 9-1,20-13-11,-1 0-1,1 1 0,-1-1 0,0 0 0,1 0 1,-1 0-1,1 1 0,-1-1 0,0 0 0,1 0 1,-1 0-1,1 0 0,-1 0 0,1 0 0,-1 0 0,0 0 1,1 0-1,-1 0 0,1 0 0,-1 0 0,1 0 1,-1 0-1,1 0 0,-1 0 0,0 0 0,1-1 0,-1 1 1,1 0-1,-1 0 0,0-1 0,1 1 0,-1 0 1,1-1-1,24-21-5176,11-13-2391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4:09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443 125 3491,'0'0'1580,"-1"-7"-74,0 1-1216,0 1-1,0 0 1,0 0 0,-1 0-1,0 0 1,0 0 0,0 0-1,0 0 1,-1 1 0,0-1-1,0 1 1,0-1 0,-1 1-1,1 0 1,-1 1 0,0-1-1,0 1 1,0-1 0,0 1-1,-1 0 1,1 1 0,-10-5-1,6 4-139,0 0 0,0 0 0,0 1 0,-1 0 0,1 1 0,-1-1 0,1 2 0,-1-1 0,0 1 0,1 0 1,-1 1-1,0 0 0,1 1 0,-16 4 0,14-2-91,0 0 1,0 1 0,0 1-1,0-1 1,1 2 0,0-1-1,0 1 1,1 1 0,0-1-1,-10 13 1,5-3-53,0 1 1,1 1-1,1-1 0,1 2 1,1-1-1,0 2 0,2-1 1,0 1-1,1 0 0,1 0 1,-2 28-1,5-28 2,1 0 1,1 0-1,0 0 1,2 1-1,1-1 1,1 0-1,0-1 0,1 1 1,2-1-1,0 0 1,1 0-1,1-1 0,1 0 1,0-1-1,1 0 1,17 20-1,-6-11-87,0-1-1,2 0 1,1-2-1,1-2 1,57 40-1,-70-53 50,1-1 0,0 0 0,0-1 0,1-1 0,-1 0 0,1-1 0,1-1 1,-1 0-1,1-1 0,-1-1 0,1 0 0,0-1 0,0-1 0,0-1 0,20-2 0,-22-1 77,0-1-1,0 0 1,-1-1-1,1 0 1,-1-1-1,-1-1 1,1 0 0,-1 0-1,-1-2 1,0 1-1,0-1 1,-1-1-1,17-21 1,-2-2 160,-1-1 1,-2-2 0,28-59-1,-34 61-128,-2-1 0,-2-1 0,-1 0 0,-1 0 0,-2-1 1,-2-1-1,-2 1 0,0-46 0,-4 77-77,0-1 0,0 1 0,-1 0 0,0-1 0,0 1 0,-1-1 0,0 1 0,0 0 0,-1 0 0,0 0 0,0 0 0,-1 1 0,1-1 0,-1 1 0,-1 0 0,1 0 0,-1 0 0,0 1 0,0 0 0,-1-1 0,0 2 0,0-1 0,0 1 0,0 0 0,-1 0 0,1 1 0,-1 0 0,0 0 0,0 0 0,0 1 0,-12-2 0,0 0-94,-1 2 0,1 0 0,-1 1 1,1 1-1,-1 0 0,1 2 0,0 0 0,-1 2 1,1 0-1,-27 9 0,-52 28-5001,67-27 1029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4:12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6919,'0'0'726,"-7"4"53,3-1-849,-5 1 510,1 1-1,0 0 1,1 0-1,-9 8 1,15-12-326,0 0 0,0-1 0,0 1-1,0 0 1,0 0 0,0 0 0,0 0 0,0 0 0,1 0 0,-1 0 0,0 1 0,1-1-1,-1 0 1,1 0 0,-1 0 0,1 1 0,-1-1 0,1 0 0,0 1 0,0-1 0,0 0 0,0 1-1,0-1 1,0 0 0,0 0 0,0 1 0,0-1 0,0 0 0,1 1 0,-1-1 0,1 0-1,-1 0 1,1 1 0,-1-1 0,1 0 0,0 0 0,-1 0 0,1 0 0,0 0 0,0 0-1,0 0 1,1 1 0,20 16 242,1-2 0,1 0 0,0-1 0,1-2 0,0-1 0,1 0 0,1-2 0,0-1 0,48 10 0,-26-11-199,0-2 0,0-3 1,1-1-1,86-8 0,-99 0-13,0-2 1,-1-1 0,51-20 0,-58 18-47,1 1 0,0 1 1,0 2-1,0 1 0,54-4 1,-81 10-53,0 0 0,0 0 1,0 0-1,0 0 0,0 1 1,0-1-1,0 1 0,0 0 1,0 0-1,-1 0 0,1 0 1,0 0-1,0 1 0,-1 0 0,1-1 1,-1 1-1,1 0 0,-1 0 1,0 0-1,0 0 0,0 0 1,0 1-1,0-1 0,0 1 1,-1-1-1,1 1 0,-1 0 0,0-1 1,0 1-1,0 0 0,0 0 1,0 0-1,-1 0 0,1 0 1,-1 0-1,0 0 0,1 0 1,-2 0-1,1 0 0,0 0 0,-1 0 1,-1 6-1,2-8-63,0-1 0,0 1 0,0 0 0,0-1 0,-1 1 0,1 0 1,0-1-1,-1 1 0,1 0 0,-1-1 0,1 1 0,-1 0 0,1-1 0,-1 1 0,1-1 0,-1 1 0,1-1 0,-1 1 0,1-1 1,-1 0-1,0 1 0,1-1 0,-1 0 0,0 1 0,0-1 0,1 0 0,-1 0 0,0 1 0,0-1 0,1 0 0,-1 0 0,0 0 1,0 0-1,1 0 0,-1 0 0,0-1 0,0 1 0,1 0 0,-1 0 0,0 0 0,1-1 0,-1 1 0,0 0 0,-1-1 0,-1-1-467,0 1-1,0-1 0,0 1 0,0-1 0,0 0 1,0 0-1,1 0 0,-5-4 0,-7-12-5045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4:19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358 0 10218,'0'0'1921,"-11"12"-1686,9-10-225,-5 7-6,-1 0 0,1 0 1,1 1-1,0-1 1,0 2-1,1-1 1,0 0-1,0 1 0,-4 20 1,-16 105 329,-13 260 0,34 146 893,5-310-1211,1-63 9,-8 235 57,5-380-174,-1 0 1,-2 0 0,0 0 0,-1-1-1,-11 27 1,15-46-102,0 0-1,-1 0 1,0 0 0,0-1-1,0 1 1,0-1 0,-1 1-1,1-1 1,-1 0 0,0 0-1,0 0 1,0 0-1,0 0 1,0-1 0,-1 1-1,1-1 1,-1 0 0,0 0-1,0-1 1,0 1-1,1-1 1,-1 1 0,-1-1-1,1 0 1,0-1 0,0 1-1,0-1 1,0 0 0,0 0-1,-1 0 1,1 0-1,0-1 1,0 0 0,0 0-1,0 0 1,0 0 0,-7-4-1,-33-16-3025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4:19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1 316 7559,'0'0'2429,"-1"10"-2029,2 9-238,0-1 0,0 0 0,2 0 0,0 0-1,8 23 1,36 101 521,-23-75-495,64 167 204,-68-190-341,2 0 1,2-2 0,32 45-1,-49-78 76,0 0 0,1 0 0,0-1 0,0 0-1,1 0 1,0-1 0,11 7 0,-17-12-59,0 0 0,0-1 0,0 1 1,0-1-1,0 0 0,0 0 0,0 0 0,0 0 0,1-1 0,-1 1 1,0-1-1,1 0 0,-1 0 0,0 0 0,0 0 0,1 0 0,-1-1 0,0 0 1,0 0-1,1 0 0,-1 0 0,0 0 0,0 0 0,0-1 0,0 1 1,-1-1-1,1 0 0,0 0 0,3-4 0,8-10 73,-1-1 1,-1 0-1,0 0 0,-1-1 1,-1-1-1,-1 0 0,-1 0 1,7-22-1,-1 4-89,82-204-34,58-140-1191,-37 132-4804,-72 160-162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4:21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0 522 4452,'0'0'7949,"13"-10"-7613,319-240 1354,-225 172-1639,-34 28-711,156-77 1,-226 122-2400,-9 3 806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15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21 14253,'0'0'5045,"-2"11"-3550,-7 49-673,2 1 0,3-1 0,5 81 0,-1-140-820,0-1 0,0 1 0,0-1 0,0 0 0,0 1 0,0-1 0,0 1 0,0-1 1,0 0-1,0 1 0,0-1 0,0 1 0,0-1 0,1 0 0,-1 1 0,0-1 0,0 0 0,0 1 0,1-1 0,-1 0 0,0 1 0,0-1 0,1 0 0,-1 1 0,0-1 0,1 0 0,-1 0 0,0 0 0,1 1 0,-1-1 0,0 0 0,1 0 0,-1 0 0,1 0 0,-1 0 0,0 1 0,1-1 0,-1 0 0,1 0 0,18-9 154,12-21 40,-18 12-137,-1-1 1,0 0-1,-2-1 1,0-1-1,-2 1 1,0-1-1,-1-1 1,-1 1-1,-1-1 1,-1-1-1,-1 1 1,-1 0-1,-1-31 1,-3 49 649,-3 10-521,-4 13-82,-2 20-105,1 1 0,2 0 0,2 0-1,1 1 1,2 0 0,5 75 0,3-101-1478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4:21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421 1 9065,'0'0'117,"-9"7"-795,-11 11 968,2 0 0,0 1 1,1 1-1,-26 40 0,-56 109 1213,76-129-1451,-26 44 186,19-36-22,2 1 0,-39 98 0,85-153 392,111-86 224,-104 71-1125,0 1 0,2 1 1,0 1-1,1 2 0,1 1 1,51-20-1,-74 33 262,0 1 0,0 0 1,0 0-1,0 1 0,-1 0 0,1 0 0,0 0 0,0 1 0,0-1 1,0 2-1,0-1 0,0 0 0,-1 1 0,9 4 0,0-1-301,6-1-1259,4-3-1756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14:22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30 238 6470,'0'0'1185,"-6"-8"-48,-17-29-315,23 36-796,0-1 0,0 1 0,-1 0 0,1-1 0,1 1 0,-1-1 0,0 1 0,0-1-1,0 1 1,1 0 0,-1-1 0,1 1 0,-1 0 0,1-1 0,-1 1 0,1 0-1,0 0 1,0 0 0,-1-1 0,1 1 0,0 0 0,0 0 0,0 0 0,0 0 0,0 1-1,1-1 1,-1 0 0,0 0 0,0 1 0,1-1 0,-1 0 0,3 0 0,1-2 75,33-19 11,0 1-1,2 2 1,0 2-1,1 1 1,0 3-1,1 1 1,1 2 0,0 2-1,79-5 1,-117 13-114,0 0 1,0 0-1,0 0 0,0 0 1,0 1-1,-1 0 1,1 0-1,0 0 1,-1 1-1,1-1 0,4 3 1,-7-2 2,0 0 0,0 0-1,0 0 1,0 0 0,0 1 0,-1-1 0,1 0 0,-1 1 0,0-1 0,1 1 0,-1-1 0,0 1 0,-1 0-1,1-1 1,0 1 0,-1 0 0,1 0 0,-1-1 0,0 1 0,0 4 0,0 6 39,-1 0 0,0 0 1,-1 0-1,-1-1 0,0 1 1,-5 14-1,-35 78 129,8-19-108,22-51-357,3 0 1,1 1-1,1 0 0,-5 73 0,13-64-1935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9:13.0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402 1376 9065,'-83'27'528,"161"-42"91,-52 11-549,26-1 57,0 3 0,0 2 0,102 12 0,28 2 678,552-48 1004,-310 5-1066,2143-15 1205,-2162 55-1865,133 1 5,629-36 238,196-30 101,107-6-369,-496 34 18,-599 21 9,10-16 21,-328 14-69,0-2-1,0-3 0,-1-2 1,87-35-1,-140 48-24,0 0-1,0-1 1,0 1-1,0 0 1,0-1 0,0 0-1,0 0 1,-1 0 0,1 0-1,-1 0 1,0 0-1,1-1 1,-1 1 0,0-1-1,0 0 1,0 1 0,-1-1-1,1 0 1,-1 0-1,0 0 1,2-6 0,-2 2 13,-1 0 0,0 0 0,-1 0 0,0 1 0,0-1 1,0 0-1,-1 1 0,0-1 0,-5-11 0,-96-221-39,88 210-61,-2 2-1,-1 0 0,-1 0 0,-1 2 0,-1 0 0,-27-23 1,20 26 19,0 1 1,-2 1 0,0 1 0,-1 2 0,-1 1 0,-1 2 0,0 1 0,0 1 0,-39-7 0,-46-5 6,-157-13 1,257 35 39,-1949-136 383,1259 127-394,-60-3 24,-1057-13 126,278 8-20,-224 7-59,1259 12 21,388 2-83,0 4 1,1 6 0,0 6 0,-144 39-1,200-38-76,1 2-1,1 4 0,1 2 0,2 3 1,1 3-1,1 3 0,2 2 0,2 2 1,-54 52-1,90-74 75,2 1 1,0 0-1,2 2 0,0 0 1,1 1-1,-17 34 1,25-41-2,0 1 0,2-1 0,0 1 0,1 0 0,0 0 0,1 1 0,1-1 0,1 0 0,0 1-1,1 0 1,3 22 0,-1-29 5,1 1-1,0-1 1,0 0-1,1 0 1,1 0-1,0-1 1,0 0-1,1 0 1,0 0-1,0 0 0,1-1 1,0 0-1,0-1 1,1 1-1,0-1 1,0-1-1,1 0 1,15 9-1,6 2-27,1-2-1,0-1 1,1-1 0,49 12-1,-14-9-99,1-2 0,0-4-1,90 2 1,209-16-189,-310 3 315,1202-4-2375,-878 9-1271,-185-11-288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29:52.6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5099 104 5894,'-16'1'2936,"-124"14"-1869,-39 2-952,149-16-139,1-1 0,-1-1 0,1-2 0,-34-7 0,-40-10 31,0 4-1,-1 5 1,-134 3 0,-1290 9 3553,441 94-2535,958-76-990,1 6 0,2 6 1,-137 52-1,179-50-10,3 3 1,1 3-1,1 4 1,3 4-1,-103 81 1,153-106 29,0 0 0,1 2 0,1 1-1,-21 30 1,38-45 22,1-1-1,0 2 0,0-1 0,1 0 0,1 1 1,-7 22-1,10-26-45,0 0 1,0-1-1,1 1 1,-1 0-1,1-1 1,1 1 0,-1 0-1,1-1 1,1 1-1,-1 0 1,1-1-1,0 0 1,4 8-1,0-3-14,0-1-1,1 1 1,1-2-1,0 1 0,0-1 1,1 0-1,0-1 1,0 0-1,19 13 1,12 4 10,50 24 0,-25-20-6,0-2 1,2-4-1,133 30 0,221 12 87,-342-54-98,940 88 273,62-81-271,-1-102 163,-425-17-195,-517 70 20,-1-5-1,219-92 0,-304 105 21,87-53 0,-121 64-10,-1 0 0,0-1-1,0-1 1,-1 0 0,-1-2-1,-1 1 1,25-36 0,-34 43-8,-1 0 0,0 0 0,0 0 1,-1-1-1,0 1 0,0-1 0,-1 0 0,0 0 1,0 0-1,-1 0 0,-1-1 0,1 1 0,-3-18 1,0 15-2,-1-1 1,0 1 0,-1 0-1,-1 0 1,1 0 0,-2 0-1,0 1 1,0 0 0,-9-11-1,-8-7 26,-1 1 0,-2 1 0,-1 1-1,-1 2 1,-60-41 0,26 24 102,-3 3 1,-1 4-1,-120-46 1,82 45 45,-207-41 1,-544-4-3618,513 67-1085,171 9 117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0:50.3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0 215 8904,'0'0'8553,"10"3"-7160,3 0-1051,1-1 1,0 0 0,0 0-1,0-1 1,0-1-1,0-1 1,0 0 0,-1-1-1,18-3 1,137-42 864,-113 30-1078,457-132 1072,-513 149-1280,1 0 0,0 0 1,0 0-1,0 0 0,0 0 1,0 0-1,0 0 0,0 0 1,0 0-1,0 0 0,0 0 1,0 0-1,-1 0 0,1 0 0,0 0 1,0-1-1,0 1 0,0 0 1,0 0-1,0 0 0,0 0 1,0 0-1,0 0 0,0 0 1,0 0-1,0 0 0,0-1 0,0 1 1,0 0-1,0 0 0,0 0 1,0 0-1,0 0 0,0 0 1,0 0-1,0 0 0,0 0 1,0-1-1,0 1 0,0 0 0,-21-1-2395,-33 0-3986,9 1-491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0:50.65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386 9 13997,'0'0'7960,"-8"-3"-7565,6 2-390,-1 0-1,1 1 1,-1-1 0,1 0-1,-1 1 1,0-1 0,1 1-1,-1 0 1,0 0 0,1 0-1,-1 0 1,1 1 0,-1-1-1,-2 1 1,0 2 12,1-1-1,-1 1 1,1 0-1,0 0 0,0 0 1,0 0-1,1 1 1,-1-1-1,-3 7 1,-77 81 592,43-49-268,2 2 1,1 2-1,-34 56 1,70-98-340,-1-1 1,1 1-1,0 0 1,0 1 0,1-1-1,-1 0 1,1 0-1,0 1 1,0-1-1,0 1 1,1-1-1,-1 1 1,1-1-1,1 9 1,0-10-1,0-1 0,0 0 0,0 0 1,0 0-1,1 0 0,-1 0 0,1 0 0,-1 0 0,1 0 1,0-1-1,-1 1 0,1 0 0,0-1 0,0 0 1,0 1-1,0-1 0,1 0 0,-1 0 0,0 0 1,0 0-1,1-1 0,-1 1 0,0 0 0,1-1 1,-1 0-1,1 0 0,-1 1 0,4-2 0,45 1 46,-1-2 0,1-2-1,-1-2 1,0-3 0,51-16-1,20-2-1790,-43 12-2720,-5-2-2909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0:51.5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32 149 13229,'0'0'7772,"-2"9"-7083,-6 60 722,2 0 0,8 135-1,-2-190-1291,1 4-33,0 0 0,1 0 1,1 0-1,1-1 0,10 31 0,-14-48-75,0 0-1,0 0 0,0 0 0,0-1 0,0 1 0,0 0 0,0 0 0,0-1 0,0 1 0,0 0 0,0 0 0,0 0 0,0 0 0,1-1 0,-1 1 0,0 0 0,0 0 1,0 0-1,0 0 0,0-1 0,1 1 0,-1 0 0,0 0 0,0 0 0,0 0 0,1 0 0,-1 0 0,0 0 0,0 0 0,0-1 0,1 1 0,-1 0 0,0 0 0,0 0 1,1 0-1,-1 0 0,0 0 0,0 0 0,0 0 0,1 0 0,-1 0 0,0 1 0,0-1 0,0 0 0,1 0 0,-1 0 0,0 0 0,0 0 0,0 0 0,1 0 0,-1 0 0,0 1 1,0-1-1,0 0 0,0 0 0,1 0 0,-1 0 0,0 1 0,0-1 0,0 0 0,0 0 0,5-20 610,2-51-171,-4-1-1,-7-88 1,2 129-469,-9-48 0,9 69 2,0-1 0,-1 1 0,0 0 0,-1 0-1,0 0 1,-1 0 0,0 1 0,-7-11 0,12 20 5,0 0 1,-1 0 0,1-1 0,0 1 0,0 0-1,0 0 1,0 0 0,0 0 0,0-1-1,0 1 1,0 0 0,0 0 0,-1 0-1,1 0 1,0-1 0,0 1 0,0 0 0,0 0-1,0 0 1,-1 0 0,1 0 0,0 0-1,0 0 1,0 0 0,0-1 0,-1 1-1,1 0 1,0 0 0,0 0 0,0 0 0,-1 0-1,1 0 1,0 0 0,0 0 0,0 0-1,-1 0 1,1 0 0,0 0 0,0 0-1,0 0 1,-1 1 0,1-1 0,0 0 0,0 0-1,0 0 1,0 0 0,-1 0 0,1 0-1,0 1 1,-2 12-197,2-10 198,1 0 1,-1 1-1,1-1 0,-1 0 0,1 0 0,0 0 0,0 0 1,0 0-1,3 4 0,-2-4 10,1 0 0,-1 0 0,1 0 0,0 0 0,0 0 0,0-1-1,0 1 1,1-1 0,-1 0 0,1 0 0,-1 0 0,1 0 0,0-1 0,0 1 0,0-1 0,-1 0 0,1 0 0,0 0 0,0-1 0,7 1 0,-5-2 9,0-1 1,-1 1 0,1-1-1,-1 1 1,0-2 0,1 1-1,-1 0 1,0-1 0,0 0-1,-1 0 1,1-1 0,8-7-1,7-10 21,-1-1 1,-1-1-1,-1 0 0,20-38 0,-36 60-30,-1 0-3,0 1 1,0-1 0,1 0-1,-1 1 1,0-1 0,0 0-1,1 1 1,-1-1 0,1 1-1,-1-1 1,0 0 0,1 1-1,-1-1 1,1 1 0,-1-1-1,1 1 1,0-1 0,-1 1 0,1 0-1,-1-1 1,1 1 0,0 0-1,-1 0 1,1-1 0,0 1-1,-1 0 1,1 0 0,0 0-1,0 0 1,6 19-190,-8 49-16,0-57 273,-10 107 101,6-79-139,1 1-1,2-1 0,7 78 1,-6-116-46,1 0 0,0 0 1,0 0-1,0 0 0,0 0 1,0 1-1,1-1 0,-1 0 0,0 0 1,0 0-1,1 0 0,-1 0 1,1 0-1,-1 0 0,1 0 1,-1 0-1,1 0 0,0 0 0,-1 0 1,1 0-1,0-1 0,0 1 1,0 0-1,-1 0 0,1-1 0,0 1 1,0-1-1,0 1 0,0-1 1,0 1-1,0-1 0,0 1 0,1-1 1,-1 0-1,0 0 0,0 1 1,0-1-1,0 0 0,0 0 0,0 0 1,1 0-1,-1 0 0,0-1 1,0 1-1,0 0 0,0 0 0,2-2 1,0 1-349,1-1 0,-1 0 0,0 0 0,0-1 0,0 1 0,0-1 1,0 1-1,0-1 0,-1 0 0,1 0 0,-1 0 0,0 0 0,2-4 0,9-30-5813,-4-6-5681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0:52.4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142 176 9001,'0'0'827,"9"-5"454,-3 2-1443,7-4 1222,-1 0 1,0-1 0,0-1-1,13-12 1,-23 19-775,0 0 0,0 0 0,0 0 0,-1 0 0,1 0 0,-1-1-1,1 1 1,-1-1 0,0 1 0,0-1 0,0 1 0,0-1 0,1-4 0,-2 5-167,-1 0 1,1 1-1,0-1 0,0 0 1,-1 0-1,1 0 0,-1 1 1,0-1-1,1 0 0,-1 1 1,0-1-1,0 0 0,0 1 1,0-1-1,0 1 0,-1-1 1,1 1-1,0 0 0,-1 0 1,1-1-1,-1 1 0,-2-2 1,0 0 111,0 1 0,0-1-1,-1 1 1,1-1 0,-1 1 0,1 0 0,-1 1 0,1-1 0,-1 1 0,0 0 0,-9-1-1,13 2-91,-27 1 432,21 4-578,0-1 1,0 1-1,0 0 0,1 0 0,0 1 0,0 0 0,1 0 0,0 0 0,0 1 0,-7 11 0,1 0-2,2 0 0,0 1 0,-7 21 0,0 21 133,15-56-116,0 0 0,1-1-1,-1 1 1,1 0 0,0 0-1,1 0 1,-1-1 0,1 1-1,0 0 1,2 7-1,-2-11 1,-1 0-1,1 0 0,0 0 0,0 0 0,0 0 0,0 0 0,0 0 1,0 0-1,0 0 0,1-1 0,-1 1 0,0 0 0,0-1 0,1 1 0,-1-1 1,0 1-1,1-1 0,-1 0 0,0 0 0,1 0 0,-1 1 0,0-1 0,1 0 1,-1-1-1,1 1 0,-1 0 0,0 0 0,1 0 0,-1-1 0,0 1 1,1-1-1,-1 1 0,0-1 0,2-1 0,4-1 63,-1 0-1,0 0 1,0-1 0,0 0-1,9-7 1,-1-3 4,1-1-1,-2 0 1,0-1 0,-1 0 0,0-1-1,-2-1 1,0 0 0,0 0 0,-2-1-1,7-21 1,-43 75-287,27-33 206,-1 1 1,1-1 0,0 1 0,0-1-1,0 1 1,0 0 0,0-1-1,0 1 1,1 0 0,0 0 0,-1 0-1,1-1 1,0 1 0,0 0 0,1 0-1,-1 3 1,2-5 6,-1 1 0,0-1 0,1 0 0,-1 0 0,1 1 0,0-1 0,-1 0 0,1 0 0,0 0 0,-1-1 0,1 1 0,0 0 0,0-1 0,0 1 0,0-1 0,0 1 0,0-1 0,0 0 0,-1 0 0,1 0 0,0 0 0,0 0 0,3-1 0,34 0 78,-17-1-109,0 2 0,27 3 1,-44-2 43,1-1 0,-1 1 1,0 1-1,0-1 1,0 1-1,0 0 1,0 0-1,0 0 0,0 1 1,-1 0-1,1 0 1,-1 0-1,0 0 0,6 6 1,-10-8 44,1 0 0,-1 0 0,1-1 1,-1 1-1,1 0 0,0 0 0,-1 0 1,1-1-1,0 1 0,0 0 0,0-1 0,-1 1 1,1-1-1,0 1 0,0-1 0,0 0 1,0 1-1,0-1 0,0 0 0,0 1 0,0-1 1,0 0-1,0 0 0,0 0 0,0 0 1,0 0-1,1 0 0,0-1 11,-1 0-1,0 0 1,0 0 0,-1 0-1,1 0 1,0-1 0,0 1 0,0 0-1,-1 0 1,1-1 0,-1 1-1,1 0 1,-1-1 0,1 1-1,-1 0 1,0-1 0,0-1 0,3-73 1002,-3 65-1128,0 2-18,0 1 0,-1-1 1,0 1-1,-1 0 0,0-1 0,-4-11 1,10 24 49,0 0 0,0-1 0,1 1 1,-1-1-1,1 0 0,-1 0 0,1 0 0,0-1 1,1 0-1,-1 0 0,0 0 0,0-1 1,7 2-1,-1-1 0,-1-1-1,1 0 1,0 0 0,0-1 0,0-1 0,11-1-1,-19 1 33,1 0 0,-1 0 0,0 0 0,1-1 0,-1 1 0,0-1 0,0 0 0,0 0 0,0 0 0,-1 0 0,1 0 0,0-1 0,-1 1 0,0-1 0,1 0 0,-1 0 0,0 1 0,2-7 0,14-36-111,-17 44 54,-13 41-223,6-26 101,2 0 0,0 0 0,1 0 0,0 1 0,1 0 0,1-1 0,0 27 0,1-41 85,0 0 0,0 1 0,0-1 0,0 0 0,0 1 0,0-1 0,1 0 0,-1 1 1,0-1-1,0 0 0,0 0 0,0 1 0,0-1 0,1 0 0,-1 1 0,0-1 1,0 0-1,0 0 0,1 0 0,-1 1 0,0-1 0,0 0 0,1 0 0,-1 0 0,0 0 1,1 1-1,-1-1 0,0 0 0,0 0 0,1 0 0,-1 0 0,0 0 0,1 0 1,-1 0-1,0 0 0,1 0 0,-1 0 0,0 0 0,1 0 0,-1 0 0,0 0 0,1 0 1,-1 0-1,0 0 0,0-1 0,1 1 0,-1 0 0,0 0 0,1 0 0,-1 0 1,0-1-1,0 1 0,0 0 0,1 0 0,-1 0 0,0-1 0,0 1 0,0 0 0,1-1 1,-1 1-1,14-17-4586,-8-8-1434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0:52.8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 0 12139,'0'0'4453,"-11"69"-4261,11-42-32,11 2-833,4-7-2273,1-2-706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0:53.1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120 19 10090,'0'0'1654,"-7"11"866,-5 6-1495,-30 46 3205,39-57-3970,-1 0 1,1 0-1,1 0 0,-1 0 0,1 0 0,0 1 0,0-1 1,-1 14-1,3-20-227,0 1 0,0-1 0,0 0 1,0 1-1,1-1 0,-1 1 0,0-1 0,0 1 1,0-1-1,1 0 0,-1 1 0,0-1 0,0 0 1,1 1-1,-1-1 0,0 0 0,0 1 1,1-1-1,-1 0 0,1 1 0,-1-1 0,0 0 1,1 0-1,-1 0 0,0 1 0,1-1 0,-1 0 1,1 0-1,-1 0 0,1 0 0,-1 0 0,1 0 1,-1 0-1,0 0 0,1 0 0,-1 0 1,1 0-1,-1 0 0,1 0 0,-1 0 0,0 0 1,1 0-1,-1 0 0,1-1 0,-1 1 0,0 0 1,1 0-1,-1-1 0,1 1 0,-1 0 0,0 0 1,1-1-1,-1 1 0,0 0 0,0-1 1,1 0-1,23-18 1805,-19 12-1615,0-1-1,0 1 0,-1-1 1,0 0-1,-1 0 1,5-15-1,-7 19-127,0 0 1,0 0-1,0-1 0,0 1 0,-1 0 0,0 0 1,0-1-1,0 1 0,0 0 0,0-1 0,-1 1 1,0 0-1,0 0 0,0 0 0,-4-8 0,4 10-94,0 1-1,0 0 0,0-1 0,0 1 0,0 0 0,-1 0 0,1-1 0,0 1 0,-1 0 1,1 0-1,-1 1 0,1-1 0,-1 0 0,1 0 0,-1 1 0,0-1 0,1 1 0,-1-1 1,0 1-1,1 0 0,-1 0 0,0 0 0,0 0 0,1 0 0,-1 0 0,0 0 0,1 0 0,-1 1 1,0-1-1,1 1 0,-1-1 0,0 1 0,1 0 0,-1-1 0,1 1 0,-3 2 0,0-1-8,0 1 0,1-1 0,-1 1-1,1 0 1,0-1 0,0 1-1,0 1 1,0-1 0,0 0 0,1 1-1,-1 0 1,1-1 0,-3 8-1,4-9-40,1-1 0,-1 0-1,1 1 1,-1-1-1,1 1 1,0-1-1,-1 1 1,1-1 0,0 1-1,0-1 1,0 1-1,0-1 1,0 0 0,0 1-1,1-1 1,-1 1-1,0-1 1,1 1-1,-1-1 1,1 0 0,-1 1-1,1-1 1,0 0-1,0 1 1,-1-1 0,1 0-1,0 0 1,0 0-1,0 0 1,0 0-1,1 0 1,-1 0 0,0 0-1,0 0 1,1 0-1,0 0 1,5 1-681,0 0 0,0-1-1,0 0 1,0 0 0,0-1 0,11 0-1,15 0-7564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16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14382,'0'0'9384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0:53.58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51 1 17489,'0'0'1307,"0"11"-495,-1 48-52,3 1 0,2-1 0,3 0 1,24 97-1,-13-111-788,-13-35-486,-1 0 1,0 0 0,0 0 0,2 16-1,-6-25 460,0-1-1,0 0 1,0 0 0,0 0-1,0 0 1,0 1-1,0-1 1,0 0-1,0 0 1,0 0-1,0 0 1,0 1-1,0-1 1,0 0 0,0 0-1,0 0 1,-1 0-1,1 1 1,0-1-1,0 0 1,0 0-1,0 0 1,0 0-1,-1 0 1,1 0 0,0 0-1,0 0 1,0 1-1,0-1 1,-1 0-1,1 0 1,0 0-1,0 0 1,0 0-1,0 0 1,-1 0 0,1 0-1,0 0 1,0 0-1,0 0 1,0 0-1,-1 0 1,1 0-1,0 0 1,0 0-1,0 0 1,0-1 0,-1 1-1,1 0 1,0 0-1,-16-6-1562,-14-13-1607,-8-12-699,-6-9 512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0:53.91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14 225 11179,'0'0'3123,"-3"-10"-865,1 7-2114,1-1-16,-1 1-1,1 0 1,0 0-1,0-1 1,0 1-1,0-1 1,1 1-1,-1 0 1,1-1 0,0 1-1,0-1 1,0 1-1,1-1 1,-1 1-1,1-1 1,0 1-1,0-1 1,0 1-1,0 0 1,0 0-1,1-1 1,0 1-1,-1 0 1,1 0 0,0 1-1,1-1 1,3-4-1,11-7 139,0 1 0,1 1 0,0 0 0,1 2 0,0 0-1,1 1 1,27-8 0,-34 12-233,0 2-1,0 0 1,0 0 0,0 1-1,0 1 1,0 0 0,1 1-1,-1 0 1,0 1-1,1 0 1,-1 1 0,0 1-1,14 4 1,-19-3 18,-1 0-1,0 0 1,-1 1-1,1 0 1,-1 0 0,0 0-1,0 1 1,0-1-1,-1 2 1,0-1 0,0 0-1,-1 1 1,1 0-1,-2 0 1,1 0 0,-1 1-1,0-1 1,0 1 0,-1 0-1,0 0 1,0 0-1,-1 0 1,0 9 0,1-2 175,-1 0 1,-1 0-1,0-1 1,-1 1 0,-1 0-1,0 0 1,-1-1 0,-1 1-1,0-1 1,-1 0 0,-13 26-1,12-29-32,0-1 0,-1 0 0,-1 0 0,0-1 0,0 0 0,-1 0 0,0-1 0,0 0 0,-12 7 0,13-10-171,1-1 1,-1 0-1,0-1 1,0 1-1,0-2 1,-1 1-1,1-1 1,-1-1-1,1 1 1,-1-1 0,0-1-1,1 0 1,-14-1-1,21 1-165,-1 0 0,1 0 0,0 0 0,-1 0 1,1-1-1,-1 1 0,1 0 0,0-1 0,-1 1 0,1-1 0,0 1 0,-1-1 0,1 0 0,0 0 0,0 1 0,-1-1 1,1 0-1,0 0 0,0 0 0,0 0 0,0 0 0,0-1 0,1 1 0,-1 0 0,0 0 0,1-1 0,-1 1 0,0 0 1,1-1-1,-1 1 0,1 0 0,0-1 0,0 1 0,-1-1 0,1 1 0,0-1 0,0 1 0,0 0 0,0-1 0,1 1 0,-1-1 1,0 1-1,1-2 0,0-2-830,1 0 0,0 0 1,0 0-1,0 1 0,0-1 0,1 1 1,0-1-1,0 1 0,0 0 1,0 0-1,6-5 0,26-17-6469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0:54.24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 47 19058,'0'0'2840,"-3"9"-1900,-2 6-279,1-1 0,0 1 0,-2 23 0,5-32-567,1 0 1,-1 0-1,1 0 1,0 0-1,1 0 1,-1 0-1,1 0 0,1 0 1,-1 0-1,1-1 1,0 1-1,0 0 1,6 10-1,-8-17-69,0 1-1,0 0 1,0-1 0,0 1-1,0-1 1,0 1-1,0 0 1,0-1 0,0 1-1,0 0 1,1-1 0,-1 1-1,0 0 1,0-1 0,0 1-1,1 0 1,-1-1-1,0 1 1,0 0 0,1-1-1,-1 1 1,0 0 0,1 0-1,-1-1 1,0 1 0,1 0-1,-1 0 1,0 0-1,1 0 1,-1-1 0,1 1-1,-1 0 1,0 0 0,1 0-1,-1 0 1,0 0 0,1 0-1,-1 0 1,1 0-1,-1 0 1,0 0 0,1 0-1,-1 0 1,1 1 0,-1-1-1,0 0 1,1 0 0,-1 0-1,0 0 1,1 1-1,-1-1 1,0 0 0,1 0-1,-1 1 1,0-1 0,1 0-1,-1 0 1,0 1 0,0-1-1,0 0 1,1 1-1,-1-1 1,0 0 0,0 1-1,0-1 1,0 1 0,1-1-1,-1 0 1,0 1 0,3-32 1158,-3 30-1208,0 0 28,2-23-47,-1 0 0,-2 0 0,0 0 0,-2 0 0,-1 0 0,-7-28 0,13 56-268,0 0-1,0-1 0,0 1 0,0-1 0,1 0 0,-1 1 0,1-1 1,0 0-1,0-1 0,0 1 0,1-1 0,-1 1 0,0-1 0,1 0 1,0 0-1,-1 0 0,1-1 0,0 1 0,0-1 0,0 0 0,5 1 1,-1-1-859,0 1 1,0-1-1,0 0 1,1-1 0,-1 0-1,0-1 1,1 1-1,-1-1 1,0-1 0,10-2-1,10-9-4450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0:54.58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76 10 7399,'0'0'11253,"-8"-1"-10014,6 1-1195,0 0 1,0-1-1,0 1 1,0 0-1,0 0 1,1 1-1,-1-1 1,0 0-1,0 0 1,0 1-1,0 0 1,0-1-1,0 1 1,1 0-1,-1 0 1,0 0-1,1 0 1,-1 0-1,0 0 1,1 0-1,0 0 1,-1 1-1,1-1 1,0 1-1,-2 1 1,0 3 99,0-1-1,0 1 1,1 0 0,0 0-1,0 0 1,1 0 0,-1 0-1,0 11 1,1-11-52,1 1-1,0-1 1,0 0-1,0 1 1,1-1-1,2 12 1,-3-17-89,0 0 0,0-1 0,1 1 1,-1 0-1,0 0 0,1 0 0,-1 0 1,1-1-1,-1 1 0,1 0 0,-1-1 0,1 1 1,0 0-1,-1-1 0,1 1 0,0 0 0,0-1 1,-1 1-1,1-1 0,0 0 0,1 1 0,0-1 14,0 0 0,-1 0-1,1 0 1,-1 0-1,1 0 1,-1-1-1,1 1 1,0-1-1,-1 1 1,1-1-1,-1 1 1,0-1-1,1 0 1,-1 0-1,0 0 1,1 0 0,1-1-1,1-3 27,1 0 1,-1 0-1,0 0 0,-1 0 0,1-1 0,-1 0 1,0 1-1,-1-1 0,1 0 0,-1 0 0,0 0 1,1-9-1,8-54-351,-11 67 134,-1 12 176,0 0 0,0-1 0,1 1 0,1 0 0,-1 0 0,2 0 0,3 15 0,-4-22-140,0 0 0,0-1 1,0 1-1,1-1 0,-1 1 0,1-1 1,0 1-1,-1-1 0,1 0 1,0 0-1,0 0 0,4 3 1,-2-3-269,-1-1 0,0 1 0,1 0 0,-1-1 0,1 0 0,-1 0 0,1 0 0,0 0 0,-1-1 0,1 1 0,0-1 0,3 0 0,21 0-5786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0:54.9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74 1 11307,'-8'9'4756,"6"-7"-4634,-7 8 788,0 0-1,0 1 1,1 0-1,-7 14 0,13-22-793,0 0 0,1 0 1,-1 1-1,1-1 0,0 0 0,0 1 0,0-1 0,0 1 0,0 0 0,1-1 0,0 1 0,0 0 0,0-1 0,0 1 0,0-1 0,1 1 0,0 0 0,-1-1 0,1 1 0,1-1 0,-1 0 0,0 1 0,1-1 0,2 4 0,30 33 43,-32-37-170,0-1-1,0 0 0,1 1 0,-1-1 1,1 0-1,-1-1 0,1 1 0,0 0 1,0-1-1,0 1 0,0-1 0,0 0 0,5 1 1,-7-31 400,-1 20-1050,0 26-1293,0 13-6775,3-17 3391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0:55.37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172 82 11563,'0'0'6208,"-3"-9"-3736,1 3-2083,0-1-1,-1 1 1,0 1-1,0-1 1,0 0-1,0 1 1,-8-10-1,9 14-342,1-1-1,-1 1 0,0-1 1,1 1-1,-1 0 1,0 0-1,0 0 1,0 0-1,0 0 0,0 0 1,0 0-1,0 0 1,0 1-1,0-1 1,0 1-1,0 0 0,0 0 1,0-1-1,0 1 1,-1 0-1,1 1 0,0-1 1,0 0-1,0 1 1,0-1-1,0 1 1,0 0-1,0-1 0,0 1 1,0 0-1,0 0 1,0 1-1,1-1 1,-3 2-1,-2 1 18,1 0 1,1 1-1,-1 0 0,1 0 1,0 0-1,0 0 0,0 0 1,1 1-1,0 0 0,0 0 1,0 0-1,-2 7 1,2-1 119,-1 1 0,1-1 0,1 0 0,1 1 0,-1 18 0,1-29-176,1-1-1,0 0 1,0 1 0,0-1 0,0 0 0,1 1 0,-1-1-1,0 1 1,0-1 0,1 0 0,-1 0 0,1 1 0,-1-1 0,1 0-1,0 0 1,-1 1 0,1-1 0,0 0 0,0 0 0,0 0-1,0 0 1,0 0 0,0 0 0,0 0 0,0-1 0,0 1-1,0 0 1,1 0 0,-1-1 0,0 1 0,1-1 0,-1 1 0,0-1-1,0 0 1,1 0 0,-1 1 0,1-1 0,-1 0 0,0 0-1,1 0 1,-1 0 0,0 0 0,1-1 0,-1 1 0,3-1-1,2 0 0,-1-1-1,0 0 1,0 0-1,0 0 0,0 0 1,0-1-1,0 0 0,0 0 1,-1 0-1,6-5 0,19-22-1328,-27 63-428,-1 51 2715,-4 0 1,-3 0 0,-18 83 0,23-164-936,-1 1 0,1-1 0,0 1 0,-1-1 0,0 0 0,1 1 0,-1-1 0,-1 0 0,1-1 0,0 1 1,-1 0-1,-3 3 0,5-6-16,0 1 0,1 0 0,-1-1 0,0 1-1,0-1 1,0 1 0,0-1 0,0 1 0,0-1 0,0 0 0,0 0 0,0 1 0,0-1 0,0 0 0,0 0 0,0 0 0,0 0 0,0 0 0,0 0 0,0 0 0,0 0 0,0-1 0,0 1 0,0 0 0,1-1 0,-1 1 0,0 0 0,0-1 0,0 1 0,0-1 0,0 0 0,0 1 0,1-1 0,-1 0 0,0 1 0,1-1 0,-1 0 0,0 0 0,1 1 0,-1-1 0,1 0 0,-1 0 0,1 0 0,-1 0 0,1 0 0,-1-1 0,-3-10-102,0 1 1,0-1-1,1 0 0,1 0 1,0 0-1,0 0 1,1 0-1,1-1 1,0 1-1,2-13 0,3-17-1748,16-61-1,22-66-6917,-18 87 2312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0:55.76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119 0 11563,'0'0'4810,"-5"9"-3593,-7 10-379,-12 20 987,-25 57 0,43-84-1764,2-1 0,0 1 1,0 0-1,1 0 0,0 1 1,1-1-1,1 1 0,0-1 1,0 1-1,2 18 0,0-29-52,0 1-1,0-1 1,0 0-1,0 0 1,0 1 0,0-1-1,0 0 1,1 0-1,-1 0 1,1-1-1,-1 1 1,1 0 0,0-1-1,0 1 1,0-1-1,0 1 1,0-1-1,0 0 1,0 0 0,0 0-1,1 0 1,-1 0-1,0 0 1,1-1-1,-1 1 1,0-1 0,1 1-1,-1-1 1,1 0-1,3 0 1,-1 0-63,1 0 0,-1 0 0,0-1 0,1 1 0,-1-1-1,0 0 1,1-1 0,-1 1 0,0-1 0,0 0 0,0-1 0,0 1 0,4-4 0,-4 2-39,0-1 0,0 0 0,0 0 0,-1-1-1,0 1 1,5-10 0,-1-2 2475,-9 18-2342,-3 11 516,0 0 0,1 0-1,0 0 1,-3 24 0,6-34-517,0 0 0,0 0 1,0 0-1,0-1 0,0 1 0,0 0 0,1 0 0,-1 0 1,0 0-1,1 0 0,0 0 0,-1-1 0,1 1 0,0 0 1,0 0-1,0-1 0,0 1 0,0-1 0,0 1 1,1-1-1,-1 1 0,1-1 0,-1 0 0,0 0 0,1 1 1,0-1-1,-1 0 0,1 0 0,0-1 0,0 1 0,-1 0 1,1-1-1,0 1 0,0-1 0,0 1 0,0-1 1,0 0-1,0 0 0,-1 0 0,5 0 0,-1 0-3,1-1-1,-1 0 1,1 0-1,-1 0 0,0-1 1,1 1-1,-1-1 1,0-1-1,0 1 1,0-1-1,-1 0 0,1 0 1,0 0-1,-1 0 1,0-1-1,0 0 1,5-6-1,-2 1-135,0 0-1,0 0 1,-1-1-1,0 0 1,-1 0 0,0 0-1,5-18 1,-11 30-61,-3 11 249,1-1 0,0 1 0,-1 19-1,3-29-113,1-1-1,0 1 0,0-1 1,1 1-1,-1-1 0,0 0 1,1 1-1,-1-1 0,1 1 1,0-1-1,0 0 0,1 3 1,-1-4-73,0 0 1,0 0-1,0-1 1,-1 1-1,1 0 1,0 0 0,0-1-1,0 1 1,0 0-1,1-1 1,-1 1 0,0-1-1,0 0 1,0 1-1,0-1 1,0 0 0,1 1-1,-1-1 1,0 0-1,0 0 1,0 0-1,1 0 1,-1 0 0,0-1-1,0 1 1,2-1-1,-2 1-217,0 0-1,0-1 1,0 1-1,0-1 0,0 0 1,0 1-1,0-1 0,0 0 1,-1 1-1,1-1 1,0 0-1,0 0 0,-1 0 1,1 0-1,0 0 0,-1 0 1,1 0-1,-1 0 1,1 0-1,-1 0 0,0 0 1,1 0-1,-1-2 1,1 2-93,5-23-7252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0:56.14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19859,'0'0'6694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0:57.13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304 23 13869,'0'0'6529,"-9"-4"-3737,6 2-2604,0 0-112,1 0 0,0 1 0,-1-1 0,1 1 0,-1-1 0,0 1 0,1 0 0,-1 0 0,0 0 0,0 1 0,1-1 0,-1 1 0,0-1 0,0 1 0,0 0 0,0 0 0,0 0 0,1 0 0,-1 1 0,0-1 0,0 1 0,0 0 0,1 0 0,-1 0 0,0 0 0,1 0 0,-1 1 0,1-1 0,-1 1 0,1-1 0,0 1 0,-3 3 0,-3 5-42,0 1 0,1 1 0,1-1 1,-1 1-1,2 1 0,0-1 0,1 1 1,0 0-1,0 0 0,-2 25 0,1 9 144,4 80-1,3-97-157,3-1-1,0 1 0,2-1 1,1 0-1,14 32 0,10 39 52,-26-79-28,-2 0-1,-1 0 1,1 42 0,-4-63-35,0 1 0,-1-1 0,1 0 0,0 0 0,-1 0 0,1 0 1,0 1-1,-1-1 0,1 0 0,0 0 0,-1 0 0,1 0 0,-1 0 0,1 0 0,0 0 1,-1 0-1,1 0 0,0 0 0,-1 0 0,1 0 0,0 0 0,-1 0 0,1-1 0,-1 1 1,1 0-1,0 0 0,0 0 0,-1 0 0,1-1 0,0 1 0,-1 0 0,1 0 0,0-1 0,0 1 1,-1 0-1,1-1 0,0 1 0,0 0 0,-1 0 0,1-1 0,0 1 0,0-1 0,-16-13 114,1-7-107,-47-61-164,-54-97 0,108 156 146,8 22 1,0 1 1,0-1-1,0 1 1,0-1-1,0 1 1,0-1-1,1 1 1,-1-1-1,0 1 0,0 0 1,0-1-1,1 1 1,-1-1-1,0 1 1,0-1-1,1 1 1,-1 0-1,0-1 1,1 1-1,-1 0 0,1-1 1,-1 1-1,0 0 1,1-1-1,0 1 1,3-1-16,0 0 1,-1 0-1,1 1 1,0 0 0,0 0-1,0 0 1,0 0-1,5 1 1,13 0-66,15-1-369,35 0-2930,-4-7-3495,-31-2-529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0:58.2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103 299 16816,'0'0'6246,"-10"-3"-5707,6 2-504,2 1-17,0-1 0,0 0 0,0 0 0,0 1 0,0-1 0,-1 1 0,1 0 0,0 0 0,0 0 0,0 0 1,0 0-1,-1 0 0,1 0 0,0 1 0,0-1 0,0 1 0,0 0 0,0-1 0,0 1 0,0 0 0,0 0 0,0 0 0,0 0 0,0 1 1,1-1-1,-1 0 0,1 1 0,-1 0 0,1-1 0,-1 1 0,1 0 0,0-1 0,0 1 0,-2 4 0,0-2 157,0 1 0,1-1 0,-1 1 0,1 0-1,0 0 1,1 0 0,-1 0 0,1 1 0,0-1 0,0 0-1,1 6 1,0-10-164,1 0 0,-1-1 0,1 1 0,-1-1 0,1 1-1,0 0 1,-1-1 0,1 0 0,0 1 0,0-1 0,-1 1-1,1-1 1,0 0 0,0 0 0,0 1 0,-1-1 0,1 0 0,0 0-1,0 0 1,0 0 0,0 0 0,0 0 0,-1 0 0,1 0 0,0 0-1,0 0 1,0-1 0,1 1 0,25-6 96,51-30-208,-2 1-813,-69 33 891,-1 0 1,1 0 0,-1 0-1,1 1 1,0 0 0,0 0-1,-1 1 1,1 0 0,10 1 0,-17-1 44,1 0 1,0 0 0,-1 1 0,1-1 0,0 0 0,0 0 0,-1 1-1,1-1 1,-1 1 0,1-1 0,0 1 0,-1-1 0,1 1 0,-1-1-1,1 1 1,-1-1 0,1 1 0,-1-1 0,1 1 0,-1 0 0,0-1-1,1 1 1,-1 0 0,0-1 0,0 1 0,1 0 0,-1 0 0,0-1-1,0 3 1,-1 28 806,0-29-774,1 0 1,-1 0-1,1-1 0,0 1 1,-1 0-1,1 0 1,0 0-1,0 0 0,0 0 1,0-1-1,0 1 0,1 0 1,-1 0-1,1 0 1,-1 0-1,1-1 0,-1 1 1,1 0-1,0 0 0,0-1 1,0 1-1,0-1 1,0 1-1,2 1 0,-2-3-16,0 0-1,0 0 1,0 0-1,0-1 1,0 1 0,0 0-1,0-1 1,0 1-1,0-1 1,0 1-1,0-1 1,0 0-1,0 1 1,0-1 0,-1 0-1,1 1 1,0-1-1,0 0 1,-1 0-1,1 0 1,-1 0-1,1 0 1,-1 0-1,1-1 1,18-31 172,-15 26-195,1-3-41,23-37 141,-28 46-155,1-1 0,0 1 1,0-1-1,0 1 0,0 0 1,0-1-1,0 1 0,0 0 1,1 0-1,-1 0 1,0 0-1,1 0 0,-1 0 1,0 0-1,1 0 0,-1 1 1,1-1-1,0 1 0,-1-1 1,1 1-1,-1-1 0,1 1 1,0 0-1,1 0 0,0 1 24,-1 1-1,1-1 0,-1 1 0,0 0 1,0 0-1,0 0 0,0 0 1,0 0-1,-1 0 0,1 1 1,2 4-1,-2-4 12,0 1 0,0-1 0,1 0 0,-1 0 0,1 0 0,-1-1 0,1 1 0,3 2 0,-2-3 6,0 0-1,0-1 1,0 1 0,0-1 0,0 0-1,0 0 1,0 0 0,0-1-1,0 1 1,0-1 0,0 0 0,1 0-1,-1-1 1,0 1 0,0-1-1,0 0 1,7-2 0,3-3 10,0 0 1,0-1-1,20-14 1,-24 14-12,1 1 0,0 0 0,0 0 0,21-7-1,-31 13 1,-1 0 0,0 0-1,1 0 1,-1 0 0,0 0-1,1 0 1,-1 0-1,0 0 1,1-1 0,-1 1-1,0 0 1,1 1 0,-1-1-1,0 0 1,1 0-1,-1 0 1,0 0 0,1 0-1,-1 0 1,0 0-1,1 0 1,-1 1 0,0-1-1,1 0 1,-1 0 0,0 0-1,0 1 1,1-1-1,-1 0 1,0 0 0,0 1-1,1-1 1,-1 0 0,0 1-1,0-1 1,0 0-1,0 1 1,1-1 0,-1 0-1,0 1 1,0-1 0,0 20 674,0 0 38,1-20-688,0 0 0,0 1 0,0-1 1,0 0-1,0 0 0,0 1 0,0-1 0,0 0 0,0 0 0,0 0 1,0 0-1,0 0 0,0 0 0,0-1 0,0 1 0,0 0 0,0 0 0,0-1 1,0 1-1,0-1 0,0 1 0,0-1 0,-1 1 0,2-2 0,22-10 260,4-13-136,-25 21-258,1 0 0,-1 0 0,1 1 0,0-1 0,1 1 0,-1 0 0,0 0 0,1 0 0,0 1 0,0-1 0,-1 1 0,1 0 0,7-1 0,-11 4 90,0 0-1,0-1 1,0 1 0,0 0 0,0 0 0,0 0 0,0 0 0,0 0 0,0 0 0,0 0 0,-1 0-1,1 1 1,0-1 0,-1 0 0,1 0 0,-1 1 0,0-1 0,1 0 0,-1 1 0,0-1-1,0 0 1,0 1 0,1-1 0,-2 2 0,10 23 32,-6-24-130,0 0 0,1 0 0,-1 0-1,1 0 1,-1 0 0,1-1 0,0 0-1,0 1 1,-1-2 0,1 1 0,0 0 0,0-1-1,0 1 1,0-1 0,5 0 0,62-8-4830,-54 4 3401,0-1 0,0-1 1,-1-1-1,0 0 0,26-17 0,-18 7 3510,-4-2 3590,-19 19-5314,0-1-1,0 0 0,-1 1 0,1-1 1,0 0-1,-1 0 0,1 0 0,-1 0 0,1 1 1,-1-1-1,1 0 0,-1 0 0,0 0 0,1 0 1,-1 0-1,0 0 0,0 0 0,0 0 1,0 0-1,0 0 0,0 0 0,0 0 0,0 0 1,0-2-1,-1 2-182,1 0 1,-1 0 0,0 0-1,1 0 1,-1 1-1,0-1 1,1 0-1,-1 0 1,0 0 0,0 1-1,0-1 1,1 1-1,-1-1 1,0 0-1,0 1 1,0 0 0,0-1-1,-2 0 1,2 1-81,0-1 0,0 1 0,-1 0 1,1 0-1,0-1 0,0 1 0,0 0 0,0 0 1,0 0-1,0 0 0,0 0 0,-1 1 0,1-1 1,0 0-1,0 0 0,0 1 0,0-1 0,0 1 1,0-1-1,0 1 0,0-1 0,0 1 0,0-1 1,0 1-1,1 0 0,-1 0 0,0 0 0,0-1 1,1 1-1,-1 0 0,0 0 0,1 0 0,-1 0 1,1 0-1,-1 0 0,1 0 0,-1 0 0,1 0 1,0 0-1,0 0 0,-1 0 0,1 1 0,0-1 1,0 1-1,1 0 0,-1 0 1,0 0 0,1-1-1,-1 1 1,1 0 0,0 0-1,-1-1 1,1 1-1,0 0 1,0-1 0,0 1-1,0-1 1,1 1-1,-1-1 1,0 0 0,1 1-1,-1-1 1,1 0 0,-1 0-1,1 0 1,-1 0-1,1 0 1,0 0 0,-1-1-1,1 1 1,0 0-1,0-1 1,-1 1 0,1-1-1,0 0 1,0 0 0,0 0-1,2 0 1,13 2-218,1-2 1,31-2-1,-19 1-384,-28 1 737,0 0 0,0 1 0,0-1 0,1 0 0,-1-1 0,0 1 0,0 0 0,0 0 0,0-1 0,0 1-1,0-1 1,0 0 0,0 0 0,-1 0 0,1 0 0,0 0 0,0 0 0,-1 0 0,3-2 0,-3 0 56,0 0-1,0 0 1,0 1 0,0-1 0,-1 0 0,1 0 0,-1 0 0,0 0 0,0 0 0,0 0 0,0 0 0,-1 0 0,0-5 0,-1 0-62,0 0 0,-1 0 0,0 0 0,0 0 0,0 1 0,-8-12 0,-11-28-77,22 47-47,1-1 0,-1 0 0,1 1 0,-1-1-1,0 1 1,1-1 0,-1 1 0,1-1 0,0 1 0,-1-1 0,1 1 0,-1-1 0,1 1-1,0 0 1,-1-1 0,1 1 0,0 0 0,-1 0 0,1-1 0,0 1 0,-1 0 0,1 0-1,0 0 1,0 0 0,-1 0 0,1 0 0,0 0 0,-1 0 0,1 0 0,0 0 0,0 1-1,37-1-881,-29 0 520,69-6-3641,-26-6-1644,-5-4-4345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17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9385,'0'0'11670,"0"11"-10683,0 12-415,1 83 1384,0-97-1809,0 1 0,0-1 0,1 0 0,0 0 0,0 0 0,1 0 0,0-1 0,1 1 1,5 9-1,-8-16-115,0-1 1,0 0 0,0 0 0,-1 1 0,2-1 0,-1 0-1,0 0 1,0 0 0,0 0 0,0-1 0,1 1 0,-1 0-1,0 0 1,1-1 0,-1 1 0,0-1 0,1 1-1,-1-1 1,1 0 0,-1 1 0,1-1 0,-1 0 0,1 0-1,-1 0 1,2 0 0,1-1 15,-1 0 1,0 0-1,0-1 0,0 1 1,0 0-1,-1-1 0,1 0 1,0 0-1,0 0 0,-1 0 1,3-2-1,6-8 42,0 0 0,-1-1 1,12-20-1,-21 32-96,7-13 28,-6 9-10,1 0-1,0 0 1,0 0 0,0 1 0,0-1 0,1 1-1,0 0 1,8-7 0,-12 11-10,1 0-1,-1 0 1,1 0-1,-1 0 1,1 0-1,-1 0 1,1 1-1,-1-1 1,0 0 0,1 0-1,-1 1 1,1-1-1,-1 0 1,0 0-1,1 1 1,-1-1-1,0 0 1,1 1-1,-1-1 1,0 1 0,0-1-1,1 0 1,-1 1-1,0-1 1,0 1-1,0-1 1,1 1-1,-1-1 1,0 1-1,0-1 1,0 0-1,0 1 1,0-1 0,0 1-1,0-1 1,0 1-1,0 0 1,1 26 217,0-20-150,-1-3-11,8 43 109,-8-46-162,1-1 0,-1 1 0,0 0 0,0-1 0,1 1 0,-1 0 0,0-1 0,1 1 0,-1-1 0,1 1 0,-1-1 0,1 1 0,-1-1 0,1 1 0,0-1 0,-1 1 0,1-1 0,-1 1 0,1-1 0,0 0 0,1 1 0,-1-1 9,0 0 1,0-1-1,0 1 1,0 0-1,0-1 1,0 1-1,0 0 1,0-1-1,0 1 1,0-1-1,0 0 1,0 1-1,0-1 1,0 0-1,0 1 1,-1-1-1,1 0 1,0 0-1,1-1 1,36-58 304,-33 50-332,0 0 1,1 0-1,0 1 1,1 0-1,0 0 1,0 1-1,17-16 1,-23 24 0,-1-1 0,1 1 0,-1 0 1,1-1-1,0 1 0,-1 0 0,1-1 1,0 1-1,-1 0 0,1-1 0,0 1 1,-1 0-1,1 0 0,0 0 0,0 0 1,-1 0-1,1 0 0,0 0 0,-1 0 1,1 0-1,0 0 0,0 0 0,-1 0 0,1 0 1,0 1-1,-1-1 0,1 0 0,0 1 1,-1-1-1,1 0 0,-1 1 0,1-1 1,0 1-1,-1-1 0,1 1 0,-1-1 1,1 1-1,-1-1 0,0 1 0,1-1 1,-1 1-1,1 0 0,-1-1 0,0 1 1,0 0-1,1-1 0,-1 1 0,0 0 1,0-1-1,0 1 0,0 0 0,0 0 1,0-1-1,0 1 0,0 1 0,3 48-53,-3-43 36,0 15-259,1-14-198,-1 0 0,0 0 0,0-1 0,-1 1 1,-2 11-1,3-19 349,0 0 1,0 0-1,0 1 1,0-1 0,0 0-1,0 1 1,0-1-1,-1 0 1,1 0-1,0 1 1,0-1-1,0 0 1,-1 0-1,1 1 1,0-1-1,0 0 1,0 0-1,-1 0 1,1 0 0,0 1-1,-1-1 1,1 0-1,0 0 1,0 0-1,-1 0 1,1 0-1,0 0 1,-1 0-1,1 0 1,0 0-1,-1 0 1,1 0 0,0 0-1,-1 0 1,1 0-1,0 0 1,0 0-1,-1 0 1,1 0-1,0 0 1,-1 0-1,1 0 1,0-1-1,0 1 1,-1 0 0,1 0-1,0 0 1,0-1-1,-1 1 1,1 0-1,0 0 1,0 0-1,0-1 1,-1 1-1,1 0 1,0 0-1,0-1 1,0 1 0,0 0-1,0-1 1,0 1-1,0 0 1,-1-1-1,-4-17-6808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0:58.8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6 0 16496,'-6'12'5301,"6"22"-5169,0-28 472,0 15-199,1 1-1,1-1 0,0 0 1,2 0-1,11 36 0,-10-42-852,1-1 0,1 0 1,0 0-1,1-1 0,12 15 0,-21-27 192,1-1-1,0 1 1,-1-1 0,1 0 0,-1 1 0,1-1 0,0 1 0,-1-1 0,1 0-1,-1 0 1,1 1 0,-1-1 0,1 0 0,-1 0 0,1 0 0,-1 1-1,0-1 1,1 0 0,-1 0 0,1 0 0,-1 0 0,1 0 0,-1 0 0,1 0-1,-1 0 1,0 0 0,1 0 0,-1-1 0,1 1 0,-1 0 0,1 0-1,-1 0 1,0-1 0,-28-4-4728,3-5-872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0:59.20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78 351 1217,'-5'-10'3294,"-6"-13"-2651,-31-74 3529,38 86-2761,0 1 0,1-1-1,1 0 1,-1 0 0,2 0-1,0 0 1,0-17 0,1 26-1236,1-1 0,0 0 0,1 0 0,-1 0 0,0 1 0,1-1 1,0 0-1,-1 1 0,1 0 0,0-1 0,0 1 0,0 0 1,1 0-1,-1 0 0,0 0 0,1 0 0,-1 1 0,6-3 0,54-24 815,-59 27-893,25-9 115,1 1-1,-1 2 1,36-5-1,-49 10-147,-1 1 0,1 0 0,-1 1 0,1 1-1,0 0 1,-1 1 0,1 0 0,20 7-1,-33-8-63,1-1 0,0 1 0,-1 0 0,0 0 0,1 0 0,-1 1-1,0-1 1,0 0 0,1 1 0,-1 0 0,0-1 0,0 1 0,-1 0-1,1 0 1,0 0 0,-1 0 0,1 0 0,-1 1 0,0-1 0,1 0-1,-1 1 1,0-1 0,-1 1 0,1-1 0,0 1 0,-1-1 0,1 4-1,-1-2 6,-1 0-1,0-1 0,1 1 0,-1-1 0,0 1 1,-1-1-1,1 1 0,-1-1 0,1 0 0,-1 0 1,0 0-1,0 0 0,-1 0 0,1 0 0,0-1 1,-1 1-1,0-1 0,0 1 0,-3 2 0,-15 8 304,-1 0-1,-26 12 0,25-14-545,1 0 1,-26 19-1,78-34-6270,-11 2 4159,17-8-2722,5-1-1298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0:59.58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49 88 8360,'0'0'5819,"0"10"-2323,-4 15-1664,0-1-1,-9 27 0,5-26-752,2 1 1,1 0 0,-3 40-1,24-83-465,-11 4-533,0 0 0,-2-1-1,1 1 1,-1-1 0,-1 0-1,-1 0 1,0-15 0,-1-66-1077,0 93 508,0 5 483,1 0 0,-1-1 0,1 1 0,-1-1 0,1 1 0,0-1 0,0 1 1,0-1-1,1 1 0,-1-1 0,0 0 0,1 0 0,0 0 0,-1 0 0,1 0 0,0 0 0,0 0 0,0 0 0,0-1 0,0 1 0,1-1 0,-1 1 0,0-1 0,1 0 0,-1 0 0,1 0 0,-1 0 0,1-1 0,-1 1 1,1-1-1,0 1 0,-1-1 0,1 0 0,4 0 0,-2-1 26,0 1 0,0-1 0,0 1 1,0-1-1,0-1 0,0 1 0,0-1 0,0 0 1,-1 0-1,1 0 0,-1-1 0,1 1 0,-1-1 1,0 0-1,0 0 0,0-1 0,3-4 0,-2 2-4,-1-1-1,0 1 1,-1-1-1,0 0 0,0 0 1,0 0-1,-1-1 1,0 1-1,0 0 0,-1-1 1,0 0-1,0 1 0,-1-9 1,0 16-21,0 0 0,0-1 0,0 1 0,0-1 0,0 1 0,0-1 0,0 1 0,0 0-1,0-1 1,0 1 0,0-1 0,0 1 0,0 0 0,-1-1 0,1 1 0,0-1 0,0 1 0,0 0 0,-1-1 0,1 1 0,0 0 0,0-1 0,-1 1 0,1 0 0,0-1 0,-1 1 0,1 0 0,0 0 0,-1-1-1,1 1 1,0 0 0,-1 0 0,1 0 0,-1 0 0,1-1 0,0 1 0,-1 0 0,1 0 0,-1 0 0,1 0 0,-1 0 0,1 0 0,0 0 0,-1 0 0,1 0 0,-1 0 0,1 0 0,0 0 0,-2 1-1,-17 14-283,13-5 336,0 1 1,1 1-1,0-1 1,1 1-1,0 0 1,1 0-1,0 0 1,1 0-1,1 1 1,-1-1-1,3 25 1,-1-36-63,0 1 0,0-1 1,0 0-1,0 1 0,0-1 0,1 0 1,-1 0-1,1 1 0,-1-1 1,1 0-1,-1 0 0,1 0 0,0 0 1,0 0-1,-1 0 0,1 0 1,0 0-1,0 0 0,0 0 0,0 0 1,0 0-1,0-1 0,0 1 1,3 1-1,-1-1-155,-1-1-1,1 1 1,0-1-1,0 1 1,0-1 0,0 0-1,-1 0 1,1 0-1,0-1 1,0 1 0,3-1-1,2-2-990,0 1-1,0-1 1,0 0-1,0 0 1,-1-1-1,0 0 1,9-7 0,13-14-6261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0:59.9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107 1 14510,'0'0'5183,"-10"1"-3677,2 0-1232,1 0 1,-1 1 0,1 0-1,0 0 1,-14 7 0,19-8-222,-1 0 0,1 1 1,0-1-1,-1 1 1,1-1-1,0 1 1,0 0-1,0 0 1,0 0-1,0 0 1,0 0-1,1 0 0,-1 1 1,1-1-1,0 0 1,-1 1-1,1-1 1,0 1-1,0 0 1,1-1-1,-1 1 1,0 0-1,1-1 0,0 4 1,0-5-70,0 0 1,0 0-1,0 0 0,1 0 1,-1 0-1,1 0 0,-1 0 1,0-1-1,1 1 0,-1 0 1,1 0-1,0 0 0,-1-1 1,1 1-1,0 0 0,-1-1 1,1 1-1,0-1 0,0 1 1,0-1-1,-1 1 0,1-1 1,0 1-1,0-1 0,0 0 1,0 1-1,1-1 0,34 7-197,-21-5-21,0 1-218,-1 1-1,0 0 1,1 1 0,-2 0 0,20 11 0,-30-14 500,0-1 1,-1 1 0,1 0-1,-1-1 1,1 1 0,-1 1 0,0-1-1,0 0 1,0 0 0,0 1-1,0-1 1,0 1 0,-1 0 0,1-1-1,-1 1 1,0 0 0,0 0-1,0 0 1,0 0 0,0 0-1,-1 0 1,1 0 0,-1 0 0,0 0-1,0 0 1,0 0 0,0 0-1,0 1 1,-1-1 0,0 0 0,1 0-1,-1 0 1,-2 4 0,0-2 283,1-1 0,-1 0 0,0 1 0,0-1 0,-1-1 0,1 1 0,-1 0 0,0-1 0,0 0 0,0 0 0,0 0 0,-9 4 0,11-6-286,0 0 0,1 0-1,-1-1 1,0 1 0,0 0 0,-1-1-1,1 1 1,0-1 0,0 0 0,0 0-1,0 0 1,0 0 0,0 0 0,-3-1-1,3 1-175,1-1 0,0 0-1,0 1 1,-1-1-1,1 0 1,0 0 0,0 0-1,0 0 1,0 0 0,0 0-1,0 0 1,0 0 0,0 0-1,0-1 1,0 1-1,1 0 1,-1 0 0,0-1-1,1 1 1,-1-1 0,1 1-1,0 0 1,-1-2-1,-2-22-4070,3-5-2098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1:00.27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33 225 16432,'0'0'1313,"-16"50"1409,11-23-415,1-5-225,4-4-1378,0-6-736,9-5-416,2-7-1602,0 0-577,-2-6-832,-6-11-2531</inkml:trace>
  <inkml:trace contextRef="#ctx0" brushRef="#br0" timeOffset="1">1 1 13068,'0'0'6246,"16"47"-7335,0-26-2338,2-2-3716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1:00.68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157 214 4837,'-7'1'5434,"-1"0"-5018,1 0 0,0 1 0,0 0-1,0 0 1,0 1 0,0-1 0,0 1 0,1 1 0,0 0 0,-1 0 0,1 0-1,1 0 1,-1 1 0,1 0 0,-1 0 0,2 1 0,-1-1 0,0 1-1,1 0 1,0 0 0,1 1 0,-1-1 0,1 1 0,0 0 0,1 0-1,0 0 1,0 0 0,0 0 0,0 13 0,2-19-405,0 0 0,0 0 0,0 1 0,1-1 0,-1 0 0,0 1 1,1-1-1,-1 0 0,1 0 0,0 0 0,-1 1 0,1-1 0,0 0 0,0 0 0,-1 0 1,1 0-1,0 0 0,0 0 0,0-1 0,0 1 0,0 0 0,1 0 0,-1-1 0,0 1 1,0-1-1,0 1 0,1-1 0,-1 1 0,0-1 0,0 0 0,1 1 0,-1-1 0,0 0 0,1 0 1,-1 0-1,0 0 0,1 0 0,-1-1 0,0 1 0,1 0 0,-1 0 0,0-1 0,2 0 1,3 0 63,1-1 0,-1 0 0,0 0 0,1 0 0,-1-1 0,0 1 0,9-7 0,-6 1-38,0 0 0,-1 0 1,0-1-1,0 0 0,-1-1 0,0 0 0,-1 0 1,0 0-1,-1 0 0,0-1 0,0 0 1,-1 0-1,4-22 0,-1 0-73,-2-1 1,-2 0-1,-1-49 1,-2 82 42,0 0 1,1-1-1,-1 1 0,0 0 1,0 0-1,0 0 1,0-1-1,0 1 0,-1 0 1,1 0-1,0 0 1,-1 0-1,1-1 0,0 1 1,-1 0-1,1 0 1,-1 0-1,0 0 0,1 0 1,-1 0-1,0 0 1,0 0-1,0 0 0,1 1 1,-1-1-1,0 0 1,-1 0-1,1 1 28,-1 0 1,1 0-1,0 1 0,0-1 1,0 1-1,0-1 0,0 1 0,0-1 1,0 1-1,0-1 0,0 1 1,0 0-1,0 0 0,1-1 1,-1 1-1,0 0 0,0 0 1,1 0-1,-1 0 0,0 0 1,1 0-1,-1 0 0,1 0 0,0 0 1,-1 0-1,1 0 0,-1 2 1,-4 12 235,-1 2 1,2-1-1,0 0 1,1 1-1,0 0 1,2-1-1,0 1 1,1 0-1,3 33 1,-1-42-280,-1-1 0,1 0 0,0 0 1,1 0-1,-1 0 0,1 0 0,1-1 0,-1 1 1,1-1-1,1 0 0,4 6 0,-5-7-261,1-1-1,-1-1 1,1 1-1,0-1 0,0 0 1,0 0-1,0 0 0,0 0 1,1-1-1,-1 0 1,1 0-1,0-1 0,-1 0 1,1 1-1,10-1 0,0-1-4956,0 0-2312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1:01.05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21 43 6086,'0'0'16591,"-5"10"-15032,1-4-1399,3-3-79,-1-1 1,1 0 0,-1 1 0,1 0 0,0-1-1,0 1 1,0-1 0,1 1 0,-2 5 0,3-7-55,-1 0 0,0 0 1,1 0-1,-1 0 1,1 0-1,0 0 1,-1 0-1,1 0 1,0 0-1,-1 0 1,1 0-1,0 0 1,0-1-1,0 1 1,-1 0-1,1-1 0,0 1 1,0 0-1,0-1 1,0 1-1,0-1 1,1 0-1,-1 1 1,0-1-1,0 0 1,0 0-1,0 1 1,0-1-1,0 0 1,1 0-1,-1 0 0,0-1 1,2 1-1,2 0 18,1 1-1,-1-1 0,1 0 0,-1-1 0,1 1 1,-1-1-1,1 0 0,-1 0 0,0-1 0,0 0 0,1 0 1,5-3-1,-9 3-41,1 0 1,-1 0 0,1 0-1,-1 0 1,0 0-1,0-1 1,0 1-1,0-1 1,-1 0 0,1 1-1,-1-1 1,1 0-1,-1 0 1,0 0-1,0 0 1,0 0 0,0 0-1,-1 0 1,1 0-1,-1 0 1,0 0-1,0-5 1,0 7-11,0 0 1,0 0-1,0 0 0,0 1 1,0-1-1,0 0 1,0 0-1,0 0 0,-1 0 1,1 0-1,0 0 0,0 1 1,-1-1-1,1 0 0,-1 0 1,1 0-1,-1 1 1,1-1-1,-1 0 0,1 1 1,-1-1-1,0 0 0,1 1 1,-1-1-1,0 1 0,1-1 1,-1 1-1,0-1 1,0 1-1,1 0 0,-1-1 1,0 1-1,0 0 0,0 0 1,0-1-1,0 1 0,-1 0 1,1 0-6,-1 0 0,1 0 0,-1 1 0,1-1 0,0 0 0,-1 1 0,1-1 0,0 1 0,-1 0 0,1-1 0,0 1 0,-1 0 0,1 0 0,0 0 0,0 0 0,0 0 0,0 0 0,0 0 0,0 0 0,0 0 0,0 0 0,0 2 0,-2 2 42,1 0 0,0 0 0,0 0 1,0 0-1,1 0 0,0 1 1,0-1-1,0 0 0,1 1 0,-1-1 1,1 1-1,1 7 0,0-11-16,-1 1 0,1-1 0,-1 0 0,1 0 0,0 1 0,0-1 0,0 0 0,0 0 0,0 0 0,0 0 0,1 0 0,-1 0 0,1-1 0,-1 1 0,1 0 0,0-1 0,-1 1 0,1-1 0,0 1 0,0-1 0,0 0 0,0 0 0,0 0 0,1 0 0,-1 0 0,0-1 0,0 1 0,1-1 0,-1 1 0,4-1 0,0 1-3,1-1 0,-1 0 0,0-1 0,0 1 0,0-1 0,0-1 0,0 1 0,0-1 0,0 0 0,0 0 0,-1-1 0,1 1 0,6-6 0,4-3-254,0-1 0,25-26-1,-25 22 201,-16 16 40,0 0 1,0 0-1,0-1 1,1 1 0,-1 0-1,0 0 1,0 0-1,0 0 1,0 0-1,0-1 1,0 1 0,1 0-1,-1 0 1,0 0-1,0 0 1,0 0-1,0 0 1,1 0 0,-1 0-1,0 0 1,0 0-1,0-1 1,0 1 0,1 0-1,-1 0 1,0 0-1,0 0 1,0 0-1,0 0 1,1 0 0,-1 0-1,0 0 1,0 1-1,0-1 1,1 0-1,-1 0 1,0 0 0,0 0-1,0 0 1,0 0-1,1 0 1,-1 0-1,0 0 1,0 1 0,0-1-1,0 0 1,0 0-1,2 13 169,-7 29 580,2-22-303,3-18-379,0 1-1,0-1 1,0 1-1,0-1 1,0 0-1,0 1 0,1-1 1,-1 1-1,1-1 1,0 1-1,0-1 1,0 0-1,0 0 1,0 1-1,0-1 1,2 3-1,-1-4-46,-1 0 0,1 0 0,-1-1 0,1 1-1,0 0 1,-1 0 0,1-1 0,0 1 0,0-1 0,-1 0-1,1 0 1,0 1 0,0-1 0,-1 0 0,1 0 0,0-1 0,0 1-1,0 0 1,-1 0 0,1-1 0,0 1 0,-1-1 0,1 0-1,2-1 1,3-1-273,-1 0 0,1-1 0,-1 0 0,1 0 0,-1-1 0,-1 0 0,1 0 0,-1 0 0,7-8 1,38-59-7339,-25 30 664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1:01.38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132 0 17681,'0'0'2877,"-1"8"-1612,-1 22-841,1-1-1,1 1 0,2 0 1,1-1-1,2 1 0,0-1 1,2 0-1,1-1 0,14 33 1,3 20-477,-20-49-2308,-8-29-1605,-6-11-2696,-7-14 2386,-5-3-235</inkml:trace>
  <inkml:trace contextRef="#ctx0" brushRef="#br0" timeOffset="1">74 305 5317,'0'0'4516,"-45"-49"481,27 33-705,8 6-961,10 5-864,0 1-802,14 1-768,17-2-577,8-3 1,8 0-129,2 1-96,-1 0-64,-3-1-897,-1-3-2210,-10-1-2626,-9-8-8296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1:02.45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193 292 13421,'-8'-5'3304,"1"1"-2895,1 1 1,-1 0-1,0 0 1,0 1-1,-1 0 0,1 0 1,0 0-1,-12 0 0,15 2-301,0 0-1,0 0 1,0 0-1,1 1 1,-1-1-1,0 1 1,0 0-1,1 0 0,-1 1 1,1-1-1,-1 1 1,1-1-1,-1 1 1,1 0-1,0 0 1,0 1-1,0-1 1,0 1-1,0-1 1,1 1-1,-5 5 1,3 0-36,0-1-1,0 0 1,1 1 0,0 0 0,0 0 0,-3 16 0,5-20-31,0 0-1,1 0 1,-1 0-1,1 0 0,0-1 1,0 1-1,0 0 0,0 0 1,1 0-1,-1 0 1,1 0-1,0 0 0,1 0 1,-1-1-1,0 1 1,4 5-1,-3-7-19,0 0-1,0-1 1,0 1 0,0-1-1,0 0 1,0 1 0,0-1-1,1 0 1,-1 0 0,0 0-1,1-1 1,-1 1 0,1-1-1,-1 1 1,1-1 0,-1 0-1,1 0 1,-1 0 0,0 0-1,1 0 1,-1-1 0,1 1-1,-1-1 1,1 1 0,-1-1-1,0 0 1,1 0 0,-1 0-1,0 0 1,0-1 0,0 1-1,2-2 1,7-4 123,0 0 1,-1-1-1,0-1 1,15-15-1,-13 12-105,-1-1 0,0-1 0,10-17 0,-18 26-24,0-1-1,-1 1 0,1-1 0,-1 1 1,0-1-1,-1 0 0,1 0 0,-1 0 1,0 0-1,-1 0 0,1 0 0,-2-10 1,1 15-31,0 0 1,0 0-1,-1 0 1,1 0-1,0 0 1,-1 1-1,1-1 1,-1 0-1,1 0 1,-1 0 0,0 1-1,1-1 1,-1 0-1,0 1 1,1-1-1,-1 1 1,0-1-1,0 1 1,1-1-1,-1 1 1,0-1-1,0 1 1,0 0 0,0 0-1,0-1 1,0 1-1,1 0 1,-1 0-1,0 0 1,0 0-1,0 0 1,0 0-1,0 0 1,0 0-1,0 0 1,0 0 0,0 1-1,0-1 1,1 0-1,-1 1 1,0-1-1,0 1 1,0-1-1,1 1 1,-1-1-1,0 1 1,0-1-1,1 1 1,-1 0 0,0-1-1,1 1 1,-1 0-1,1 0 1,-1-1-1,1 1 1,-1 0-1,1 1 1,-2 1 0,0 0 1,1 0-1,-1 0 0,1 0 1,0 0-1,0 0 0,0 1 1,1-1-1,-1 0 0,1 1 1,0-1-1,0 0 0,0 1 1,0-1-1,0 0 0,1 1 1,-1-1-1,1 0 0,0 0 1,0 1-1,1-1 1,-1 0-1,3 5 0,-2-6 10,0 0 0,0 0-1,0 0 1,1 0-1,-1 0 1,0 0 0,1 0-1,-1-1 1,1 1 0,0-1-1,0 0 1,-1 0-1,1 0 1,0 0 0,0 0-1,0-1 1,0 1 0,0-1-1,0 0 1,0 0 0,0 0-1,0 0 1,0-1-1,0 1 1,0-1 0,5-1-1,0-1 71,0 0 0,0-1 0,0 0-1,0-1 1,-1 0 0,0 0 0,0 0-1,0-1 1,-1 0 0,0 0 0,0 0-1,0-1 1,5-8 0,0-2 12,1 0 0,-2-1 0,0 0 0,10-29 0,-16 31-59,0 0 1,-1 0-1,0-1 0,-2 1 1,0 0-1,-1-21 0,0 32-103,-5 103-911,2-67 1271,1 0 0,2 0 0,0 0 0,9 46 0,-4-57-266,1 0 0,0-1 0,2 0 0,0-1-1,2 0 1,0 0 0,0 0 0,2-2 0,0 1 0,1-2 0,24 24 0,-31-34-89,-1 0 0,0 0 1,0 0-1,-1 1 0,0-1 1,0 1-1,0 0 0,0 1 0,-1-1 1,0 1-1,-1-1 0,1 1 1,2 12-1,-5-19 91,0 1 1,0-1-1,0 0 0,0 0 0,0 1 1,0-1-1,0 0 0,0 0 1,-1 1-1,1-1 0,0 0 0,0 0 1,0 1-1,0-1 0,0 0 1,0 0-1,0 0 0,-1 1 0,1-1 1,0 0-1,0 0 0,0 0 1,0 0-1,-1 1 0,1-1 0,0 0 1,0 0-1,-1 0 0,1 0 0,0 0 1,0 0-1,0 0 0,-1 0 1,1 1-1,0-1 0,0 0 0,-1 0 1,1 0-1,0 0 0,0 0 1,-1 0-1,1 0 0,-1-1 0,-15-5 650,-12-13 317,7-2-792,1-1-1,1-1 1,1-1-1,1-1 1,1 0-1,1-1 1,-18-45-1,31 66-233,0 0-1,0 0 1,1 0-1,0 0 0,0-1 1,1 1-1,-1 0 0,1-8 1,0 11 29,1 0 1,-1 1-1,1-1 1,-1 1-1,1-1 1,0 1-1,-1-1 1,1 1-1,0-1 1,0 1-1,0 0 1,0-1-1,0 1 1,0 0-1,0 0 1,0 0-1,1 0 1,-1 0-1,0 0 1,1 0-1,-1 0 1,1 1-1,-1-1 1,1 1-1,-1-1 1,1 1-1,-1-1 0,1 1 1,2-1-1,130-19-7678,-79 5 655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1:03.38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1 109 14414,'0'0'6561,"2"9"-5467,7 25 175,12 49 830,64 156-1,-85-238-2084,0 0 0,0 0-1,1 0 1,-1 0-1,0 0 1,1 0 0,-1 0-1,1 0 1,-1 0-1,1 0 1,0 0 0,-1 0-1,1 0 1,0 0-1,0-1 1,-1 1 0,1 0-1,0 0 1,0-1-1,0 1 1,0-1-1,0 1 1,0-1 0,0 1-1,0-1 1,0 1-1,2-1 1,-2-1 23,0 0-1,0 0 1,0 0-1,0 0 1,0 0-1,0 0 1,0 0-1,-1-1 1,1 1-1,0 0 1,-1-1-1,1 1 1,-1 0-1,1-1 1,-1 1-1,0-1 1,1-1-1,7-72 523,-7 50-770,-1 1 1,-2-1 0,0 0-1,-2 1 1,0-1 0,-2 1-1,-1 0 1,-1 1 0,-16-36-1,20 58-553,3 11 441,1 13 166,3-9 153,0 0 0,1 0 0,0-1 0,1 0-1,0 0 1,1 0 0,1-1 0,0 0 0,16 21-1,-19-28 51,0-1 0,0 1 0,1-1 0,0 0 0,-1 0 0,2 0 0,-1-1 1,0 1-1,1-1 0,10 4 0,-12-6 13,0 0 0,0 0 1,1-1-1,-1 1 0,0-1 1,1 0-1,-1 0 0,0 0 1,1-1-1,-1 1 0,0-1 1,0 0-1,0 0 0,1-1 1,-1 1-1,0-1 0,4-3 0,0 0 0,-1 0-1,1-1 0,-1 0 1,-1 0-1,1-1 0,-1 0 0,0 0 1,-1-1-1,0 1 0,0-1 1,0 0-1,-1-1 0,0 1 0,-1-1 1,0 0-1,2-9 0,1-4-56,-2 0-1,0 0 0,-2 0 0,0 0 1,-3-35-1,2 55-31,-1 0 0,0 1 0,-1-1 1,1 0-1,0 0 0,0 0 0,-1 0 0,1 1 0,-1-1 1,0 0-1,1 0 0,-1 1 0,0-1 0,0 0 1,0 1-1,0-1 0,0 1 0,0-1 0,-1 1 0,1 0 1,-3-2-1,3 3 14,0 0 1,0 0 0,0 0-1,0 0 1,-1 0-1,1 1 1,0-1-1,0 0 1,0 1 0,0-1-1,0 1 1,0-1-1,0 1 1,0-1-1,0 1 1,0 0 0,0 0-1,1-1 1,-1 1-1,0 0 1,0 0-1,1 0 1,-1 0 0,0 0-1,1 0 1,-1 0-1,1 0 1,0 0 0,-1 0-1,1 0 1,0 0-1,-1 0 1,1 1-1,0 1 1,-14 38 92,-14 68 0,25-90 33,0 0 0,1 0 0,1 1 0,1-1 0,0 0 0,4 21 0,-3-38-107,-1 0 1,0 0 0,1 0 0,0 0 0,0 0 0,-1 0-1,1 0 1,0-1 0,1 1 0,-1 0 0,0-1 0,0 1 0,1 0-1,-1-1 1,1 0 0,-1 1 0,1-1 0,0 0 0,-1 0-1,4 2 1,-1-1 10,0-1 0,1 0-1,-1 0 1,0 0 0,1 0 0,-1 0-1,1-1 1,-1 0 0,7 0-1,-1-1 29,0-1-1,0 0 1,0 0-1,0-1 1,0 0-1,0 0 1,16-9-1,-18 7-28,-1 0 0,1 0 0,-1 0-1,0-1 1,-1 0 0,1-1 0,-1 1-1,-1-1 1,1 0 0,-1-1 0,0 1-1,-1-1 1,0 0 0,0 0 0,0-1-1,-1 1 1,3-16 0,-6 23-16,1 1-1,-1 0 1,0-1 0,0 1 0,0 0-1,0-1 1,0 1 0,0 0 0,0-1-1,0 1 1,0-1 0,0 1 0,0 0-1,0-1 1,0 1 0,0 0 0,0-1-1,0 1 1,0 0 0,0-1 0,0 1-1,0-1 1,-1 1 0,1 0 0,0 0-1,0-1 1,0 1 0,-1 0 0,1-1-1,0 1 1,0 0 0,-1 0 0,1-1-1,0 1 1,-1 0 0,1 0 0,0 0-1,-1-1 1,1 1 0,0 0 0,-1 0-1,1 0 1,0 0 0,-1 0 0,1 0-1,0 0 1,-1 0 0,1 0-1,-1 0 1,1 0 0,0 0 0,-1 0-1,1 0 1,0 0 0,-1 0 0,1 0-1,0 0 1,-1 0 0,1 1 0,0-1-1,-1 0 1,1 0 0,-1 1 0,-20 16-264,15-7 239,0 0-1,0 0 1,-8 21 0,13-27-52,-1 0 1,1 1-1,0 0 0,0-1 1,0 1-1,0 0 1,1-1-1,0 1 0,0 0 1,0 0-1,1-1 1,1 7-1,-1-9-127,0-1 0,0 1 0,0 0 0,0-1 0,1 1 0,-1-1 0,1 0 0,-1 0 0,1 1 0,-1-1 0,1 0 0,0 0 0,0 0 0,-1-1 0,1 1 0,0 0 0,0-1-1,0 1 1,0-1 0,0 1 0,0-1 0,0 0 0,0 0 0,0 0 0,3-1 0,3 1-1185,1 0 0,-1-1 1,1 0-1,14-4 0,16-13-7411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17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8936,'0'0'7784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1:04.87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39 13261,'0'0'4900,"1"-8"-2444,3-22 197,1 36 1103,0 10-3845,7 60 455,40 137 0,-50-208-518,-1-1-1,1 0 1,0 0 0,0 0 0,1 0-1,-1-1 1,1 1 0,0 0 0,3 3 0,-6-7 81,1 0 0,-1 1 0,0-1 1,1 0-1,-1 1 0,0-1 1,1 0-1,-1 0 0,1 0 1,-1 1-1,0-1 0,1 0 1,-1 0-1,1 0 0,-1 0 1,0 0-1,1 0 0,-1 0 1,1 0-1,-1 0 0,1 0 1,-1 0-1,0 0 0,1 0 0,-1 0 1,1 0-1,-1 0 0,0-1 1,1 1-1,-1 0 0,1 0 1,-1 0-1,1-1 0,0 0-198,0-1 0,0 0 0,0 1-1,-1-1 1,1 0 0,0 0 0,-1 1-1,1-1 1,-1 0 0,1 0 0,-1 0-1,0-3 1,1-26-4359,-1-6-641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1:05.20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53 11211,'0'0'12812,"63"-1"-11659,-30-3-481,6-5-511,-5 0-97,-5-3-192,-4 3-1058,-5 4-896,-16 2-960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1:05.53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24 41 15086,'0'0'7111,"54"9"-5734,-20-19-576,2-3-641,2 1-96,-8 3-1249,-6 4-1601,-10 4-1571</inkml:trace>
  <inkml:trace contextRef="#ctx0" brushRef="#br0" timeOffset="1">0 271 16944,'0'0'6758,"69"-6"-5348,-26-16-1154,4 1-224,0-1-897,-8 1-2594,1 3-2531,-11 0-5893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1:05.89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231 8 5573,'0'0'15209,"-8"-3"-14072,4 2-1083,0 0-1,1 0 0,-1 1 1,0-1-1,1 1 0,-1 0 1,0 0-1,0 0 0,1 0 1,-1 1-1,0-1 0,1 1 1,-1 0-1,-5 2 0,1 1 109,0 0 0,-1 1 0,2 0-1,-1 0 1,0 0 0,-7 8 0,3-1 261,0-1 0,1 2 0,0-1 0,-11 18 0,18-23-317,0-1 0,1 1 0,-1-1-1,1 1 1,1 0 0,-1 0 0,1 1-1,0-1 1,1 0 0,0 1 0,-1 12-1,3-18-98,-1 0 0,1 0 0,-1 0-1,1 0 1,0 0 0,0-1 0,0 1-1,0 0 1,0 0 0,0-1-1,0 1 1,1 0 0,-1-1 0,1 0-1,-1 1 1,1-1 0,-1 0 0,1 1-1,0-1 1,-1 0 0,1 0-1,0-1 1,0 1 0,0 0 0,0-1-1,0 1 1,0-1 0,0 1 0,0-1-1,0 0 1,3 0 0,12 2-266,0-2 0,31-2 0,-35 1-327,52-10-4027,-23-5-4430,-17 4-1756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1:06.3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1 8712,'0'0'13485,"5"56"-12140,1-21-96,1 4-672,2 2-417,2-2-128,3-3 0,-3-3 0,5-6-416,-3-6-897,-2-7-705,-2-7-609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1:06.9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10 104 14382,'0'0'7089,"-3"-8"-5002,2 6-1994,0 1-1,0-1 0,1 0 0,-1 0 1,0 0-1,1 0 0,-1 0 0,1 0 1,0 0-1,0 0 0,0 0 0,0 0 1,0 1-1,0-1 0,0 0 0,0 0 0,2-3 1,0 3-36,0-1 0,0 1 0,0 0 0,0 0 0,1 0 0,-1 0 0,1 0 0,-1 1 0,1-1 0,0 1 0,-1-1 0,1 1 0,0 0 0,0 0 0,4 0 0,32-9 88,0 2-1,0 2 0,1 1 0,0 2 0,66 4 0,-102-1-145,0 0-1,0 0 1,0 1-1,1 0 1,-1-1-1,0 2 1,0-1-1,0 0 1,-1 1-1,1 0 1,0 0-1,0 0 1,-1 0-1,1 0 1,-1 1-1,0 0 1,0-1-1,0 1 1,0 0-1,0 1 1,-1-1-1,1 0 1,-1 1-1,0 0 1,2 4-1,-2-3 52,-1-1-1,1 1 1,-1 0 0,0 0-1,-1 1 1,1-1 0,-1 0-1,0 0 1,0 0 0,-1 0-1,1 0 1,-1 0 0,0 0-1,0 0 1,-1 0 0,0 0-1,0 0 1,0 0 0,0-1-1,-5 7 1,3-4 71,-1 0 0,0-1 1,-1 1-1,1-1 0,-1-1 1,0 1-1,-1-1 0,1 0 1,-1 0-1,-11 5 0,18-10-141,0 0 0,0 0 0,0 0 0,0 0 0,0 1 0,-1-1 0,1 0 0,0 0 0,0 0 0,0 0 0,0 0 0,0 0 0,0 1 0,0-1 0,0 0 0,0 0 0,0 0 0,0 0 0,0 1 0,0-1 0,0 0 0,0 0 0,0 0 0,0 0 0,0 0 0,0 1 0,0-1 0,0 0 0,0 0 0,0 0 0,0 0 0,0 1-1,0-1 1,0 0 0,0 0 0,0 0 0,0 0 0,0 0 0,0 1 0,0-1 0,1 0 0,-1 0 0,0 0 0,0 0 0,0 0 0,0 0 0,0 0 0,0 0 0,1 0 0,-1 1 0,0-1 0,0 0 0,0 0 0,0 0 0,0 0 0,1 0 0,-1 0 0,0 0 0,0 0 0,0 0 0,0 0 0,1 0 0,-1 0 0,0 0 0,0 0 0,0 0-1,1 0 1,22 10-88,31 7 425,-51-16-319,1 1-1,-1-1 0,1 1 1,-1-1-1,1 1 0,-1 0 1,0 0-1,0 0 0,0 1 1,0-1-1,0 1 1,0 0-1,-1 0 0,0 0 1,5 6-1,-6-7 23,-1-1 0,1 1 0,-1 0 0,1 0 0,-1-1 0,1 1 0,-1 0 0,0 0 0,0 0 0,0 0 0,0-1 0,0 1 0,0 0 0,-1 0 0,1 0 0,0-1 0,-1 1 0,0 0 0,1 0 0,-1-1 0,0 1 0,0-1 0,0 1 0,0-1 0,0 1 0,0-1 0,0 1 0,-1-1 0,1 0 0,0 0 0,-1 1 0,1-1 0,-1 0 0,0-1 0,-2 3 0,-7 2 220,0 1-1,0-1 0,0-1 1,-1 0-1,0-1 0,0 0 1,0 0-1,-13 0 1,-96 1 736,64-4-3637,98-5-2383,-13-1-1464,6-4-5151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1:08.0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 62 16592,'-4'8'461,"1"1"1,1-1 0,-1 1 0,1-1-1,1 1 1,0 0 0,0 0 0,0-1-1,1 1 1,1 0 0,0 0 0,0 0-1,0-1 1,1 1 0,0 0 0,5 9-1,-6-14-425,1-1 0,0 1-1,0-1 1,0 1 0,1-1 0,-1 0-1,1 0 1,0 0 0,-1 0 0,1 0-1,1-1 1,-1 1 0,0-1-1,1 0 1,-1 0 0,1 0 0,-1-1-1,1 1 1,0-1 0,0 0-1,0 0 1,0 0 0,0 0 0,0-1-1,0 1 1,0-1 0,0 0 0,0-1-1,0 1 1,0-1 0,0 1-1,0-1 1,0 0 0,-1-1 0,1 1-1,6-4 1,0 1 18,0-2-1,0 1 1,0-1 0,-1-1 0,1 0-1,-2 0 1,1-1 0,-1 0-1,8-10 1,-10 12-28,-1-1 0,0 0 0,0 0 0,0 0 0,-1-1 0,0 0 0,-1 0 0,1 0 0,-2 0 0,1 0 0,-1-1 1,2-12-1,-4 20-30,0 1 1,0-1 0,0 0 0,0 0 0,0 0 0,0 0 0,0 0 0,0 0-1,0 0 1,0 0 0,0 0 0,-1 0 0,1 0 0,0 0 0,-1 0 0,1 0-1,0 0 1,-1 0 0,1 1 0,-1-1 0,0 0 0,1 0 0,-1 0-1,0 1 1,1-1 0,-1 1 0,0-1 0,0 0 0,0 1 0,0-1 0,1 1-1,-1 0 1,0-1 0,0 1 0,0 0 0,0-1 0,0 1 0,0 0 0,0 0-1,0 0 1,0 0 0,0 0 0,0 0 0,0 0 0,0 0 0,0 0 0,0 0-1,0 1 1,0-1 0,0 0 0,0 1 0,1-1 0,-1 1 0,0-1 0,0 1-1,0-1 1,0 1 0,1-1 0,-1 1 0,0 0 0,1 0 0,-1-1 0,0 1-1,1 0 1,-1 0 0,1 0 0,-1 0 0,1-1 0,-1 3 0,-1 4 2,0 0 0,0 0 1,1 0-1,0 0 0,0 0 1,1 0-1,0 1 0,0-1 1,0 0-1,1 0 0,0 0 1,3 10-1,-3-14 26,0-1 1,0 1 0,0-1-1,0 1 1,0-1-1,1 0 1,-1 1 0,1-1-1,-1 0 1,1 0-1,0 0 1,0 0 0,0 0-1,0-1 1,0 1-1,0-1 1,0 1 0,1-1-1,-1 0 1,1 1-1,-1-1 1,1-1 0,-1 1-1,1 0 1,-1 0-1,1-1 1,0 0 0,-1 1-1,1-1 1,0 0-1,-1-1 1,1 1 0,0 0-1,-1-1 1,6-1 0,1-1 77,-1 0 1,0 0 0,0-1 0,0-1 0,0 1-1,0-1 1,-1-1 0,0 1 0,0-1 0,7-9 0,63-74-3,-60 67-47,-10 12-53,-6 8-8,0 0 0,1-1 0,-1 1 1,1 0-1,0 0 0,0 0 0,-1 0 0,1 1 0,1-1 1,-1 0-1,0 1 0,0-1 0,0 1 0,6-2 0,-8 3-5,1 1-1,0-1 1,0 1-1,-1-1 0,1 1 1,-1-1-1,1 1 1,0-1-1,-1 1 0,1 0 1,-1 0-1,1-1 1,-1 1-1,0 0 0,1 0 1,-1-1-1,0 1 1,1 0-1,-1 0 0,0 0 1,0-1-1,0 1 1,0 0-1,0 0 0,0 0 1,0 0-1,0 1 1,1 30 81,-1-30-74,-1 20 16,1-15-11,-1 0 1,1 1 0,0-1-1,1 0 1,0 0 0,0 0-1,2 8 1,-3-15 0,0 1 1,1-1-1,-1 1 0,0-1 0,0 1 1,0-1-1,1 1 0,-1-1 1,0 1-1,1-1 0,-1 1 0,1-1 1,-1 0-1,0 1 0,1-1 0,-1 0 1,1 1-1,-1-1 0,1 0 1,-1 0-1,1 1 0,-1-1 0,1 0 1,-1 0-1,1 0 0,0 0 0,-1 0 1,1 1-1,-1-1 0,1 0 1,-1 0-1,2-1 0,17-9-277,13-24-1796,5-25-5946,-18 25 1008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1:08.56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51 0 17008,'0'0'1409,"-6"14"294,-2 2-1027,1 1 0,0 0-1,2 0 1,0 0 0,1 1-1,-4 32 1,8-36-349,0 0 1,0 0-1,1 0 0,1 0 0,0 0 1,8 26-1,-7-33-340,0 1 0,1-1 0,0 0 0,0-1 0,0 1 0,1-1 0,0 0 0,0 0 0,0 0 0,1 0 0,0-1 0,0 0 0,13 8 0,-44-80-1978,13 38 1653,7 15 162,0 1 0,-1 0 0,-1 0 0,-12-17 0,19 30 193,0-1-1,-1 1 0,1-1 0,0 1 1,0 0-1,0-1 0,0 1 0,-1 0 0,1-1 1,0 1-1,0 0 0,-1 0 0,1-1 1,0 1-1,-1 0 0,1 0 0,0-1 0,-1 1 1,1 0-1,0 0 0,-1 0 0,1 0 0,0 0 1,-1-1-1,1 1 0,0 0 0,-1 0 1,1 0-1,-1 0 0,1 0 0,0 0 0,-1 0 1,1 0-1,-1 0 0,1 0 0,-1 1 0,-1 14 385,11 22 8,-5-32-360,0 0 1,-1-1-1,2 1 1,-1-1-1,0 0 1,1 0-1,0-1 0,0 1 1,0-1-1,0 0 1,1-1-1,-1 1 1,1-1-1,-1 0 1,1 0-1,0-1 1,0 0-1,0 0 0,0 0 1,-1-1-1,1 1 1,0-2-1,9 0 1,-11 1-36,0-1 0,0 1 1,1-1-1,-1 0 1,0 0-1,0 0 0,0-1 1,-1 0-1,1 1 1,0-1-1,0 0 0,-1-1 1,0 1-1,1-1 1,-1 0-1,0 1 0,0-1 1,0-1-1,-1 1 1,1 0-1,-1-1 0,0 1 1,1-1-1,-2 0 0,1 0 1,0 1-1,-1-1 1,0 0-1,0 0 0,0-1 1,0 1-1,-1 0 1,1-6-1,-3 6-157,-1 20 122,-1 29 217,3-39-121,1-1-1,0 1 1,0-1 0,1 1-1,0-1 1,0 1 0,0-1-1,3 8 1,-2-11-42,-1 0 0,0-1 0,1 1 1,0-1-1,-1 1 0,1-1 0,0 1 0,0-1 0,-1 0 1,1 0-1,0 0 0,0 0 0,0-1 0,0 1 1,1 0-1,-1-1 0,0 1 0,0-1 0,0 0 0,0 0 1,1 0-1,-1 0 0,4-1 0,1 1-122,43-4-320,-30-7-2184,-9-11-3610,-9 5 454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1:09.10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0 522 8872,'0'0'13992,"6"-11"-12919,54-88 704,-26 45-923,37-78 1,-62 114-757,-1 0-1,-1-1 0,0 1 0,-2-1 1,0-1-1,-1 1 0,-1-1 1,1-25-1,-4 44-102,0 0 1,0 0-1,0-1 0,0 1 1,0 0-1,-1 0 0,1 0 1,0 0-1,-1-1 1,1 1-1,-1 0 0,1 0 1,-1 0-1,1 0 1,-1 0-1,0 0 0,1 0 1,-1 0-1,0 1 0,0-1 1,0 0-1,0 0 1,0 0-1,0 1 0,0-1 1,0 1-1,0-1 0,0 1 1,0-1-1,0 1 1,0 0-1,-1-1 0,1 1 1,0 0-1,0 0 1,0 0-1,-1 0 0,1 0 1,0 0-1,0 0 0,0 0 1,-1 0-1,0 1 1,-2 0-33,-1 0 0,1 0 0,0 1 0,0-1 0,0 1 0,0 0 0,1 0 0,-1 0 1,0 1-1,1-1 0,-4 4 0,-7 11 67,0 1-1,1 1 1,0 0 0,2 1 0,0 0 0,2 1-1,0 0 1,1 0 0,1 1 0,1 0 0,-5 43-1,10-61 16,0 1 0,1 0-1,-1 0 1,1-1-1,1 1 1,-1 0-1,1 0 1,-1-1-1,1 1 1,1 0-1,-1-1 1,4 8-1,-3-10-27,0 0 0,0 1 1,0-1-1,0 0 0,1-1 0,-1 1 0,1 0 1,-1-1-1,1 1 0,0-1 0,-1 0 0,1 0 1,0 0-1,0 0 0,0-1 0,0 1 0,0-1 0,0 1 1,0-1-1,5 0 0,15 1 73,0-1 1,33-5-1,-48 4-279,1 0 0,-1-1 1,1 0-1,-1-1 1,0 1-1,0-2 0,-1 1 1,1-1-1,0 0 0,6-6 1,-12 9-174,-1-1 1,1 1-1,0-1 1,-1 1-1,1-1 1,-1 0 0,0 0-1,0 0 1,1 0-1,-1 0 1,-1 0-1,1 0 1,0 0 0,0 0-1,-1 0 1,1-5-1,0-16-6001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1:09.44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0 15022,'0'0'2178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18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84 10570,'0'0'6011,"2"-9"-3235,1-2-1956,3-34 2065,-6 44-2832,0 1 1,0-1 0,0 0-1,0 0 1,0 0-1,0 1 1,-1-1-1,1 0 1,0 0-1,-1 1 1,1-1 0,0 0-1,-1 1 1,1-1-1,-1 0 1,1 1-1,-1-1 1,1 0 0,-1 1-1,1-1 1,-1 1-1,0-1 1,1 1-1,-1-1 1,0 1-1,1 0 1,-1-1 0,0 1-1,0 0 1,1 0-1,-1-1 1,0 1-1,0 0 1,0 0 0,1 0-1,-1 0 1,0 0-1,0 0 1,0 0-1,1 0 1,-1 0-1,0 1 1,0-1 0,0 0-1,1 0 1,-1 1-1,0-1 1,1 0-1,-1 1 1,0-1 0,1 1-1,-2 0 1,-2 1-36,-1 0 0,1 0 0,0 0 0,0 1 0,0 0 1,0 0-1,-6 6 0,3 1 155,1 0 1,0 0-1,0 1 1,1 0-1,-4 13 1,7-20-99,0 1 0,1 1 0,-1-1 0,1 0 0,0 0 0,1 0 1,0 1-1,-1-1 0,2 0 0,-1 1 0,0-1 0,1 0 0,0 0 0,2 6 0,-1-9-97,0 1 0,0-2 0,0 1 0,0 0-1,0 0 1,0 0 0,0-1 0,1 0 0,-1 1-1,0-1 1,1 0 0,-1 0 0,1 0 0,0 0-1,-1-1 1,1 1 0,0-1 0,-1 1 0,1-1 0,0 0-1,-1 0 1,5-1 0,3 1-501,0 0 1,-1-1-1,1-1 0,-1 1 1,13-5-1,-12 2-627,-1 0 0,-1 0 1,1-1-1,10-8 0,12-15-5950,-12 5 859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1:09.89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69 14894,'0'0'4661,"9"-8"-3604,3-1-707,1 0 0,0 1 0,0 1 0,25-11 0,-34 16-264,1 0 1,0 1-1,-1 0 1,1 0 0,0 0-1,-1 0 1,1 1 0,0 0-1,0 0 1,6 0-1,-9 1-67,0 0 0,0-1 0,0 1-1,0 0 1,0 0 0,0 0-1,0 0 1,0 0 0,-1 0 0,1 0-1,0 1 1,-1-1 0,1 1 0,-1-1-1,1 1 1,-1 0 0,0 0-1,0-1 1,0 1 0,0 0 0,0 0-1,0 0 1,0 0 0,0 3 0,1 2 53,0 1 0,0 0 0,-1 0 0,0 0 0,0 0 1,-1 0-1,0 0 0,-1 0 0,0 0 0,-2 11 0,-3 3 57,-1-1-1,-12 27 0,10-29 11,2 0 0,0 0 0,-5 28 0,11-46-117,1-1 0,0 1-1,0 0 1,0 0-1,-1 0 1,1 0 0,0 0-1,0 0 1,0 0-1,0 0 1,0 0 0,1-1-1,-1 1 1,0 0-1,0 0 1,1 0 0,-1 0-1,0 0 1,1-1-1,-1 1 1,1 0 0,-1 0-1,1 0 1,-1-1-1,1 1 1,0 0 0,-1-1-1,1 1 1,0-1-1,-1 1 1,2 0 0,1 0-7,-1-1 1,0 0 0,1 1 0,-1-1 0,0 0-1,1 0 1,-1 0 0,0-1 0,1 1 0,-1 0-1,0-1 1,3-1 0,11-3-307,0-2-1,24-13 0,-38 19 228,78-46-3273,-3-7-3565,-27 15-198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1:10.273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154 6 14670,'-9'-2'1906,"6"2"-1821,-1-1 86,0 0 0,0 0 1,1 1-1,-1-1 0,0 1 0,0 0 1,0 0-1,0 1 0,0-1 0,0 1 1,1 0-1,-1 0 0,0 0 0,0 0 1,1 1-1,-1-1 0,1 1 0,-1 0 1,1 0-1,0 0 0,0 1 0,0-1 1,0 1-1,0-1 0,-3 5 0,0 4 73,0-1-1,0 1 1,1 0 0,1 0-1,0 1 1,1-1-1,0 1 1,0 0-1,-1 18 1,4-26-188,-1 0 0,1 1 0,0-1 1,0 0-1,0 0 0,0 0 0,1 0 0,0 0 0,0 0 1,0 0-1,0 0 0,0-1 0,1 1 0,0 0 1,-1-1-1,2 1 0,-1-1 0,0 1 0,1-1 0,-1 0 1,1 0-1,0 0 0,0 0 0,0-1 0,0 1 1,1-1-1,-1 0 0,1 0 0,-1 0 0,1 0 0,5 1 1,0-1 60,0-1 1,0 0-1,0 0 1,0-1-1,0 0 1,1-1 0,-1 1-1,0-2 1,0 0-1,0 0 1,0 0-1,-1-1 1,1 0-1,9-6 1,-14 7-78,0 1 1,-1-1-1,1 0 0,-1-1 1,0 1-1,1-1 1,-1 1-1,0-1 0,-1 0 1,1 0-1,0 0 0,-1-1 1,0 1-1,1-1 1,-1 1-1,-1-1 0,1 0 1,-1 1-1,1-1 0,-1 0 1,0 0-1,0 0 1,-1 0-1,1 0 0,-1 0 1,0-1-1,0 1 0,0 0 1,-1 0-1,1 0 0,-1 0 1,0 0-1,0 0 1,-2-4-1,-1 2-15,1 0 1,-1 0-1,0 0 1,0 0-1,-1 1 1,0 0-1,0 0 1,0 0-1,0 1 1,-1 0-1,0 0 0,-9-5 1,4 3-121,0 0-1,0 1 1,0 0 0,0 1-1,-1 0 1,-17-2 0,27 5 14,0 1 1,1 0-1,-1 0 1,0 0-1,0 0 1,0 0-1,0 0 1,1 0-1,-1 1 1,0-1-1,0 1 1,1-1-1,-1 1 1,-2 1-1,3-2-55,1 0 0,-1 1 0,1-1-1,-1 1 1,1-1 0,0 1 0,-1-1-1,1 1 1,-1-1 0,1 1 0,0 0-1,-1-1 1,1 1 0,0-1 0,0 1-1,0 0 1,-1-1 0,1 1 0,0 0 0,0-1-1,0 1 1,0 0 0,0-1 0,0 1-1,0 1 1,1 0-247,0-1 0,0 1 0,-1-1 0,1 1 0,0 0 0,0-1 0,1 0-1,-1 1 1,0-1 0,0 0 0,1 1 0,-1-1 0,1 0 0,-1 0 0,1 0 0,-1 0 0,1 0 0,0-1-1,-1 1 1,1 0 0,0-1 0,0 0 0,-1 1 0,1-1 0,0 0 0,0 0 0,2 0 0,23 1-5602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1:10.6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15 1 17649,'0'0'2530,"-4"52"-1281,-1-16-32,3 4-416,-2-1-224,4-3-129,0-3-288,4-8-128,3-7-128,7-10-1185,-5-8-1185,6 0-1282,-4-16-4099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1:10.95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47 0 6406,'0'0'5733,"-6"8"-5113,2-2-195,-23 34-493,17-7 4729,10-33-4448,18-25-415,-6 7-7288,-4 9 1132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1:11.29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139 57 14510,'0'0'7874,"-8"-7"-6817,-27-23-336,34 29-698,0 1 0,-1-1 1,1 0-1,-1 0 1,1 0-1,-1 1 0,1-1 1,-1 1-1,1-1 1,-1 1-1,0 0 1,1 0-1,-1-1 0,0 1 1,1 0-1,-1 0 1,0 1-1,1-1 1,-1 0-1,1 1 0,-1-1 1,0 1-1,1-1 1,-1 1-1,1-1 1,-1 1-1,1 0 0,0 0 1,-1 0-1,1 0 1,0 0-1,0 0 0,-1 0 1,0 2-1,-3 3 142,1 0-1,-1 0 1,1 0-1,0 0 0,-3 10 1,7-16-114,-2 4 72,0 0 0,0 0 0,0 0 0,1 0-1,0 0 1,0 0 0,0 1 0,1-1 0,-1 0 0,1 0-1,0 9 1,1-12-108,-1 0 1,1 1-1,-1-1 0,1 0 0,0 0 0,-1 0 0,1 1 1,0-1-1,0 0 0,0 0 0,0 0 0,0 0 1,0 0-1,0-1 0,0 1 0,0 0 0,1 0 0,-1-1 1,0 1-1,0-1 0,1 1 0,-1-1 0,0 1 1,1-1-1,-1 0 0,0 0 0,1 1 0,-1-1 0,1 0 1,-1 0-1,0-1 0,1 1 0,-1 0 0,0 0 1,1-1-1,-1 1 0,0-1 0,2 0 0,4-1-9,0 0-1,0 0 1,0-1-1,0 0 1,-1-1-1,0 1 1,1-1 0,-1-1-1,-1 1 1,1-1-1,-1 0 1,1 0-1,-1-1 1,-1 1-1,1-1 1,-1 0-1,0 0 1,0-1-1,-1 1 1,0-1 0,0 0-1,-1 0 1,1 0-1,-2 0 1,1 0-1,1-11 1,-18 65-935,13-32 945,1-1-1,0 1 1,1 0 0,0-1 0,1 1 0,1 0-1,0-1 1,6 22 0,-5-28 14,0 0-1,0 0 1,1-1-1,0 1 1,0-1 0,0 0-1,1 0 1,0-1 0,1 1-1,0-1 1,0 0 0,0-1-1,0 0 1,1 1-1,0-2 1,9 6 0,-14-9-8,0-1 1,0 1-1,0 0 1,-1 0-1,1 0 1,0 0-1,-1 0 1,1 0-1,-1 1 1,1-1-1,-1 1 1,0-1-1,0 1 1,1-1-1,-1 1 1,0 0-1,0-1 1,0 1-1,-1 0 1,1 0-1,1 3 1,-3-3 78,1 0 1,-1 0 0,0 0-1,1-1 1,-1 1 0,0 0 0,0-1-1,0 1 1,0-1 0,0 1-1,-1-1 1,1 1 0,0-1 0,-1 0-1,1 1 1,-1-1 0,1 0 0,-1 0-1,1 0 1,-1 0 0,0-1-1,0 1 1,-2 0 0,-8 5 204,0-2 1,0 0-1,0 0 0,-1-1 0,-25 3 1,34-6-380,0 1 0,-1-1 0,1 0 0,-1 0 0,1 0 0,0 0 0,-1-1 0,1 0-1,0 0 1,-1 0 0,1-1 0,0 1 0,0-1 0,0 0 0,0 0 0,0 0 0,1-1 0,-1 1 0,1-1 0,-6-5 0,2-12-3814,8 5-1814,2 3-1906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3:45.3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149 74 3683,'0'0'1623,"-9"-4"-528,-67-49 3047,74 52-3967,1-1 0,-1 1 0,0-1-1,0 1 1,0 0 0,0-1-1,0 1 1,0 0 0,0 1 0,0-1-1,0 0 1,0 0 0,0 1 0,-1 0-1,1-1 1,0 1 0,0 0 0,-1 0-1,1 0 1,-3 0 0,4 1-126,-1 0 1,1 1 0,0-1-1,0 0 1,-1 0 0,1 1-1,0-1 1,0 0-1,0 1 1,0-1 0,1 1-1,-1-1 1,0 1-1,1 0 1,-1-1 0,1 1-1,-1 0 1,1-1-1,0 1 1,0 0 0,-1 0-1,1-1 1,0 1-1,1 0 1,-1 2 0,1-3-1,-1 1 1,0-1-1,1 1 1,-1-1 0,1 0-1,0 1 1,-1-1-1,1 0 1,0 1-1,0-1 1,0 0 0,0 0-1,0 0 1,0 1-1,0-1 1,1 0 0,-1-1-1,0 1 1,0 0-1,1 0 1,-1 0-1,1-1 1,-1 1 0,0-1-1,1 1 1,-1-1-1,1 0 1,0 1 0,-1-1-1,1 0 1,1 0-1,59 2 1190,-50-3-1096,240 19 1247,-3-1-1179,194-37 5,1-1-37,11 33-39,-39-1 767,-36 2-742,30 0-69,-404-13-140,353-7 138,-207-8-2989,-142 12 186,-8-2-2568,-2-3-2016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3:51.1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7706 413 11211,'0'0'1009,"-12"-6"-182,-10-4-671,-1 2 0,0 0 0,0 1 0,-34-6-1,-113-5-623,-40-6-174,0-10 834,-282-11 0,-497-21-202,215-2 421,180 19-358,-509-7 17,925 55-65,-996 34 107,1055-23-110,-679 83 23,726-80 9,2 4 0,0 3 0,-91 38 0,131-45 29,-1 2-1,2 1 1,0 1 0,1 1-1,1 2 1,1 1 0,1 1 0,0 1-1,-31 39 1,49-54-73,1 1-1,0 0 1,1 1 0,0-1-1,0 1 1,1 0-1,0 1 1,1-1 0,0 1-1,1-1 1,0 1 0,0 0-1,1 0 1,1-1-1,0 1 1,0 0 0,1 0-1,0 0 1,1 0-1,1-1 1,-1 1 0,2-1-1,-1 0 1,1 0 0,1 0-1,0 0 1,0 0-1,1-1 1,1 0 0,-1-1-1,1 1 1,0-1 0,1-1-1,0 1 1,17 11-1,13 8 51,1-2 0,1-2 0,73 30 0,137 38 120,-232-85-159,171 51 79,257 44 0,203-12 80,-12-49-88,4-34 349,-65-2-247,1038 10-131,-1352-20-16,0-10-1,-1-12 1,-2-12 0,-1-10-1,305-103 1,-396 97 494,290-140-1,-434 185-468,-1-2 0,-1-1 0,0-1 0,-1 0 0,0-2 0,23-25 0,-38 37-33,0-1 0,-1 1-1,1-1 1,-1-1 0,0 1 0,0-1-1,-1 1 1,0-1 0,0 0 0,-1 0-1,0 0 1,0-1 0,0 1 0,-1 0-1,0-1 1,-1 1 0,0-1 0,0 1-1,0-1 1,-1 1 0,0-1 0,-1 1-1,1 0 1,-1 0 0,-1 0 0,-3-8-1,-1 2-28,0 2 0,-1-1 0,-1 1 0,0 0 0,0 1 1,-1 0-1,0 0 0,-16-10 0,-97-61-136,52 43-152,-2 3 0,-1 3 0,-1 4 0,-1 3 0,-129-25 0,-407-30-6514,404 63 2776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5:39.7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2612 445 7143,'3'-10'1142,"0"-7"-559,1 0 0,-2 0 1,0 0-1,-1 0 0,-2-31 0,0 39-371,-1 0 0,0-1 1,0 1-1,-1 0 0,0 1 0,0-1 1,-1 0-1,0 1 0,0 0 0,-1 0 1,-1 0-1,1 0 0,-12-11 0,2 6-46,0 1 1,0 1-1,-2 0 0,1 1 0,-1 1 0,-1 0 1,0 2-1,0 0 0,0 0 0,-1 2 0,-36-6 1,-19 1-204,-130 0 0,171 9 86,-666 23-504,576-8 351,0 5 1,0 6-1,-190 65 0,262-71 92,0 2 1,2 3-1,0 1 1,2 3-1,1 1 1,1 3-1,-43 40 1,69-55 6,0 1 0,2 1 0,0 1 0,1 0 0,1 1 0,1 1 0,0 0 0,2 1 0,1 1 0,1-1 1,1 2-1,1-1 0,1 1 0,1 0 0,2 1 0,-4 50 0,8-64-23,0-1 0,1 0 1,1 1-1,0-1 0,0 0 1,1 0-1,0 0 0,1 0 0,0-1 1,1 1-1,0-1 0,1 0 1,0-1-1,0 1 0,1-1 1,10 10-1,-4-6-4,2-1 1,-1 0 0,2-1-1,-1-1 1,2 0 0,-1-1-1,1-1 1,1 0-1,21 6 1,37 8 56,0-3 0,2-4-1,129 10 1,244-16 435,-349-9-288,562-26 132,-505 9-218,-1-7-1,179-51 1,-277 59-62,0-4-1,-1-2 1,-2-2-1,80-46 1,-116 56-11,0-1-1,-1 0 0,-1-1 1,0-2-1,29-34 1,-38 38-3,0 0 1,-1 0 0,-1 0-1,0-1 1,-1 0-1,-1-1 1,0 0 0,-1 0-1,5-29 1,-8 28-16,0 1 1,-1-1-1,-1 0 1,-1 0-1,0 0 0,-1 0 1,-1 0-1,0 1 1,-1-1-1,-1 1 1,-1 0-1,0 0 0,-1 1 1,-1 0-1,-11-16 1,3 8 2,-1 1 0,-1 1 0,-1 0 0,-1 2 0,-1 0 0,0 1 0,-1 2 0,-37-22 0,4 8 44,-2 3 0,0 2 0,-1 3 0,-2 2-1,0 3 1,-113-17 0,81 23-920,0 4 0,0 3 0,-185 19 0,147 4-3232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5:50.2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64 162 5285,'0'0'16464,"4"0"-16123,-2 0-292,-1 0 0,1 0 0,-1 0 0,1 0 0,-1 0 0,1 0-1,-1 0 1,0-1 0,1 1 0,-1-1 0,1 1 0,-1-1 0,0 0 0,0 1 0,1-1-1,-1 0 1,0 0 0,1-1 0,0 0 76,-1 0 1,0 0-1,0 0 0,0 0 0,-1 0 1,1 0-1,0 0 0,-1 0 1,0 0-1,1 0 0,-1-1 0,0 1 1,0 0-1,0-2 0,-2 4-74,0 0 0,1 1 0,-1-1 0,1 1 0,-1 0 0,1-1-1,-1 1 1,1 0 0,-1 0 0,1 0 0,0 0 0,-1 0 0,1 0 0,-2 2 0,-1 3-26,1 0 1,0 0-1,0 0 1,1 1 0,-1-1-1,1 1 1,1-1 0,-1 1-1,1 0 1,0 0-1,1-1 1,-1 1 0,1 0-1,2 12 1,-2-19-23,1 1-1,-1 0 1,1-1 0,-1 1-1,0-1 1,1 1 0,-1-1 0,1 1-1,0-1 1,-1 0 0,1 1-1,-1-1 1,1 0 0,-1 1 0,1-1-1,0 0 1,-1 0 0,1 1-1,0-1 1,-1 0 0,1 0-1,0 0 1,0 0 0,-1 0 0,1 0-1,0 0 1,-1 0 0,1 0-1,0 0 1,-1 0 0,1-1-1,0 1 1,-1 0 0,1 0 0,0-1-1,23-11 88,-18 6-66,-1-1 1,1 1-1,-2-1 0,1 0 1,-1-1-1,1 1 0,-2-1 1,1 1-1,3-15 0,-6 19-13,0 0-1,-1 0 0,1-1 0,-1 1 1,1 0-1,-1 0 0,0-1 0,-1 1 1,1 0-1,0-1 0,-1 1 0,-1-4 0,2 6-4,-1-1-1,0 1 1,0-1-1,0 1 1,0-1-1,0 1 0,0 0 1,0-1-1,-1 1 1,1 0-1,0 0 1,-1 0-1,1 0 1,-1 0-1,1 0 0,-1 0 1,0 1-1,1-1 1,-1 0-1,0 1 1,1-1-1,-1 1 1,-3 0-1,3-1-8,-1 1 0,1 1 0,0-1 1,0 0-1,0 0 0,0 1 0,0 0 0,-1-1 0,1 1 0,0 0 0,0 0 1,0 0-1,1 0 0,-1 0 0,0 0 0,0 1 0,1-1 0,-1 0 0,0 1 1,1 0-1,0-1 0,-1 1 0,1 0 0,0 0 0,0 0 0,0 0 1,0 0-1,0 0 0,0 0 0,1 0 0,-1 0 0,1 0 0,-1 0 0,1 3 1,-3 10 23,1-1 0,0 1 0,1 23 0,1-37-11,0 1 0,0-1 0,0 1 1,0-1-1,0 1 0,0-1 0,0 1 0,1-1 1,-1 1-1,1-1 0,-1 1 0,1-1 0,-1 0 0,1 1 1,0-1-1,0 0 0,-1 0 0,1 1 0,0-1 0,0 0 1,0 0-1,0 0 0,1 0 0,-1 0 0,0 0 1,0-1-1,0 1 0,1 0 0,-1-1 0,1 1 0,-1 0 1,0-1-1,1 0 0,-1 1 0,1-1 0,-1 0 0,1 0 1,-1 0-1,1 0 0,1 0 0,2 0 10,0-1 0,0 0 0,-1 0 0,1 0 0,0-1 0,-1 1 0,1-1 0,-1 0 0,1-1 0,-1 1 0,6-5 0,0 0 2,-1-1 1,0 0 0,0 0-1,0-1 1,-1 0 0,-1-1-1,0 1 1,0-1 0,-1-1-1,0 1 1,-1-1 0,0 0 0,0-1-1,-1 1 1,3-17 0,-7 26-16,0 1 1,0-1-1,1 0 1,-2 0-1,1 1 1,0-1 0,0 0-1,0 0 1,-1 1-1,1-1 1,-1 0-1,1 1 1,-1-1-1,0 0 1,0 1 0,1-1-1,-1 1 1,0-1-1,-1 1 1,1 0-1,0-1 1,0 1 0,0 0-1,-3-2 1,0 1-4,1 1 1,0-1-1,-1 1 1,1 0-1,-1 0 1,1 0-1,-1 1 1,0-1 0,1 1-1,-1 0 1,-5 0-1,0 1-7,1-1 1,-1 2-1,1-1 0,0 1 1,0 0-1,0 1 0,0 0 0,0 1 1,0-1-1,-7 6 0,6-1 29,0 0 0,0 1 0,1 0 1,0 0-1,1 1 0,0 0 0,0 0 0,1 1 0,1 0 0,-1 0 0,2 0 0,0 1 0,0-1 1,1 1-1,0 0 0,1 0 0,-1 24 0,3-36-21,0 1-1,0-1 1,0 1 0,0-1 0,0 1-1,0-1 1,0 0 0,0 1-1,0-1 1,0 1 0,0-1 0,1 1-1,-1-1 1,0 1 0,0-1 0,0 0-1,1 1 1,-1-1 0,0 1 0,0-1-1,1 0 1,-1 1 0,0-1-1,1 0 1,-1 1 0,1-1 0,-1 0-1,0 0 1,1 0 0,-1 1 0,1-1-1,-1 0 1,0 0 0,1 0-1,-1 0 1,1 1 0,-1-1 0,1 0-1,-1 0 1,2 0 0,24-9 93,19-23 10,-24 13-54,37-42 0,-53 54-68,1 0 0,-1 0-1,0 0 1,-1-1 0,1 0 0,-2 0 0,1 0 0,-1 0 0,0-1-1,2-13 1,-5 21-2,1-1 0,-1 1 0,0 0 0,0 0 0,0-1 0,0 1 0,0 0 0,0-1 0,0 1 0,0 0 0,-1 0 0,1-1-1,0 1 1,-1 0 0,1 0 0,-1-1 0,1 1 0,-1 0 0,0 0 0,1 0 0,-1 0 0,0 0 0,0 0 0,0 0 0,0 0 0,0 0 0,0 0 0,0 1 0,0-1-1,0 0 1,0 1 0,0-1 0,-1 1 0,1-1 0,0 1 0,0-1 0,0 1 0,-1 0 0,1 0 0,0 0 0,-2 0 0,-1 0-29,1 0 1,0 0-1,-1 1 0,1-1 1,0 1-1,0 0 1,0 0-1,0 0 0,-1 1 1,1-1-1,1 1 1,-1 0-1,0-1 0,0 1 1,-3 4-1,-1 3-122,0 1 0,1-1 0,1 2 0,-1-1 0,1 0 0,1 1 0,0 0 0,1 0 0,0 0 1,1 1-1,0-1 0,0 0 0,1 1 0,1 0 0,0-1 0,0 1 0,3 11 0,-2-19-236,-1-1 1,1 0-1,0 0 1,0 1-1,1-1 1,-1 0 0,0 0-1,1 0 1,0 0-1,0-1 1,0 1-1,0 0 1,0-1-1,0 1 1,1-1-1,-1 0 1,6 4 0,18 3-7483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5:56.2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87 7815,'0'-8'2435,"0"-34"2,0 7 2018,0 34-3436,0 4-346,-40 710 2295,36-678-3144,-4 83 548,8-106-889,0-1-1,2 1 1,-1 0-1,5 14 0,-5-21-596,0 0-1,0 0 1,0 0-1,-1 0 1,0 0-1,0 1 1,0-1-1,-2 8 1,-4 2-3590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19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17 121 609,'0'0'21326,"10"14"-21224,4 32-69,-13-38 152,1 0 0,0-1 0,0 1 1,1-1-1,0 0 0,0 1 0,0-1 0,1-1 0,6 9 0,-9-15-119,-1 0 0,0 0 0,1 0 0,-1 0 0,1 0 0,-1 0 0,0 0 0,1-1-1,-1 1 1,1 0 0,-1 0 0,0 0 0,1-1 0,-1 1 0,0 0 0,1-1 0,-1 1 0,0 0-1,0 0 1,1-1 0,-1 1 0,0-1 0,0 1 0,1 0 0,-1-1 0,0 1 0,0 0 0,0-1-1,0 1 1,0-1 0,0 1 0,1-1 0,-1 1 0,0 0 0,0-1 0,-1 0 0,7-17 15,-5 7 0,1 1-1,-2 0 0,1 0 1,-1-1-1,-1 1 1,0 0-1,0-1 1,-5-14-1,5 21-49,0 1 0,0 0-1,0-1 1,-1 1 0,1 0-1,-1 0 1,0 0 0,0 0-1,0 1 1,0-1 0,0 0-1,0 1 1,-1 0 0,0-1-1,1 1 1,-1 0 0,0 0-1,0 1 1,0-1 0,0 0-1,0 1 1,0 0 0,-1 0-1,1 0 1,0 0 0,-1 0-1,1 1 1,-1 0 0,-4-1-1,8 2-32,-1-1-1,1 1 0,0-1 0,-1 1 1,1-1-1,-1 1 0,1 0 0,0-1 1,0 1-1,-1-1 0,1 1 0,0 0 1,0-1-1,0 1 0,0 0 1,0-1-1,-1 1 0,1 0 0,0-1 1,1 1-1,-1 0 0,0-1 0,0 1 1,0 0-1,0-1 0,0 1 0,1 0 1,-1-1-1,0 1 0,1 0 1,9 23 102,-6-21-42,1 0-1,0 0 1,0-1-1,1 0 0,-1 0 1,0 0-1,1 0 1,0-1-1,-1 0 1,1 0-1,-1-1 1,1 1-1,7-1 0,3-1 49,1 1 0,0-2 0,21-4 0,-25 3-92,-1-1 1,1 0-1,-1 0 0,1-1 0,-2-1 0,1 0 1,0-1-1,-1 0 0,-1 0 0,1-2 1,17-16-1,-27 24-18,-1 1-1,1-1 1,-1 1-1,1-1 1,-1 1 0,1-1-1,-1 0 1,1 1-1,-1-1 1,0 0 0,1 1-1,-1-1 1,0 0-1,0 1 1,1-1 0,-1 0-1,0 0 1,0 1-1,0-1 1,0 0 0,0 0-1,0 0 1,0 1-1,0-1 1,0 0 0,0 0-1,-1 1 1,1-1-1,0 0 1,0 1 0,-1-1-1,1 0 1,0 1-1,-1-1 1,1 0 0,-1 1-1,1-1 1,-1 1 0,1-1-1,-1 1 1,1-1-1,-1 1 1,0-1 0,1 1-1,-1-1 1,0 1-1,1 0 1,-1-1 0,0 1-1,1 0 1,-1 0-1,0 0 1,-1-1 0,0 1-7,0-1-1,0 1 1,1 0 0,-1 0 0,0 0 0,0 0 0,0 0 0,0 0 0,0 1 0,0-1 0,0 1 0,0-1 0,0 1 0,0-1 0,1 1 0,-1 0 0,0 0 0,0 0 0,1 0 0,-1 0-1,-2 3 1,-2 4 67,0 0-1,1 1 0,0-1 1,0 1-1,1 0 0,0 1 0,0-1 1,1 1-1,1-1 0,0 1 0,0 0 1,0 0-1,2 0 0,-1 0 0,1 0 1,2 17-1,-1-25-46,0 0 0,0 0-1,0 0 1,1 0 0,-1 0 0,1 0-1,-1 0 1,1 0 0,-1-1 0,1 1-1,0-1 1,0 1 0,0-1 0,0 1-1,0-1 1,0 0 0,0 0 0,0 0 0,1 0-1,-1-1 1,0 1 0,1-1 0,-1 1-1,0-1 1,1 0 0,-1 0 0,1 0-1,-1 0 1,0 0 0,1 0 0,2-1 0,4 0-416,0 0 0,-1-1 0,1 0 1,0 0-1,-1-1 0,0 0 0,11-5 1,-8 1-1905,-1 0 1,1-1-1,-1 0 1,12-12-1,-3-1-3161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5:56.6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 10410,'0'0'4431,"-1"8"-4100,0 44 498,1-1 0,13 89 0,-1-20-295,-1 56-102,21 247 1410,-29-398-1546,-3-15-132,1 1 0,0-1-1,1 0 1,0 0-1,1 0 1,7 19 0,-9-29-160,-1 1 0,0 0 0,1-1 0,-1 1 0,0 0 0,1-1 0,-1 1 1,1 0-1,-1-1 0,1 1 0,-1-1 0,1 1 0,0-1 0,-1 1 0,1-1 0,0 1 1,-1-1-1,1 0 0,0 1 0,-1-1 0,1 0 0,0 1 0,0-1 0,-1 0 0,1 0 0,0 0 1,0 0-1,-1 0 0,1 0 0,0 0 0,0 0 0,0 0 0,-1 0 0,1 0 0,0-1 1,0 1-1,-1 0 0,1-1 0,0 1 0,-1 0 0,1-1 0,0 1 0,-1-1 0,1 1 0,0-1 1,-1 1-1,1-1 0,-1 1 0,1-1 0,-1 1 0,1-1 0,-1 0 0,1 0 0,23-39 421,12-52 101,35-133 1,9-28-385,-34 129-2655,-22 59-2784,-7 14-1707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7:01.6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1362 106 10826,'0'0'454,"-11"-5"58,-31-16 98,-66-31 464,94 47-797,0 0 1,-1 0-1,1 2 0,-1 0 1,0 0-1,-17 0 0,-248 12 1798,27 1-381,241-10-1682,-22-1 112,0 2 1,0 1-1,-39 8 0,62-7-97,0 0 1,0 1 0,0 0 0,0 0-1,0 1 1,1 1 0,0 0 0,0 0-1,1 1 1,-1 0 0,1 1 0,1 0-1,-9 10 1,-6 11 24,1 1 1,1 2-1,2 0 1,1 0-1,2 2 1,1 0-1,1 1 1,-16 71-1,17-44 46,3 1 0,3 1 0,2-1-1,6 92 1,0-138-88,1 1 0,0-1 1,2 1-1,0-1 0,1 0 0,0 0 1,2-1-1,0 0 0,0 0 0,2 0 1,0-1-1,22 28 0,-17-27 12,1-1 1,1 0-1,0-1 0,1-1 1,1 0-1,0-1 1,0-1-1,1-1 0,1-1 1,26 10-1,-1-4 4,0-1 1,1-3-1,1-1 0,0-2 0,51 1 1,-68-9-11,0 0 1,0-2 0,-1-1 0,1-2 0,-1 0-1,0-2 1,0-2 0,-1 0 0,35-17 0,-24 6 74,-1-1 0,-1-2 0,-1-2 0,-1-1 0,-2-2 0,0-1 0,-2-1 1,30-39-1,-43 47-58,-2-1 0,0-1 0,-2 0-1,0-1 1,-2-1 0,-1 0 0,-1 0 0,-1-1 0,-1 0 0,-2-1 0,-1 1 0,-1-2 0,1-41 0,-5 43-25,-1-1 0,-1 1 0,-2 0 0,-1 0 0,-1 1 0,-10-30 0,10 41 16,-1 0-1,0 0 1,-1 1 0,0-1 0,-1 2 0,-1-1-1,0 1 1,-1 1 0,0 0 0,-1 1 0,-20-16-1,12 14 2,0 1 0,0 1 0,-1 0 0,-1 2 0,1 0 0,-2 2-1,1 0 1,-1 2 0,0 0 0,-23-1 0,-33 1-964,-129 7-1,92 2-2302,54-8-2155,9-17-3662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8:13.4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1 153 10090,'0'0'4580,"11"-5"-3817,20-5-155,1 1-1,1 1 0,48-4 0,117-5 879,-159 15-1434,983-13 2784,-656 17-2613,-351 0-25,-26 2-74,-29 2 130,-565-5 169,502-4-403,-853-1 418,896 9-382,53-3-118,39-1-76,134-1 279,1256-38-885,-1273 23 728,-147 15 18,0 0 1,-1 0 0,1 0 0,0 0 0,-1-1-1,1 1 1,0 0 0,-1-1 0,1 1 0,0-1-1,-1 0 1,1 0 0,-1 1 0,1-1-1,-1 0 1,0 0 0,1 0 0,1-2 0,-4 1 0,-1 1 0,1 0-1,0 0 1,-1 0 0,1 0 0,-1 0 0,1 0 0,-1 0 0,0 1 0,1-1 0,-1 1 0,0-1 0,0 1 0,1-1 0,-1 1 0,0 0 0,0 0 0,1 0 0,-3 0 0,-110-10 58,-154 7 0,150 4-45,-232 10-988,273-4 116,1 3 1,-116 30-1,142-24-3665,26-5-3135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8:14.4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6437 12716,'-9'5'1415,"-5"4"-993,-15 8 2079,29-17-2485,0 0 0,0 0 0,0 0 0,0 0 0,1 0 0,-1 0 0,0 0 0,0 0 0,0-1 0,0 1 0,0 0 0,0 0 0,0 0 1,0 0-1,0 0 0,0 0 0,0 0 0,0 0 0,0 0 0,0-1 0,0 1 0,0 0 0,0 0 0,0 0 0,0 0 0,0 0 0,0 0 0,0 0 0,0 0 0,0-1 0,0 1 0,0 0 0,0 0 0,0 0 0,0 0 0,0 0 0,0 0 0,0 0 0,0 0 0,0 0 0,0-1 0,0 1 0,0 0 0,0 0 0,0 0 0,0 0 0,0 0 0,-1 0 0,1 0 0,0 0 1,0 0-1,0 0 0,0 0 0,0 0 0,0 0 0,0 0 0,0 0 0,0 0 0,-1 0 0,1 0 0,0 0 0,0 0 0,0 0 0,0 0 0,17-22 193,418-510-37,-362 426-363,-4-2 0,-6-3 0,69-165 0,-28-8 927,114-513 1,-92 46-423,-109 550-255,-16-359 1,-25 343-145,-81-337 1,15 114 23,81 383 118,2 0 0,2-1 0,3 0-1,10-107 1,-3 133-29,1 0 0,1 1 0,2 0 0,1 0 0,2 1 0,0 0 0,3 1 0,0 0 1,1 2-1,24-30 0,-11 21-31,2 1 0,1 1 1,2 2-1,1 1 1,2 2-1,0 1 1,2 2-1,71-35 0,-45 32 26,1 3 0,1 3-1,1 3 1,1 3-1,73-9 1,781-87 2050,-556 72-1653,-337 38-517,12-2 173,49-10 0,-82 12-386,1 1 1,0-1-1,-1 0 0,0-1 0,0 0 0,0-1 0,0 0 1,-1 0-1,1-1 0,11-11 0,-17 15-164,-1-1-1,0 1 1,0-1-1,-1 0 1,1 0-1,-1 0 1,1 0-1,1-5 0,1-25-6096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8:14.8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72 15022,'0'0'3166,"18"-5"-2878,63-15-152,160-18 0,-181 33-325,0 2-1,0 3 1,104 13-1,-146-10 70,-1 1-1,1 0 1,-1 2-1,-1 0 1,1 0-1,17 11 0,-30-16 115,-1 1 0,1 1-1,0-1 1,-1 0 0,1 1 0,-1 0-1,0-1 1,0 2 0,0-1-1,0 0 1,0 0 0,-1 1-1,1-1 1,-1 1 0,0 0-1,0 0 1,-1 0 0,1 0-1,-1 0 1,0 0 0,0 0-1,0 0 1,-1 1 0,1-1-1,-1 0 1,0 1 0,0-1-1,0 0 1,-1 0 0,0 1-1,-1 3 1,-1 2 132,-1 0-1,-1 0 1,0-1 0,0 1-1,-1-1 1,0-1 0,0 1 0,-10 8-1,-65 59 1227,62-60-1107,-72 61 673,33-31-724,3 4 0,-65 72 0,82-70-816,36-49 266,1 0 1,-1 1-1,1-1 1,0 0-1,0 1 1,0-1-1,0 1 0,0 4 1,6 6-6265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8:20.8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86 158 13581,'0'0'4895,"-2"8"-3475,-5 17-1136,2-1-1,1 1 1,1 0 0,1 0-1,1 0 1,2 0-1,0 0 1,2 0 0,0 0-1,2-1 1,1 1-1,0-1 1,2 0 0,1-1-1,20 39 1,-28-61-280,-1 0 1,0 0-1,1 0 1,-1 0-1,1 0 0,0 0 1,-1 0-1,1 0 1,0 0-1,-1-1 1,1 1-1,0 0 1,0 0-1,0-1 0,0 1 1,-1 0-1,1-1 1,0 1-1,0-1 1,0 1-1,0-1 1,3 1-1,-4-2-58,1 1 0,0-1-1,-1 0 1,1 1 0,-1-1 0,1 0 0,-1 0 0,1 0-1,-1 1 1,0-1 0,1 0 0,-1 0 0,0 0 0,1 0-1,-1 0 1,0 1 0,0-1 0,0 0 0,0 0 0,0-1-1,-4-58-3527,-7 25 22,-2 0-1,-2 0 1,-24-41 0,-3-8 3258,9-5 9800,32 87-9218,1 0 0,-1-1 0,1 1-1,0-1 1,0 1 0,0 0 0,0-1 0,0 1-1,0 0 1,1-1 0,-1 1 0,1 0 0,0 0-1,-1-1 1,1 1 0,0 0 0,0 0-1,1 0 1,-1 0 0,0 0 0,1 0 0,-1 0-1,1 1 1,-1-1 0,1 0 0,0 1 0,0-1-1,0 1 1,0 0 0,3-2 0,8-4 14,1 1 0,-1 0 0,1 1 1,15-3-1,6-3 366,24-13-473,-34 13-700,1 0-1,0 2 0,46-10 0,-72 19 412,1 0 1,-1 0 0,0 0-1,1-1 1,-1 1 0,0 0-1,1 0 1,-1 0-1,0 0 1,1 0 0,-1 0-1,0 0 1,1-1 0,-1 1-1,1 0 1,-1 0-1,0 0 1,1 1 0,-1-1-1,0 0 1,1 0 0,-1 0-1,0 0 1,1 0 0,-1 0-1,0 0 1,1 1-1,-1-1 1,0 0 0,1 0-1,-1 0 1,0 1 0,0-1-1,1 0 1,-1 0-1,0 1 1,0-1 0,0 0-1,1 1 1,-1-1 0,0 0-1,0 1 1,0-1-1,0 0 1,0 1 0,1-1-1,-1 0 1,0 1 0,0-1-1,0 0 1,0 1 0,0-1-1,0 1 1,-14 17-6976,-6-2-1037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8:21.2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0 122 12364,'0'0'9288,"49"-1"-7814,-10-22-417,4-5-705,4 3-256,-3 2-192,-8 10-1185,-8 5-1474,-10 8-1473,-12 0-2818</inkml:trace>
  <inkml:trace contextRef="#ctx0" brushRef="#br0" timeOffset="1">18 397 10634,'0'0'11147,"76"-3"-9994,-28-25-705,5-3-320,-1-2-224,0 1-1089,-2 0-1281,-5-2-2339,-5-1-3299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8:21.6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349 0 11563,'0'0'5669,"-45"86"-4035,18-28-321,-2 10-192,-6 6-320,1 3-257,4-6-287,3-9-193,5-12-64,8-13 32,5-17-32,9-17-993,0-5-1025,0-24-1057,5-16-2498</inkml:trace>
  <inkml:trace contextRef="#ctx0" brushRef="#br0" timeOffset="1">14 195 14798,'0'0'2242,"-13"56"-128,13-31 0,13-1-705,10-4-159,15-5-97,3-6-769,8-5-320,3-4-32,-1 0-897,-5 0-1249,-6 0-1057,-9-2-2786,-1-4-3909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8:22.0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0 160 8488,'0'0'16720,"56"9"-15599,-13-26-513,8-5-575,4-4-290,1 2-1472,-12-4-1474,-10 2-2563,-4 0-4163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8:22.4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9545,'0'0'10858,"16"60"-8616,-12-26-320,12 7-512,0 2-546,2 1-383,4-1-289,-4-2-160,-2-8 0,-3-6-192,-2-8-385,-6-7-255,-1-10-706,-4-20-4035,-15-10-2595,4-12 3492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19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26 8232,'0'0'15155,"-10"5"-14759,4-2-227,0 1 1,1 0 0,-1 0 0,1 0 0,0 1 0,0-1 0,0 1 0,1 0 0,-1 1 0,1-1 0,0 1 0,1 0 0,0 0 0,0 0 0,0 0 0,1 1-1,-1-1 1,1 1 0,1-1 0,0 1 0,0 0 0,0-1 0,0 13 0,2-18-160,-1 0 0,0-1 0,1 1 0,-1 0 0,1 0 0,-1-1 0,1 1 0,-1 0 0,1-1 0,0 1 0,-1-1 0,1 1 0,0 0-1,-1-1 1,1 0 0,0 1 0,0-1 0,0 1 0,-1-1 0,1 0 0,0 0 0,0 1 0,0-1 0,0 0 0,0 0 0,-1 0 0,1 0 0,0 0 0,0 0 0,0 0 0,0 0 0,0 0 0,-1-1 0,1 1 0,0 0 0,1-1 0,36-11 182,-30 7-198,0 0 1,0 0 0,-1-1-1,1 0 1,-1-1 0,-1 1-1,1-1 1,-1-1 0,0 1-1,-1-1 1,0 0-1,0 0 1,0-1 0,-1 1-1,-1-1 1,1 0 0,-2 0-1,1 0 1,-1-1 0,1-12-1,-3 22 3,0 0-1,0 0 1,0 0-1,0 1 1,0-1-1,0 0 1,-1 0-1,1 0 1,0 0-1,0 0 1,0 1-1,0-1 1,-1 0-1,1 0 1,0 0-1,0 0 1,0 0-1,-1 0 1,1 0-1,0 0 1,0 0-1,0 0 1,-1 1-1,1-1 1,0 0-1,0 0 0,-1 0 1,1 0-1,0-1 1,0 1-1,0 0 1,-1 0-1,1 0 1,0 0-1,0 0 1,0 0-1,-1 0 1,1 0-1,0 0 1,0 0-1,0-1 1,0 1-1,-1 0 1,1 0-1,0 0 1,0 0-1,0-1 1,0 1-1,0 0 1,-1 0-1,1 0 1,0 0-1,0-1 1,0 1-1,0 0 0,0 0 1,0 0-1,0-1 1,0 1-1,-11 16-89,5-7-68,1 0 0,1 0 0,0 0 0,0 1 0,1-1 0,0 1 0,1 0 0,0 0 0,0 0 0,1 1 0,0 19 0,2-29 21,-1-1 1,0 1-1,1 0 1,-1-1-1,1 1 1,-1 0-1,1-1 1,-1 1-1,1 0 1,-1-1-1,1 1 1,0-1-1,-1 1 1,1-1-1,0 0 1,-1 1-1,1-1 1,0 0-1,0 1 1,-1-1-1,1 0 1,0 0-1,0 0 0,-1 0 1,1 1-1,0-1 1,0 0-1,0 0 1,-1-1-1,1 1 1,0 0-1,0 0 1,0 0-1,-1 0 1,1-1-1,1 0 1,30-11-4800,-12-4 973,-1-6-1890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8:23.2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1 205 8456,'0'0'9508,"1"9"-8313,11 39 824,29 72-1,7 27-1127,-48-146-952,9 27 949,-5-22 192,-2-19-115,-2-46-784,-12-89 0,9 129-271,-1-1 0,0 1 0,-1 1 0,-1-1 0,-1 1 0,-1 0 0,0 0 0,-17-25-1,24 41 86,0 1 0,0-1-1,0 1 1,0 0 0,0-1 0,0 1-1,0 0 1,0 0 0,-1 0-1,1 0 1,0 0 0,-1 0-1,1 0 1,-1 0 0,-2-1-1,3 2 10,1 0-1,-1 1 0,1-1 0,-1 0 0,1 0 0,0 0 0,-1 1 0,1-1 0,-1 0 0,1 1 0,0-1 0,-1 0 0,1 1 0,0-1 0,-1 0 0,1 1 0,0-1 0,-1 1 0,1-1 0,0 0 0,0 1 1,0-1-1,-1 1 0,1-1 0,0 1 0,0-1 0,0 1 0,0-1 0,0 1 0,0-1 0,0 1 0,0 0 0,0 3 40,0 0 0,0 1 1,0-1-1,1 0 0,-1 0 0,1 1 0,0-1 1,0 0-1,1 0 0,-1 0 0,3 4 0,-1-4-18,0 1 0,0-1 1,0 0-1,1 0 0,0 0 0,0 0 0,0-1 0,0 0 0,0 1 0,1-2 0,-1 1 0,1 0 1,0-1-1,0 0 0,0 0 0,0 0 0,0-1 0,0 0 0,0 0 0,1 0 0,-1 0 0,0-1 1,1 0-1,-1 0 0,0-1 0,1 1 0,-1-1 0,0 0 0,0 0 0,1-1 0,-1 0 0,0 0 1,-1 0-1,1 0 0,0-1 0,-1 0 0,1 0 0,-1 0 0,0 0 0,0-1 0,0 0 0,0 0 1,-1 0-1,1 0 0,-1 0 0,4-9 0,0-5-3,-2 1 1,0-1-1,-2-1 0,0 1 0,0 0 1,-2-1-1,-2-36 0,1 44-18,-1 61 102,-1-18 162,2 1 0,0-1 1,3 0-1,9 52 0,-10-76-283,0 0 0,0 0 0,1 0 0,0 0 0,1 0 0,0-1 0,0 0 0,0 1 0,1-1 0,0-1 0,1 1 0,-1-1 0,1 0 0,0 0 0,1-1 0,-1 0 0,1 0 0,0 0 0,0-1 0,1 0 0,-1-1 0,1 1 0,0-1 1,10 2-1,-10-3-491,0 0 0,1-1 1,-1 0-1,0-1 0,17 0 1,-22-1-28,0 1 1,1-1 0,-1 1-1,0-1 1,0 0 0,0-1-1,0 1 1,0 0-1,0-1 1,0 0 0,3-2-1,17-23-7191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8:24.4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 16496,'0'18'1118,"2"0"1,0 0 0,5 24 0,-3-28-853,-1-1 0,2 0 0,0-1 0,0 1 1,1-1-1,1 0 0,0 0 0,13 16 0,-19-26-245,1 0 0,-1 0-1,1 0 1,0-1 0,0 1-1,0-1 1,-1 1 0,1-1-1,1 1 1,-1-1 0,0 0 0,0 0-1,0 0 1,1 0 0,-1 0-1,0-1 1,1 1 0,-1-1-1,1 0 1,-1 1 0,1-1 0,-1 0-1,1 0 1,-1-1 0,0 1-1,1 0 1,-1-1 0,1 0 0,-1 1-1,0-1 1,1 0 0,-1 0-1,0 0 1,0-1 0,0 1-1,0 0 1,0-1 0,0 1 0,0-1-1,-1 0 1,1 0 0,2-2-1,6-8 116,0 0-1,-1 0 1,-1-1-1,0 0 1,9-20-1,-7 12 3,-1 0 0,-1 0 0,0-1 0,-2 0 0,4-23 0,-12 84 157,1-28-185,0 0 1,0 0-1,1 0 0,1 0 1,0 0-1,0 0 1,4 11-1,-4-20-87,-1 0 0,1 0-1,0 0 1,0 0 0,0 0 0,1-1 0,-1 1-1,0 0 1,0-1 0,1 1 0,-1-1-1,1 0 1,0 1 0,-1-1 0,1 0 0,0 0-1,3 1 1,-1-1 1,-1 0-1,1 0 1,0 0 0,0-1-1,0 0 1,0 0-1,0 0 1,0 0-1,0 0 1,0-1 0,-1 0-1,7-2 1,-1 0 15,0 0 0,-1-1 0,1 0 1,-1-1-1,0 0 0,0 0 1,13-13-1,47-49-144,-58 56 2,-10 10 99,1 1-1,-1 0 0,0-1 1,0 1-1,1-1 0,-1 1 1,0 0-1,1-1 0,-1 1 1,1 0-1,-1-1 0,0 1 1,1 0-1,-1 0 0,1-1 1,-1 1-1,1 0 0,-1 0 1,0 0-1,1 0 0,-1 0 1,1 0-1,-1-1 0,1 1 1,-1 0-1,1 0 0,-1 1 0,1-1 1,-1 0-1,1 0 0,0 0 1,6 16-208,-7 33-144,0-40 326,-1 0-169,1 24-1525,0-32 1622,0 0-1,0-1 1,0 1-1,0 0 1,0 0 0,0 0-1,1 0 1,-1 0-1,0 0 1,0 0-1,1 0 1,-1 0-1,1-1 1,-1 1-1,1 0 1,-1 0-1,1 0 1,-1-1 0,1 1-1,0 0 1,-1-1-1,1 1 1,0 0-1,1 0 1,6-3-4196,-3-11-3437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8:24.8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16720,'0'0'1569,"32"52"-5893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8:25.5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4 205 3299,'0'0'17788,"-1"10"-17153,-1 6-401,1 1 0,1-1 0,1 1 0,0-1 0,6 24 0,25 92 910,-10-47-340,-19-70-662,11 42 485,-13-55-564,-1 0 0,1 0 0,0 0 0,0 0-1,-1 0 1,1 0 0,1 0 0,-1-1 0,0 1 0,0 0-1,1-1 1,-1 1 0,1-1 0,-1 1 0,1-1 0,-1 0 0,1 0-1,0 0 1,0 0 0,0 0 0,2 1 0,-3-2-21,0 0 0,0 0 0,0 0 0,0 0 0,0 0 0,0 0 0,0 0 0,0-1 0,0 1 0,0 0 0,0-1 0,0 1 0,0-1 0,0 1 0,0-1 0,-1 1 0,1-1 0,0 0 0,0 1 0,-1-1 0,1 0 0,0 0 0,-1 1 0,2-3 0,12-31 423,-2-39-203,-10 42-226,-1 0 0,-1 0-1,-8-55 1,6 70-81,-2 0 0,0 0-1,0 0 1,-2 1 0,0 0 0,0 0-1,-2 1 1,0 0 0,-9-14 0,16 27 40,1 0 1,-1 0-1,0 0 1,1 0-1,-1 0 1,0 0-1,1 1 1,-1-1-1,0 0 1,0 0-1,0 0 0,0 1 1,0-1-1,0 1 1,0-1-1,0 1 1,0-1-1,0 1 1,0-1-1,-2 1 1,3 0-6,-1 1 1,1-1 0,-1 0-1,1 1 1,-1-1 0,1 1-1,-1-1 1,1 1 0,0-1 0,-1 1-1,1 0 1,0-1 0,-1 1-1,1-1 1,0 1 0,0 0-1,-1-1 1,1 1 0,0 0-1,0-1 1,0 1 0,0-1-1,0 1 1,0 1 0,5 48-160,-3-44 177,1 0-1,-1 0 1,1-1-1,0 1 1,0-1-1,1 0 1,0 0-1,0 0 1,0 0-1,0 0 1,1-1-1,0 0 1,0 0-1,0 0 1,0-1-1,1 1 1,-1-1-1,1-1 1,0 1-1,0-1 1,0 0-1,0 0 0,0-1 1,0 0-1,11 1 1,-6-1 13,-1 0 1,0-1 0,0 0-1,1-1 1,-1 0-1,0-1 1,0 0-1,0-1 1,0 0-1,-1 0 1,1-1-1,-1 0 1,0-1-1,0 0 1,12-8 0,-12 5-12,-1 0 0,0-1 0,0 0 0,-1 0 0,0 0 0,0-1 0,-1 0 0,-1 0 0,0-1 0,0 1 0,-1-1 0,0 0 0,-1-1 0,0 1 0,-1-1 0,0 1 0,-1-1 0,0 0 0,-1 1 0,0-1 0,-1 0 0,0 1 0,-3-13 0,3 22-18,1 0 1,-1 0 0,1 0 0,-1 0-1,0 0 1,0 0 0,0 0-1,0 0 1,0 1 0,0-1 0,-1 0-1,1 1 1,0-1 0,-1 1 0,0-1-1,1 1 1,-1 0 0,0-1-1,1 1 1,-1 0 0,0 0 0,0 0-1,-2 0 1,2 1-2,0 0 0,1 0 0,-1 0 0,0 0 1,0 0-1,1 0 0,-1 1 0,0-1 0,0 1 0,1-1 0,-1 1 0,1 0 0,-1-1 1,0 1-1,1 0 0,-1 0 0,1 0 0,0 0 0,-1 0 0,1 1 0,0-1 1,0 0-1,0 1 0,0-1 0,0 0 0,0 1 0,0 0 0,-1 1 0,-6 17 16,0 0 1,1 0-1,1 1 0,1 0 0,0 0 0,2 1 0,1-1 0,0 1 0,2-1 1,0 1-1,6 34 0,-5-50 1,1 1 1,0 0 0,0-1-1,0 0 1,1 1 0,0-1-1,1 0 1,-1 0 0,1-1-1,0 1 1,1-1 0,-1 0-1,1 0 1,0 0 0,0 0-1,0-1 1,1 0 0,0 0-1,0-1 1,0 0 0,0 0-1,0 0 1,1 0 0,-1-1-1,1 0 1,12 2 0,-10-3 1,1 0 0,-1 0-1,1-1 1,-1 0 0,1 0 0,0-1 0,-1 0 0,0-1 0,1 0 0,-1-1-1,0 0 1,0 0 0,0-1 0,-1 0 0,1 0 0,-1-1 0,0-1 0,13-10-1,-14 9-1,0 1 0,-1-1 0,0-1-1,-1 1 1,0-1 0,0 0 0,0 0-1,-1-1 1,0 0 0,-1 1 0,0-1-1,0 0 1,-1 0 0,0-1 0,-1 1-1,0 0 1,0-1 0,-1 1 0,-1-15-1,0 22-8,1 1 0,0-1 0,0 0 0,-1 0 0,1 1 0,-1-1 0,1 0 0,-1 1 0,0-1 0,0 1 0,1-1 0,-1 1 0,0-1 0,0 1 0,-1 0 0,1-1 0,0 1 0,0 0-1,-1 0 1,1 0 0,-1 0 0,1 0 0,-1 0 0,1 0 0,-1 1 0,1-1 0,-1 0 0,0 1 0,1-1 0,-1 1 0,0 0 0,1 0 0,-1-1 0,-3 1 0,2 1-4,0-1 1,0 1-1,0-1 1,0 1-1,0 0 1,0 0-1,0 0 1,0 1-1,0-1 1,0 1-1,0-1 1,1 1-1,-1 0 1,1 0-1,-1 0 1,1 1-1,-4 3 1,1 2 9,0 0 0,0 0 0,1 1 0,0-1 0,1 1 1,0 0-1,0 0 0,-2 14 0,4-20 3,1 0-1,-1 0 1,1-1 0,0 1 0,-1 0 0,1 0 0,1 0-1,-1 0 1,0 0 0,1 0 0,-1-1 0,1 1-1,0 0 1,0 0 0,0-1 0,0 1 0,0 0 0,1-1-1,-1 1 1,1-1 0,0 0 0,0 1 0,0-1-1,0 0 1,0 0 0,0 0 0,0-1 0,1 1-1,-1 0 1,5 1 0,7 2-6,0-1 0,0-1 1,1-1-1,-1 0 0,1 0 0,21-2 0,-20 0-960,-1-2 0,1 1 0,18-6 0,-3-6-4476,-9-6-3577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8:26.1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 14734,'5'-2'3363,"-1"2"-1025,1 29-1217,12 11 225,-5 7-417,6 12-225,4 2-159,3 0-257,2-2-224,-3-7-32,4-7 0,-4-9-320,-4-9-865,-6-9-417,-5-9-448,-9-3-1377,-9-5-2947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8:26.5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122 699 6502,'0'0'15983,"81"-28"-13933,-25 0-352,8-3-449,10-4-704,5-2-481,-1-2-32,-10 3-737,-14 3-768,-9 2-609,-21 3-705,-19 3-1377,-10 1-1922</inkml:trace>
  <inkml:trace contextRef="#ctx0" brushRef="#br0" timeOffset="1">10 229 7847,'0'0'13101,"-9"-56"-12557,45 27 33,5 1-257,19-1-288,-1 4-897,8 3-2274,-2 1-2658,1 2-6823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8:26.8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257 0 8712,'-12'3'7132,"-3"2"-6530,1 0 0,-1 1-1,1 1 1,0 1-1,1-1 1,-1 2-1,2 0 1,-1 1 0,1 0-1,1 0 1,0 2-1,-10 12 1,13-16-460,2 1-1,-1 0 0,1 0 1,0 1-1,1 0 1,0-1-1,1 2 1,0-1-1,0 0 1,1 1-1,1 0 1,0 0-1,-1 12 1,3-21-142,0-1 0,0 1 0,0-1 0,1 0 0,-1 1 0,0-1 0,1 0 0,-1 0 0,1 1 0,-1-1 0,1 0 0,-1 0 0,1 0 0,0 0 0,0 1 1,0-1-1,0 0 0,0 0 0,0-1 0,0 1 0,0 0 0,0 0 0,0 0 0,0-1 0,2 2 0,2-1 0,-1 1 0,1-1-1,0 1 1,-1-1 0,1-1-1,0 1 1,7 0 0,11-2-16,-1-1-1,29-5 1,-48 6 12,110-23-291,-77 14-152,1 2 0,-1 2 0,1 1 0,56 0 0,-91 5 453,0 0 0,0 0 0,0 1 1,0-1-1,0 1 0,-1-1 0,1 1 0,0 0 0,0 0 1,0 0-1,-1 0 0,1 0 0,0 0 0,-1 0 0,1 0 1,-1 1-1,1-1 0,-1 0 0,0 1 0,1 0 1,-1-1-1,0 1 0,0 0 0,0-1 0,0 1 0,-1 0 1,1 0-1,0 0 0,-1 0 0,0 0 0,1 0 0,-1 0 1,0 0-1,0 0 0,0 0 0,0 0 0,0 0 1,0 0-1,-1-1 0,0 5 0,0 3 254,-1 0 0,0-1 0,-1 1 0,0 0 0,0-1 0,-1 0 0,-8 15 0,8-18-127,-49 65 1613,49-66-1660,-1 1-1,1-1 0,-1 0 1,0 0-1,0 0 1,0-1-1,0 0 0,-1 0 1,1 0-1,-1-1 0,-10 4 1,14-6-116,0 1 0,1-1 0,-1 0 1,1 0-1,-1 0 0,1 1 0,-1-2 1,0 1-1,1 0 0,-1 0 0,1 0 1,-1-1-1,1 1 0,-1-1 0,1 1 0,-1-1 1,1 0-1,-1 1 0,1-1 0,0 0 1,0 0-1,-1 0 0,1 0 0,0 0 1,0 0-1,0 0 0,0-1 0,0 1 0,0 0 1,0-1-1,0 1 0,1 0 0,-1-1 1,0 1-1,1-1 0,0 1 0,-1-3 1,-1-6-992,0 0 0,1 0 0,1 0 1,0-18-1,1 13-1067,-1-33-4307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8:27.2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0 117 10442,'0'0'12876,"58"-8"-11979,-38 3-481,3-4-320,3-3-128,1-5-1537,1-4-1250,1-1-2306,-2-1-2017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8:27.5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194 1 9641,'0'0'11141,"-9"3"-9854,-3 2-974,-1 0 0,1 1 0,1 1 0,-1 0 1,1 0-1,0 1 0,1 0 0,0 1 0,0 1 0,-11 13 0,15-16-213,1 0 0,0 0-1,0 0 1,1 1 0,0-1-1,0 1 1,0 0 0,1 0-1,1 0 1,-1 1 0,1-1-1,1 0 1,-1 1 0,2 0 0,-1-1-1,1 1 1,0 0 0,2 9-1,-1-15-91,0 0 0,0 0 0,1-1 0,-1 1 0,1-1 0,-1 1 0,1-1 1,0 0-1,0 0 0,0 1 0,0-1 0,0-1 0,0 1 0,1 0 0,-1 0 0,1-1 0,-1 1 0,1-1 0,0 0 0,-1 0 0,1 0 0,0 0 0,0-1 0,0 1 0,0-1 0,0 1 0,-1-1 0,7 0 0,5 0-201,-1 0 0,1-1 1,-1 0-1,24-6 0,-23 3-655,-1 0 0,0-1 0,23-12 0,30-27-6229,-27 11-162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8:28.4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84 407 14286,'-7'9'2642,"3"-5"-2322,-45 60 2948,46-59-2995,0 0 0,0 0 0,1 0 0,-1 0 0,1 1 0,0-1 0,1 1 0,-1-1 0,1 1 0,0 0 0,1-1 0,-1 1 0,1 8 0,1-12-241,0-1 1,0 1-1,-1-1 0,1 1 1,0-1-1,0 0 1,0 0-1,0 1 1,1-1-1,-1 0 0,0 0 1,0 0-1,1 0 1,-1 0-1,0 0 1,1-1-1,-1 1 0,1 0 1,-1-1-1,1 1 1,0-1-1,-1 0 1,1 1-1,-1-1 0,1 0 1,0 0-1,-1 0 1,1 0-1,1 0 1,5 0-9,0 0 0,-1-1 0,1 0 1,15-3-1,-17 2-11,-1 0-1,1-1 1,-1 0 0,1 0-1,-1 0 1,0-1-1,0 1 1,0-1 0,-1 0-1,1-1 1,-1 1-1,0-1 1,0 0 0,-1 0-1,1 0 1,3-9 0,-2 5 2,-1-1 1,0 0 0,-1 0 0,0 0 0,0-1 0,-1 1 0,-1-1 0,1-18 0,-2 29-18,0 0 0,0 0-1,0 0 1,-1-1 0,1 1 0,0 0 0,0 0 0,0 0 0,0 0 0,0 0 0,0 0 0,-1-1 0,1 1-1,0 0 1,0 0 0,0 0 0,0 0 0,-1 0 0,1 0 0,0 0 0,0 0 0,0 0 0,0 0-1,-1 0 1,1 0 0,0 0 0,0 0 0,0 0 0,-1 0 0,1 0 0,0 0 0,0 0 0,0 0 0,0 0-1,-1 0 1,1 0 0,0 0 0,0 0 0,0 0 0,0 0 0,-1 0 0,1 1 0,0-1 0,0 0 0,0 0-1,0 0 1,0 0 0,0 0 0,-1 1 0,1-1 0,0 0 0,0 0 0,0 0 0,0 0 0,0 1-1,0-1 1,0 0 0,0 0 0,0 0 0,0 0 0,0 1 0,0-1 0,0 0 0,0 0 0,0 1 0,-10 11-63,5 3 303,0-1 0,1 1 0,1-1 0,0 1 0,0 0 0,1 24-1,2-38-210,0-1 0,0 1-1,0 0 1,0 0-1,0-1 1,0 1 0,0 0-1,0 0 1,1-1-1,-1 1 1,0 0 0,0 0-1,1-1 1,-1 1-1,1 0 1,-1-1 0,0 1-1,1-1 1,-1 1-1,1-1 1,0 1 0,-1-1-1,1 1 1,-1-1-1,1 1 1,0-1 0,-1 0-1,1 1 1,0-1-1,1 1 1,27-3 383,-19 0-357,0-1 0,-1-1 0,0 0 0,10-5 1,3-6-231,0-2 1,36-34-1,-14 12-783,-53 82 773,-2-3 753,12-39-514,0-1 0,1 0 0,-1 0 0,0 0 0,1-1 0,-1 1-1,0 0 1,1 0 0,-1-1 0,0 1 0,0-1 0,1 1 0,-1-1 0,0 1 0,0-1 0,0 0-1,2 0 1,4-5-51,-1-1-1,1 1 1,-1-1-1,0 0 1,0 0-1,-1-1 1,0 1-1,0-1 1,-1 0-1,0-1 1,0 1-1,-1-1 1,0 0-1,-1 0 1,0 0-1,0 0 1,-1 0-1,0 0 1,-1 0-1,0 0 1,-2-17-1,2 25-13,-1 0 0,1 0 1,-1-1-1,1 1 0,-1 0 0,0 0 0,1 0 1,-1 0-1,0 0 0,0 1 0,0-1 0,0 0 1,0 0-1,0 0 0,0 1 0,0-1 0,0 1 1,0-1-1,0 1 0,0-1 0,0 1 0,-2-1 0,3 1 8,0 0-1,0 0 1,-1-1-1,1 1 0,0 0 1,0 0-1,-1 0 0,1 0 1,0-1-1,-1 1 0,1 0 1,0 0-1,0 0 0,-1 0 1,1 0-1,0 0 0,-1 0 1,1 0-1,0 0 0,-1 0 1,1 0-1,0 0 0,-1 0 1,1 0-1,0 0 0,-1 1 1,1-1-1,0 0 0,0 0 1,-1 0-1,1 0 0,0 1 1,0-1-1,-1 0 0,1 0 1,0 0-1,0 1 0,0-1 1,-1 0-1,1 0 1,0 1-1,0-1 0,0 0 1,0 0-1,-1 1 0,1-1 1,0 0-1,0 1 0,0-1 1,0 0-1,0 1 0,0-1 1,0 0-1,0 1 0,0-1 1,0 0-1,0 0 0,0 1 1,0-1-1,0 0 0,0 1 1,1-1-1,-1 1 0,1 0-42,0-1 0,0 1 0,0 0 0,0 0 0,0-1 0,1 1 0,-1-1 0,0 1 0,0-1 0,1 1 0,-1-1 0,0 0 0,0 1 0,1-1 0,-1 0 0,0 0 0,1 0-1,-1 0 1,0 0 0,1-1 0,-1 1 0,0 0 0,1 0 0,-1-1 0,0 1 0,0-1 0,2 0 0,35-14-2472,-6-5-483,18-9-1362,-47 27 4416,-1 1 0,1 0 0,0 0 0,0 0 0,-1 0 0,1 0 0,0 1 0,0-1 0,0 1 0,0 0 0,0 0 0,0 0 0,0 0 0,3 0 0,-5 3 160,-1-1 0,1 0 0,0 1 0,-1-1 0,1 0-1,-1 1 1,0-1 0,0 1 0,0-1 0,0 1 0,-1 2 0,1 0 242,-1 28 1109,2 43 1323,0-74-2859,0-1 1,-1 1-1,1 0 1,0-1-1,0 1 1,0-1-1,0 0 1,0 1-1,0-1 1,0 0-1,0 0 0,1 1 1,-1-1-1,0 0 1,1 0-1,-1 0 1,1-1-1,-1 1 1,1 0-1,-1 0 1,1-1-1,0 1 1,-1-1-1,1 0 0,0 1 1,0-1-1,-1 0 1,1 0-1,0 0 1,-1 0-1,1 0 1,0-1-1,0 1 1,-1 0-1,1-1 1,1 0-1,6-1 3,0 1 0,-1-2 0,1 1 0,-1-1 0,14-8 0,-13 6-23,0-1 0,-1-1-1,0 1 1,-1-2 0,0 1 0,0-1-1,0 0 1,-1 0 0,7-11 0,-10 14-9,-1 1 0,1-1 0,-1 0 0,1-1 0,-2 1 0,1 0-1,0-1 1,-1 1 0,0-1 0,-1 1 0,1-1 0,-1 1 0,0-1 0,0 0 0,-1 1 0,1-1 0,-1 1 0,-3-10 0,3 14 14,1 0 0,-1 0 0,1 0 0,-1 0 1,1 0-1,-1 1 0,0-1 0,0 0 0,0 0 0,1 0 0,-1 1 0,0-1 0,0 0 0,0 1 1,0-1-1,0 1 0,0-1 0,0 1 0,0-1 0,0 1 0,0 0 0,-1-1 0,1 1 1,0 0-1,0 0 0,0 0 0,0 0 0,0 0 0,-1 0 0,1 0 0,0 1 0,0-1 1,0 0-1,0 1 0,0-1 0,0 0 0,0 1 0,0-1 0,0 1 0,0 0 0,0-1 0,0 1 1,0 0-1,0 0 0,0-1 0,1 1 0,-1 0 0,0 0 0,1 0 0,-1 0 0,1 0 1,-1 0-1,1 0 0,-1 0 0,1 0 0,-1 0 0,1 0 0,0 0 0,0 1 0,0-1 1,-1 1-1,2 0 21,-1-1 1,0 0-1,0 1 1,0-1-1,1 0 1,-1 1 0,0-1-1,1 0 1,-1 1-1,1-1 1,0 0-1,-1 0 1,1 0 0,0 1-1,0-1 1,0 0-1,0 0 1,0 0-1,0 0 1,0 0 0,0-1-1,0 1 1,0 0-1,3 1 1,0-1 11,0 1 0,1-1 0,-1 1 0,1-1 0,-1 0 0,1-1 0,8 1 0,-2-1-4,0 0 0,0-1 0,-1-1 0,1 0 0,0 0 0,13-5 0,-12 1-12,-1 0 0,1 0 0,-1-1 0,0-1 1,-1 0-1,0 0 0,15-17 0,-20 21-15,-1-1 1,-1 0-1,1 0 1,0 0-1,-1 0 0,0 0 1,0-1-1,-1 0 1,0 1-1,0-1 1,0 0-1,0 0 1,-1 0-1,0 0 1,0 0-1,-1 0 1,0-1-1,0-6 1,0 12-1,-1 0 0,1 0 0,0-1 0,-1 1 0,1 0 0,-1 0 1,1 0-1,-1 0 0,0 0 0,1 0 0,-1 0 0,0 0 0,0 0 0,1 0 1,-1 0-1,0 1 0,0-1 0,0 0 0,0 1 0,0-1 0,0 0 0,0 1 1,-1-1-1,1 1 0,0 0 0,0-1 0,0 1 0,0 0 0,-1 0 0,1-1 0,0 1 1,0 0-1,0 0 0,-1 1 0,1-1 0,0 0 0,0 0 0,-2 1 0,-1 0 24,0 0 0,1 0 0,-1 0 0,1 0 0,-1 1 0,1-1 0,0 1 0,0 0 0,0 0 0,0 0 0,-5 5 0,4-2 44,0-1 0,1 1 0,-1 0 0,1 0-1,1 0 1,-1 1 0,1-1 0,0 1 0,0-1 0,0 1-1,1 0 1,0 0 0,0 0 0,0 7 0,1-9-59,1-1 1,-1 0-1,0 0 0,1 0 1,0 0-1,0 0 1,0 0-1,0 0 1,0 0-1,1-1 1,-1 1-1,1 0 0,0-1 1,-1 1-1,1-1 1,0 1-1,1-1 1,-1 0-1,0 0 0,1 0 1,-1 0-1,1-1 1,0 1-1,-1-1 1,1 1-1,0-1 1,0 0-1,5 2 0,5 0-311,0 0 0,0-1 0,0 0 0,0-1-1,1-1 1,-1 0 0,0 0 0,22-5-1,-25 3-1386,1 0-1,-1-1 1,0-1-1,0 0 1,0 0-1,16-10 1,18-19-9028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19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9225,'0'0'11894,"-5"10"-11088,0-3-680,-2 2 112,1 1-1,0-1 1,1 1-1,0 0 1,1 1-1,0-1 0,0 1 1,-2 16-1,33-25 73,-18-2-264,62 3-742,-67-2 681,0-1 1,-1 1-1,1 0 0,0 0 0,-1 0 0,1 1 1,-1-1-1,0 1 0,1-1 0,-1 1 1,0 0-1,0 1 0,0-1 0,0 0 0,4 6 1,-6-7 133,-1 0 0,1-1 0,0 1 1,-1 1-1,1-1 0,-1 0 0,1 0 0,-1 0 1,0 0-1,1 0 0,-1 0 0,0 0 0,0 1 1,0-1-1,1 0 0,-1 0 0,-1 0 1,1 0-1,0 1 0,0-1 0,0 0 0,-1 0 1,1 0-1,0 0 0,-1 2 0,-1-1 25,1 0 1,-1 0-1,0 0 0,1 0 0,-1-1 1,0 1-1,0 0 0,0-1 0,0 1 0,-1-1 1,-2 2-1,-2 0-43,-1 1-1,0-2 1,1 1 0,-1-1 0,0 0 0,-12 1 0,14-2 97,-12-2-2312,17 1 1813,1 0 0,0 0 0,-1 0 0,1 0 0,-1 0 0,1-1 0,-1 1 0,1 0 0,-1 0 0,1-1 0,0 1 0,-1 0 0,1-1-1,-1 1 1,1 0 0,0-1 0,0 1 0,-1 0 0,1-1 0,0 1 0,0-1 0,-1 1 0,1-1 0,0 1 0,0-1 0,0 1 0,0 0 0,-1-1 0,1 1 0,0-2 0,0-10-10937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8:28.9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71 10474,'12'-20'3433,"-11"17"-2985,1-1 1,0 1-1,-1-1 0,1 1 1,0 0-1,0 0 1,1 0-1,-1 0 0,1 1 1,-1-1-1,1 1 1,0-1-1,0 1 1,0 0-1,0 0 0,1 0 1,4-1-1,-7 3-287,1 1 1,0-1-1,0 1 1,0 0-1,0 0 0,-1 0 1,1 0-1,0 0 0,-1 0 1,1 1-1,-1-1 0,1 0 1,-1 1-1,0-1 0,0 1 1,0-1-1,1 1 0,-1 0 1,-1 0-1,1-1 0,1 5 1,20 48 731,-19-46-707,38 124 187,-23-42-2893,-20-78-2206,-9-20 2184,-15-27-976,24 31 2565,-25-34-4209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8:29.3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77 10410,'0'0'7079,"-28"-49"-4325,26 42-1152,2 5-898,5 2-640,11 0-64,8 0-32,6 0-929,10 0-1121,0-3-1665,5-3-1666,-4-4-4933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8:29.7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148 1 11147,'0'0'7180,"-8"3"-5397,-11 6-810,1 0 1,-22 17 0,34-23-814,1 0 0,0 1 0,1 0 0,-1 0 0,1 0 0,0 1 0,0-1 0,0 1 1,0 0-1,1 0 0,0 1 0,0-1 0,0 1 0,-2 7 0,6-12-156,-1 0 0,1-1 0,0 1 1,0 0-1,0 0 0,0-1 0,0 1 0,0-1 0,0 1 0,0 0 0,0-1 1,0 0-1,0 1 0,0-1 0,0 0 0,0 0 0,1 1 0,-1-1 0,0 0 1,0 0-1,0 0 0,0 0 0,0-1 0,1 1 0,1-1 0,38-1 71,28-12-312,-44 7 60,0 2 1,1 1-1,-1 1 0,1 1 0,43 3 0,-65 0 163,0 0-1,1 0 1,-1 0-1,0 0 1,0 1-1,0 0 1,0 0-1,0 0 1,-1 0-1,1 0 1,-1 1-1,1 0 1,-1 0-1,0 0 1,0 0-1,0 0 1,5 8-1,-7-9 63,0 0 0,0 0 0,0 0 0,0 0 0,0 0 0,0 1 0,-1-1-1,1 0 1,-1 1 0,0-1 0,1 0 0,-1 1 0,0-1 0,0 1 0,-1-1-1,1 0 1,0 1 0,-1-1 0,0 0 0,1 1 0,-1-1 0,0 0-1,0 0 1,0 0 0,0 0 0,-1 0 0,1 0 0,0 0 0,-1 0 0,0 0-1,1-1 1,-1 1 0,-3 2 0,-2 1 32,-1 0-1,0-1 1,0 0 0,0 0-1,-1-1 1,1 0 0,-1 0 0,0-1-1,1 0 1,-1-1 0,0 0-1,0 0 1,-13-1 0,21 0-197,0 0 0,0 0 1,0 0-1,0-1 0,1 1 1,-1 0-1,0 0 0,0 0 1,0-1-1,0 1 1,0 0-1,0-1 0,1 1 1,-1-1-1,0 1 0,0-1 1,0 0-1,1 1 0,-1-1 1,0 0-1,1 1 0,-1-1 1,1 0-1,-1 0 0,1 1 1,-1-1-1,1 0 1,0 0-1,-1 0 0,1 0 1,0 0-1,-1 0 0,1 0 1,0 0-1,0 1 0,0-1 1,0 0-1,0 0 0,0 0 1,0 0-1,0 0 0,1 0 1,-1 0-1,0 0 0,1-1 1,-1 2-28,0-21-5450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8:30.1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1 215 12107,'0'0'2873,"0"-9"116,3-27-443,0 28 204,1 12-2003,2 10-368,-2 0-106,1 1 1,0-1-1,0 0 0,2-1 1,0 0-1,0 0 0,11 14 0,-16-25-234,0 1-1,0-1 0,0 1 0,0-1 0,1 0 1,-1 0-1,1 0 0,-1 0 0,1 0 1,0-1-1,0 1 0,0-1 0,-1 0 0,1 0 1,1 0-1,-1 0 0,0 0 0,0-1 0,0 1 1,0-1-1,0 0 0,1 0 0,-1 0 0,0 0 1,0-1-1,0 1 0,1-1 0,-1 0 0,0 0 1,0 0-1,0 0 0,0-1 0,-1 1 1,1-1-1,0 1 0,-1-1 0,1 0 0,-1 0 1,1 0-1,1-3 0,9-8 23,-1-1-1,0 0 1,-1 0 0,0-1-1,-2 0 1,0-1-1,0 0 1,11-34 0,0 5 7,-9 106-298,-11-38 271,3 43 136,-3-64-131,0 1 0,1 0 0,-1 0 0,1 0 0,0 0-1,0-1 1,0 1 0,0 0 0,0 0 0,0-1 0,1 1 0,-1-1 0,1 0 0,0 1 0,0-1 0,4 4 0,-5-5-22,1-1 1,-1 1-1,1-1 0,-1 0 1,0 1-1,1-1 1,-1 0-1,1 0 1,0 0-1,-1 0 1,1 0-1,-1 0 1,1 0-1,-1-1 1,0 1-1,1 0 0,-1-1 1,1 1-1,-1-1 1,1 0-1,-1 1 1,0-1-1,0 0 1,1 0-1,-1 0 1,0 0-1,0 0 1,0 0-1,0 0 0,0 0 1,0-1-1,0 1 1,0 0-1,-1 0 1,1-1-1,0-1 1,25-51 112,-26 53-133,4-9-270,-1 0-1,0-1 1,-1 1-1,0-1 1,0 1 0,-1-21-1,-1 24-405,-1 0 0,0 0 0,0 0 0,0 0 0,-1 0 0,0 0 0,-1 1 0,0-1 0,0 1 0,0 0 0,-6-8 0,-20-25-7128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8:30.4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56 10698,'0'0'13485,"58"-40"-13485,-26 33-929,4 3-1601,0 1-2083,0 2-3042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8:30.8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1 12043,'0'0'7544,"-10"1"-5660,6-1-1740,0 0 1,-1 1-1,1 0 0,0 0 1,0 0-1,0 0 0,0 1 0,0-1 1,0 1-1,0 0 0,0 0 1,1 1-1,-1-1 0,1 1 1,0 0-1,-1 0 0,1 0 1,0 0-1,1 0 0,-1 1 1,1-1-1,-1 1 0,1 0 1,0-1-1,1 1 0,-1 0 0,1 0 1,-1 1-1,0 3 0,-1 5 85,-1-1 0,2 1 1,0-1-1,0 1 0,2-1 0,0 22 0,0-30-214,0-1 0,0 0 0,1 0-1,0 0 1,-1 0 0,1 0 0,0 0 0,0 0 0,1 0 0,-1 0 0,1 0 0,-1 0 0,1-1 0,0 1 0,0-1 0,0 1 0,0-1 0,1 0 0,-1 0 0,1 0 0,-1 0 0,1 0 0,0-1 0,-1 1 0,1-1 0,0 1 0,0-1 0,0 0-1,0 0 1,0-1 0,6 2 0,-3-2-194,0 1 0,1-1 0,-1 0 0,0-1 0,1 1 0,-1-1 0,0 0-1,0-1 1,1 0 0,-1 0 0,-1 0 0,1-1 0,0 1 0,6-5 0,-5 2-771,-1 1 1,-1-1 0,1 0 0,-1-1 0,0 1-1,0-1 1,0 0 0,-1 0 0,0-1-1,0 1 1,5-14 0,3-15-6066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8:31.1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57 13581,'0'0'11029,"3"12"-10180,6 32-452,2 0 1,2-1 0,25 55 0,-38-98-373,0-1 0,0 1 1,0 0-1,0 0 0,0 0 1,1 0-1,-1 0 0,0 0 1,0-1-1,0 1 0,0 0 1,0 0-1,0 0 0,0 0 1,0 0-1,0 0 0,0 0 1,1 0-1,-1-1 0,0 1 1,0 0-1,0 0 0,0 0 1,0 0-1,0 0 0,1 0 1,-1 0-1,0 0 0,0 0 1,0 0-1,0 0 0,0 0 1,0 0-1,1 0 0,-1 0 1,0 0-1,0 0 0,0 0 1,0 0-1,0 0 0,1 0 1,-1 0-1,0 0 1,0 0-1,0 0 0,0 0 1,0 1-1,0-1 0,0 0 1,1 0-1,-1 0 0,0 0 1,0 0-1,0 0 0,0 0 1,0 0-1,0 1 0,0-1 1,0 0-1,0 0 0,0 0 1,0 0-1,1 0 0,2-21 621,-3-29-383,-1 35-254,-1 0 1,-1 0-1,0 0 0,-1 0 1,0 0-1,-1 1 0,-1 0 1,-1 0-1,0 0 0,0 1 1,-19-24-1,26 37-10,0 0 0,0 1-1,0-1 1,0 1 0,0-1-1,0 0 1,0 1 0,0-1 0,0 0-1,-1 1 1,1-1 0,0 1 0,0-1-1,0 0 1,0 1 0,-1-1-1,1 0 1,0 0 0,0 1 0,-1-1-1,1 0 1,0 1 0,0-1-1,-1 0 1,1 0 0,0 0 0,-1 1-1,1-1 1,0 0 0,-1 0 0,1 0-1,0 0 1,-1 0 0,1 1-1,-1-1 1,1 0 0,0 0 0,-1 0-1,1 0 1,-1 0 0,1 0 0,0 0-1,-1 0 1,1-1 0,0 1-1,-1 0 1,1 0 0,0 0 0,-1 0-1,1 0 1,-1-1 0,1 1-1,0 0 1,0 0 0,-1-1 0,1 1-1,0 0 1,-1 0 0,1-1 0,0 1-1,0 0 1,0-1 0,-1 1-1,6 30-23,-4-28 25,1 1-1,0 0 1,-1-1-1,1 1 1,0-1-1,0 0 1,1 1-1,-1-1 1,0 0-1,1 0 1,-1-1-1,1 1 0,0 0 1,0-1-1,-1 0 1,1 1-1,0-1 1,0 0-1,0-1 1,0 1-1,0 0 1,0-1-1,1 0 1,-1 0-1,0 0 1,0 0-1,0 0 1,0 0-1,0-1 0,0 0 1,5-1-1,-4 1 0,-1 0 0,1 0 0,-1-1-1,0 1 1,1-1 0,-1 0-1,0 0 1,0 0 0,0 0-1,0 0 1,-1-1 0,1 1-1,-1-1 1,1 0 0,-1 0 0,0 0-1,0 0 1,0 0 0,-1 0-1,1 0 1,-1-1 0,1 1-1,-1-1 1,0 1 0,-1-1 0,1 1-1,0-5 1,-4-4-854,-1 25 720,4 4-1343,0-17 1407,0 0 0,0 1 0,0-1 0,0 0 0,0 0 1,0 0-1,0 0 0,0 1 0,0-1 0,0 0 0,0 0 1,0 0-1,0 0 0,0 0 0,0 0 0,0 1 0,1-1 1,-1 0-1,0 0 0,0 0 0,0 0 0,0 0 0,0 0 0,0 0 1,1 1-1,-1-1 0,0 0 0,0 0 0,0 0 0,0 0 1,1 0-1,-1 0 0,0 0 0,0 0 0,0 0 0,0 0 1,0 0-1,1 0 0,-1 0 0,0 0 0,0 0 0,0 0 1,0 0-1,1 0 0,-1 0 0,0-1 0,0 1 0,0 0 0,0 0 1,0 0-1,1 0 0,-1 0 0,0 0 0,0 0 0,0 0 1,0-1-1,0 1 0,0 0 0,0 0 0,1 0 0,-1 0 1,0 0-1,0 0 0,0-1 0,0 1 0,0 0 0,0 0 1,0-1-1,6-27-9256,-3 15 2372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8:31.6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0 234 1249,'0'0'19373,"9"0"-18033,0 0-1106,0 0 0,0-1 0,0 0 0,0-1 0,0 0 0,0 0 0,0-1 0,-1 0 0,1-1 0,-1 0 0,0 0 0,0 0 0,0-1 0,-1-1 0,0 1 0,0-1 0,10-11 0,-12 11-206,0 1 0,-1-1 0,0 0 0,-1 0 1,1 0-1,-1 0 0,0-1 0,-1 0 0,1 1 0,-1-1 0,-1 0 0,1 0 0,-1 0 0,0 0 1,-1 0-1,0 0 0,0 0 0,-2-14 0,1 20-28,1-1 1,-1 0-1,0 1 1,1-1-1,-1 1 1,0 0-1,0-1 1,0 1-1,0 0 1,-1-1-1,1 1 1,0 0-1,0 0 0,-1 0 1,1 0-1,-1 0 1,1 1-1,-1-1 1,1 0-1,-1 1 1,1-1-1,-1 1 1,0-1-1,1 1 1,-1 0-1,0-1 0,1 1 1,-1 0-1,0 0 1,1 0-1,-1 1 1,0-1-1,-1 1 1,-1-1-2,1 1-1,-1 0 1,0 0 0,1 0 0,-1 1 0,1-1 0,0 1 0,-1 0 0,1 0-1,0 0 1,0 0 0,0 0 0,-4 6 0,1 0 29,1 0 0,0 0 0,1 1 0,0 0 0,0 0 0,1 0 1,0 0-1,0 0 0,1 1 0,1-1 0,-1 1 0,2-1 0,-1 1 0,1 0 0,3 18 0,-3-24-15,1 0-1,0 0 1,1 0-1,-1 0 0,0 0 1,1 0-1,0 0 1,0-1-1,0 1 1,1 0-1,-1-1 0,1 0 1,0 0-1,0 1 1,6 4-1,-5-6-46,1 0 1,-1 0-1,0 0 1,1 0-1,-1-1 0,1 0 1,-1 0-1,1 0 0,-1 0 1,1-1-1,0 0 0,-1 0 1,1 0-1,0-1 1,-1 1-1,1-1 0,6-2 1,-3 1-345,0-1 1,-1 0-1,0 0 1,1-1-1,-1 0 1,-1 0-1,1-1 1,-1 0-1,10-8 1,-5 2-1234,-1 0 0,0-1 0,0 0 0,9-16 0,6-17-4245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8:32.0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45 9033,'0'0'5338,"-7"5"-2167,-2 2-2701,1-1 1,1 2-1,-1-1 1,1 1-1,1 0 1,-1 1-1,1 0 0,1 0 1,0 0-1,0 0 1,1 1-1,0 0 1,0 0-1,1 0 1,-3 20-1,6-27-380,-1 1 1,1-1-1,-1 1 1,1 0-1,0-1 1,1 1-1,-1-1 0,0 1 1,1-1-1,0 1 1,0-1-1,0 0 1,0 1-1,1-1 0,-1 0 1,1 0-1,3 5 1,-3-6-80,0-1 0,-1 0 1,1 0-1,0 0 0,0 0 1,0-1-1,0 1 0,0 0 1,0-1-1,0 1 1,0-1-1,0 0 0,0 0 1,0 0-1,0 0 0,0 0 1,0 0-1,0 0 0,0-1 1,0 1-1,0-1 0,0 1 1,0-1-1,0 0 0,0 0 1,0 0-1,-1 0 0,1 0 1,0 0-1,-1 0 0,1-1 1,1-1-1,7-5-16,-1 0 0,-1-1 0,0 0 0,0-1-1,0 1 1,-1-1 0,-1-1 0,0 1 0,0-1 0,-1-1 0,0 1 0,-1 0 0,-1-1 0,0 0 0,0 0-1,-1 0 1,0 0 0,-1-1 0,-1 1 0,0 0 0,-3-18 0,3 29 3,0 0 0,0 1-1,0-1 1,0 1 0,0-1 0,0 1 0,-1-1 0,1 1-1,0-1 1,0 1 0,-1-1 0,1 1 0,0-1 0,-1 1-1,1-1 1,0 1 0,-1-1 0,1 1 0,-1 0 0,1-1 0,-1 1-1,1 0 1,-1-1 0,1 1 0,-1 0 0,1 0 0,-1 0-1,1-1 1,-1 1 0,0 0 0,1 0 0,-1 0 0,1 0 0,-1 0-1,1 0 1,-1 0 0,0 0 0,1 0 0,-1 0 0,1 0-1,-1 1 1,1-1 0,-1 0 0,1 0 0,-1 0 0,0 1-1,1-1 1,0 0 0,-1 1 0,1-1 0,-1 0 0,1 1 0,-1-1-1,1 1 1,0-1 0,-1 1 0,1-1 0,0 1 0,-1-1-1,1 1 1,0 0 0,-23 31 114,17-19 97,1 1-1,1 0 0,0 0 0,1 0 0,1 0 1,0 0-1,1 1 0,0-1 0,1 1 0,4 25 1,-4-38-214,0 0 1,1 1 0,0-1-1,-1 0 1,1 0 0,0 0-1,0 0 1,0 0 0,0-1-1,0 1 1,0 0-1,1 0 1,-1-1 0,0 1-1,1-1 1,0 1 0,-1-1-1,1 0 1,0 1 0,0-1-1,-1 0 1,1 0 0,0 0-1,0 0 1,0-1 0,0 1-1,0-1 1,1 1 0,-1-1-1,0 1 1,0-1 0,0 0-1,0 0 1,0 0-1,1-1 1,-1 1 0,3-1-1,2-1-236,0 1-1,0-1 0,0-1 1,0 1-1,-1-1 0,0 0 0,1-1 1,-1 0-1,0 0 0,6-5 1,-1-3-1082,0 1 1,-1-1-1,0-1 1,-1 0-1,0 0 1,-1-1-1,-1 0 1,0-1-1,-1 1 1,5-19 0,4-19-3264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8:32.3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0 9641,'0'0'10565,"-10"3"-8910,5-2-1500,1 0 1,-1 1 0,1-1 0,0 1-1,0 0 1,0 0 0,0 1 0,0-1-1,0 1 1,0 0 0,1 0-1,0 0 1,-1 1 0,1-1 0,0 1-1,1-1 1,-1 1 0,1 0 0,0 0-1,-1 0 1,2 1 0,-1-1 0,0 0-1,1 1 1,0-1 0,0 1-1,0-1 1,1 9 0,-1-12-144,1 0-1,0 1 1,-1-1-1,1 0 1,0 1-1,0-1 1,0 1-1,0-1 1,0 1-1,1-1 1,-1 0 0,0 1-1,1-1 1,-1 0-1,1 1 1,-1-1-1,1 0 1,-1 0-1,1 1 1,0-1 0,0 0-1,0 0 1,0 0-1,0 0 1,0 0-1,0 0 1,0 0-1,2 1 1,1-1-7,0 0 0,1 0 0,-1 0 0,0-1 0,0 0 0,1 0-1,-1 0 1,4-1 0,3 1-10,37-6-300,-39 5 194,1-1 1,-1 1-1,1 0 1,-1 1-1,1 0 1,12 2-1,-21-1 113,0-1 1,0 1-1,0-1 0,0 1 0,0-1 0,0 1 0,0 0 0,-1-1 0,1 1 0,0 0 0,0 0 1,-1-1-1,1 1 0,0 0 0,-1 0 0,1 0 0,-1 0 0,1 0 0,-1 0 0,1 0 1,-1 0-1,0 0 0,0 0 0,1 0 0,-1 0 0,0 1 0,0-1 0,0 0 0,0 0 1,0 0-1,-1 0 0,1 0 0,0 0 0,0 0 0,-1 0 0,1 0 0,0 0 0,-1 0 0,0 2 1,-1 2 145,0 1 1,-1-1 0,1 1 0,-1-1-1,-7 9 1,3-5 22,0-1 0,-1 0 0,0 0 0,0-1-1,0 0 1,-1 0 0,-1-1 0,1 0 0,-1-1-1,0 0 1,0-1 0,0 0 0,-15 4 0,24-8-239,1-1 1,-1 1 0,1 0-1,-1-1 1,1 1 0,-1-1-1,1 1 1,-1 0 0,1-1-1,-1 1 1,1-1 0,-1 1-1,1-1 1,0 1 0,-1-1-1,1 0 1,0 1-1,-1-1 1,1 0 0,0 1-1,0-1 1,0 1 0,0-1-1,0 0 1,-1 1 0,1-1-1,0 0 1,0 1 0,1-1-1,-1 0 1,0 1-1,0-1 1,0 0 0,0 1-1,1-1 1,-1 1 0,0-1-1,0 0 1,1 1 0,0-2-1,9-30-2754,24-43-6077,-11 32 1900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0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0 147 11883,'0'0'6625,"9"4"-4906,-4-1-1458,1-1 0,0 1 0,-1-1-1,1-1 1,0 1 0,0-1 0,0 0 0,0 0 0,1-1-1,-1 0 1,0 0 0,0 0 0,0-1 0,0 1-1,0-2 1,0 1 0,0-1 0,0 0 0,0 0 0,7-4-1,0-2 237,-1-1 0,0-1 0,20-18 0,-28 23-451,0 1 0,0-1 0,0 0 0,0 0 0,-1 0 1,0 0-1,0-1 0,0 1 0,-1-1 0,1 0 0,2-11 0,-5 16-41,0 0 0,0 1 0,0-1 0,0 0 0,0 0-1,0 1 1,0-1 0,0 0 0,0 1 0,0-1 0,0 0 0,0 0-1,0 1 1,-1-1 0,1 0 0,0 1 0,-1-1 0,1 1 0,0-1-1,-1 0 1,1 1 0,-1-1 0,1 1 0,-1-1 0,1 1-1,-1-1 1,1 1 0,-1-1 0,1 1 0,-1 0 0,0-1 0,1 1-1,-1 0 1,-1-1 0,0 1-3,-1-1 0,0 1 0,1 0 0,-1 0 0,0 0 0,1 1 0,-1-1 0,0 0 0,-4 3 0,-2-1-8,1 1 0,-1 1 0,1-1 1,0 2-1,-9 5 0,8-2-11,1 0-1,0 0 1,0 1 0,1 0-1,0 1 1,1 0 0,-6 11-1,8-14 15,1 0-1,0 0 1,0 0-1,1 0 1,-1 1-1,2-1 0,-1 1 1,1-1-1,0 1 1,1 0-1,1 14 1,-1-20 1,1 1-1,0-1 1,0 0 0,0 1 0,1-1 0,-1 0 0,0 0-1,1 0 1,0 0 0,-1 0 0,1 0 0,0 0 0,0-1-1,0 1 1,0-1 0,0 1 0,0-1 0,1 0 0,-1 0 0,0 0-1,1 0 1,-1 0 0,1 0 0,-1-1 0,1 1 0,-1-1-1,1 0 1,2 0 0,11 2-259,1-1 0,-1-1 0,17-2 0,-26 2 1,40-8-2473,0-9-2552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8:32.7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51 11627,'0'0'7703,"0"10"-5573,-1-1-1814,1 7 562,0 0-1,0 0 1,2 0-1,4 23 1,-6-36-767,1-1 0,0 1 0,-1-1 1,1 0-1,0 1 0,0-1 0,1 0 0,-1 0 1,0 0-1,1 0 0,-1 0 0,1 0 0,0 0 0,0 0 1,0-1-1,3 3 0,-3-3-106,0 0 1,1-1-1,-1 1 0,0-1 1,0 0-1,1 0 0,-1 0 0,0 0 1,1 0-1,-1-1 0,0 1 1,0 0-1,1-1 0,-1 0 1,0 1-1,0-1 0,0 0 0,0 0 1,0-1-1,0 1 0,0 0 1,2-3-1,6-4 30,0-1 0,-1 0 0,0 0 1,0-1-1,-1-1 0,12-20 0,3-3-9,-19 43-78,-3 18 188,2 9 170,-2-35-290,0 0-1,0 1 1,0-1 0,1 0-1,-1 0 1,0 0 0,0 0-1,1 0 1,-1 0 0,1 0-1,-1 0 1,1 0 0,-1-1-1,1 1 1,-1 0 0,1-1-1,-1 0 1,1 1 0,0-1-1,-1 0 1,1 0 0,0 0-1,-1 0 1,1 0 0,0 0-1,0 0 1,-1-1 0,1 1-1,2-1 1,49-16 133,-39 10-240,16-9-216,35-24 0,-58 35-432,0 0-1,0-1 1,-1 0 0,0 0 0,11-14-1,-17 20 546,1-1-1,-1 1 1,1-1-1,-1 1 0,0-1 1,1 1-1,-1-1 0,0 0 1,1 1-1,-1-1 1,0 0-1,0 1 0,0-1 1,0 0-1,1 1 1,-1-1-1,0 0 0,0 1 1,0-1-1,0 0 1,-1 1-1,1-1 0,0 0 1,0 1-1,0-1 0,0 0 1,-1 1-1,1-1 1,0 0-1,-1 1 0,1-1 1,0 1-1,-1-1 1,1 1-1,-1-1 0,1 1 1,-1-1-1,1 1 1,-1-1-1,1 1 0,-1-1 1,0 1-1,1 0 0,-1-1 1,1 1-1,-1 0 1,0 0-1,0-1 0,-6-3-2921,-2-3-1405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8:33.0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10954,'0'0'12108,"63"40"-12589,-41-34-1793,1-5-2466,1-1-6151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8:33.4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89 1 16464,'0'0'2236,"-11"3"124,9-3-2351,-4 2 408,0 0 1,0 0 0,0 0-1,0 1 1,1 0-1,-10 6 1,13-7-276,0 0 0,-1 0 0,1 0 0,0 1-1,1-1 1,-1 0 0,0 1 0,1 0 0,-1-1 0,1 1 0,0 0 0,0-1 0,0 1 0,0 0-1,1 0 1,-1 0 0,1 0 0,-1 0 0,1 0 0,0 0 0,1 4 0,-1-6-139,0 1 1,0-1-1,1 0 1,-1 0-1,0 0 1,1 0-1,-1 0 1,1 0-1,-1 0 1,1 1-1,-1-1 1,1 0-1,0-1 1,-1 1-1,1 0 1,0 0 0,0 0-1,0 0 1,0-1-1,0 1 1,0 0-1,0-1 1,2 2-1,34 5-194,-25-7-53,1-1-1,-1 0 1,25-6 0,-31 5 66,1 0 0,-1 1-1,1-1 1,0 1 0,-1 1 0,1 0 0,0 0-1,11 1 1,-15 0 157,0 0 1,0 0-1,0 0 0,0 0 0,-1 1 1,1-1-1,0 1 0,-1 0 0,0-1 1,1 1-1,-1 1 0,0-1 0,0 0 0,0 0 1,0 1-1,0-1 0,0 1 0,-1 0 1,1-1-1,-1 1 0,1 3 0,5 17 381,-1-1-1,-1 1 1,-2 1-1,0-1 1,-1 0-1,-1 1 1,-3 25-1,1-12 326,1-22-375,-1 0-1,-1-1 1,-1 1-1,0-1 1,-1 0-1,-9 24 1,10-30-243,0 0 0,-1-1 0,0 0 1,0 0-1,-1 0 0,0 0 0,0-1 0,0 0 0,-1 0 0,0 0 1,0-1-1,0 0 0,-12 7 0,16-11-58,1 1 0,-1-2-1,0 1 1,0 0 0,0 0 0,-1-1 0,1 1 0,0-1-1,0 1 1,0-1 0,0 0 0,0 0 0,-1 0 0,1 0-1,0 0 1,0-1 0,0 1 0,0 0 0,0-1 0,0 0-1,0 0 1,-4-1 0,3-1-1,0 1-1,0-1 0,0 1 1,0-1-1,1 0 1,-1 0-1,1-1 1,0 1-1,0 0 1,0-1-1,-2-6 1,-2-4-15,2-1 0,0 0 0,0-1 0,1 1 0,0-22 0,2 23-104,0-1 0,1 1 0,1-1 0,1 1 0,0-1 1,0 1-1,7-19 0,-7 27 28,1 1 0,-1 0 1,1 0-1,0 0 0,0 0 1,0 1-1,1-1 0,0 1 0,0 0 1,0 0-1,0 0 0,1 0 1,-1 1-1,1 0 0,0 0 1,0 0-1,0 1 0,0-1 0,1 1 1,-1 0-1,10-1 0,70-13-3744,20-4-8799,-51 3 7336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8:44.6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20 7207,'-5'-19'10091,"3"27"-5265,8 36-3232,0-28-1496,1-1-1,1-1 0,0 1 1,1-1-1,0-1 0,1 0 1,1 0-1,0-1 0,14 12 1,-16-16-302,1-1 1,-1 0 0,1 0 0,1-2 0,19 9-1,-22-10-394,0-2-1,1 1 1,-1-2 0,1 1-1,0-1 1,-1 0-1,1 0 1,13-2-1,-3-4-3516,-2-11-920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8:45.0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122 1 11563,'0'0'5157,"-58"29"-3620,38 1-448,4 5-128,3 7-128,4 4-353,4 4-223,5 2-193,0 2 0,0 3 0,0-5-288,14-2-993,-5-9-930,2-11-1408,4-10-641,-6-15-544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8:45.4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1 14830,'0'0'3587,"-3"74"-2594,-3-34 32,3 3-320,3 0-225,0-3-223,10-2-161,7-6-96,2-6 32,3-5-128,0-10-481,-6-6-192,-7-5-159,-4 0-386,-5-9-479,-9-6-1506,-16-2-1314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8:45.7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0 111 7591,'0'0'10506,"74"-22"-10057,-25 9-289,-2-1-128,3-3-353,-1-4-2049,-6-2-2530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8:46.5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45 204 9385,'-8'1'3155,"-2"1"-2965,-16 2 4853,26-6-2571,21-8-1833,376-137 1598,-443 166-1968,1 3 0,-57 35 1,-21 11 993,87-51-505,147-79-481,259-109-463,-368 170 95,-55 11 208,-246 81-117,298-90-56,0-1-1,-1 0 1,1 1-1,0-1 1,0 0-1,0 1 0,-1 0 1,1-1-1,0 1 1,0 0-1,0-1 1,0 1-1,0 0 0,0 0 1,0 0-1,-1 1 1,2-1-80,1-1-1,-1 1 1,0-1 0,0 1 0,0-1-1,0 0 1,1 1 0,-1-1 0,0 1-1,0-1 1,1 0 0,-1 1 0,0-1-1,1 0 1,-1 1 0,0-1 0,1 0-1,-1 0 1,1 1 0,-1-1 0,0 0-1,1 0 1,-1 0 0,1 0 0,-1 1-1,1-1 1,-1 0 0,1 0 0,44 7-10326,-22-7 1403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8:46.9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94 156 9097,'-10'4'4868,"-73"23"903,137-24-5408,-28-5-319,0-1 0,0-2 0,0 0 0,35-12 0,98-45 44,-144 56-86,127-64-1641,-129 60-1495,-5 0-1580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8:47.3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286 48 15022,'0'0'2360,"-2"-7"-620,1 3-1589,1 2-97,0 1 1,0-1-1,0 1 1,0-1-1,-1 1 1,1-1-1,-1 1 1,1-1-1,-1 1 1,1-1-1,-1 1 1,0 0-1,0-1 1,0 1-1,0 0 1,0 0-1,0-1 1,0 1-1,0 0 1,0 0-1,0 0 1,-1 0-1,1 1 1,0-1-1,-1 0 1,1 0-1,0 1 1,-1-1-1,1 1 1,-1-1-1,1 1 1,-1 0-1,1 0 1,-1 0-1,0-1 1,1 1-1,-1 1 1,1-1-1,-1 0 1,1 0-1,-4 1 1,-2 2-20,-1 1 1,0-1-1,1 1 1,-1 0-1,1 1 1,0 0-1,1 0 1,-1 1-1,-5 6 1,-54 62-62,53-59 65,0 1 57,1 0 0,0 1 0,-9 17 0,18-27-27,0-1 0,0 0 0,0 1 0,1 0 0,0 0 0,0-1 0,1 1 0,0 0 0,0 0 0,1 0 0,-1 0 0,2 9 0,0-14-63,-1 0 0,1 0 0,0 0-1,0-1 1,-1 1 0,1 0-1,1-1 1,-1 1 0,0-1 0,0 1-1,1-1 1,-1 1 0,0-1 0,1 0-1,-1 0 1,1 1 0,0-1 0,-1 0-1,1-1 1,0 1 0,0 0 0,0 0-1,0-1 1,-1 1 0,1-1-1,0 0 1,3 1 0,59 2 53,-55-3-71,8-1-446,0-1 0,0-1-1,0 0 1,0-1-1,-1 0 1,1-2-1,24-11 1,-23 8-1650,0-1 1,0-1 0,21-17 0,-4-4-4572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9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1 294 16964,'6'-3'1752,"9"-6"-952,10-4-304,10-6 785,8-4-217,9-10-544,1-2-504,-2-11 160,-4-6-88,-5-9-216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1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33 10154,'-6'2'1107,"5"-2"-664,0 0 0,-1 0 0,1 0 1,-1 1-1,1-1 0,0 1 0,0-1 1,-1 1-1,1-1 0,0 1 0,0 0 0,0-1 1,-1 1-1,1 0 0,0 0 0,0 0 1,0 0-1,0 0 0,1 0 0,-1 0 1,0 0-1,-1 3 0,4-4-100,1 1 0,-1 0-1,0-1 1,1 1 0,-1-1 0,1 0 0,-1 1 0,1-1-1,-1 0 1,5-1 0,-2 1 82,14-2-98,-1 0-1,1-1 1,-1-1 0,1-1 0,19-7 0,-20 5-419,0 2 0,0 0 0,0 1 0,0 1 0,22-1 0,-27 8-2625,-13-3 2521,0-1 0,1 0 1,-1 1-1,0-1 0,0 0 0,0 1 1,1-1-1,-1 0 0,0 1 0,0-1 1,0 0-1,0 1 0,0-1 1,0 1-1,0-1 0,0 0 0,0 1 1,0-1-1,0 1 0,0-1 0,0 0 1,0 1-1,0-1 0,0 0 0,0 1 1,-1-1-1,1 1 0,0-1 0,0 0 1,0 1-1,-1-1 0,1 0 1,0 1-1,0-1 0,-1 0 0,1 0 1,0 1-1,0-1 0,-1 0 0,1 0 1,0 0-1,-1 1 0,1-1 0,-1 0 1,-15 6-7268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8:47.7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206 1 9705,'0'0'8910,"-3"12"-8189,-1 8-440,-6 27 1253,-6 81 0,15-116-1489,1 1-1,0-1 1,0 0-1,2 1 1,-1-1 0,1 0-1,1 1 1,0-1-1,1-1 1,1 1 0,-1-1-1,11 17 1,-15-28-57,10 13-1486,-3-10-3991,-6-7 466</inkml:trace>
  <inkml:trace contextRef="#ctx0" brushRef="#br0" timeOffset="1">0 195 4004,'0'0'17264,"58"-32"-16495,-13 27-353,5 0-288,3-2-288,-3-2-1409,-3-5-1762,-8-2-2403,1-6-2209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8:48.1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201 113 14830,'0'0'3780,"-33"53"-2627,33-25 320,4 2-352,10 2-704,8-2-257,-1-1-160,3-3 32,-6-4-449,0-4-447,-2-6-1315,-3-4-1696,-8-7-2211</inkml:trace>
  <inkml:trace contextRef="#ctx0" brushRef="#br0" timeOffset="1">4 479 10922,'0'0'8809,"49"0"-7272,-4-21-576,9-4-545,5-3-287,1-1-97,-8 0 0,-12 3-32,-8 4-609,-16 1-800,-14 4-705,-2 3-1185,-16 0-1026,-13-1-5123</inkml:trace>
  <inkml:trace contextRef="#ctx0" brushRef="#br0" timeOffset="2">1 148 10954,'0'0'10314,"18"-52"-9097,16 35-288,7-3-352,10 3-449,-1 3-96,1 2-449,-8 7-1248,-4-1-1346,-4 2-3043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8:48.4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13229,'0'0'5252,"15"54"-3842,-1-25-33,8 3-896,1 3-353,0-1-32,4-4-96,-3 1-288,-6-6-481,-4-4-384,-3-5-417,-5-7-1088,-6-4-1378,-6-5-4292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8:48.7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0 125 5477,'0'0'13837,"80"-37"-12363,-32 26-610,3-2-607,6 0-225,-3-2-1794,-7-3-2978,-7 0-2691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8:49.1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216 14 13837,'0'0'5056,"-9"-4"-4800,6 3-242,0-1 1,0 1 0,0 0-1,0 0 1,0 0-1,-1 0 1,1 0 0,0 1-1,0 0 1,-1-1-1,1 1 1,0 0-1,0 1 1,-1-1 0,1 0-1,0 1 1,0 0-1,-1 0 1,1 0 0,0 0-1,0 0 1,0 1-1,0 0 1,1-1 0,-1 1-1,0 0 1,1 0-1,-1 0 1,-2 3 0,-7 8 330,0 1 1,0 0-1,1 0 1,1 1 0,1 0-1,-12 25 1,17-30-46,-1 0 0,2 1 1,0-1-1,0 1 0,0 0 0,2 0 0,-1-1 0,1 2 1,1-1-1,0 0 0,3 19 0,-2-26-261,0 0 1,1 0-1,0 0 0,-1-1 0,1 1 1,1 0-1,-1-1 0,0 0 0,1 1 0,0-1 1,0 0-1,0-1 0,0 1 0,0 0 1,1-1-1,-1 1 0,1-1 0,-1 0 0,1-1 1,0 1-1,0 0 0,0-1 0,0 0 1,0 0-1,0 0 0,6 0 0,9 1 32,-1 0 0,1-1 1,0 0-1,27-5 0,-40 3-56,0 0 0,-1-1 0,1 1 0,0-2 0,-1 1 0,0 0 0,1-1 0,-1 0 0,0 0 0,-1-1 0,1 0 0,7-6 1,-11 9-11,0-1 0,0 1 0,0 0 1,0 0-1,0 0 0,0-1 0,0 1 1,0 0-1,0-1 0,-1 1 0,1-1 1,-1 1-1,1-1 0,-1 0 1,1 1-1,-1-1 0,0 1 0,0-1 1,0 1-1,0-1 0,0 0 0,0 1 1,0-1-1,-1 1 0,1-1 1,0 0-1,-1 1 0,1-1 0,-1 1 1,0-1-1,0 1 0,1 0 0,-1-1 1,0 1-1,0 0 0,0-1 0,0 1 1,0 0-1,-1 0 0,1 0 1,0 0-1,-1 0 0,1 0 0,0 1 1,-1-1-1,1 0 0,-1 1 0,1-1 1,-3 0-1,-3-2 10,0 1 0,0 0-1,0 0 1,0 1 0,0 0 0,0 0-1,0 0 1,-13 1 0,17 0 9,1 0 0,-1 0 1,1 0-1,-1 1 0,1-1 0,-1 0 1,1 1-1,-1 0 0,1 0 0,0-1 0,-1 1 1,1 1-1,0-1 0,-1 0 0,1 0 1,0 1-1,0 0 0,0-1 0,1 1 1,-1 0-1,0 0 0,0 0 0,1 0 0,0 0 1,-1 0-1,1 0 0,-1 3 0,2-4-17,0-1 0,0 1-1,-1 0 1,1-1-1,0 1 1,1 0-1,-1-1 1,0 1-1,0 0 1,0-1-1,0 1 1,1 0-1,-1-1 1,0 1-1,0-1 1,1 1-1,-1 0 1,0-1-1,1 1 1,-1-1 0,1 1-1,-1-1 1,1 1-1,-1-1 1,1 1-1,-1-1 1,1 0-1,0 1 1,-1-1-1,1 0 1,-1 1-1,1-1 1,0 0-1,-1 0 1,1 0-1,0 0 1,-1 1 0,1-1-1,1 0 1,33 1 103,-28-1-76,18-1-74,0-2 1,0 0-1,-1-2 0,47-15 1,-48 13-233,-23 7 257,1 0-1,-1 0 1,1 1-1,0-1 1,-1 0 0,1 0-1,-1 0 1,1 1-1,-1-1 1,1 0-1,-1 1 1,1-1-1,-1 0 1,0 1-1,1-1 1,-1 1-1,1-1 1,-1 0-1,0 1 1,1-1-1,-1 1 1,0-1-1,0 1 1,1 0-1,-1-1 1,0 1-1,0-1 1,0 1 0,0-1-1,0 1 1,0-1-1,0 1 1,0 0-1,0-1 1,0 1-1,0-1 1,0 1-1,0-1 1,0 1-1,0 0 1,0-1-1,-1 2 1,-4 39 7,2-26-98,3-6-263,-2 29-676,6-20-4855,8-14-3762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8:56.3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14157,'0'0'6887,"38"51"-6535,-20-37-288,0 1-32,0-4 0,-1-2-96,-5-5-416,-1-2-193,-7-2-544,-8-7-3235,-10-3 256,-12 2-2402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8:56.7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1 161 10186,'0'0'8199,"61"-17"-7302,-20-1-352,5-6-353,4 1-192,-9-2-641,-1-2-2882,-6 1-2435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8:57.0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0 11018,'0'0'8008,"-17"48"-7560,7-11-255,6 7-129,0 3-32,4 1 0,0-4 0,6-8-32,10-10 32,4-11-32,7-13-288,-4-2-545,4-15-1185,-5-10-2466,-2-5-2371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8:57.4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55 12332,'0'0'3881,"-1"10"-2312,1-3-1479,0 0-1,0 0 1,1 1-1,0-1 1,1 0-1,-1 0 1,1-1-1,1 1 0,-1 0 1,1-1-1,1 1 1,-1-1-1,1 0 1,0 0-1,0 0 1,1-1-1,-1 0 1,1 1-1,0-2 1,9 8-1,-9-8-25,-2-2 15,0 0-1,-1 1 0,1-1 0,0 0 1,1 0-1,-1-1 0,0 1 1,0-1-1,1 1 0,-1-1 1,5 1-1,-8-35 264,0 26-345,-1 1 1,0-1-1,-1 1 1,1 0-1,-1-1 1,-1 1-1,1 0 1,-1 0-1,0 1 1,0-1-1,0 0 1,-6-5-1,1 1 41,0 0-1,-1 0 1,-1 1-1,1 0 0,-14-9 1,43 33 601,0 0-425,0-1 0,23 11 0,-36-22-137,63 27-92,-65-29 195,1 1 0,-1-1 0,0 0 0,1 0 0,-1 0 0,1-1-1,-1 0 1,1 0 0,-1 0 0,1-1 0,7-1 0,-11 1-96,0-1 0,0 1 0,-1-1 0,1 1 1,0-1-1,-1 1 0,1-1 0,-1 0 0,0 0 0,1 0 1,-1 0-1,0 0 0,0 0 0,0 0 0,-1 0 1,1 0-1,0 0 0,-1 0 0,1-1 0,-1 1 0,0 0 1,0 0-1,0-1 0,0-3 0,0 2-11,0-1 1,0 0-1,0 1 0,-1-1 1,1 0-1,-1 1 0,-1-1 1,1 1-1,0-1 0,-1 1 1,-3-5-1,3 5-113,0 1 1,0 0-1,-1 0 1,1 0-1,-1 0 1,0 1-1,0-1 1,0 1-1,0-1 1,0 1-1,0 0 1,-1 0-1,1 1 1,-7-3-1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8:57.7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164 0 14990,'0'0'9892,"4"14"-9390,-2-9-470,0 4-3,1 0 0,-1 0 0,-1 0-1,1 0 1,-2 0 0,1 1 0,-1-1 0,0 0-1,-4 18 1,1-13-45,-48 191-267,37-180-2059,13-25 2111,1 1 0,-1-1 0,0 1 0,1-1 1,-1 0-1,1 0 0,-1 1 0,0-1 0,1 0 0,-1 0 0,1 0 0,-1 0 0,0 1 1,1-1-1,-1 0 0,0 0 0,1 0 0,-1-1 0,0 1 0,1 0 0,-1 0 1,0 0-1,1 0 0,-1-1 0,0 1 0,1 0 0,-1-1 0,1 1 0,-1 0 1,1-1-1,-1 1 0,1 0 0,-1-1 0,1 1 0,-1-1 0,1 1 0,-1-1 0,1 0 1,0 1-1,-1-2 0,-10-15-6383</inkml:trace>
  <inkml:trace contextRef="#ctx0" brushRef="#br0" timeOffset="1">0 176 13325,'0'0'7847,"67"-4"-6950,-35 4-673,4 4-160,2 0-32,-7 1-672,-2-2-994,-6-2-1377,-1-1-2338,-10 0-2851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1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12556,'0'0'9193,"74"5"-7688,-31-15-993,8-4-447,-1-2-450,-3 0-1409,-4-2-1537,-8 0-2242,-10-2-1185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8:58.2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 11531,'0'0'6828,"10"-3"-5093,-3 0-1450,0 1 1,0 1-1,0-1 1,1 1-1,-1 0 0,0 1 1,1 0-1,-1 0 1,0 1-1,1-1 1,-1 1-1,0 1 1,0 0-1,0 0 1,0 0-1,0 1 1,0 0-1,8 5 0,-9-4-232,-1 0 0,0 0-1,0 0 1,0 1 0,-1 0-1,1 0 1,-1 0-1,0 0 1,0 1 0,-1 0-1,0-1 1,0 1 0,0 0-1,2 10 1,-2-5 13,-1 0 1,0 1-1,-1-1 1,0 0-1,-1 1 1,0-1 0,-3 22-1,-2-10-470,0 1 0,-2-1 0,0-1 0,-1 0 0,-2 0 0,0 0-1,-19 28 1,-4-9-3569,8-21-1540,-4-3-6493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8:58.8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476 39 7719,'0'0'2824,"-9"-6"-1532,3 2-1141,0 0-1,1 0 1,-1 1-1,-1 0 1,1 0-1,0 1 1,-1 0-1,0 0 1,1 0-1,-1 1 1,0 0-1,0 0 1,0 1-1,0 0 1,0 0-1,1 0 1,-1 1-1,0 0 1,0 1-1,-11 3 1,5 0 17,0 1 1,1 0 0,-1 1-1,2 0 1,-1 1 0,1 1-1,0 0 1,-19 20 0,15-12 145,0 1 0,2 1 0,0 1 0,-19 38 0,12-9-143,2 0 0,2 0 1,2 2-1,-7 54 1,16-77-22,0-1 1,3 1 0,0-1-1,2 1 1,0 0 0,2-1-1,7 35 1,-7-53-23,1 0 0,-1-1 0,2 1 0,-1 0 0,1-1 0,0 0 0,1 0 0,0 0-1,0-1 1,1 1 0,0-1 0,0 0 0,0-1 0,1 0 0,0 0 0,0 0 0,1-1 0,0 0 0,0 0 0,0-1 0,0 0 0,1 0 0,-1-1 0,1 0 0,12 2 0,-5-2-52,-1-1 0,0 0 0,1-1 0,0-1 0,-1 0 0,1-1 0,-1-1 0,0 0 0,1-1 0,-1 0 0,0-2 0,0 0 0,-1 0 0,0-2 0,0 1 0,0-2 0,-1 0 0,0 0 1,0-2-1,-1 1 0,14-15 0,-9 7 69,-1-2 1,0 0 0,-2-1-1,0 0 1,-1-2-1,-1 1 1,-1-1 0,-1-1-1,-1 0 1,-1 0 0,-1-1-1,7-42 1,-9 30-38,-2 0 1,-1 0-1,-1-1 0,-3 1 1,-5-37-1,5 59-120,0 1 0,-1-1 0,-1 1 0,0 0 1,-1 0-1,0 0 0,-1 0 0,0 1 0,-1 0 0,0 1 0,-1-1 1,-1 1-1,0 1 0,0-1 0,-1 2 0,-13-11 0,20 17-46,-1 1-1,0 0 0,1-1 0,-1 1 0,0 1 0,0-1 1,-1 1-1,1-1 0,0 1 0,0 0 0,-1 1 0,1-1 1,0 1-1,-1 0 0,1 0 0,-1 0 0,1 1 1,0-1-1,-1 1 0,1 0 0,0 0 0,0 1 0,0-1 1,0 1-1,-8 4 0,5-1-569,1-1 0,0 1-1,-1 1 1,2-1 0,-1 1 0,1 0-1,0 0 1,0 1 0,0 0 0,1-1 0,0 1-1,0 1 1,-2 8 0,-3 6-5933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9:05.1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0 573 5509,'0'0'7693,"10"-9"-6268,18-15-609,2 1-1,0 2 1,49-26 0,118-51 46,-151 76-882,163-73 178,180-93 15,-380 183-168,-4 2 9,0 1-1,0-1 1,0-1 0,0 1 0,0-1-1,-1 0 1,1 0 0,5-7-1,-53 8-5602,24 3 1244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9:05.8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53 440 8040,'0'0'2888,"-8"1"-1292,-37 6 2594,69-12-2807,54-27-844,-2-3 0,84-53 0,-65 35-480,85-42-949,35-19-5837,-173 89 3379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9:20.0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66 2050,'-3'-4'3908,"10"-12"-2334,9-6-356,-14 21-1088,0 0 0,0 1 1,0-1-1,0 1 0,0 0 0,0-1 1,0 1-1,0 0 0,0 0 1,0 1-1,0-1 0,0 0 1,0 1-1,0-1 0,0 1 1,0-1-1,0 1 0,-1 0 1,4 2-1,28 5 872,108-19 930,7-1-452,-7 7-638,-81 2-603,0 1 0,110 14-1,-16 8 415,0-6 1,231-9-1,-221-15-286,83-2-222,-26 0 773,-195 12-908,10 0-325,-13 0-3581,-13-4-668,0-12-1015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9:42.3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897 206 3940,'0'0'747,"-5"-8"139,-11-20 2125,-24-59 0,39 84-2772,-1 0-1,0-1 1,1 1 0,-1 0-1,0 0 1,0 1-1,-1-1 1,1 0 0,-1 1-1,1-1 1,-1 1 0,0 0-1,0 0 1,0 0 0,0 0-1,-4-1 1,0 0-15,1 1 0,-1 0 1,0 1-1,1 0 0,-1 0 1,0 0-1,0 1 0,-7 0 1,-5 2 68,0 0 1,0 2-1,0 0 1,0 1-1,-19 8 1,-1 4-91,1 3 1,0 1-1,2 1 1,1 2-1,0 2 0,2 1 1,1 1-1,-30 35 1,32-29 19,2 0 0,1 2-1,2 2 1,-38 73 0,50-84-109,2 1 0,1 0 0,1 1 0,1 0 0,2 1 0,1-1 0,1 1 0,0 36 0,5-37-4,2 0-1,0 0 1,2 0-1,1-1 1,2 0-1,0 0 1,2 0-1,1-2 0,1 1 1,23 36-1,-25-47-99,0 0 0,1-1 0,1 0 0,1 0 0,0-2 0,1 1 0,0-2 0,1 0 0,0 0 0,1-2 0,0 0 0,1 0-1,0-2 1,0 0 0,1-1 0,0-1 0,19 4 0,-23-8 68,0-1 0,1-1 0,-1 0 0,0 0 0,0-2 0,0 1 0,0-2 0,0 0 0,0-1 0,-1 0 0,0-1 0,0-1 1,0 0-1,0 0 0,17-13 0,13-12 11,-1-2 1,66-66-1,-92 83-90,39-38 114,-4-2 0,-1-3 1,-3-1-1,-3-3 0,36-68 0,-60 93 2,-1-1 1,-2-1-1,-1-1 1,-3 0-1,-1-1 1,-2 0-1,-2-1 0,-2 0 1,-1 0-1,-3-56 1,-2 89-108,0 0 0,-1-1 0,-1 1-1,0 0 1,0 0 0,-1 0 0,0 1 0,0-1 0,-1 1 0,-1-1 0,0 1 0,0 1 0,0-1 0,-1 1 0,-1 0 0,1 0 0,-1 0-1,-1 1 1,1 0 0,-1 1 0,0 0 0,-1 0 0,1 1 0,-1 0 0,-1 0 0,1 1 0,0 0 0,-1 1 0,0 0 0,0 0 0,0 1 0,0 0-1,0 1 1,-16 0 0,-5 0 14,-1 2 0,1 1 0,0 1 0,-55 14 0,65-11-375,1 0 1,0 2-1,0 0 0,1 1 0,0 1 1,1 1-1,-34 25 0,23-4-3184,14-8-4017,15-24 7312,-6 9-5529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40:05.2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 1 11147,'-13'21'1441,"-3"12"-1281,3 9 96,-1 7-31,5 8-129,4 6-32,5 5 128,0 3-128,0 5 32,12 4-96,4 0-673,-1-3-1505,1-8-1890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9:34.9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83 3555,'11'-4'1045,"0"-1"1,0 2-1,0 0 0,0 0 0,1 1 0,-1 0 0,14 1 0,90 3-229,-44 0-287,688 7 3218,-452-19-2840,-74 0-463,36-4-28,-248 13-373,-13 1 3,-1 0 0,0 0 0,0-1 0,0 0 0,1 0 0,-1-1 0,7-2 0,5-13-5486,-12 6 1079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9:37.6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0 6150,'0'0'10522,"9"6"-9834,30 18-127,2-2 0,0-2-1,1-2 1,53 16-1,-59-22-245,-32-10-266,1-1 0,-1 1 0,1-1 0,-1 2 0,0-1 0,0 0 0,0 1 0,0-1 0,0 1 0,-1 0 0,1 1 0,-1-1 0,0 0 0,0 1 0,0 0 0,0 0 0,3 5 0,-3 1 8,-1-1 1,0 1-1,0-1 0,-1 1 0,0 0 1,0 0-1,-2 13 0,1-22-51,-1 1 1,1 0-1,-1-1 0,0 1 1,1-1-1,-1 1 0,0-1 0,0 1 1,0-1-1,0 0 0,0 1 1,0-1-1,0 0 0,-1 0 1,1 0-1,0 0 0,-1 0 0,1 0 1,-1 0-1,1 0 0,-1 0 1,-1 0-1,-40 15 131,36-14-109,-54 15 48,43-13-76,0 1-1,0 0 1,0 1 0,1 1 0,0 0 0,-28 18-1,45-25-1,0 0-1,0 0 0,0 0 1,0 0-1,0 0 0,0 0 1,1 0-1,-1 0 0,0 0 1,0 0-1,0 0 0,0 0 0,0 0 1,0 0-1,1 0 0,-1 0 1,0 0-1,0 1 0,0-1 1,0 0-1,0 0 0,0 0 1,0 0-1,1 0 0,-1 0 1,0 0-1,0 0 0,0 0 1,0 0-1,0 1 0,0-1 1,0 0-1,0 0 0,0 0 0,0 0 1,0 0-1,0 0 0,0 0 1,0 1-1,1-1 0,-1 0 1,0 0-1,0 0 0,0 0 1,0 0-1,-1 1 0,1-1 1,0 0-1,0 0 0,0 0 1,0 0-1,0 0 0,0 0 1,0 0-1,0 1 0,0-1 0,0 0 1,0 0-1,0 0 0,0 0 1,0 0-1,0 0 0,-1 0 1,1 0-1,0 1 0,0-1 1,0 0-1,20 0-27,26-6 50,-5-5-86,50-18 27,-86 27 44,0 0-1,0-1 1,0 1-1,0-1 0,0 0 1,-1 0-1,0-1 1,1 1-1,-1-1 1,-1 0-1,1 0 1,0 0-1,4-8 0,-7 10-2,0-1-1,0 1 0,-1 0 1,1-1-1,-1 1 0,1 0 0,-1-1 1,0 1-1,0-1 0,0 1 0,0-1 1,0 1-1,-1 0 0,1-1 0,-1 1 1,1 0-1,-1-1 0,0 1 1,0 0-1,0 0 0,0-1 0,0 1 1,-1 0-1,1 0 0,-1 0 0,1 1 1,-1-1-1,0 0 0,-3-2 1,-6-5-2,-1 0 0,0 1 0,-24-13 0,22 14 26,-143-67 20,43 23-23,113 50-24,0 1 0,1 0-1,-1 0 1,1 0 0,-1 0 0,1-1 0,-1 1-1,0 0 1,1 0 0,-1-1 0,1 1 0,-1 0-1,1-1 1,0 1 0,-1-1 0,1 1 0,-1 0-1,1-1 1,0 1 0,-1-1 0,1 1 0,0-1-1,-1 0 1,1 1 0,0-1 0,0 1 0,0-1 0,0 1-1,-1-1 1,1 0 0,0 1 0,0-1 0,16-9-87,28 2-47,-40 9 122,1 0-1,-1 0 1,0 0-1,0 0 1,0 0-1,0 1 1,0 0 0,0 0-1,0 0 1,-1 0-1,1 1 1,5 4-1,44 43-393,-30-27-41,14 7-231,-28-23 617,0-1 1,0 2 0,-1-1 0,1 1-1,-2 0 1,1 1 0,-1 0 0,-1 0-1,7 11 1,-12-12 56,1 0-1,-1 0 1,0 0-1,-1 0 1,0 1-1,-2 14 1,1 3 0,1-21 20,-1 0-1,0 0 1,0-1-1,-1 1 1,1 0-1,-1 0 1,0-1-1,0 1 1,-1-1-1,1 1 1,-1-1-1,0 0 1,0 0-1,0 0 1,-1 0-1,1-1 1,-1 0-1,0 1 1,0-1-1,-6 3 1,5-3 2,0 0 0,0 0-1,-1 0 1,1-1 0,0 0 0,-1 0 0,0 0 0,1-1 0,-1 0 0,0 0 0,0 0 0,1-1-1,-1 1 1,0-2 0,0 1 0,0-1 0,-10-2 0,16 3-22,-1 0-1,1 0 1,0 0 0,-1 0-1,1 0 1,0 0-1,-1 0 1,1 0 0,0 0-1,-1-1 1,1 1 0,0 0-1,0 0 1,-1 0 0,1-1-1,0 1 1,0 0-1,-1 0 1,1 0 0,0-1-1,0 1 1,0 0 0,-1-1-1,1 1 1,0 0 0,0 0-1,0-1 1,0 1-1,0 0 1,0-1 0,0 1-1,0 0 1,-1-1 0,1 1-1,0 0 1,0-1 0,0 1-1,1 0 1,-1-1-1,0 1 1,0 0 0,0-1-1,0 1 1,0 0 0,0 0-1,0-1 1,0 1-1,1 0 1,-1-1 0,0 1-1,16-9-291,-5 9 268,0-2 1,-1 0-1,0 0 0,1 0 1,-1-2-1,0 1 1,0-1-1,-1 0 0,10-7 1,-15 10 40,0-1-1,-1 0 1,1 0 0,-1-1 0,1 1 0,-1-1 0,0 0-1,0 1 1,0-1 0,0-1 0,-1 1 0,1 0-1,-1-1 1,0 1 0,0-1 0,0 1 0,-1-1 0,1 0-1,-1 0 1,0 0 0,0 0 0,0 0 0,0 0-1,-1 0 1,0-8 0,-1 9-2,0 0-1,0 1 0,0-1 1,0 1-1,-1-1 1,0 1-1,1 0 1,-1-1-1,0 1 0,0 0 1,0 0-1,0 0 1,-4-2-1,-39-26 58,25 18-42,-30-21-11,33 24 33,0-2 0,1 0 0,0 0 0,1-2 0,0 0 0,1-1 0,-16-20 0,29 33-46,0 0-1,1 0 1,-1 0 0,0 0-1,1-1 1,-1 1-1,1 0 1,-1 0 0,1-1-1,0 1 1,-1 0-1,1-1 1,0 1 0,0 0-1,0-1 1,0 1 0,0 0-1,1-1 1,-1 1-1,0 0 1,0 0 0,1-1-1,-1 1 1,1 0-1,0-2 1,0 2-1,-1 1-1,1-1 1,0 1 0,-1 0-1,1-1 1,-1 1 0,1 0-1,0-1 1,-1 1-1,1 0 1,0 0 0,0-1-1,-1 1 1,1 0 0,0 0-1,0 0 1,-1 0 0,1 0-1,0 0 1,-1 0-1,1 0 1,0 0 0,0 1-1,-1-1 1,1 0 0,0 0-1,-1 1 1,1-1 0,0 0-1,-1 1 1,1-1-1,0 1 1,-1-1 0,1 1-1,-1-1 1,1 1 0,-1-1-1,1 1 1,-1-1 0,0 1-1,1 0 1,-1-1-1,1 2 1,17 18-132,1-2 1,1 0-1,42 29 0,23 21-179,-48-38 250,17 18-374,-51-45 385,-1 0-1,1 0 1,-1 1-1,0-1 0,0 1 1,0-1-1,0 1 1,-1 0-1,1 0 0,-1-1 1,0 1-1,0 0 1,-1 0-1,1 7 0,-1-9 58,-1-1 0,1 0 0,-1 1 0,0-1 0,1 0-1,-1 1 1,0-1 0,0 0 0,0 0 0,0 0 0,0 0-1,0 0 1,0 0 0,0 0 0,0 0 0,0 0 0,-1-1-1,1 1 1,-2 1 0,-34 14 79,27-12-68,-17 8 104,-1-2 0,0 0 0,-1-3 0,0 0 0,0-1 0,-1-2 0,-42 0 1,71-4-91,31-4 138,-9-5-174,5 1 19,-1-2 1,0 0-1,-1-2 0,0-1 0,-1-1 0,39-31 0,-62 45-16,1 0 0,-1 0 0,0 0 0,1 0 1,-1-1-1,0 1 0,1 0 0,-1 0 0,0-1 0,0 1 0,1 0 0,-1 0 1,0-1-1,0 1 0,1 0 0,-1-1 0,0 1 0,0 0 0,0-1 1,1 1-1,-1 0 0,0-1 0,0 1 0,0 0 0,0-1 0,0 1 0,0-1 1,0 1-1,0 0 0,0-1 0,0 1 0,0 0 0,0-1 0,0 1 1,0-1-1,0 1 0,0 0 0,-1-1 0,1 1 0,0 0 0,0-1 0,0 1 1,-1 0-1,1-1 0,0 1 0,0 0 0,-1 0 0,1-1 0,-27-4-21,-32 10 44,42-1 23,-4-1-228,21-4 131,0 0 0,0 0 0,0 0 0,0 0 1,0 0-1,0 0 0,0 0 0,0 0 0,1 0 0,-1 0 0,0 0 1,1 1-1,-1-1 0,0 0 0,1 0 0,-1 0 0,1 0 1,-1 1-1,1-1 0,0 0 0,-1 0 0,1 1 0,1-2 0,1-1-201,-1-1 0,1 1 0,-1-1 0,0 0-1,0 0 1,0 0 0,-1 0 0,0 0 0,1 0-1,-1-1 1,-1 1 0,1 0 0,0-1 0,-1 1-1,0 0 1,0-1 0,-1 1 0,1 0-1,-1-1 1,0 1 0,0 0 0,0 0 0,0 0-1,-1 0 1,0 0 0,-3-7 0,-1 4 218,0 0 1,0 0-1,0 1 0,0 0 1,-1 0-1,0 0 0,-1 1 1,1 0-1,-1 0 0,0 1 1,0 0-1,-10-3 1,4 2 102,-39-20 149,51 24-230,0 0 0,0 0 0,0-1 0,0 1 0,1-1 0,-1 1 0,0-1 0,1 0 0,-1 0 0,1 1 0,0-1 0,0 0 0,0 0 0,0-1 0,0 1 0,0 0 0,0 0 0,1 0 1,-1-1-1,1 1 0,-1-4 0,2 6 23,-1-1 0,1 0 0,-1 0 0,1 1 1,0-1-1,0 0 0,-1 1 0,1-1 1,0 1-1,0-1 0,0 1 0,0-1 0,0 1 1,0 0-1,-1-1 0,1 1 0,0 0 1,0 0-1,0 0 0,0 0 0,0 0 0,0 0 1,0 0-1,0 0 0,1 0 0,38 1-197,-30-1-78,21 0-1566,6 0-1890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40:05.6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7271,'0'94'1986,"0"1"-673,0-2 321,0 5-257,6-6-1057,3-2-160,-2-12-96,0-5-896,2-9-610,-4-7 1378,-5-4 96,0-3 224,0 4-159,0 1-194,0 3-2145,0 2-3587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2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12204,'0'0'9256,"-11"48"-8487,16-30-192,10 1-65,-4-3-31,-2 1-97,-4 2 0,-5 0-63,0 6-97,-7 4-64,-11 2 32,-6 4-96,-1-5-160,-4-6-2434,10-15-4997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9:50.1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133 71 9033,'0'0'1249,"0"-10"411,0-50 1575,-11 135 21,0-11-3373,-6 81 161,-19 280 1129,39-421-1112,5-11 52,4-14 60,11-39-132,-3 0 1,-2-1-1,-4-1 0,-1 0 0,-4-1 0,2-87 0,-11 150-33,0 0-1,1 0 0,-1-1 1,0 1-1,0 0 0,0-1 1,0 1-1,0 0 0,0 0 0,0-1 1,0 1-1,0 0 0,0-1 1,0 1-1,0 0 0,0 0 0,0-1 1,0 1-1,0 0 0,-1 0 1,1-1-1,0 1 0,0 0 1,0 0-1,0-1 0,0 1 0,-1 0 1,1 0-1,0-1 0,0 1 1,0 0-1,-1 0 0,1 0 1,0 0-1,0-1 0,-1 1 0,1 0 1,0 0-1,0 0 0,-1 0 1,1 0-1,-11 9 135,-7 21-73,-24 78 223,5 1 0,-35 172 0,70-276-261,1 1 1,1-1 0,-1 0 0,1 1-1,0-1 1,0 1 0,1 5-1,-1-10-31,0-1-1,0 1 0,1-1 0,-1 1 0,0-1 0,0 1 1,0-1-1,1 1 0,-1-1 0,0 1 0,1-1 0,-1 1 1,0-1-1,1 0 0,-1 1 0,1-1 0,-1 1 0,1-1 1,-1 0-1,1 0 0,-1 1 0,1-1 0,-1 0 0,1 0 1,-1 1-1,2-1 0,0 0-25,-1 0 1,1-1-1,0 1 0,0 0 1,-1-1-1,1 1 0,0-1 1,-1 0-1,1 0 0,-1 1 1,1-1-1,-1 0 0,3-2 1,0 0-465,0-1 0,0 0 0,-1 0 0,1 0 0,-1 0 0,0 0 0,0-1 0,2-5 0,7-13-5900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9:51.6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168 1 10570,'0'0'6486,"-6"13"-5952,-11 36 110,2 0-1,-16 94 1,31-141-632,-68 424 1259,68-400-1298,8-43 111,9-42 99,17-105-50,18-223 1,-51 374-89,0 5 18,0 1 0,0 0 0,-1 0 0,0-1 0,0 1 0,-1 0 1,-2-10-1,2 17-41,1 1 0,-1-1 0,0 0 0,0 1 0,0-1 0,1 1 1,-1-1-1,0 1 0,1-1 0,-1 1 0,0-1 0,1 1 0,-1 0 0,1-1 1,-1 1-1,1 0 0,-1 0 0,1-1 0,-1 1 0,1 0 0,0 0 1,0 0-1,-1 1 0,-13 25 23,-6 35-10,-18 100-1,19-73-12,-16 108 485,35-196-505,-1-1 1,1 1-1,0-1 0,0 0 1,0 1-1,0-1 0,0 1 1,-1-1-1,1 0 0,0 1 1,0-1-1,0 1 0,0-1 1,0 0-1,0 1 0,0-1 0,1 1 1,-1-1-1,0 0 0,0 1 1,0-1-1,0 1 0,0-1 1,1 0-1,-1 1 0,0-1 1,0 0-1,1 1 0,-1-1 1,0 0-1,0 1 0,1-1 0,0 0 1,10-8 57,10-24 47,3-24-62,-2-1 1,-2 0 0,-3-2 0,-2 0-1,-4-1 1,6-65 0,-21 148-60,0 0-1,-11 33 1,-2 8-2,-5 34 4,5-32-158,3 1-1,3 1 1,-2 75-1,18-125-1959,-5-18 1974,1 0 0,-1 0 0,1 0 1,-1 0-1,1 0 0,0 0 0,-1 0 0,1 0 1,-1 0-1,1 0 0,-1 0 0,1 0 0,-1 0 1,1 0-1,0-1 0,-1 1 0,1 0 0,-1 0 1,0-1-1,1 1 0,-1 0 0,1-1 0,-1 1 1,1-1-1,-1 1 0,0 0 0,1-1 0,-1 1 1,0-1-1,1 1 0,-1-2 0,16-22-5006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40:05.9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0 5637,'-1'10'3043,"-8"93"3225,8 3-3371,5-37-2252,2-1-1,27 119 1,-26-160-819,-1 1 1,-1 0-1,1 39 1,-6-66 98,0-1 0,0 0 0,0 0 0,0 0 0,0 1 0,0-1 0,0 0 0,0 0 0,0 1 0,0-1 0,0 0 0,0 0 0,0 0 0,0 1 0,0-1 0,0 0 0,0 0 0,0 0 0,0 1 0,0-1 0,0 0 0,0 0 0,-1 0 0,1 1 0,0-1 0,0 0 0,0 0 0,0 0 0,0 0 0,-1 0 0,1 1 0,0-1 0,0 0 0,0 0 0,-1 0 0,1 0 0,0 0 0,0 0 0,0 0 0,-1 0 0,1 0 0,0 0 0,0 0 0,0 0 0,-1 0 0,1 0 0,0 0 0,0 0 0,0 0 0,-1 0 0,1 0 0,0 0 0,0 0 0,0 0 0,-1 0 0,1 0 0,0 0 0,0 0 0,-1-1 0,0 1-465,-12-3-9213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40:06.9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1 218 3908,'0'0'7778,"7"0"-6705,41-1-234,0-3 1,74-14-1,-3-1-437,137 1 345,322 18-1,-255 5 227,433-31 650,765-72 598,-1188 80-1069,260-2 189,-590 20-1327,-1 0 0,1 0 0,0 1 0,0-1 0,0 1 0,-1-1 0,1 1 0,0 0 0,-1 0 0,1 0 0,2 2 0,-4-2-54,0 0 0,-1-1 0,1 1 0,0 0 1,-1-1-1,1 1 0,-1 0 0,1 0 0,-1 0 1,1-1-1,-1 1 0,0 0 0,1 0 0,-1 0 1,0 0-1,0 0 0,0 0 0,1 0 0,-1 0 1,0-1-1,0 1 0,0 0 0,-1 0 0,1 0 0,0 0 1,0 0-1,0 0 0,-1 0 0,1 0 0,0 0 1,-1-1-1,1 1 0,-1 0 0,1 0 0,-2 1 1,2-1-188,-1-1 0,0 1 1,0 0-1,0-1 0,1 1 1,-1 0-1,0-1 0,0 1 1,0-1-1,0 1 0,0-1 0,0 0 1,0 1-1,0-1 0,0 0 1,0 0-1,0 0 0,0 0 1,0 1-1,0-2 0,0 1 1,0 0-1,-2 0 0,-1 0-1603,-6 0-3290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40:07.3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41 10794,'0'0'6374,"11"-5"-5445,7-2-727,1 0 0,0 2 0,0 0-1,0 1 1,1 1 0,24 0 0,137 2 189,-116 2-326,-23-1-29,0 1 1,-1 2-1,1 2 0,-1 2 1,62 18-1,-100-24-24,1 0 0,-1 1 0,1-1 0,-1 0 0,0 1 0,0 0 0,0 0 0,0 0 0,0 0 0,0 1 0,0-1 0,-1 1 0,1-1 0,-1 1 0,0 0 0,0 0 0,0 0 0,0 0 0,-1 1 0,1-1 0,-1 0 0,2 6 0,-3-5 75,1 0 1,-1 1-1,-1-1 0,1 0 1,-1 1-1,1-1 0,-1 0 0,0 1 1,-1-1-1,1 0 0,-1 0 1,0 0-1,0 0 0,0 0 1,0-1-1,-1 1 0,-5 6 1,-22 24 478,-2-2 0,-1 0 0,-2-3-1,-45 31 1,-163 92 1331,163-105-1408,39-23-403,10-6-116,1 1-1,-47 37 1,75-54-129,-1 1 0,1-1 1,0 0-1,-1 1 0,1 0 1,1 0-1,-1-1 0,-2 6 1,6 3-2064,17-9-1154,18-7-2330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40:25.4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10682 632 8584,'0'0'438,"-9"-7"-369,-15-10 137,-1 1-1,-1 1 1,-1 2-1,0 1 1,-34-11-1,-31-6 463,-2 4-1,-1 4 0,0 4 1,-115-5-1,-60 11-115,-222-17-314,-991-77 1198,633 42-1325,-54-3-121,-281-17 341,866 57 86,-699-6 78,0 56-122,960-22-371,-648 45 131,580-29-99,0 4-1,1 7 1,-182 66-1,224-63-40,2 4 1,1 3-1,2 4 0,2 3 1,2 3-1,2 3 0,-124 120 1,175-150 1,1 1 1,1 1 0,2 0 0,-22 38 0,30-45 16,2 0 1,-1 1-1,2-1 0,0 1 1,1 1-1,1-1 1,1 1-1,-1 22 0,3-14-15,1 0 0,1 0 0,1 0 0,2 0 0,0-1 0,2 1 0,1-1 0,1 0 0,1-1 0,2 0 0,0-1 0,1 0 0,2 0 0,0-2 0,32 39 0,-19-31-6,2-2-1,0 0 1,2-2-1,1-2 1,1 0 0,1-2-1,1-2 1,1-1-1,62 23 1,32 2 56,198 42-1,-265-71-29,104 24-16,781 170-37,12-84 2,-239-98 67,-23-2-2,1256 47-4,70-168-22,-1418 35 27,957-224 0,-1083 151-237,-409 108 213,0-2 0,-2-4 0,-2-2 0,96-65 0,-148 88 12,0-1 0,0 0 1,-1-1-1,-1 0 0,-1-2 1,0 1-1,0-1 1,-2-1-1,0 0 0,11-22 1,-17 26 22,1 0 0,-1 1 0,-1-2 0,0 1 0,-1 0 0,-1-1 0,1 1 0,-2-1 0,0 1 0,0-1 0,-2 1 0,1-1 0,-1 1 0,-1 0 0,0-1 0,-8-17 0,-4-3 47,-2 0-1,-1 0 1,-2 2-1,-1 1 1,-1 0-1,-2 1 1,-35-32-1,-11-4 76,-128-91 0,108 96-104,-2 3 0,-2 5-1,-2 4 1,-3 3-1,-1 6 1,-117-31-1,75 36-730,-1 5-1,-1 7 1,-289-7-1,60 25-5276,212-8 48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49:01.1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41 141 6342,'0'0'1116,"1"-10"74,3-23-398,3-25 1042,-5 20 2464,-2 37-3358,0 11 218,-18 209 3018,0-31-2885,16 253-469,-1 47 1377,-3-398-1989,0 6-699,5-32-9295,1-72 2209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49:02.0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247 0 7591,'-23'1'753,"2"-1"-455,0 1 1,0 0-1,0 2 0,1 0 0,-1 2 1,1 0-1,-30 12 0,48-17-295,1 1 1,-1-1-1,0 1 0,1 0 1,-1 0-1,1 0 0,0 0 1,-1 0-1,1 0 0,0 0 0,-1 0 1,1 1-1,0-1 0,0 0 1,0 1-1,0-1 0,0 1 1,0-1-1,1 1 0,-1 0 0,0-1 1,1 1-1,-1 0 0,1-1 1,0 1-1,-1 2 0,2-2 20,0 1 0,-1-1 0,1 0-1,0 1 1,1-1 0,-1 0 0,0 1-1,1-1 1,-1 0 0,1 0 0,0 0-1,-1 0 1,1-1 0,0 1 0,3 2-1,8 5 134,1 0 0,-1-1 0,2-1 0,18 8 0,20 3 125,1-2 0,1-3-1,0-1 1,72 4 0,231-2 829,-323-14-928,1926-38 2468,-285-1-1905,762 74 568,-1617-17-944,1594 67 1981,-1212-35-856,548-27-26,-1144-55-1357,-354-4-2593,-192 21-358,-25-1-2066,-11-5-4452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49:03.7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54 11755,'0'0'1148,"7"-9"902,21-28 149,-28 36-2165,0 1 1,0 0-1,0-1 0,0 1 1,0 0-1,0-1 0,0 1 0,0 0 1,0-1-1,1 1 0,-1 0 0,0 0 1,0-1-1,0 1 0,1 0 0,-1 0 1,0-1-1,0 1 0,1 0 1,-1 0-1,0 0 0,1-1 0,-1 1 1,0 0-1,0 0 0,1 0 0,-1 0 1,0 0-1,1 0 0,-1 0 0,0 0 1,1-1-1,-1 1 0,0 0 1,1 0-1,-1 1 0,0-1 0,1 0 1,-1 0-1,0 0 0,1 0 0,-1 0 1,0 0-1,1 0 0,-1 0 0,0 1 1,1-1-1,-1 0 0,0 0 1,0 0-1,1 1 0,-1-1 0,0 0 1,0 0-1,0 1 0,1-1 0,-1 0 1,0 1-1,0-1 0,0 0 0,0 0 1,1 1-1,-1-1 0,0 0 1,0 1-1,0-1 0,0 0 0,0 1 1,0 0-1,1 26 622,-2-23-417,-9 421 2019,15-386-3237,-5-37-385,-1-6-207,-5-13-440,-9-20-2314,-10-12-506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49:04.0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 10954,'0'0'6663,"50"1"-5222,-1 0-160,9-1-480,6 0-513,5 0-160,-6-5-64,2-1-32,-18 3-800,-8 0-802,-14 3-1216,-10 0-1474</inkml:trace>
  <inkml:trace contextRef="#ctx0" brushRef="#br0" timeOffset="1">60 231 8136,'0'0'8552,"-32"49"-7367,59-49 160,18-1-96,9-12-320,14-3-737,10-1-128,1 4-736,-9 3-2339,-8 2-3171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2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13741,'0'0'5029,"0"55"-3716,0-27-256,1 0-737,3 1-160,-4 0-63,0-3-97,0-3 64,0 0 0,0-6-32,0-2 0,0-5-256,0-5-1314,0-15-12523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49:04.4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0 9353,'0'0'3139,"-29"64"-1506,24-42-127,-1-1-65,6 4-416,0 0-705,0-3-223,6 0-33,8-4-32,-3-4 0,-2-8-769,2-6-833,-2-5-2305,0-15-3620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49:04.7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 11627,'0'0'6748,"0"10"-6583,-1-5-169,1-3-9,0-1 0,-1 1-1,1 0 1,0 0 0,0 0 0,0 0-1,1 0 1,-1 0 0,0 0-1,1 0 1,-1 0 0,1 0-1,-1-1 1,1 1 0,0 0-1,0 0 1,0-1 0,0 1-1,0 0 1,0-1 0,1 1 0,-1-1-1,0 0 1,1 1 0,-1-1-1,1 0 1,-1 0 0,1 0-1,0 0 1,0 0 0,-1 0-1,1 0 1,0-1 0,2 1-1,31 6-3145,1-2-1,51 1 1,-47-4 2811,54 9-1,-93-11 450,-1 0-1,0 0 0,1 0 0,-1 0 0,0 0 0,1 0 0,-1 0 0,1 1 0,-1-1 0,0 0 0,1 0 0,-1 0 0,0 0 0,1 0 0,-1 1 0,0-1 0,1 0 0,-1 0 0,0 0 0,0 1 0,1-1 0,-1 0 0,0 0 0,0 1 0,1-1 0,-1 0 0,0 1 0,0-1 0,0 0 0,1 1 0,-1-1 0,0 0 0,0 1 1,0-1-1,0 1 0,0-1 0,0 0 0,0 1 0,0-1 0,0 0 0,0 1 0,0-1 0,0 1 0,0-1 0,0 0 0,0 1 0,0-1 0,-1 0 0,1 1 0,0-1 0,0 0 0,0 1 0,-1-1 0,1 0 0,0 1 0,0-1 0,-1 0 0,1 0 0,0 1 0,0-1 0,-1 0 0,1 0 0,0 0 0,-1 1 0,1-1 1,0 0-1,-1 0 0,-21 15 2440,-12 3-784,3-2-786,0 1 1,1 2-1,0 0 1,-32 30 0,62-42-806,12-2-72,30 0-107,-16-2-166,-18-1-48,0 1 1,0 0 0,0 1 0,-1-1-1,1 2 1,-1-1 0,0 1 0,11 9 0,28 17-6051,-32-26 1009,2-5-3224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49:05.4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294 54 7303,'0'0'5125,"-8"-7"-3625,0 1-1640,1 0 1011,1 1-1,-1 0 1,0 0-1,-16-8 1,21 12-687,-1 0 1,0 0-1,0 0 1,0 1 0,0-1-1,0 1 1,0-1 0,0 1-1,1 0 1,-1 0-1,0 0 1,0 1 0,0-1-1,0 1 1,0-1 0,0 1-1,0 0 1,1 0-1,-1 0 1,0 1 0,-2 1-1,-7 4 125,1 1 0,0 1-1,1 0 1,0 0-1,-14 17 1,20-21-271,0 1 0,0-1 0,0 1 1,1-1-1,0 1 0,0 0 0,0 1 0,1-1 1,0 0-1,0 1 0,1-1 0,0 1 0,-1 8 1,2-13-38,1 0 1,-1 0 0,0-1-1,1 1 1,0 0-1,-1 0 1,1 0 0,0-1-1,0 1 1,0-1 0,0 1-1,0 0 1,1-1 0,-1 0-1,0 1 1,1-1-1,-1 0 1,1 0 0,-1 0-1,1 0 1,-1 0 0,1 0-1,0 0 1,0 0 0,-1-1-1,1 1 1,3 0 0,62 12 33,-41-9-36,-14-2-2,1 1 0,-1 1 0,-1 0 1,18 7-1,-27-10 4,0 0 1,-1 0-1,1 0 0,0 0 1,0 0-1,0 0 0,-1 1 1,1-1-1,0 1 0,-1-1 1,1 1-1,-1-1 0,0 1 1,1 0-1,-1 0 0,0 0 1,0-1-1,0 1 0,-1 0 1,1 0-1,0 1 0,-1-1 1,1 0-1,-1 0 1,0 0-1,1 0 0,-1 0 1,0 0-1,-1 1 0,1-1 1,0 0-1,0 0 0,-2 4 1,0-3 71,0 0 1,0 0-1,-1 0 1,1 0 0,-1 0-1,0-1 1,1 1-1,-1-1 1,0 0 0,-1 0-1,1 0 1,0 0-1,-1 0 1,1-1 0,0 0-1,-1 1 1,-5 0-1,-65 13 989,60-14-907,-1 0 1,1-1-1,0-1 0,-22-3 0,33 4-215,1 0 0,-1 0-1,1-1 1,-1 1 0,1-1-1,0 1 1,-1-1-1,1 0 1,0 0 0,-1 0-1,1 0 1,0-1 0,0 1-1,0-1 1,0 1 0,0-1-1,0 0 1,1 1-1,-1-1 1,0 0 0,1 0-1,-1 0 1,1-1 0,0 1-1,0 0 1,0 0 0,0-1-1,0 1 1,0 0 0,1-1-1,-1 1 1,1-1-1,-1-4 1,2 6-183,0-1 0,-1 0 0,1 1-1,0-1 1,0 1 0,0-1 0,0 1 0,0 0 0,1-1-1,-1 1 1,0 0 0,0 0 0,1 0 0,-1 0 0,1 0-1,-1 0 1,1 0 0,-1 0 0,1 1 0,0-1-1,-1 1 1,4-1 0,50-13-5157,-39 11 2460,31-9-4774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49:05.8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298 7 14862,'0'0'2653,"-12"-2"-32,0 0-2295,1 1-1,-1 0 0,0 0 0,1 1 0,-1 1 0,0 0 0,1 0 1,-1 1-1,1 1 0,-14 4 0,7 1-144,1 1 0,0 0 0,-26 19-1,39-25-156,0 0 0,0 1 0,1-1-1,-1 1 1,1-1 0,0 1 0,0 0-1,0 1 1,0-1 0,1 0 0,-1 1-1,1-1 1,1 1 0,-1 0 0,0 0-1,1 0 1,0-1 0,-1 11 0,3-13-32,-1 0 0,1 0 0,-1 0 0,1-1 0,0 1 0,-1 0 0,1-1 0,0 1 0,0 0 0,0-1 0,0 1 0,1-1 0,-1 1 0,0-1 1,1 0-1,-1 1 0,1-1 0,-1 0 0,1 0 0,-1 0 0,1 0 0,0 0 0,-1-1 0,1 1 0,0 0 0,0-1 0,0 0 0,3 1 0,60 8-743,-63-9 724,99 1-3472,-34-9-1971,-12-6-1753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49:06.2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138 308 13357,'-8'0'3133,"2"1"-2855,0-1-1,0 1 1,0 0 0,1 0-1,-1 1 1,0-1-1,1 1 1,0 0 0,-1 1-1,1 0 1,0-1-1,0 2 1,0-1 0,0 0-1,1 1 1,0 0-1,-1 0 1,1 0 0,1 1-1,-1 0 1,1-1-1,0 1 1,0 0 0,0 0-1,0 1 1,-2 9-1,4-13-265,0 0 0,1-1 0,0 1 0,-1 0 0,1 0-1,0 0 1,0 0 0,0 0 0,0 0 0,0 0 0,0-1 0,1 1-1,-1 0 1,1 0 0,-1 0 0,1 0 0,0-1 0,-1 1-1,1 0 1,0-1 0,0 1 0,0-1 0,1 1 0,-1-1 0,2 3-1,0-3-7,0 1 0,0-1 0,0 1 0,0-1 0,0 0 0,0 0 0,0-1 0,0 1-1,1-1 1,-1 1 0,0-1 0,0 0 0,6-1 0,4 0-263,0-1 1,-1 0 0,1-1-1,-1-1 1,1 0-1,17-9 1,-12 2-701,-1 0 0,-1-1 0,25-24 0,0-6 2067,-48 51-756,-20 24 1029,-24 39-1,44-61-1135,1 0 0,0 1 0,1-1 0,0 1-1,1 1 1,0-1 0,1 1 0,-2 14 0,5-25-233,0-1 0,0 1 1,0-1-1,0 1 1,0 0-1,0-1 0,0 1 1,1-1-1,-1 1 0,1 0 1,-1-1-1,1 1 0,0-1 1,-1 1-1,1-1 1,0 0-1,0 1 0,0-1 1,0 0-1,0 0 0,0 1 1,1-1-1,-1 0 0,0 0 1,1 0-1,-1-1 1,0 1-1,1 0 0,-1 0 1,1-1-1,-1 1 0,1-1 1,-1 1-1,1-1 0,0 0 1,-1 0-1,1 1 0,0-1 1,-1 0-1,1 0 1,-1-1-1,4 0 0,4 1 15,-1-1-1,1 0 0,0-1 1,-1 0-1,0 0 0,1-1 1,7-4-1,7-5-111,-1-1 0,0-2 0,0 0 0,-2-1 0,0-2-1,-1 0 1,32-37 0,-2-11-91,49-84 1,38-50-224,-188 257 883,-64 75-113,97-109-137,2 1-1,0 1 1,1 1 0,-12 28-1,21-39-38,1 0-1,1 1 1,0 0-1,-3 24 1,7-36-177,1-1 1,-1 0-1,1 1 0,0-1 1,0 1-1,0-1 1,0 0-1,1 1 0,-1-1 1,1 1-1,0-1 0,0 0 1,0 0-1,1 0 1,-1 1-1,1-1 0,0-1 1,0 1-1,0 0 0,0 0 1,0-1-1,0 1 1,1-1-1,-1 1 0,1-1 1,0 0-1,-1 0 0,5 2 1,8 2-65,0-1 1,1-1 0,-1 0-1,1-1 1,-1 0-1,1-2 1,0 1 0,17-2-1,-15-1-1508,0 0 0,0-1 0,32-8 0,6-12-8258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49:07.1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0 222 13068,'0'3'319,"0"0"0,0-1 0,1 1 0,-1 0 0,1 0-1,-1-1 1,1 1 0,0-1 0,0 1 0,0-1 0,0 1-1,0-1 1,1 0 0,-1 1 0,1-1 0,0 0 0,-1 0-1,1 0 1,4 3 0,-2-2-49,0-1 0,0 1 0,1-1 0,-1 0 0,1 0 0,-1-1 0,1 0 1,0 1-1,-1-1 0,8 0 0,1 0-47,1-1 0,-1 0-1,1-1 1,-1-1 0,0 0 0,0-1 0,16-4 0,-8-1-83,0-1 1,-1-1-1,0-1 0,-1 0 1,25-20-1,-36 26-117,-1-1 0,0 0-1,0-1 1,-1 1 0,0-1 0,0 0-1,0-1 1,-1 0 0,0 0 0,0 0 0,-1 0-1,0-1 1,-1 0 0,0 1 0,3-14-1,-6 20-13,1-1-1,-1 1 1,0-1-1,0 1 1,0 0 0,0-1-1,0 1 1,0-1-1,-1 1 1,1 0-1,-1-1 1,1 1-1,-1 0 1,0 0-1,0-1 1,0 1-1,0 0 1,-1 0-1,1 0 1,0 0-1,-1 0 1,-3-2-1,2 2-8,0 0-1,0 1 0,0-1 1,0 1-1,0 0 1,-1 0-1,1 0 0,-1 0 1,1 0-1,0 1 0,-1 0 1,1 0-1,-1 0 0,-3 0 1,-4 1-18,0 1 1,0 0 0,0 0 0,0 2 0,0-1 0,0 1 0,1 0 0,-16 10-1,4 1 18,2 1-1,0 1 1,1 0-1,-25 30 1,37-38 30,0 0 1,0 0-1,1 0 1,0 1 0,0 0-1,2 0 1,-1 0-1,1 1 1,0-1 0,1 1-1,0 0 1,-1 19-1,4-28-20,0 0-1,0 1 1,1-1-1,-1 0 0,1 0 1,-1 0-1,1 1 0,0-1 1,0 0-1,0 0 1,0 0-1,0 0 0,1 0 1,-1-1-1,1 1 1,-1 0-1,1-1 0,-1 1 1,1-1-1,0 1 0,0-1 1,0 0-1,0 0 1,0 1-1,0-1 0,0-1 1,0 1-1,0 0 0,0-1 1,4 1-1,7 3 31,1-2-1,0 0 0,24 0 0,-34-1-33,183 0-3044,-62-14-6480,-73 3 2739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49:07.9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152 44 11723,'0'0'5237,"-8"-3"-3443,5 3-1737,1-1 1,0 0-1,0 0 1,-1 1-1,1-1 0,-1 1 1,1 0-1,0 0 1,-1 0-1,1 0 1,-1 0-1,1 0 0,0 1 1,-1-1-1,1 1 1,-1-1-1,1 1 1,0 0-1,-3 2 1,1 0 46,0 1 0,0-1 0,0 1 1,0 0-1,1 0 0,0 1 0,0-1 1,0 1-1,1-1 0,-4 9 0,-4 10 183,1 1-1,1-1 0,1 2 1,1-1-1,1 1 1,1 0-1,1 0 0,2 0 1,0 0-1,2 0 1,0 0-1,2 0 0,1 0 1,1 0-1,1-1 1,1 0-1,1 0 1,1-1-1,19 36 0,-28-59-290,0 0-1,0 0 0,0 0 0,1-1 0,-1 1 1,0 0-1,0 0 0,0 0 0,0 0 0,0 0 1,0 0-1,0 0 0,0 0 0,0 0 0,0 0 1,0 0-1,0 0 0,0 0 0,0-1 0,0 1 1,0 0-1,0 0 0,0 0 0,0 0 0,0 0 1,0 0-1,1 0 0,-1 0 0,0 0 0,0 0 1,0 0-1,0 0 0,0 0 0,0 0 0,0 0 1,0 0-1,0 0 0,0 0 0,0 0 0,1 0 1,-1 0-1,0 0 0,0 0 0,0 0 0,0 0 1,0 0-1,0 0 0,0 0 0,0 0 0,0 0 1,0 0-1,-1-15-228,-6-22-326,-10-14-435,-20-67-1710,33 104 2517,2 1 0,0-1 0,0 0 0,1 1 0,1-1 0,2-22 0,-1 33 227,-1 1 1,1 0-1,0-1 1,0 1-1,1 0 1,-1 0-1,0 0 1,1-1-1,-1 2 1,1-1-1,-1 0 1,1 0-1,0 0 1,0 1-1,0-1 1,0 1-1,0 0 1,0-1-1,0 1 1,1 0-1,-1 0 1,3-1-1,62-15 895,-43 13-703,19-7-105,0-1 1,52-23-1,-85 31-106,1-1-1,-2 0 0,1 0 1,0-1-1,-1 0 1,0-1-1,-1 0 1,1 0-1,-1-1 0,-1 0 1,0 0-1,0-1 1,0 0-1,9-19 1,-10 2 367,-6 26-379,0-1 1,0 1-1,-1 0 1,1-1-1,0 1 0,0-1 1,0 1-1,0-1 1,-1 1-1,1-1 0,0 1 1,0 0-1,-1-1 1,1 1-1,0-1 1,-1 1-1,1 0 0,0 0 1,-1-1-1,1 1 1,-1 0-1,1-1 1,0 1-1,-1 0 0,1 0 1,-1 0-1,1 0 1,-1-1-1,-2 1-6,1 1-1,0-1 1,0 0-1,0 1 1,-1 0-1,1-1 1,0 1-1,0 0 1,0 0 0,0 0-1,0 0 1,0 0-1,0 1 1,0-1-1,1 1 1,-1-1-1,0 1 1,0 1 0,-14 15 210,1 0 0,2 1 0,0 1 0,0 0 0,2 1 0,1 0 1,1 0-1,-14 45 0,14-31 72,1 0 0,2 1 1,1 0-1,2 0 0,2 43 1,1-69-260,1-1-1,0 1 1,1 0 0,0 0 0,6 17 0,-7-24-15,0 0 0,1 0 0,-1 0-1,1 0 1,0 0 0,0-1 0,-1 1 0,2 0 0,-1-1 0,0 0 0,0 1 0,1-1 0,0 0 0,-1 0-1,1 0 1,0-1 0,0 1 0,0-1 0,0 1 0,0-1 0,4 1 0,-6-2-3,1 0 0,0 0 0,-1 0-1,1 0 1,0-1 0,-1 1 0,1 0 0,0-1 0,-1 1 0,1-1 0,-1 0 0,1 1 0,-1-1 0,1 0 0,-1 0 0,1 0 0,-1 0-1,0 0 1,0 0 0,1-1 0,-1 1 0,0 0 0,0-1 0,0 1 0,0 0 0,0-3 0,23-46-241,-18 35 65,-1 5 8,2-8-59,1 1 0,1 0 0,14-20 0,-18 31 221,0 0 1,0 1-1,0-1 0,1 1 0,0 1 0,0-1 1,0 1-1,0 0 0,1 0 0,0 1 1,13-5-1,8-1 27,40-14 73,-64 21-98,-1 1 0,0-1-1,0 1 1,0-1 0,0 0 0,0 0 0,0-1 0,0 1-1,-1-1 1,1 1 0,-1-1 0,0 0 0,0 1-1,0-1 1,3-6 0,-5 8-8,0 1 1,0-1-1,1 0 0,-1 1 0,0-1 1,0 0-1,0 1 0,0-1 1,0 0-1,0 1 0,0-1 0,0 0 1,0 1-1,-1-1 0,1 1 0,0-1 1,0 0-1,-1 1 0,1-1 0,0 1 1,-1-1-1,1 0 0,0 1 1,-1-1-1,1 1 0,-1-1 0,1 1 1,-1 0-1,1-1 0,-1 1 0,1-1 1,-1 1-1,1 0 0,-1 0 0,0-1 1,1 1-1,-1 0 0,1 0 1,-1 0-1,0-1 0,1 1 0,-1 0 1,0 0-1,1 0 0,-1 0 0,0 0 1,1 0-1,-1 0 0,0 1 0,1-1 1,-1 0-1,1 0 0,-2 1 1,-40 8-239,32-5 226,1 1-1,-1 0 1,1 1-1,0 0 1,0 0-1,-14 15 1,19-18 27,0 1 0,0 0 0,1 0 1,-1 0-1,1 1 0,0-1 0,0 1 0,0 0 1,1-1-1,0 1 0,0 1 0,0-1 0,0 0 1,1 0-1,-1 8 0,2-12-11,0 1 0,0-1 0,0 0 0,1 0 0,-1 1-1,0-1 1,1 0 0,-1 0 0,1 0 0,0 1 0,-1-1 0,1 0 0,0 0-1,0 0 1,-1 0 0,1 0 0,0 0 0,0 0 0,0-1 0,0 1 0,0 0 0,0 0-1,1-1 1,-1 1 0,0-1 0,0 1 0,0-1 0,1 1 0,-1-1 0,0 0 0,2 1-1,46 2-954,-39-3 462,-1 0 65,9 1-1971,1-2 1,30-4 0,2-8-5209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49:08.2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209 13 9033,'0'0'11877,"-8"-3"-10494,1 0-1228,-1 1 0,0 1 0,0-1-1,0 1 1,0 0 0,0 1 0,0 0 0,0 0-1,0 1 1,0 0 0,0 1 0,0-1 0,0 1-1,1 1 1,-1 0 0,1 0 0,-1 0 0,-12 9 0,16-10-82,1 1 0,0-1 0,0 1 0,0-1 1,0 1-1,0 0 0,1 0 0,-1 0 1,1 1-1,0-1 0,0 1 0,0-1 0,-1 5 1,2-8-65,1 1 1,0 0-1,0 0 1,0 0-1,0 0 1,0 0 0,0 0-1,0-1 1,0 1-1,0 0 1,0 0-1,1 0 1,-1 0 0,0 0-1,1-1 1,-1 1-1,0 0 1,1 0-1,-1 0 1,1-1 0,-1 1-1,2 1 1,0-1-6,0 0 1,0 1-1,0-1 0,0 0 1,0 0-1,0 0 1,0 0-1,0-1 0,1 1 1,-1-1-1,0 1 1,4-1-1,25 4-268,0-3 0,61-3 1,-69-1-1575,1-1 0,28-8 0,3-7-5678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49:09.4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1 10634,'0'0'6096,"9"7"-3704,-4-3-2115,-2-2-133,0 0 0,0 1 1,0-1-1,0 1 0,0-1 0,-1 1 0,1 0 0,-1 0 1,0 1-1,0-1 0,0 0 0,0 1 0,-1-1 0,1 1 1,-1-1-1,0 1 0,0 0 0,0-1 0,0 1 0,-1 4 1,-1 34 950,-3-1 0,-1 0 0,-2 0 1,-13 42-1,-8 51 160,29-120-997,7-16-24,8-17 32,-11 10-251,0-1 0,-1 0-1,0 0 1,-1 0 0,-1 0-1,1-1 1,0-15 0,1-75-709,-4 95 635,-3-12-244,-3 24-31,-4 28 133,9-32 202,1-1 1,0 1-1,0-1 0,0 1 1,0 0-1,1-1 1,-1 1-1,0 0 0,1-1 1,-1 1-1,1-1 0,-1 1 1,1-1-1,0 1 0,0-1 1,-1 1-1,1-1 1,0 0-1,0 1 0,1-1 1,-1 0-1,0 0 0,0 0 1,0 0-1,1 0 1,2 2-1,1-2 40,1 0 0,-1 1-1,1-2 1,-1 1 0,1-1 0,10 0-1,-11 0-20,7-1 1,0-1 1,0 0 0,0-1 0,0-1 0,0 0 0,-1 0-1,0-1 1,0 0 0,0-1 0,-1-1 0,15-10-1,19-10-427,-44 26 381,0 1-1,0 0 1,1 0-1,-1 0 1,0 0-1,0-1 1,1 1-1,-1 0 1,0 0-1,0 0 1,1 0-1,-1 0 1,0 0-1,1 0 1,-1 0-1,0 0 1,0 0-1,1 0 1,-1 0-1,0 0 1,1 0-1,-1 0 1,0 0-1,0 0 1,1 0-1,-1 0 1,0 0-1,1 0 1,-1 1-1,0-1 1,0 0-1,1 0 1,-1 0-1,0 0 0,0 1 1,0-1-1,1 0 1,-1 0-1,0 1 1,0-1-1,0 0 1,0 0-1,1 1 1,-1-1-1,0 0 1,0 0-1,0 1 1,0-1-1,0 1 1,0 23-254,-11 26 371,10-45-90,-2 3 53,1-1 1,0 0-1,0 1 1,1-1-1,0 1 1,0-1-1,1 9 1,0-15-40,1 1 0,-1 0 0,1 0 0,0-1 0,0 1-1,-1 0 1,1-1 0,0 1 0,0-1 0,0 1 0,1-1 0,-1 0 0,0 1 0,0-1 0,1 0 0,-1 0 0,1 0 0,-1 0 0,1 0-1,-1 0 1,1 0 0,0-1 0,-1 1 0,1 0 0,0-1 0,0 0 0,-1 1 0,1-1 0,0 0 0,0 0 0,0 0 0,-1 0-1,1 0 1,2-1 0,9 1-28,0-1 0,0-1 0,-1 0 0,1-1 0,-1 0 0,23-9 0,-18 6-394,0 0 0,27-4 0,-43 10 398,0 0 1,0 0-1,-1 0 0,1 0 1,0 0-1,-1 0 1,1 0-1,0 0 1,0 0-1,-1 0 0,1 0 1,0 0-1,-1 1 1,1-1-1,0 0 1,-1 0-1,1 1 0,0-1 1,-1 1-1,1-1 1,-1 0-1,1 1 0,0-1 1,-1 1-1,1-1 1,-1 1-1,0 0 1,1-1-1,-1 1 0,1 0 1,-1-1-1,0 1 1,0 0-1,1-1 1,-1 1-1,0 0 0,0-1 1,0 2-1,1 39 302,-1 4 431,0-43-684,0-1-1,0 0 1,1 1-1,-1-1 0,0 0 1,1 1-1,-1-1 1,1 0-1,-1 0 1,1 0-1,0 1 1,-1-1-1,1 0 1,0 0-1,0 0 1,0 0-1,0 0 0,0 0 1,0 0-1,0-1 1,0 1-1,0 0 1,1 0-1,1 0 1,4 1 15,1 0 0,0-1 0,-1 0 0,1 0 0,0 0 0,0-1 0,0 0 0,0-1 0,-1 0 0,1 0 0,0-1 0,0 0 0,-1 0 0,1-1 0,9-4 0,-12 4-72,0 1 0,-1-1 0,0 1 1,1-1-1,-1-1 0,0 1 0,0 0 1,-1-1-1,1 0 0,-1 0 0,0 0 1,0 0-1,0-1 0,-1 1 0,1-1 0,-1 0 1,0 1-1,0-1 0,-1 0 0,1 0 1,-1 0-1,0 0 0,-1-1 0,1-4 1,-6-47-262,5 56 270,0-1 1,-1 0-1,1 0 1,0 1-1,-1-1 0,1 0 1,-1 1-1,0-1 1,1 1-1,-1-1 0,0 0 1,0 1-1,0 0 0,0-1 1,0 1-1,0 0 1,-1-1-1,1 1 0,0 0 1,-1 0-1,1 0 0,-1 0 1,1 0-1,-1 0 1,1 1-1,-1-1 0,0 0 1,1 1-1,-4-1 0,35 15-57,-21-12 74,0-1-1,1 0 1,-1-1-1,0 0 1,1 0-1,-1-1 1,0 0-1,13-3 1,-17 2-10,1 0-1,-1-1 1,0 1 0,0-1-1,0 0 1,0-1-1,0 1 1,-1-1 0,1 0-1,-1 0 1,0 0 0,0 0-1,0-1 1,4-7-1,-1 1-31,-3 7 12,-1-1 1,0 1-1,0-1 0,0 0 0,-1 0 1,1 0-1,-1-1 0,0 1 1,1-9-1,-25 24-204,14-2 283,-1 0 0,1 1 1,1 0-1,0 0 0,0 1 0,1 0 1,0 0-1,1 0 0,0 1 0,1-1 1,0 1-1,0 0 0,1 1 1,-2 15-1,4-22-51,1 0 1,-1 0-1,1 0 0,0 0 1,1 0-1,-1 0 0,1 0 1,0 0-1,0 0 1,1-1-1,-1 1 0,1 0 1,0-1-1,0 1 0,0-1 1,1 0-1,0 1 0,0-1 1,0 0-1,0-1 1,1 1-1,-1-1 0,1 1 1,0-1-1,0 0 0,0 0 1,0-1-1,1 1 1,-1-1-1,1 0 0,-1 0 1,1-1-1,0 1 0,0-1 1,8 1-1,-12-1-140,1-1-1,0 1 1,0-1 0,-1 1-1,1-1 1,0 0-1,0 0 1,0 1 0,-1-1-1,1-1 1,0 1 0,0 0-1,-1 0 1,1-1-1,0 1 1,0-1 0,-1 1-1,1-1 1,0 0-1,-1 0 1,1 0 0,-1 0-1,1 0 1,-1 0 0,1 0-1,-1 0 1,0 0-1,1-1 1,-1 1 0,0-1-1,1-1 1,-1-1-716,0 0 1,0 0 0,0 0-1,-1-1 1,0 1-1,1 0 1,-2-1-1,1 1 1,0 0-1,-1 0 1,0-1-1,0 1 1,-1-4 0,-11-29-8474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49:09.7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15855,'0'0'8456,"65"4"-8840,-20-4-3460,11 0-8840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3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13677,'0'0'6657,"-1"11"-5435,1-2-1046,0-1 0,1 0 0,0 0-1,0 1 1,1-1 0,-1 0 0,2 0-1,-1 0 1,1-1 0,1 1 0,-1-1-1,9 13 1,4 2 28,0-1-1,2 0 1,23 21-1,-35-37-162,0 1 0,1-1 0,-1 0 0,1-1-1,0 0 1,0 0 0,0 0 0,0-1 0,1 0 0,-1 0 0,1-1 0,0 0 0,0-1-1,0 1 1,8-1 0,-14-1-21,0-1 0,0 1 0,0-1 0,-1 1-1,1-1 1,0 0 0,-1 0 0,1 0 0,0 0 0,-1 0-1,1 0 1,-1-1 0,0 1 0,1 0 0,-1-1 0,0 1-1,0-1 1,0 1 0,0-1 0,0 0 0,0 1 0,0-1-1,-1 0 1,1 0 0,-1 1 0,1-1 0,-1 0 0,1 0-1,-1-3 1,4-65 684,-4 61-476,0 2-114,-1 0 1,0 0-1,0 0 0,0 0 0,-1 0 1,0 0-1,0 0 0,-1 1 0,0-1 0,0 1 1,0 0-1,-1 0 0,0 0 0,0 0 1,-1 1-1,1 0 0,-1 0 0,-1 0 1,-8-7-1,7 5-380,13 5-2696,15 4-4794,-17-1 6446,6 1-4691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49:10.1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15855,'0'0'945,"2"12"42,25 136 1647,12 85-714,-14 65 69,41 304 250,-52-529-2587,3-1 0,3-1 1,4-1-1,2 0 0,3-2 1,43 71-1,-53-108-885,1-1 0,2-1-1,1-1 1,49 46 0,18-2-4500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49:10.7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1 9801,'0'0'3326,"-2"8"-1959,-50 205 4114,34-115-3708,-9 142 0,19-41-773,8 1 0,48 363 0,-40-506-1119,2 11-801,26 91 0,-28-144-762,-5-13-3870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49:11.2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54 12556,'0'0'3342,"15"0"-2152,349-27 920,-78 2-1273,457 24-474,-425 15-2845,-154-8-3684,-98-5 1431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49:12.4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0 5285,'0'0'15513,"-1"9"-14429,-1-1-827,-2 11 198,0 0 0,1 0 0,2 0 0,0 35 0,1-50-413,0 0 1,1 0 0,-1 0-1,1 0 1,0 0 0,0-1-1,0 1 1,0 0 0,1 0-1,0-1 1,0 1 0,0-1-1,0 1 1,0-1 0,1 0-1,-1 0 1,1 0 0,0 0-1,0 0 1,0-1 0,0 0-1,0 1 1,1-1 0,-1 0-1,1 0 1,0-1 0,-1 1-1,1-1 1,0 0 0,0 0-1,5 1 1,5-1-10,0 0 0,0-1-1,0 0 1,0-1 0,0-1 0,0 0 0,0-1-1,0 0 1,-1-1 0,1-1 0,-1 0 0,24-14 0,-3-1-113,-2-2 0,0-1 0,42-39 0,-74 62 88,0-1 0,1 1 0,-1-1 0,0 1 0,1 0 0,-1-1 0,0 1 0,1-1 0,-1 1 0,1 0 0,-1-1 0,0 1 0,1 0 0,-1 0 0,1-1 0,-1 1 0,1 0 0,-1 0 0,1 0 0,-1 0 0,1-1 0,-1 1 0,1 0 0,-1 0 0,1 0 0,-1 0 0,1 0 0,-1 0 0,1 0 0,0 1 0,0 14 447,-1-14-422,0 0 1,-1 0-1,1 0 0,0 0 0,0 0 0,0 0 0,0 0 0,0 0 0,0 0 0,0 0 0,0 0 0,0 0 0,0 0 0,1 0 0,-1 0 0,0 0 1,1 0-1,-1 0 0,0 0 0,1-1 0,0 1 0,-1 0 0,1 0 0,-1 0 0,1 0 0,0-1 0,0 1 0,-1 0 0,1-1 0,0 1 0,1 0 0,12 0 18,0-1-1,1 0 0,-1-2 0,-1 1 1,1-2-1,0 0 0,0-1 0,-1 0 1,19-8-1,-17 5-404,1 2-1,0 0 1,0 1 0,1 0 0,31-2 0,-47 6 348,-1 0-1,1 0 1,-1 0 0,1 1 0,-1-1 0,1 0 0,-1 0 0,1 0 0,-1 0 0,1 1-1,-1-1 1,1 0 0,-1 0 0,1 1 0,-1-1 0,1 0 0,-1 1 0,0-1 0,1 1 0,-1-1-1,0 0 1,1 1 0,-1-1 0,0 1 0,0-1 0,1 1 0,-1-1 0,0 1 0,0-1 0,0 1-1,0 0 1,0 24-73,-14 23 140,9-36-191,3-7-142,0 0 0,-1 0 0,1 0 0,-1-1 0,0 1 0,0-1 0,-5 6 0,8-10 174,0 0 0,0 0 0,0 0 0,0 0 1,0 0-1,0-1 0,0 1 0,0 0 0,0 0 0,0 0 0,0 0 0,0 0 1,0 0-1,0 0 0,0 0 0,0-1 0,0 1 0,0 0 0,0 0 1,0 0-1,0 0 0,0 0 0,0 0 0,0 0 0,0 0 0,0-1 0,0 1 1,0 0-1,0 0 0,0 0 0,0 0 0,0 0 0,0 0 0,0 0 0,0 0 1,0 0-1,-1 0 0,1 0 0,0-1 0,0 1 0,0 0 0,0 0 0,0 0 1,0 0-1,0 0 0,0 0 0,-1 0 0,1 0 0,0 0 0,0 0 1,0 0-1,0 0 0,0 0 0,0 0 0,0 0 0,0 0 0,-1 0 0,1 0 1,0 0-1,0 0 0,0 0 0,0 0 0,0 1 0,0-1 0,0 0 0,0 0 1,0 0-1,-1 0 0,0-12-6180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49:12.8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59 224,'0'0'9994,"9"-49"-7752,-2 39 288,4 10-1313,1 0-1024,5 9-129,4 5-1153,5 6-4325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49:13.2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59 188 12556,'0'0'14905,"-1"5"-14388,1-4-511,0-1-1,-1 1 0,1-1 0,0 0 0,0 1 0,0-1 0,0 0 0,0 1 0,0-1 0,0 1 0,0-1 0,0 0 0,0 1 0,0-1 0,0 1 0,0-1 0,0 0 0,0 1 0,0-1 0,0 0 0,0 1 0,0-1 0,1 1 1,-1-1-1,0 0 0,0 1 0,1-1 0,-1 0 0,0 0 0,0 1 0,1-1 0,-1 0 0,0 1 0,1-1 0,-1 0 0,0 0 0,1 0 0,-1 1 0,0-1 0,1 0 0,-1 0 0,0 0 0,1 0 0,-1 0 0,1 0 0,-1 0 0,0 0 1,1 0-1,-1 0 0,1 0 0,-1 0 0,0 0 0,1 0 0,-1 0 0,0 0 0,1 0 0,-1 0 0,1 0 0,0-1 0,36-22 71,-22 12-172,-1-1 0,0-1 0,18-23 0,-29 32 53,0-2 0,0 1 0,0 0 0,-1 0 0,0-1 0,0 1 0,-1-1 0,2-7 0,-3 11 30,1 1-1,-1-1 1,0 1-1,0 0 0,0-1 1,0 1-1,0-1 1,0 1-1,0 0 1,0-1-1,-1 1 1,1-1-1,0 1 0,-1 0 1,0-1-1,1 1 1,-1 0-1,1 0 1,-1 0-1,0-1 0,0 1 1,0 0-1,0 0 1,0 0-1,0 0 1,0 0-1,0 0 1,0 1-1,0-1 0,-1 0 1,1 0-1,0 1 1,0-1-1,-1 1 1,1-1-1,0 1 1,-3-1-1,-3 1 39,0 0 0,0 0 0,-1 1 0,1 0 0,0 0 0,0 1 0,0-1 0,0 2 0,0-1 0,0 1 0,1 0-1,-1 0 1,1 1 0,0 0 0,0 0 0,0 0 0,0 1 0,1 0 0,0 0 0,0 0 0,0 1 0,1 0 0,0 0 0,0 0 0,0 0 0,1 0 0,-1 1 0,2 0 0,-1 0 0,1-1 0,0 2 0,0-1 0,1 0 0,0 0 0,1 0 0,-1 13-1,2-16-5,0-1-1,0 0 0,0 0 0,1 0 0,-1 0 0,1 0 1,0 0-1,-1 0 0,1 0 0,1-1 0,-1 1 0,0-1 0,1 1 1,-1-1-1,1 0 0,-1 0 0,1 0 0,0 0 0,0-1 1,0 1-1,0-1 0,0 0 0,0 0 0,1 0 0,-1 0 0,0 0 1,1-1-1,6 1 0,2 0-31,0 1 1,0-2 0,0 0-1,0 0 1,0-1-1,0-1 1,12-2 0,-13 0-329,-1 0 0,-1 0 1,1-1-1,-1 0 0,1 0 0,-1-1 1,-1-1-1,1 1 0,-1-1 1,10-11-1,-3 1-1888,-1-1 0,0 0 1,20-37-1,1-12-5074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49:13.7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140 0 14478,'0'0'2648,"-9"5"-609,2-2-1711,1 1 0,-1 0 0,1 0 0,0 1 0,1 0 0,-1 0 0,1 0 0,0 1 0,0-1 0,1 1 0,-1 0 0,1 1-1,1-1 1,-1 1 0,-4 13 0,-2 9 246,1 0 0,2 1-1,0-1 1,2 1 0,-1 36 0,6 158-336,2-108-86,-2 45 425,0-159-465,6-65 402,-5 22-622,4 0-190,3-40-2021,35-152 0,-38 212 2214,2 0 1,0 0-1,1 1 1,2-1-1,0 2 1,0 0 0,2 0-1,1 1 1,0 0-1,1 1 1,1 1-1,19-17 1,-32 31 147,0 0 0,0 1 0,1-1 0,-1 1 0,0 0 0,1 0 0,-1 0 0,1 0 0,-1 0 0,1 1 0,-1-1 0,1 1 0,0 0 0,-1 0 0,1-1 0,3 2 0,-5-1 37,-27 36-283,13-10 723,1 0-1,1 0 1,1 1-1,2 1 1,1 0-1,-8 56 1,5 175 1857,10-233-2566,-1-36 756,-11-133-606,-11 15-1013,23 128 1047,0-1-1,0 1 1,0 0-1,0-1 1,0 1 0,0 0-1,0 0 1,1-1-1,-1 1 1,0 0-1,0 0 1,0-1-1,0 1 1,0 0-1,0 0 1,1-1-1,-1 1 1,0 0-1,0 0 1,0 0-1,1-1 1,-1 1-1,0 0 1,0 0-1,1 0 1,-1 0-1,0-1 1,0 1-1,1 0 1,-1 0-1,0 0 1,0 0-1,1 0 1,-1 0 0,0 0-1,0 0 1,1 0-1,-1 0 1,0 0-1,1 0 1,-1 0-1,0 0 1,0 0-1,1 0 1,-1 0-1,0 0 1,0 0-1,1 1 1,-1-1-1,0 0 1,0 0-1,1 0 1,-1 1-1,15 6-82,-14-7 77,21 12 2,2-1 0,-1-1 0,34 9 0,-45-16 22,0 0 0,0-1 0,1 0 0,-1-1 0,1 0 0,-1-1 0,1-1 0,23-3-1,-31 3-2,0-1-1,-1 0 0,1 1 1,-1-1-1,0-1 0,1 1 0,-1-1 1,0 1-1,0-1 0,-1 0 1,1-1-1,-1 1 0,1-1 1,-1 1-1,0-1 0,-1 0 0,1 0 1,0 0-1,-1-1 0,0 1 1,0 0-1,-1-1 0,1 0 0,-1 1 1,0-1-1,1-6 0,-2 10-11,-1 0 0,1 0 0,-1-1 0,1 1 0,-1 0-1,1 0 1,-1 0 0,0 0 0,0 0 0,1 0 0,-1 0 0,0 0-1,0 0 1,0 1 0,0-1 0,0 0 0,0 0 0,0 1 0,0-1-1,0 1 1,-1-1 0,1 1 0,0-1 0,0 1 0,0 0 0,-1 0-1,1-1 1,0 1 0,0 0 0,-1 0 0,1 0 0,0 0 0,0 1-1,-1-1 1,1 0 0,0 0 0,-2 1 0,-4 0-14,1 0 0,-1 0 0,1 1 1,-1-1-1,1 1 0,-7 4 0,5-2 13,0 1 1,1 0-1,-1 0 0,1 1 0,1 0 1,-8 7-1,12-10 4,-1 0 0,1 0 0,0 1 0,-1-1 1,2 0-1,-1 1 0,0-1 0,1 1 0,-1 0 0,1-1 0,0 1 0,1 0 1,-1 0-1,1 0 0,-1 0 0,1 5 0,1-8-22,-1 0 0,0 0 0,1 0 0,-1 0-1,1 0 1,-1 0 0,1 0 0,0 0 0,0 0 0,-1 0 0,1 0 0,0-1-1,0 1 1,0 0 0,0-1 0,0 1 0,0 0 0,0-1 0,0 1 0,0-1-1,0 1 1,0-1 0,0 0 0,0 1 0,0-1 0,0 0 0,1 0-1,-1 0 1,1 0 0,44 2-1631,-36-2 965,8-1-1192,0-1-1,0 0 1,0-1 0,-1-1 0,1-1 0,-1-1 0,17-7 0,6-5-3497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49:14.9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166 315 6086,'0'0'16122,"-8"-3"-14345,5 1-1668,-1 1 1,1 0-1,-1 0 0,1 0 0,-1 0 0,0 0 0,1 1 0,-1 0 0,0 0 0,1 0 0,-1 0 0,0 1 1,1-1-1,-1 1 0,0 0 0,-3 1 0,0 1 54,1 0-1,-1 0 1,1 0-1,0 1 1,0 0 0,0 0-1,0 1 1,1 0-1,-7 6 1,10-9-136,0 0 0,-1 0 0,1 0 0,1 1 0,-1-1 0,0 0 0,0 1 0,1-1 0,0 1 0,-1-1 0,1 1 0,0 0 0,0-1 0,0 1 0,1 0 0,-1 0 0,1 0 0,0-1 0,-1 1 0,1 0 0,0 0 0,1 0 0,-1 0 0,0 0 0,1 0 0,0-1 0,-1 1 0,3 4 0,-1-4-39,1 0 1,0 0-1,-1 0 0,1-1 1,0 1-1,0-1 1,0 0-1,0 0 0,1 0 1,-1 0-1,1 0 1,-1-1-1,1 0 0,-1 1 1,1-1-1,0-1 1,0 1-1,-1 0 0,1-1 1,7 0-1,3-1-345,-1 0 1,1-1-1,-1-1 0,0 0 0,0 0 0,0-2 1,0 1-1,0-2 0,-1 0 0,0 0 1,0-1-1,-1 0 0,0-1 0,0-1 0,-1 0 1,0 0-1,11-13 0,5-8-923,-1-1 0,-1-2 0,-2 0-1,30-60 1,-46 82 1550,-1 0 0,0 0-1,-1-1 1,0 0-1,-1 0 1,0 0-1,2-24 1,-4 35-204,-1 1-1,0-1 0,0 0 1,0 0-1,0 1 1,0-1-1,0 0 1,0 0-1,-1 0 1,1 1-1,0-1 0,0 0 1,-1 0-1,1 1 1,0-1-1,-1 0 1,1 1-1,-1-1 1,1 0-1,-1 1 1,1-1-1,-1 1 0,1-1 1,-1 1-1,1-1 1,-1 1-1,0-1 1,1 1-1,-1 0 1,0-1-1,0 1 0,1 0 1,-1-1-1,0 1 1,0 0-1,1 0 1,-1 0-1,0 0 1,0 0-1,1 0 0,-1 0 1,0 0-1,0 0 1,0 0-1,1 0 1,-1 0-1,0 1 1,0-1-1,1 0 1,-1 1-1,0-1 0,0 1 1,-4 1 88,0 0 0,0 0 1,1 0-1,-1 1 0,1 0 1,0 0-1,-6 4 0,-2 7 184,0 0 0,1 1-1,1 0 1,0 1 0,1 0-1,1 1 1,0-1 0,1 1-1,1 1 1,-7 31 0,6-16-238,2 1 1,1-1 0,2 1 0,1 0-1,4 35 1,-4-68-89,1 0-1,0 0 1,0 0 0,0-1 0,0 1-1,0 0 1,0 0 0,1 0 0,-1 0 0,0-1-1,0 1 1,0 0 0,1 0 0,-1-1-1,0 1 1,1 0 0,-1 0 0,1-1-1,-1 1 1,1 0 0,-1-1 0,1 1-1,-1-1 1,1 1 0,0-1 0,-1 1-1,1-1 1,0 1 0,-1-1 0,1 0-1,0 1 1,0-1 0,-1 0 0,1 0-1,0 1 1,0-1 0,0 0 0,-1 0-1,1 0 1,0 0 0,0 0 0,0 0 0,0 0-1,1-1 57,0 0 0,0 1 0,0-1 0,0 0 0,0 0-1,-1 0 1,1 0 0,0-1 0,-1 1 0,1 0 0,-1-1 0,0 1-1,1-1 1,-1 0 0,0 1 0,1-3 0,6-12-24,-1-1 0,-1 0 0,-1 1 1,-1-2-1,0 1 0,-1-1 0,-1 1 0,0-1 0,-2 0 0,-1-23 1,1 41-46,0 0 0,0-1-1,0 1 1,0-1 0,0 1 0,0 0 0,0-1 0,0 1 0,0-1 0,0 1 0,0 0 0,0-1 0,0 1 0,0-1 0,0 1 0,0 0-1,0-1 1,-1 1 0,1 0 0,0-1 0,0 1 0,-1 0 0,1-1 0,0 1 0,0 0 0,-1-1 0,1 1 0,0 0 0,-1 0 0,1-1 0,0 1-1,-1 0 1,1 0 0,0 0 0,-1 0 0,1-1 0,0 1 0,-1 0 0,1 0 0,-1 0 0,1 0 0,0 0 0,-1 0 0,0 0 0,0 0 0,1 1 0,-1-1 0,0 1 1,1-1-1,-1 1 0,0-1 1,1 1-1,-1 0 0,1-1 0,-1 1 1,1 0-1,-1-1 0,1 1 0,-1 0 1,1-1-1,0 1 0,-1 0 0,1 0 1,0 0-1,0-1 0,-1 2 1,1 2 22,-1-1 0,1 1 0,0-1 0,0 0 0,0 1 0,0-1 0,1 1 0,-1-1 0,1 1 0,0-1 0,0 0 0,0 0 0,0 1 0,1-1 0,-1 0 0,1 0 0,0 0 0,0 0 0,0-1 0,0 1 0,0 0 0,1-1 0,-1 0 0,1 1 0,0-1 0,-1 0 0,1 0 1,0-1-1,5 3 0,-1-1 5,1 0 1,-1-1 0,0 0 0,0 0 0,1-1 0,-1 0 0,1 0 0,-1-1 0,1 0 0,-1-1 0,1 1-1,-1-1 1,9-2 0,-10 1-23,-1-1 0,0 1 1,0-1-1,0 0 0,-1 0 0,1-1 0,-1 1 0,1-1 0,-1 0 0,0 0 1,0 0-1,-1-1 0,0 1 0,1-1 0,-1 0 0,-1 0 0,1 0 0,-1 0 0,0-1 1,0 1-1,0-1 0,-1 1 0,1-12 0,-1 17-10,-1 0 1,0-1-1,0 1 0,0 0 1,0-1-1,0 1 1,0 0-1,0-1 0,0 1 1,0 0-1,0-1 0,0 1 1,-1 0-1,1 0 0,0-1 1,0 1-1,0 0 0,0-1 1,0 1-1,0 0 1,-1 0-1,1-1 0,0 1 1,0 0-1,-1 0 0,1-1 1,0 1-1,0 0 0,-1 0 1,1 0-1,0-1 0,0 1 1,-1 0-1,1 0 1,0 0-1,-1 0 0,1 0 1,0 0-1,-1 0 0,1 0 1,0 0-1,-1 0 0,1 0 1,0 0-1,-1 0 0,1 0 1,-20 11-78,-17 23 201,0 19 401,34-50-467,1 1 0,0 0-1,1 0 1,-1 0 0,1 0 0,-1 0 0,1 0 0,1 0-1,-1 0 1,0 1 0,1-1 0,0 0 0,0 6-1,1-9-45,-1 0-1,1 0 1,-1 0-1,1 0 1,-1 0-1,1 0 1,-1 0-1,1 0 1,0 0-1,-1 0 1,1-1-1,0 1 1,0 0-1,0 0 1,0-1-1,0 1 0,0-1 1,0 1-1,0-1 1,0 1-1,0-1 1,0 0-1,0 1 1,0-1-1,0 0 1,0 0-1,2 0 1,36 1 0,-28-2-89,2-1-174,0-1 0,0 0 0,-1-1 1,1 0-1,-1-1 0,0-1 0,0 0 0,0 0 0,-1-1 0,19-15 0,-9 7 226,-27 21 250,0 0 0,0 0 1,0 0-1,1 0 0,0 1 1,0 0-1,1 0 0,0 1 0,0-1 1,0 1-1,1 0 0,1 0 1,-1 0-1,-2 13 0,6-19-211,-1-1 1,1 1-1,-1-1 0,1 1 0,0-1 0,0 0 1,-1 0-1,1 1 0,0-1 0,0 0 0,0 0 1,0 0-1,0 0 0,1 0 0,-1 0 0,0 0 1,0 0-1,1 0 0,-1-1 0,0 1 0,1 0 0,-1-1 1,1 1-1,-1-1 0,1 0 0,-1 1 0,1-1 1,-1 0-1,1 0 0,-1 0 0,1 0 0,-1 0 1,1 0-1,1-1 0,6 1 11,0-1 0,0 0 0,0 0 0,15-4 0,-16 1-72,1 0 1,0-1-1,-1 1 0,0-2 1,0 1-1,0-1 0,-1 0 0,0-1 1,0 0-1,-1 0 0,9-11 1,18-19 46,-29 36 23,0 0 0,0 0 0,0 1 0,0-1-1,1 1 1,-1 0 0,0 0 0,0 0-1,0 0 1,1 1 0,-1 0 0,4 1 0,8 0 7,5 1-18,0-2 0,1-1-1,-1-1 1,27-4 0,-44 4-6,0 1 0,0-1-1,0 0 1,0 0-1,0 0 1,0 0 0,-1-1-1,1 1 1,0-1-1,-1 0 1,1 0 0,-1 0-1,0-1 1,0 1-1,0-1 1,0 0 0,0 0-1,-1 0 1,1 0-1,-1 0 1,0-1 0,0 1-1,0-1 1,0 1-1,0-1 1,-1 0 0,0 1-1,0-1 1,0 0-1,1-7 1,-2 9-2,0 1-1,0 0 1,0-1-1,0 1 1,0 0-1,-1 0 1,1-1 0,0 1-1,-1 0 1,1-1-1,-1 1 1,1 0-1,-1 0 1,1 0 0,-1 0-1,0 0 1,0 0-1,1 0 1,-1 0-1,0 0 1,0 0 0,0 0-1,-2-1 1,0 0-6,0 1 0,0 0 0,0 0 0,0 0 0,0 0 0,0 0 0,0 1 0,0-1 0,0 1 0,-3 0 0,-3 0-8,1 1 1,-1 0-1,1 0 0,0 1 0,0 0 0,0 0 0,-10 4 0,9-1 35,1-1-1,0 2 0,0-1 0,0 1 1,1 0-1,0 0 0,0 1 1,-7 9-1,11-12 0,0 0 0,0 0 1,0 1-1,1-1 0,-1 1 1,1 0-1,0-1 0,1 1 1,-1 0-1,1 0 0,0 0 1,0 0-1,0 1 0,1-1 1,0 0-1,1 10 0,0-12-18,0 0-1,0 0 1,0-1-1,0 1 1,1 0-1,-1 0 0,1-1 1,0 1-1,0 0 1,0-1-1,0 0 1,1 0-1,-1 1 1,0-1-1,1-1 0,0 1 1,-1 0-1,1-1 1,0 1-1,0-1 1,0 0-1,0 0 1,6 2-1,-1-1-443,1 0 0,0 0 0,0-1 0,0 0 0,0-1-1,0 0 1,12-1 0,-20 1 143,1 0 0,0-1 0,-1 1 0,1-1 0,-1 1 0,1-1 0,-1 0 0,0 0-1,1 1 1,-1-1 0,0 0 0,1 0 0,-1 0 0,0-1 0,0 1 0,0 0 0,0 0 0,0 0 0,0-1-1,0 1 1,0-1 0,-1 1 0,1-1 0,0 1 0,-1-1 0,1 1 0,-1-3 0,11-31-8397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49:15.2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0 21172,'-27'0'4228,"5"0"-1153,15 0-1890,2 0-704,5 4-385,10 1-64,12 0-321,3-5-1697,4 0-3875,5-9-11083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43:31.6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93 172 6022,'-10'1'2103,"-70"7"-656,78-8-705,24 0-267,105-23-242,-89 15-225,1 1 0,44-2-1,484 29 1451,-131 2 453,-323-21-1795,1660-19 2618,-1023-56-1958,7 1-137,-692 70-1069,73-4 1183,-66 6-7648,-97 1 2732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4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40 6919,'17'-25'5734,"-7"10"2645,-14 36-5490,-14 21-2343,-1 0 0,-2 0 0,-41 60-1,-11 19 150,65-111-3714,13-27-4721,0-3 3573,-2-7-2421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44:24.2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 0 8488,'0'0'10970,"-6"8"-10617,-3 7 27,1 1 0,0 1 0,1-1 1,1 1-1,0 0 0,1 1 0,1-1 0,-2 23 1,1 372 1493,6-378-1821,1-14 204,0 0 1,2 0 0,10 36-1,-14-59-2951,-1 1 2198,1 0 0,0 1-1,0-1 1,-1 0 0,0 0 0,1 0-1,-1 0 1,0 1 0,1-1-1,-1 0 1,0 1 0,0-1 0,-1 1-1,1-1 1,0 1 0,0-1-1,-3-1 1,-8-9-3684,-4-3-1559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44:24.6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1 9769,'0'0'7912,"-4"11"-7063,1 1-755,0-1 0,0 1 0,1 0 0,1 0 0,0 0 0,1 0 1,0 0-1,0 0 0,2 1 0,3 19 0,11 35 472,-14-49-315,2 0 0,0 0 0,1 0-1,1-1 1,1 1 0,0-2 0,14 24 0,-20-38-155,0 0-1,0-1 0,0 1 1,1-1-1,-1 1 1,0-1-1,1 1 0,-1-1 1,1 0-1,-1 0 1,1 0-1,0 0 0,0 0 1,-1 0-1,1 0 0,0 0 1,0-1-1,0 1 1,0-1-1,0 1 0,0-1 1,0 0-1,-1 0 1,1 1-1,0-2 0,0 1 1,0 0-1,0 0 1,0-1-1,0 1 0,0-1 1,0 1-1,0-1 0,0 0 1,-1 0-1,1 0 1,0 0-1,-1 0 0,3-2 1,1-1 115,0-1 0,0 1 1,-1-1-1,1 0 0,-1-1 0,-1 1 0,1-1 1,-1 0-1,0 0 0,4-9 0,15-53 624,-14 40-560,1 0 1,20-41-1,-24 60-499,0 0 0,1 1 1,0-1-1,0 2 0,1-1 0,0 1 0,0 0 1,1 0-1,-1 0 0,1 1 0,14-7 0,-17 10-1321,0 1 0,0-2 0,-1 1 0,1 0 0,-1-1 0,6-6 0,-3-4-6020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44:57.8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1 9033,'0'0'6480,"-6"8"-6133,0 7-335,0 0-1,1 0 0,1 0 0,1 1 1,0 0-1,1-1 0,0 1 1,1 25-1,1 139 460,2-59-2139,-5-41-3685,2-65 2347,-3-5-2311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44:58.1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1 9001,'0'0'1313,"-4"9"37,-1 14-935,0 0 1,1 0-1,1 1 0,0 43 0,12 106 616,-8-165-954,-1 0 22,0 0-1,1 0 1,0-1 0,1 1 0,-1 0 0,1-1 0,1 1-1,0-1 1,0 1 0,0-1 0,1 0 0,8 12 0,-11-18-48,0 0 0,0 0 0,0-1 0,1 1 0,-1 0 1,0-1-1,0 1 0,0-1 0,0 1 0,1-1 0,-1 0 0,0 1 1,0-1-1,1 0 0,-1 0 0,0 0 0,1 0 0,-1 0 1,0 0-1,0-1 0,1 1 0,-1 0 0,0 0 0,0-1 1,0 1-1,1-1 0,-1 1 0,0-1 0,0 0 0,0 1 1,0-1-1,0 0 0,2-2 0,30-34 514,-31 34-510,15-20-148,111-160 450,-107 148-2894,27-61 0,-23 33-2977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45:03.5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0 259 9993,'0'0'2162,"6"2"-1820,19 3 42,1-1 0,0-1 0,0-1 0,-1-1 0,53-5 0,-49 3-147,98-6 771,160-5 114,-141 13-997,0-7-1,167-28 1,-95-5-93,367-61 10,-390 76-28,203 0-1,140 27 13,506-16 263,38-3 256,-429 77-434,50 1 141,-656-61-166,290-8 1125,-332 7-1562,28-4 1203,-25-2-1883,-19-4-3147,-5 3-1123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45:21.0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5667 572 10570,'-13'0'-27,"4"-1"111,-1 0 0,1 0-1,0-1 1,0 0-1,-1-1 1,1 0 0,1 0-1,-1-1 1,0 0 0,1 0-1,-11-8 1,-24-23 106,26 21-179,0 0 0,-1 1 0,0 1 0,-1 0 0,-1 2 0,-34-15 0,-10 8-26,0 4 1,0 1 0,-88-3-1,4 0 180,-169-32 715,-270-29-479,515 71-392,-902-100 73,795 70-34,-359-22 0,69 77-143,0 32-27,357-38 114,30-4 95,1 4-1,0 3 1,1 3-1,1 4 1,2 4-1,0 3 1,2 3-1,1 3 1,-104 72-1,140-83-133,10-7 146,1 0 0,1 2 0,-27 27 0,47-41-71,-1 0 0,1 0 0,1 1 0,-1-1 0,1 2 0,1-1-1,0 0 1,0 1 0,0 0 0,1 0 0,0 0 0,1 0 0,0 0 0,1 1 0,-1 16 0,3 4-29,2 0 1,1 0 0,1 0-1,2 0 1,1-1 0,1 0 0,2 0-1,0-1 1,2-1 0,1 0-1,23 32 1,-5-13-45,3-1 1,1-2-1,3-1 0,1-2 0,53 41 0,-6-13 28,3-4-1,121 65 1,-152-98 22,2-3 0,0-3 1,2-2-1,0-3 0,67 12 0,72-1 8,268 8 0,208-32-156,-434-9 25,146-9 81,565-90-1,-720 63 38,280-84 0,-402 87 0,-2-5 0,-2-5 0,-2-4 0,150-94 0,-236 129 23,-1 0 0,0-1 0,-1-1-1,-1-1 1,-1-1 0,0 0-1,16-25 1,-26 33-7,0-1 1,-1 1-1,-1-2 0,0 1 1,0-1-1,-1 1 0,0-1 1,-1 0-1,-1-1 0,0 1 1,0 0-1,-2-1 0,1 1 1,-1 0-1,-1-1 0,-3-13 1,1 14 25,0 1 0,-1 0 1,-1 0-1,0 1 1,-1-1-1,1 1 0,-2 0 1,0 1-1,0-1 1,-1 1-1,0 1 0,0 0 1,-16-13-1,-8-3 148,-1 1 0,-60-31 0,11 13 123,-1 5-1,-2 3 0,-138-34 0,-273-32-619,217 49-822,-4-22-3579,230 56 2509,-17-3-2835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45:27.6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1200 236 6278,'-9'-3'2002,"-58"-15"-923,23 7-958,0-2 1,1-2 0,1-1-1,-57-31 1,87 38-143,-1 0 0,0 1 0,-1 1 0,0 1 0,0 0 0,0 0 0,-1 1 0,0 1 1,0 1-1,0 0 0,-20-1 0,3 5-84,1 1 0,-1 2 0,1 1 0,0 1 0,0 2 0,1 1-1,-34 16 1,21-6 231,1 2-1,1 1 1,1 3-1,-45 36 0,74-52-108,0 1 0,0 1 0,1-1 0,1 2 0,-1-1 0,2 1 0,0 1 0,0-1 0,1 1 0,1 1 0,0-1 0,1 1 0,1 0 0,0 0 0,-3 21 0,4-15-14,2 0 0,0 0 0,1 0 0,2 1 0,0-1 0,0 0 0,2-1 0,1 1 0,0-1 0,15 34 0,2-7 22,2-1-1,2-1 1,2-1 0,2-1 0,2-2 0,2-1 0,1-2 0,42 35 0,-56-55 40,1-1 0,0-1 0,1-2-1,0 0 1,1-1 0,0-1 0,1-2 0,0 0 0,1-2 0,0 0 0,0-2 0,0-1 0,1-1 0,-1-1 0,1-2-1,0 0 1,-1-2 0,1-1 0,-1-1 0,0-1 0,0-2 0,0 0 0,-1-2 0,35-16 0,-15 0 17,0-2-1,-2-2 1,0-1 0,-3-3 0,0-1 0,-3-2 0,-1-2 0,-1-1-1,-2-1 1,-2-2 0,-2-1 0,-2-2 0,-2 0 0,23-59 0,-40 83-64,-1 0 0,-1 0 1,-1-1-1,-2 0 1,0 0-1,-1 0 1,0 0-1,-3-26 1,-1 34-15,0-1 0,-1 1 0,0 0 0,-1 0 1,-1 1-1,0-1 0,-1 1 0,0 0 0,-1 1 0,0-1 0,-1 1 0,-1 1 1,-14-16-1,7 10 1,-1 2 1,0 0 0,-2 0-1,1 2 1,-2 0 0,0 2-1,0 0 1,-29-11 0,19 12-22,0 1-1,-1 1 1,0 1 0,0 2 0,-49-2 0,28 7-230,0 2 0,0 2 0,0 2 0,1 3 1,0 2-1,1 3 0,-58 22 0,-68 38-3763,100-41-1057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45:36.5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72 9129,'0'0'624,"8"-2"-512,73-18-97,1 3 0,1 3-1,161-4 1,100 43 2,-76-1 356,714 60 198,16 4-211,5-71 634,-314-10-565,348-31-162,2-30-102,-468 66-139,6 0 7,-269-13-19,731 17 42,-22-30 72,-123 11 366,-270 8 485,-560-7-1970,-1-3 0,64-13 0,-75 7-2090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44:21.9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82 4260,'0'0'192,"51"-19"129,-22 9 191,5 2-160,5 0-63,1 1-353,0 2-577,-3-1 641,1 1-32,-5 0-256,-10 1-161,-5 0-3138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44:22.8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1174 4 5381,'0'0'7324,"-41"0"-5082,-16 1-1072,1 3-1,-71 13 0,104-14-691,0-2 1,0 0-1,0-2 1,-43-6-1,-36-2-25,70 9-441,-291-9 1594,194 4-1506,115 6-66,-1 0-1,1 0 1,-1 2 0,1 0 0,-1 0-1,-24 10 1,38-12-111,0-1-1,0 0 1,0 1 0,-1-1-1,1 1 1,0-1-1,0 1 1,0 0 0,0 0-1,0-1 1,0 1 0,0 0-1,0 0 1,0 0-1,0 0 1,1 0 0,-1 0-1,0 0 1,1 0 0,-1 1-1,1-1 1,-1 0-1,1 0 1,-1 0 0,1 1-1,0-1 1,0 0 0,0 0-1,-1 1 1,1-1 0,0 0-1,1 1 1,-1-1-1,0 2 1,1-2-322,0 1 1,0-1-1,0 1 0,0-1 1,0 0-1,0 1 0,0-1 1,1 0-1,-1 0 0,0 0 1,1 0-1,-1 0 0,1 0 0,-1-1 1,1 1-1,-1 0 0,1-1 1,0 1-1,-1-1 0,1 1 1,0-1-1,-1 0 0,1 0 1,0 0-1,2 0 0,15 0-4656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4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8072,'0'0'14504,"3"8"-13458,1-1-789,-1-1-1,1 1 0,0-1 0,0 0 1,1 0-1,0 0 0,0 0 0,0-1 1,1 0-1,0 0 0,0 0 0,0-1 1,1 0-1,12 6 0,43 17 313,18 10-1074,-30-5-8010,-38-24-1051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47:04.5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829 17 3748,'0'0'3106,"-8"0"-1750,-175-4 4210,31 0-3204,45 0-983,73 1-1085,0 1 1,0 2-1,0 2 0,0 1 0,-59 12 0,62-6-27,13-5-208,0 1 0,-30 13-1,47-18-565,31-27-5527,-26 24 4947,9-7-2346,0 1-1483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47:05.1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324 372 6278,'0'0'3934,"-8"1"-2973,0 0-574,0 0-1,0 0 1,0-1-1,0 0 1,-1 0-1,1-1 1,0 0-1,0 0 1,0-1-1,1 0 1,-1-1-1,0 0 1,1 0-1,-12-6 1,-22-20 134,1-1 0,-55-54 1,95 83-523,-1 1 0,0-1 0,1 1 0,-1 0 0,1-1 0,-1 1 0,1-1 0,-1 1 0,1-1 0,-1 1 0,1-1 0,-1 0 0,1 1 0,0-1 0,-1 1 0,1-1 0,0 0 0,0 1 0,-1-1 0,1 0 1,0 1-1,0-1 0,0 0 0,0 0 0,0 1 0,0-1 0,0 0 0,0 1 0,0-1 0,0 0 0,1 1 0,-1-1 0,0 0 0,0 1 0,1-1 0,-1 0 0,0 1 0,1-1 0,-1 0 0,0 1 0,1-1 0,-1 1 0,1-1 0,-1 1 0,2-1 0,35-14-88,-11 6 137,-2-4-495,-1-1 0,36-29 0,5-12-4762,-29 25 869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45:56.3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93 4452,'0'0'2782,"-9"2"-1587,-25 3 151,26-4 1809,32-8-887,62 3-853,-40 3-571,74-10-1,40-19-49,0 7-1,183-2 1,-326 26-716,0 0 0,-1 0 0,1 2 0,18 4 0,-73-9-2456,-17-2-5270,35 0 3842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45:56.8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60 6438,'0'0'1671,"-10"-4"-219,-25-7-513,10-2 828,14 0 3476,45 8-4181,49-3-779,0 3 0,0 4 0,0 4 0,0 4 0,0 2 0,93 25 0,-166-31-262,0 1 0,1 0 0,-1 1 0,-1 0 0,1 1 0,-1 0 0,0 0 0,0 1 0,8 8 0,-15-13-11,0 0 0,0 0 0,0 0 0,0 0 0,0 0-1,-1 0 1,1 0 0,-1 1 0,1-1 0,-1 0 0,0 1-1,0-1 1,0 1 0,0 0 0,0-1 0,-1 1 0,1 0-1,-1-1 1,0 1 0,0 0 0,0 0 0,0-1 0,0 1-1,-1 0 1,1 0 0,-1-1 0,0 1 0,1 0 0,-1-1-1,-1 1 1,1-1 0,0 1 0,0-1 0,-1 0 0,0 0-1,1 1 1,-1-1 0,0 0 0,0 0 0,-3 2 0,-9 7 148,-1 0-1,0-1 1,0-1 0,-1 0 0,-18 7 0,-90 29 427,86-32-356,-222 67 694,178-56-874,81-24-82,0 0 0,1 0 0,-1 0 0,0 0 0,0 0 0,0 1-1,0-1 1,1 0 0,-1 0 0,0 1 0,0-1 0,1 0 0,-1 1 0,0-1 0,0 1 0,1-1 0,-1 1 0,0-1 0,1 1 0,-1 0-1,1-1 1,-1 1 0,0 1 0,19 2-1679,37-5-1617,2-11-1273,8-10-2391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47:06.3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61 147 7944,'0'0'2557,"-9"4"-951,-2 0-1067,6-2-266,1-1 0,0 1 0,0-1 0,0 1 0,0 1-1,0-1 1,1 0 0,-5 4 0,23-14 3940,18-6-3507,-16 8-174,14-4-337,1 1 1,0 2-1,1 1 1,-1 2-1,1 1 1,50 2-1,-46 1-151,0-1-1,-1-2 1,1-1-1,70-19 0,-46 1 178,69-20 488,-113 38-561,-1 1 0,1 1 0,0 0-1,0 1 1,0 0 0,17 3 0,-30-1-121,0 0 1,0 0 0,1 0-1,-1 0 1,0 1-1,-1-1 1,1 1-1,0 0 1,0 1-1,-1-1 1,1 0 0,2 4-1,-4-4-28,0-1 1,-1 1-1,1 0 0,-1-1 1,1 1-1,-1 0 0,0 0 1,0 0-1,1 0 0,-2 0 1,1 1-1,0-1 0,0 0 0,-1 0 1,1 1-1,-1-1 0,1 0 1,-1 1-1,0-1 0,0 0 1,0 1-1,-1-1 0,0 4 0,0-4-185,0 0 0,0 0 0,-1 0 0,1 0 0,-1 0 0,0 0 0,1-1-1,-1 1 1,0-1 0,0 1 0,0-1 0,0 1 0,0-1 0,-1 0-1,1 0 1,0 0 0,0 0 0,-1-1 0,-3 2 0,-48 8-4462,20-9 500,-1-1-859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47:06.6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1 111 10634,'0'0'3902,"8"-7"-2135,7-6-1417,0 2 0,1 0 0,0 1 0,1 1 0,0 0 0,1 2 0,0 0-1,0 0 1,1 2 0,-1 0 0,1 2 0,31-4 0,-46 7-341,0 1 0,0-1 1,0 0-1,0 1 0,0 0 0,-1 0 1,1 0-1,0 0 0,-1 1 1,1 0-1,-1-1 0,1 1 0,-1 0 1,0 1-1,0-1 0,0 0 1,0 1-1,4 4 0,-3-1 3,0 0-1,0 0 1,0 0-1,-1 0 0,0 1 1,0-1-1,-1 1 1,0 0-1,2 12 1,-2-5 133,0-1 0,-1 1 1,-1-1-1,0 1 0,-1-1 1,0 1-1,-1-1 0,0 0 1,-1 0-1,-9 23 1,-4-7 220,0-1 1,-3-1-1,0 0 1,-1-1-1,-32 30 1,-44 57-1792,85-90-660,8-6-4110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50:16.3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341 0 737,'-2'4'865,"-14"-4"-225,-1 2-384,-4-1 1,-3 0-129,1-1-96,-4 0-32,-2 0 0,4 0 32,-4 0-160,-1 0-97,1 0 129,-6 0 64,1 0-1313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50:17.6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0 319 6022,'0'0'5365,"8"-4"-5312,4 0-39,0 0-1,1 1 0,-1 1 1,0 0-1,1 0 0,-1 1 1,1 1-1,0 0 0,22 4 1,71 7 746,78 12 1117,-69-9-1194,142 0 1,29 2 191,676 45 0,3-54-655,-715-7-210,190-13 177,-26 1 379,1294-40-335,-1548 45-222,168-6 13,580-39-17,391-48 700,-393 36-514,-481 9-103,-33 3-587,-387 51 392,4 1-501,-1-1 0,0 0 1,0 0-1,0-1 0,0 0 1,8-4-1,2-7-4965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50:26.0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2185 295 2659,'0'0'3512,"-6"-10"-2535,2 3-802,-1-1 0,0 1 0,0 0-1,0 0 1,-1 1 0,0 0 0,-1 0 0,1 0 0,-1 1-1,0 0 1,-14-7 0,-45-19 442,-2 4-1,0 3 1,-84-19 0,-219-20 530,290 54-1002,0 3 0,-125 8-1,156 3-72,1 1 0,-1 3 0,1 2-1,1 2 1,-63 26 0,41-9 125,1 4 0,-84 55 0,114-63-151,1 2 0,1 2 1,2 1-1,-61 71 0,83-87-21,2 0 1,0 1-1,1 1 0,0 0 0,1 0 1,1 1-1,1 0 0,1 0 0,0 1 1,1 0-1,1 0 0,1 0 0,1 0 1,0 0-1,2 1 0,0-1 0,1 1 1,1-1-1,1 0 0,0 0 0,2 0 1,0 0-1,1-1 0,1 0 0,10 20 1,0-8-15,1 0 1,2-1 0,1 0 0,1-2 0,1-1-1,1-1 1,46 37 0,20 5 44,100 58 0,-167-111-54,45 28 1,3-3 1,1-3-1,92 31 1,-108-49 26,0-2-1,0-3 1,1-2 0,1-3-1,71 1 1,-51-8 177,0-4 0,0-3 0,0-4 0,-1-3 0,85-25 1,-105 20-149,-1-3 1,-1-2-1,-1-2 1,-1-3-1,-1-2 1,-2-2-1,62-51 1,-57 36-42,-1-3 0,-2-2-1,-3-2 1,-2-2 0,49-79 0,-86 120-5,-1-1 1,-1 0-1,0-1 0,-2 1 1,0-2-1,-1 1 1,0 0-1,-1-1 0,-1 0 1,0-21-1,-3 26 3,0 0 0,-1 0 0,-1 0-1,0 0 1,0 0 0,-2 1 0,1-1 0,-2 1-1,0 0 1,0 0 0,-1 0 0,0 1 0,-1 0-1,-14-17 1,-2 1 28,-2 1 0,0 1 0,-2 2 0,-1 0-1,0 2 1,-62-35 0,44 34 81,-1 1-1,-1 2 1,-1 2 0,-59-12-1,-22 6 173,0 7 0,-248-1 0,327 17-434,-37-2-2034,-137 16 0,193-11-2474,13-2-3848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50:27.4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2178 74 9161,'-117'-25'209,"0"5"0,-2 6 0,0 4 0,0 6-1,0 5 1,-236 32 0,-23 45 150,292-56-146,2 4 1,-110 50-1,160-60 4,1 2 1,0 1 0,2 2-1,0 1 1,2 1-1,-44 44 1,60-53-205,1 1 0,1 0-1,0 0 1,1 1 0,1 0-1,-12 28 1,17-32-22,0-1 1,1 1-1,0 0 0,1 0 0,1 0 1,-1 1-1,2-1 0,0 0 0,0 0 1,5 24-1,-2-24 4,0-1 1,1 0 0,1-1-1,0 1 1,0-1 0,1 0 0,0 0-1,1-1 1,0 0 0,1 0-1,0 0 1,0-1 0,0 0-1,1-1 1,12 8 0,8 4 6,0-2 0,0 0 0,2-3 0,31 12 0,28 4 36,0-3-1,2-5 1,98 12-1,288 12 370,-425-43-313,612 11 1385,-526-23-1121,0-6-1,239-57 1,-266 42-227,147-60-1,-215 71-85,-1-1 0,-1-3 0,-2-1 0,0-2 1,-1-1-1,41-40 0,-66 55-1,-2-1 1,1-1-1,-2 0 0,0-1 1,0 0-1,-2-1 1,16-32-1,-23 42-24,1 0-1,-2 0 1,1 0 0,-1-1-1,1 1 1,-2 0-1,1-1 1,-1 1 0,0 0-1,0-1 1,-1 1-1,0-1 1,0 1-1,0 0 1,-1 0 0,0 0-1,0 0 1,0 0-1,-1 0 1,0 0 0,0 1-1,-1 0 1,1-1-1,-1 1 1,-9-9-1,-5-2 33,-1 1 0,0 0 0,-1 1 0,-1 2 0,0 0 1,-1 1-1,0 1 0,-45-14 0,10 8-43,0 3 0,-95-10 1,26 14-425,0 5 1,0 6-1,0 5 0,0 5 1,-156 37-1,74 0-2195,2 3-1127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5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7399,'0'0'4068,"2"-8"-1175,13-40 2355,-15 48-5159,0-1 0,0 1 0,0 0-1,0 0 1,0 0 0,0 0 0,0 0 0,0-1 0,0 1 0,0 0 0,0 0 0,0 0-1,0 0 1,0-1 0,0 1 0,0 0 0,0 0 0,1 0 0,-1 0 0,0 0 0,0 0-1,0-1 1,0 1 0,0 0 0,0 0 0,0 0 0,1 0 0,-1 0 0,0 0 0,0 0-1,0 0 1,0 0 0,0-1 0,1 1 0,-1 0 0,0 0 0,0 0 0,0 0 0,0 0-1,0 0 1,1 0 0,-1 0 0,0 0 0,0 0 0,0 0 0,0 0 0,1 0 0,-1 1-1,0-1 1,0 0 0,0 0 0,0 0 0,1 0 0,3 12 1155,-1 16-861,-3-18-231,0 44-91,2 1 1,13 85 0,-12-132-154,2-5-4398,1-17-3394,-6-5 1569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51:09.5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0 123 4612,'0'0'2472,"8"-3"-2269,5-1-28,1 0 0,0 1 0,-1 1 0,1 0 0,22 1 1,85 5-1,-25 0-163,260-33 231,-83 2 235,1104 23 1060,-215 60-1238,-848-45-83,1054 1 431,-1204-13-372,1290-23 309,212 1-38,-1073 24-552,1192-18-22,-101-45 133,-835 58 668,-778 13-1037,-54-5-1022,0-2 0,1 0 1,17 0-1,-22-4-3899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52:12.8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0 184 4901,'0'0'5413,"11"-4"-5328,2-1 48,0 1 0,0 1-1,0 0 1,0 1 0,0 0-1,1 1 1,-1 0 0,1 1-1,-1 1 1,0 0 0,1 1 0,-1 0-1,20 7 1,-1 5 267,1-2-1,0-1 1,1-2 0,0-1-1,0-2 1,1-1 0,35 0 0,208-15 473,96 3-193,-176 12 11,336-33 1,360-2-57,-399-6-528,-24 1-16,-107 44-63,-182-1-16,213-17 1,529 0 19,-713 16-27,183 10 69,82 3-16,0-42 211,-262-5-246,519-45 34,-520 61-58,417-3 7,-541 23-499,139 32-1,-99-15-7760,-97-19 1411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52:24.7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0 140 6054,'0'0'3427,"3"4"-3555,-1-2 126,0 0 1,0-1-1,0 1 1,0 0-1,1-1 0,-1 1 1,0-1-1,1 0 1,-1 0-1,1 1 1,-1-2-1,1 1 0,-1 0 1,1-1-1,5 1 1,53 2 9,-7 0 4,53 16 32,-52-8-77,-1-2 1,64 1-1,631-4 450,-335-36 26,-63 1-321,402 33 71,-181 4 228,-173-31-136,24-1-223,501-1 515,-309 2 832,-507 18-1278,1-6-1,120-26 0,-99 14-3,-116 20-67,0 1 0,0 1 1,18 1-1,-27 0-494,0 1-1,-1-1 1,1 1-1,-1 0 1,0 0 0,1 1-1,-1-1 1,0 1 0,0 0-1,0 0 1,0 0 0,0 1-1,5 3 1,1 5-6410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6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1 223 13164,'0'0'11708,"10"5"-10929,-4-2-727,1 1 67,-1 0 1,1-1-1,0 0 0,0-1 0,13 3 0,-17-4-86,-1-1-1,1 1 0,0-1 1,0 0-1,0 0 0,0-1 1,0 1-1,0-1 0,-1 1 0,1-1 1,0 0-1,0 0 0,-1 0 1,1 0-1,0-1 0,-1 1 1,1-1-1,-1 1 0,0-1 1,0 0-1,1 0 0,1-3 1,2-2 14,0-1-1,-1 1 1,0-1 0,0 0 0,-1-1 0,0 1 0,0-1 0,-1 0 0,0 1-1,2-17 1,-1-2 59,-2 0 0,0-35 0,-2 55-106,0 26-228,1 1 1,2-1-1,7 35 1,-8-46-127,1 1 1,-1-1-1,2 0 1,-1 0-1,1 0 1,0 0-1,1-1 1,-1 0-1,1 1 1,1-2-1,6 8 1,10-2-3822,-1-10-3635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6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4933,'0'0'18321,"49"4"-17072,-18-4-576,3 0-385,5-5-224,-1-7-32,-2 1 0,-1 0-672,-12 0-994,-7 4-672,-7 3-801,-20 4-6598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4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18804,'13'8'1248,"-4"12"-1096,1 7-80,6 16 344,4 3-224,3 11-416,-1 1-224,4 0-248,-2-3-752,-2-7 1144,-4-5-216,-4-10-256</inkml:trace>
  <inkml:trace contextRef="#ctx0" brushRef="#br0" timeOffset="1">0 335 16908,'25'-27'1800,"2"-2"-1296,8-5-384,1-4 1064,8-6-872,-1-5-63,-3 0-217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7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13229,'0'0'6406,"83"-1"-4324,-34-16-545,5-1-576,4-2-481,-4 0-319,-4 5-194,-10 2-1600,-3-1-2243,-11-3-5509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7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13196,'0'0'6449,"2"11"-5136,12 59-207,9 131-1,-23-201-1125,1 0 1,-1 0 0,0 0-1,0 0 1,0 0 0,0-1-1,0 1 1,1 0 0,-1 0-1,0 0 1,0 0 0,0 0-1,0 0 1,0 0 0,1 0-1,-1 0 1,0 0 0,0 0-1,0 0 1,0 0 0,0 0-1,1 0 1,-1 1-1,0-1 1,0 0 0,0 0-1,0 0 1,0 0 0,0 0-1,1 0 1,-1 0 0,0 0-1,0 0 1,0 0 0,0 1-1,0-1 1,0 0 0,0 0-1,0 0 1,0 0 0,1 0-1,-1 0 1,0 1 0,0-1-1,0 0 1,5-18-2967,-5-1-1167,0-5-1634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7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10410,'0'0'14157,"61"-36"-12972,-28 31-288,1 1-320,0-3-449,2-1 0,-2-2-128,-1-2-641,-8 3-768,-9-1-705,-5 3-576,-29 5-17938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8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57 12908,'0'0'10698,"71"3"-8840,-37-15-961,0-4-481,0 3-352,-3 2-96,-11 5-672,-2 4-642,-13 2-1344,-14 17-17329</inkml:trace>
  <inkml:trace contextRef="#ctx0" brushRef="#br0" timeOffset="1">0 284 12556,'0'0'9353,"74"-16"-7207,-45 4-449,0-1-1024,3 0-577,-3 3-64,-2 1-608,-2 1-1410,-1-2-1570,-8 0-2561,-4 0-3172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8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 6919,'0'0'11370,"-2"10"-9774,-19 64-769,-3-1 0,-3-1 0,-45 87 0,14-33-1097,74-188-12654,-10 24 3437</inkml:trace>
  <inkml:trace contextRef="#ctx0" brushRef="#br0" timeOffset="1">0 143 4484,'0'0'16656,"58"57"-15343,-40-39-416,5 3-288,-3-3-417,0 1-128,3-4-64,-1 2-897,-4-3-801,-2-2-864,0-4-2082,-3-2-2819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8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15567,'0'0'6085,"17"51"-5348,-16-17 32,5 5-417,-6 4-128,3-2 1,-3 0-1,2-4-96,2-6-128,1-8 32,1-7-64,3-8-737,-4-7-896,0-1-1506,1-8-3716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9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0 372 6086,'0'0'16207,"11"4"-14803,-10-4-1386,2 1 70,0 1 1,-1-1 0,1 0 0,0 0-1,0-1 1,0 1 0,0-1 0,0 1-1,-1-1 1,1 0 0,0 0 0,0 0 0,0-1-1,0 1 1,0-1 0,0 0 0,0 1-1,0-1 1,-1 0 0,1-1 0,0 1-1,-1 0 1,1-1 0,-1 1 0,1-1 0,-1 0-1,0 0 1,0 0 0,0 0 0,0 0-1,0-1 1,2-2 0,8-12 68,-1 0 0,-1 0 1,0-1-1,-1 0 0,-1-1 1,-1 0-1,-1 0 0,0-1 1,-1 1-1,-2-1 0,0 0 1,-1 0-1,0-1 0,-3-30 0,1 50-156,0-1 0,0 0-1,0 1 1,0-1 0,0 1-1,-1-1 1,1 0-1,0 1 1,-1-1 0,1 1-1,-1-1 1,0 1-1,1-1 1,-1 1 0,0-1-1,0 1 1,0 0 0,0 0-1,0-1 1,0 1-1,0 0 1,0 0 0,-1 0-1,1 0 1,-2-1-1,2 6-26,0-1 0,0 1 0,0 0-1,1-1 1,-1 1 0,1 0-1,0-1 1,0 1 0,0 0-1,1 4 1,-1-2 0,2 22 7,0-1 0,2 1 0,1-1 0,1 0 0,2-1 0,13 34 0,-19-55-197,0 0 1,1-1-1,-1 1 0,1-1 0,0 1 1,1-1-1,6 7 0,-9-10-296,1 1-1,0-1 1,0 0 0,-1 1-1,1-1 1,0 0 0,0 0-1,0 0 1,1-1 0,-1 1-1,0 0 1,4 0-1,9-1-6923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29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14414,'0'0'11242,"63"30"-10985,-38-31-129,4-8-96,0-1-289,-2-1-1696,-5 1-1955,-4-2-3683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30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13421,'0'0'10153,"46"60"-10025,-42-21-64,-2 3-64,0-1 33,-2-3-33,3-6-257,-3-5-736,2-9-736,-2-5-802,0-9-1857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30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7527,'0'0'12268,"65"-25"-10218,-37 13-481,12-1-448,-2 2-608,1 1-353,-1 1-128,-7 4-769,-8 1-960,-8-2-962,-10 1-2338,-5-2-3811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50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13763,'9'3'1904,"-2"7"-1167,4 13-313,0 8 2224,4 12-1896,5 3-232,9 9-464,3 5-248,5 2-392,0-3-552,-4-11 920,-5-8-200,-10-9-200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30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13389,'0'0'8263,"56"-21"-6725,-27 16-865,3 0-417,-1-3-224,3 2-128,-5-1-897,1-1-769,-10-3-1409,-2-3-2466,-7-3-4485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31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58 11435,'0'10'769,"-5"82"3206,1-61-2789,2 0 1,2-1-1,0 1 0,2 0 0,12 59 1,-14-90-1138,0 1 0,0 0 0,0-1 0,0 1 0,0-1 0,0 1 0,0 0 0,0-1 1,0 1-1,0-1 0,0 1 0,0-1 0,1 1 0,-1 0 0,0-1 0,0 1 0,1-1 0,-1 1 1,0-1-1,1 1 0,-1-1 0,1 0 0,-1 1 0,0-1 0,1 1 0,-1-1 0,1 0 0,-1 1 1,1-1-1,-1 0 0,1 0 0,0 1 0,-1-1 0,2 0 0,4-21 703,-1-39-494,-5 17-168,1 14 83,-1-1 0,-1 1 0,-2 0 0,-11-53 0,4 63-133,3 26-101,1 33-9,6-35 71,0-1-1,0 0 0,1 0 0,0 0 0,-1 0 0,2 0 0,-1 0 0,0 0 0,1 0 0,-1 0 0,1-1 0,0 1 0,1-1 1,4 6-1,-6-7 32,0-1 0,1 1 1,0-1-1,-1 0 0,1 0 1,0 0-1,0 0 0,0 0 1,-1-1-1,1 1 0,0 0 0,0-1 1,0 1-1,0-1 0,0 0 1,0 0-1,0 0 0,0 0 1,0 0-1,0 0 0,0 0 1,0-1-1,0 1 0,0-1 1,0 1-1,0-1 0,0 0 1,0 0-1,0 0 0,-1 0 0,1 0 1,2-2-1,5-4 75,0 0 0,-1-1 0,0 0 0,-1-1 0,1 0 1,-2 0-1,1 0 0,-1-1 0,7-16 0,-7 15-191,-1 0 0,0 0-1,-1-1 1,0 0 0,3-21 0,-7 81-27,-2-5 69,3 0 0,1-1 0,2 1 1,15 64-1,-18-103-279,0 0 0,0 0 0,0-1 0,0 1 0,1 0 0,0-1 0,0 1 0,0-1 0,0 1 0,1-1 0,-1 0 0,1 0-1,0 0 1,5 5 0,15 2-6699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36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11339,'19'-20'9853,"-19"20"-9748,1 1 0,0-1 0,0 1 0,0-1-1,0 1 1,-1 0 0,1-1 0,0 1 0,-1 0 0,1 0 0,0-1 0,-1 1 0,1 0 0,-1 0 0,1 0 0,-1 0-1,0 0 1,1 0 0,-1 0 0,0-1 0,0 1 0,1 0 0,-1 0 0,0 0 0,0 0 0,0 0 0,0 1-1,62 249 1076,-61-250-1423,-13-9-15566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36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15599,'0'0'10185,"52"-13"-9800,-21 4-129,7-1-192,-2-1 0,4 3-32,-6-1-32,0 7-608,0 0-994,-10 2-1056,-3 0-1090,-5 0-2818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36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5157,'0'0'9048,"0"9"-5530,-1 13-2499,2-1-1,0 1 0,1-1 0,2 1 0,0-1 0,13 41 0,-10-45-934,-5-12-55,-1-1 0,1 0-1,-1 0 1,1 1 0,1-1 0,-1 0-1,0-1 1,1 1 0,0 0 0,4 3 0,-6-37 2095,-4 19-2084,0 0 1,0 0-1,-2 0 0,1 0 0,-1 1 1,0 0-1,-1 0 0,-1 0 0,1 0 1,-1 1-1,-1 1 0,-15-16 0,19 23-78,8 5-48,18 7-62,-1-8-958,0-1 1,34-1-1,-32-2-2178,1-2 0,24-4-1,-14-1-1818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37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25 10570,'0'0'9129,"-7"-1"-7549,4 0-1515,0 0 0,0 1 0,1-1 0,-1 1 0,0 0 1,0 0-1,0 0 0,1 0 0,-1 0 0,0 1 0,0-1 0,1 1 0,-1 0 1,0 0-1,1 0 0,-1 0 0,1 0 0,-1 0 0,1 1 0,-1-1 1,1 1-1,0 0 0,0-1 0,0 1 0,0 0 0,0 0 0,0 1 0,1-1 1,-1 0-1,1 1 0,-1-1 0,1 1 0,0-1 0,-1 5 0,-2 1 205,1 1-1,1-1 0,0 1 0,0 0 1,0 0-1,1 0 0,1 0 1,0 13-1,0-20-246,0-1 0,1 0-1,-1 0 1,0 1 0,1-1 0,-1 0 0,1 0 0,0 0-1,-1 0 1,1 0 0,0 1 0,0-1 0,0 0 0,-1-1-1,1 1 1,0 0 0,0 0 0,0 0 0,1-1-1,-1 1 1,0 0 0,0-1 0,0 1 0,0-1 0,1 1-1,-1-1 1,0 0 0,0 1 0,1-1 0,-1 0 0,0 0-1,1 0 1,-1 0 0,0 0 0,0 0 0,1 0 0,-1-1-1,2 1 1,2-1 26,0 0 0,0 0 0,0 0-1,0 0 1,0-1 0,0 0 0,0 0-1,7-4 1,-2-3-14,0 0 0,-1 0-1,0-1 1,-1 0 0,0-1-1,-1 0 1,0 0 0,0 0-1,-1-1 1,-1 0 0,0 0 0,-1-1-1,4-13 1,-23 38-168,9 1-78,2 0 0,0 1 1,0 0-1,1-1 1,1 1-1,0 0 1,1 1-1,1 20 0,0-35 86,0 1 0,0 0 0,0-1 0,0 1 0,0 0 0,0 0 0,0-1 0,0 1 0,1 0 0,-1-1 0,0 1 0,0 0 0,1-1-1,-1 1 1,0-1 0,1 1 0,-1 0 0,1-1 0,-1 1 0,1-1 0,-1 1 0,1-1 0,-1 1 0,1-1 0,0 0 0,-1 1 0,1-1 0,0 0-1,-1 1 1,1-1 0,0 0 0,-1 0 0,1 0 0,0 1 0,-1-1 0,1 0 0,0 0 0,0 0 0,-1 0 0,1 0 0,0 0 0,-1-1 0,1 1-1,0 0 1,-1 0 0,1 0 0,0-1 0,1 0 0,32-17-5422,-16-3 1159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37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98 218 10794,'0'0'8899,"-6"10"-7692,2-4-1106,-50 91 1347,49-86-1259,-1 1 0,2-1 1,0 1-1,0 0 1,1 1-1,0-1 1,-1 19-1,4-30-187,0-1-1,0 0 1,0 1 0,0-1-1,0 1 1,0-1 0,0 1-1,0-1 1,0 0 0,0 1-1,0-1 1,0 1-1,0-1 1,1 0 0,-1 1-1,0-1 1,0 1 0,0-1-1,1 0 1,-1 1 0,0-1-1,1 0 1,-1 1 0,0-1-1,1 0 1,-1 0 0,0 1-1,1-1 1,-1 0 0,0 0-1,1 1 1,-1-1 0,1 0-1,-1 0 1,0 0-1,1 0 1,18-5-61,15-20-157,-23 12 203,0-1 0,-1 0-1,0 0 1,-1-1 0,-1 0-1,-1-1 1,0 0 0,-1 0-1,7-26 1,-16 41 2105,-4 9-1552,-6 9-225,11-12-120,-1 0 0,1 0 0,0 0 1,1 1-1,-1-1 0,-1 10 0,3-13-176,0 1 1,0-1-1,1 0 0,-1 1 1,0-1-1,1 0 0,0 1 0,-1-1 1,1 0-1,0 0 0,0 0 1,0 0-1,0 0 0,1 0 1,-1 0-1,0 0 0,3 2 0,-4-3-13,1-1-1,-1 1 1,1-1-1,-1 1 1,0-1-1,1 1 1,-1-1 0,1 1-1,-1-1 1,1 1-1,-1-1 1,1 0-1,0 1 1,-1-1-1,1 0 1,-1 1-1,1-1 1,0 0-1,-1 0 1,1 0-1,0 0 1,-1 1-1,1-1 1,0 0-1,-1 0 1,1 0-1,0 0 1,-1-1-1,1 1 1,0 0-1,-1 0 1,1 0-1,1-1 1,-1 0 4,0-1 1,0 1-1,0-1 0,0 1 1,0-1-1,0 1 1,0-1-1,0 0 1,-1 0-1,1 1 0,0-1 1,-1-3-1,8-73 114,-7 62-122,1-5-2,0-1-6,0 1 0,-1-1 0,-1 1 0,0-1 0,-2 1 0,-1-1 0,-1 1 0,-9-32 0,12 53 4,1-1-1,-1 1 1,1-1-1,-1 1 1,0-1-1,1 1 1,-1-1-1,0 1 0,1 0 1,-1-1-1,0 1 1,1 0-1,-1 0 1,0-1-1,0 1 0,1 0 1,-1 0-1,0 0 1,0 0-1,0 0 1,1 0-1,-1 0 1,0 0-1,0 1 0,1-1 1,-1 0-1,0 0 1,0 1-1,1-1 1,-1 0-1,0 1 0,1-1 1,-1 1-1,0-1 1,1 0-1,-1 1 1,1 0-1,-1-1 1,1 1-1,-1-1 0,1 1 1,-1 0-1,1-1 1,0 1-1,-1 0 1,1-1-1,0 1 0,0 0 1,-1 1-1,-1 79 496,0-47-112,1 0 0,1 0 0,2 0-1,12 59 1,-14-91-406,0 0-1,0-1 1,1 1-1,-1 0 1,1 0-1,-1 0 1,1 0-1,0 0 1,-1 0-1,1-1 1,0 1-1,0 0 1,1-1-1,-1 1 1,0-1 0,0 1-1,1-1 1,-1 1-1,1-1 1,-1 0-1,1 0 1,-1 0-1,1 0 1,0 0-1,0 0 1,0 0-1,-1-1 1,1 1-1,0-1 1,3 1-1,-4-1-289,-1-1-1,1 1 0,0-1 0,-1 0 1,1 1-1,-1-1 0,0 0 1,1 1-1,-1-1 0,1 0 1,-1 0-1,0 0 0,0 1 1,0-1-1,1 0 0,-1 0 0,0 0 1,0 1-1,0-1 0,0 0 1,0 0-1,0 0 0,0 0 1,-1 1-1,1-2 0,0-1-1229,0-13-4888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38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 11691,'0'0'9929,"10"3"-7927,1 0-1544,1-1-1,-1 0 0,1-1 0,-1 0 0,16-1 1,-23-1-377,0 1 0,0-1 1,0 1-1,0-1 0,0 0 1,0 0-1,-1-1 0,1 1 1,0-1-1,0 0 0,-1 0 0,0 0 1,1-1-1,-1 1 0,0-1 1,0 0-1,0 1 0,0-1 1,-1-1-1,1 1 0,3-7 1,-3 6-22,-1-1 0,0 1 0,0 0 1,-1-1-1,1 0 0,-1 1 0,0-1 1,0 0-1,0-6 0,-1 10-45,0-1 0,-1 1 0,1 0 0,0 0 0,-1 0 0,1 0 0,-1 0 0,1 0 0,-1 0 0,1 0 0,-1 0 0,0 0 0,0 0 0,1 0 0,-1 0 0,0 0 0,0 0 0,0 1 0,0-1 0,0 0 0,0 1 1,0-1-1,0 1 0,0-1 0,-1 1 0,1 0 0,0-1 0,0 1 0,0 0 0,0 0 0,-1 0 0,1 0 0,0 0 0,0 0 0,0 0 0,-1 0 0,1 0 0,0 0 0,0 1 0,0-1 0,-2 1 0,-2 0-14,0 1 1,1-1 0,-1 1 0,1 0-1,-1 0 1,1 0 0,0 1-1,0 0 1,0-1 0,0 1-1,0 1 1,1-1 0,-1 0-1,1 1 1,0 0 0,0 0 0,0 0-1,-4 9 1,4-8 33,0 1 0,1-1 0,0 1-1,-1 0 1,2 0 0,-1 0 0,1 0 0,0 0 0,0 0 0,1 1 0,-1-1-1,1 0 1,1 0 0,1 12 0,-1-16-23,1 0 0,-1 0 0,1 0 1,0 0-1,0 0 0,0 0 0,-1-1 0,2 1 0,-1-1 0,0 1 1,0-1-1,0 0 0,1 0 0,-1 0 0,0 0 0,1 0 1,-1 0-1,1-1 0,0 1 0,-1-1 0,1 1 0,-1-1 0,1 0 1,4-1-1,66-2-1298,-28-8-2106,-15-3-3247,12-7-10145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39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13485,'0'0'7004,"-1"11"-5921,-7 100 799,7-94-1525,1-1 1,1 1-1,1-1 0,0 1 0,7 24 1,-9-40-336,0 0 1,0 0-1,1-1 1,-1 1-1,0 0 1,0-1-1,1 1 1,-1 0-1,0-1 1,1 1-1,-1-1 1,1 1-1,-1 0 1,0-1-1,1 1 1,0-1-1,-1 1 1,1-1-1,-1 0 1,1 1-1,-1-1 1,1 0 0,0 1-1,-1-1 1,1 0-1,0 0 1,0 1-1,-1-1 1,1 0-1,0 0 1,-1 0-1,1 0 1,0 0-1,0 0 1,-1 0-1,1 0 1,0 0-1,-1 0 1,1-1-1,0 1 1,-1 0-1,1 0 1,0-1-1,-1 1 1,1 0 0,0-1-1,-1 1 1,1-1-1,-1 1 1,1-1-1,-1 1 1,1-1-1,-1 1 1,1-1-1,0 0 1,26-34 675,-21 25-661,40-56 82,-44 63-124,0 1 0,0-1 0,0 1 0,1-1 0,-1 1 1,1 0-1,-1 0 0,1 0 0,0 1 0,0-1 0,-1 0 0,1 1 0,0 0 0,1 0 0,-1 0 1,0 0-1,0 0 0,0 1 0,0-1 0,6 1 0,-7 1 3,0 0-1,0 0 1,0 1-1,0-1 1,0 1-1,0-1 1,0 1-1,0 0 0,-1 0 1,1 0-1,-1-1 1,1 1-1,-1 1 1,0-1-1,0 0 1,1 0-1,-2 0 1,1 1-1,0-1 1,0 0-1,-1 1 1,1-1-1,-1 1 1,0-1-1,0 5 1,1 8 97,0-1 0,-1 1 0,-2 15 0,1-25-23,0-1 0,-1 1 0,1-1 0,-1 0 0,0 0 0,0 1 1,-1-1-1,1-1 0,-1 1 0,0 0 0,0-1 0,0 1 0,0-1 0,-1 0 0,1 0 0,-1 0 0,0-1 0,0 1 0,0-1 0,-7 3 0,8-3-32,-1 0-1,0 0 0,0-1 1,0 1-1,0-1 0,0 0 1,-1-1-1,1 1 1,0-1-1,0 1 0,-1-1 1,1 0-1,0-1 0,0 1 1,-1-1-1,1 0 0,0 0 1,0 0-1,0 0 0,0-1 1,0 0-1,-5-3 0,8 4-117,-1 0-1,1 0 0,0 0 1,-1 0-1,1 0 0,0-1 1,0 1-1,0-1 0,0 1 1,0-1-1,0 1 0,0-1 1,0 1-1,1-1 0,-1 0 1,1 1-1,-1-1 0,1 0 1,-1-2-1,1 3-188,1-1 1,-1 1-1,1-1 0,-1 1 0,1-1 0,-1 1 1,1-1-1,0 1 0,-1 0 0,1-1 0,0 1 1,0 0-1,0 0 0,0 0 0,0 0 0,1 0 1,-1 0-1,0 0 0,0 0 0,1 0 0,-1 0 0,0 1 1,1-1-1,-1 0 0,1 1 0,-1 0 0,1-1 1,-1 1-1,1 0 0,-1-1 0,2 1 0,49-6-8290,-23 2 3448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39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72 11723,'0'0'9428,"-10"-5"-8051,7 4-1306,1-1-41,0 1 1,0-1-1,0 1 1,-1 0-1,1 0 1,0 0-1,-1 0 1,1 0-1,-1 1 1,1-1-1,-1 1 1,1 0-1,-1-1 0,1 1 1,-1 0-1,1 1 1,-1-1-1,1 0 1,-1 1-1,1-1 1,-1 1-1,1 0 1,0 0-1,-1 0 1,1 0-1,0 0 1,0 0-1,-1 1 1,1-1-1,0 1 1,0-1-1,1 1 1,-1 0-1,0 0 1,1 0-1,-1 0 1,1 0-1,-2 3 1,-23 48-9,25-50 7,0 0 0,0 0 0,0 0 1,0 0-1,1 1 0,-1-1 0,1 0 0,0 0 0,0 0 1,0 0-1,0 0 0,0 1 0,1-1 0,-1 0 0,1 0 0,1 4 1,-1-6-4,0-1 1,-1 1-1,1-1 1,0 1 0,-1-1-1,1 1 1,0-1-1,0 0 1,-1 1 0,1-1-1,0 0 1,0 0-1,0 0 1,-1 1 0,1-1-1,0 0 1,0 0-1,0 0 1,0 0 0,-1 0-1,1 0 1,0-1-1,0 1 1,0 0 0,0 0-1,-1-1 1,1 1-1,0 0 1,1-1 0,23-13 653,-10 1-569,-1-1 0,0 0 1,-1-1-1,0 0 0,-1-1 0,-1 0 0,-1-1 0,0 0 0,12-30 0,-20 108-399,-3 71-3177,1-132 3325,0 1 1,0-1-1,0 0 0,0 1 1,0-1-1,0 0 1,0 1-1,0-1 0,0 1 1,0-1-1,0 0 0,0 1 1,1-1-1,-1 0 1,0 1-1,0-1 0,0 0 1,1 1-1,-1-1 1,0 0-1,0 0 0,1 1 1,-1-1-1,0 0 0,1 0 1,-1 0-1,0 1 1,1-1-1,-1 0 0,0 0 1,1 0-1,-1 0 0,0 0 1,1 0-1,-1 1 1,1-1-1,-1 0 0,0 0 1,1 0-1,-1 0 1,1 0-1,-1-1 0,0 1 1,1 0-1,-1 0 0,0 0 1,1 0-1,-1 0 1,0 0-1,1-1 0,-1 1 1,12-7-5974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50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2 212 16283,'-2'-20'1305,"11"0"-1009,11 0-128,14-1 312,6-4-336,9-6 8,6-4-80,6-5-160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39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9001,'0'0'4494,"-3"10"-1072,-9 29-457,-7 49 0,11-34-826,-3 103-1,12-156-2181,-1 0 0,0 0 0,0 0 0,1 0 1,-1 1-1,1-1 0,-1 0 0,1 0 0,-1 0 0,1 0 0,0 0 0,0 0 0,-1-1 0,1 1 0,0 0 0,0 0 0,0 0 0,0-1 0,0 1 0,0 0 0,0-1 0,0 1 0,0-1 0,0 1 0,0-1 0,0 0 0,0 1 1,1-1-1,-1 0 0,0 0 0,0 0 0,0 0 0,1 0 0,0 0 0,2 0-754,1 0-1,-1 0 1,0 0 0,0-1 0,0 0 0,0 0-1,-1 0 1,1 0 0,7-3 0,7-10-5577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40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56 14798,'0'0'8136,"-5"9"-7651,-1 3-436,1 1-1,0 0 0,1 0 0,0 0 0,1 1 0,0-1 0,0 16 0,20-39 1212,32-55-689,-45 59-632,0 1 0,-1-1 1,0 0-1,0-1 0,0 1 0,-1-1 0,0 1 0,0-1 0,1-11 0,-3 17 131,-1 4 90,-9 31 357,5-18-374,0 0 0,1 0 1,1 0-1,-3 31 0,6-46-134,0 0 0,0 0 1,0 0-1,0 0 0,0-1 0,1 1 0,-1 0 0,0 0 1,0 0-1,1 0 0,-1 0 0,1 0 0,-1-1 0,1 1 1,-1 0-1,1 0 0,-1-1 0,1 1 0,-1 0 1,1-1-1,0 1 0,0 0 0,-1-1 0,1 1 0,0-1 1,0 0-1,0 1 0,-1-1 0,1 1 0,0-1 0,0 0 1,0 0-1,0 0 0,0 1 0,0-1 0,0 0 0,0 0 1,-1 0-1,1 0 0,0 0 0,0-1 0,0 1 1,0 0-1,0 0 0,0-1 0,0 1 0,-1 0 0,3-1 1,2-1 16,1 0 1,-1 0-1,0-1 1,1 0-1,-1 0 1,8-5-1,10-14-454,41-49-1,-18 20-176,-46 52 595,1 0-1,0 0 1,0 0 0,-1 0 0,1 0 0,-1 0 0,1 0 0,-1 0 0,1 0 0,-1 0 0,0 0 0,1 0 0,-1 1 0,0-1 0,0 0 0,0 0 0,0 0 0,0 1-1,0-1 1,0 0 0,0 0 0,-1 3 0,0 40 412,-6 14 1483,27-82-839,1-5-955,-16 19-124,0 2 0,1-1-1,0 0 1,1 1 0,-1 1 0,2-1 0,-1 1 0,1 0 0,15-10 0,-22 22 52,0 0-1,0 0 1,0 0 0,-1 1-1,1-1 1,-2 0 0,1 7-1,-1 6 107,5-16 157,14-25 280,-5 3-602,22-14 75,-33 33-58,0-1 0,0 1 1,0 0-1,0 0 0,0 0 1,0 0-1,0 0 0,1 0 1,-1 0-1,0 0 0,1 1 1,-1 0-1,0-1 0,1 1 1,-1 0-1,1 0 0,2 0 1,-4 1 5,0-1 0,0 1 0,0-1 1,0 1-1,-1-1 0,1 1 0,0 0 1,0-1-1,-1 1 0,1 0 0,0-1 1,-1 1-1,1 0 0,-1 0 0,1 0 1,-1 0-1,1-1 0,-1 1 0,0 0 1,1 0-1,-1 0 0,0 0 0,0 0 1,0 0-1,0 0 0,0 1 0,1 32-75,-2-25-15,-2 31 421,2-25-2778,11-28-15570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41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79 1954,'0'0'18983,"-6"3"-18011,-1 1-450,-10 5-256,-1-7 3910,8-3-3978,10 1-199,-1-1 0,0 1 0,0 0 0,1 0 0,-1 0 0,0 0 0,0 0 0,1 0-1,-1 0 1,0 0 0,0 0 0,1 0 0,-1 0 0,0 1 0,0-1 0,1 0 0,-1 0-1,0 1 1,1-1 0,-1 1 0,0-1 0,1 0 0,-1 1 0,0-1 0,1 1 0,-1 0-1,1-1 1,-1 1 0,1-1 0,0 1 0,-1 0 0,1-1 0,-1 1 0,1 0 0,0-1 0,0 1-1,-1 0 1,1 1 0,-9 14 218,2 0-1,-1 0 1,2 1 0,0 0-1,1 1 1,-4 31-1,9-48-199,0 0 0,1 0 0,-1 0 0,1 0 0,-1 0 0,1 0 0,-1 0 0,1 0-1,0 0 1,-1-1 0,1 1 0,0 0 0,0 0 0,-1-1 0,1 1 0,0 0 0,0-1 0,0 1 0,0-1-1,0 1 1,0-1 0,0 0 0,0 1 0,0-1 0,0 0 0,0 0 0,0 0 0,0 1 0,0-1 0,0 0-1,0 0 1,0-1 0,0 1 0,1 0 0,-1 0 0,0 0 0,1-1 0,44-11 72,-24-1-132,-2-1 0,1 0 1,-2-1-1,0-2 0,-1 0 0,0 0 1,-1-2-1,-2 0 0,0-1 1,0-1-1,18-37 0,-32 57 43,-1 1-1,0 0 1,1-1 0,-1 1-1,1-1 1,-1 1-1,0-1 1,1 1-1,-1 0 1,0-1 0,1 1-1,-1-1 1,0 0-1,0 1 1,0-1 0,1 1-1,-1-1 1,0 1-1,0-1 1,0 1-1,0-1 1,0 0 0,0 1-1,0-1 1,0 1-1,0-1 1,-1 1 0,1-1-1,0 1 1,0-1-1,0 0 1,-1 1-1,1-1 1,0 1 0,-1-1-1,-19 9-32,-25 29-15,36-26 136,0 0-1,1 0 1,-11 21 0,16-28 8,1 0 1,0 0-1,1 0 1,-1 0-1,1 1 1,0-1 0,0 1-1,0-1 1,1 1-1,0-1 1,0 1-1,0-1 1,0 1 0,2 8-1,-1-11-83,0-1 0,0 1-1,0-1 1,0 0 0,1 0 0,-1 0-1,0 0 1,1 0 0,-1 0-1,1 0 1,-1 0 0,1 0 0,-1 0-1,1-1 1,-1 1 0,1-1-1,0 1 1,-1-1 0,1 0 0,0 0-1,-1 0 1,1 0 0,0 0 0,0 0-1,-1 0 1,1 0 0,0-1-1,1 0 1,5 1 5,0-2 0,0 1 0,-1-1 0,15-5 0,30-23 283,-29 8-2352,-22 20 1357,0 1-1,0-1 1,0 0-1,0 1 1,0-1-1,0 0 1,-1 1-1,1-1 1,-1 0-1,1 0 1,-1 0 0,0-3-1,0-5-11797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42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13 181 13229,'-2'-2'294,"1"0"0,0 0 1,0 0-1,0 0 1,0 0-1,0 0 0,0 0 1,0 0-1,1 0 1,-1 0-1,1 0 1,-1 0-1,1-1 0,0 1 1,0 0-1,0 0 1,0 0-1,0-1 0,0 1 1,1 0-1,-1 0 1,1 0-1,0 0 0,-1 0 1,1 0-1,0 0 1,0 0-1,2-3 1,0 2-134,-1 1 0,0 0 0,1 0 0,0 0 0,-1 0 1,1 0-1,0 1 0,0-1 0,0 1 0,0 0 0,0-1 1,0 2-1,1-1 0,-1 0 0,0 1 0,0-1 0,1 1 1,5 0-1,-7 0-155,0 1-1,0-1 1,0 1 0,0 0-1,-1 0 1,1 0 0,0 0-1,0 0 1,-1 0 0,1 0 0,-1 0-1,1 0 1,-1 1 0,1-1-1,-1 1 1,0-1 0,1 1-1,-1 0 1,0-1 0,0 1 0,0 0-1,-1 0 1,1-1 0,0 1-1,-1 0 1,1 0 0,-1 0 0,0 0-1,1 2 1,6 70 45,-7-58-28,1-5 12,-1-3-54,0 0-1,0-1 1,1 1-1,1 0 1,1 7 0,-3-14 21,1 0 1,-1 0-1,0-1 1,1 1-1,-1 0 1,1 0-1,-1 0 1,1-1-1,-1 1 1,1 0-1,0-1 1,-1 1-1,1 0 1,0-1-1,-1 1 1,1-1-1,0 1 1,0-1-1,0 0 1,-1 1-1,1-1 1,0 0-1,0 1 1,0-1-1,0 0 1,0 0-1,0 0 1,0 0-1,0 0 0,-1 0 1,1 0-1,0 0 1,0 0-1,0 0 1,0 0-1,0-1 1,0 1-1,0 0 1,-1-1-1,1 1 1,0 0-1,0-1 1,0 1-1,-1-1 1,1 0-1,0 1 1,-1-1-1,1 0 1,0 1-1,-1-1 1,1-1-1,10-7 142,-1 0 0,0-1 0,-1 0 0,0-1-1,-1 0 1,12-20 0,-4 2-159,20-50 0,-37 88-50,0 0 0,1 0 0,-1 0-1,2 0 1,1 11 0,-1 9 136,-1-26-45,0 0-1,0 0 1,0 0-1,0 0 1,1 0-1,-1 0 1,1 0 0,0-1-1,0 1 1,0 0-1,0 0 1,1 0 0,-1-1-1,1 1 1,-1-1-1,1 1 1,0-1-1,0 0 1,0 0 0,4 4-1,-4-5 28,0 0 0,0-1 0,0 1 0,0 0 1,1-1-1,-1 0 0,0 1 0,0-1 0,0 0 0,1 0 0,-1 0 0,0 0 0,0-1 0,1 1 0,-1 0 1,0-1-1,0 0 0,0 1 0,0-1 0,0 0 0,0 0 0,0 0 0,0-1 0,0 1 0,-1 0 0,1-1 1,0 1-1,2-4 0,5-3 43,0-2 0,-1 1 1,0-1-1,-1 0 1,0 0-1,-1-1 0,0 0 1,0-1-1,-1 1 0,-1-1 1,0 0-1,0 0 1,-1 0-1,-1 0 0,0-1 1,-1 1-1,0-1 0,-1-14 1,0 27-99,0 1 1,-1-1 0,1 1-1,0-1 1,0 1-1,0-1 1,-1 1 0,1-1-1,0 0 1,-1 1 0,1-1-1,0 1 1,-1-1-1,1 0 1,0 1 0,-1-1-1,1 0 1,-1 0 0,1 1-1,0-1 1,-1 0-1,1 0 1,-1 0 0,1 1-1,-1-1 1,1 0 0,-1 0-1,1 0 1,-1 0-1,1 0 1,-1 0 0,1 0-1,-1 0 1,1 0 0,-1 0-1,1 0 1,-1-1-1,1 1 1,-1 0 0,1 0-1,-1 0 1,1-1 0,0 1-1,-1 0 1,1 0-1,-1-1 1,1 1 0,0 0-1,-1-1 1,1 1 0,0 0-1,-1-1 1,1 1-1,0-1 1,0 1 0,-1-1-1,1 1 1,0-1 0,0 1-1,0 0 1,-1-2-1,-1 18-31,0 0 1,1 1-1,1-1 0,0 0 0,4 24 0,-4-39 38,0 0 1,0 0 0,0 0-1,0 0 1,0 1-1,0-1 1,1 0 0,-1 0-1,0 0 1,1 0-1,-1 0 1,1 0-1,-1-1 1,1 1 0,-1 0-1,1 0 1,-1 0-1,1 0 1,0 0 0,0-1-1,-1 1 1,1 0-1,0-1 1,0 1 0,0-1-1,0 1 1,0 0-1,0-1 1,0 0 0,0 1-1,0-1 1,0 0-1,0 1 1,0-1-1,0 0 1,0 0 0,0 0-1,0 0 1,0 0-1,0 0 1,0 0 0,0-1-1,0 1 1,2-1-1,0 0 17,0-1 0,0 1 0,0-1-1,0 0 1,0 0 0,0-1 0,-1 1-1,1 0 1,-1-1 0,1 0 0,2-5-1,30-65-106,-12 22-6262,-25 57-206,3 6 3161,0-5 968,-1 11-3022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42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14 111 10570,'0'0'10271,"-2"9"-9593,-4 35 331,3 0 0,1 1 0,5 53 0,-4-96-986,1 0 0,0 0 0,0-1 0,0 1 0,1 0 0,-1-1 0,0 1 0,0 0 1,1-1-1,-1 1 0,1 0 0,0-1 0,-1 1 0,1-1 0,0 1 0,0-1 0,0 1 0,0-1 0,0 0 0,3 3 1,-3-4-13,0 0 1,0 0 0,0 0 0,0 0 0,0 0 0,0-1-1,0 1 1,0 0 0,1 0 0,-1-1 0,0 1-1,0-1 1,0 1 0,-1-1 0,1 1 0,0-1 0,0 0-1,0 1 1,0-1 0,0 0 0,-1 0 0,1 1 0,0-2-1,7-7-38,-1 0-1,0-1 0,-1 0 0,9-17 1,-4-4-83,-1 0 0,-1-1-1,-2-1 1,-1 1 0,-2-1 0,-1 0 0,-1-53 0,-3 132 178,5 244 1289,-4-290-1360,0 1-1,0-1 0,0 1 0,0-1 1,-1 1-1,1-1 0,0 1 0,0-1 1,0 1-1,0-1 0,0 1 1,0 0-1,0-1 0,0 1 0,1-1 1,-1 1-1,0-1 0,0 1 0,0-1 1,0 0-1,1 1 0,-1-1 1,0 1-1,1-1 0,-1 1 0,0-1 1,1 0-1,-1 1 0,0-1 0,1 1 1,-1-1-1,1 0 0,-1 0 1,0 1-1,1-1 0,-1 0 0,1 0 1,-1 1-1,1-1 0,-1 0 0,1 0 1,-1 0-1,1 0 0,-1 0 1,1 0-1,-1 0 0,1 0 0,-1 0 1,1 0-1,-1 0 0,1 0 0,-1 0 1,1 0-1,-1-1 0,1 1 1,-1 0-1,1-1 0,1 0-273,-1 0 0,1 0 0,-1 0 0,0 0 0,1-1-1,-1 1 1,0 0 0,0-1 0,0 1 0,0-1 0,0 1 0,0-1 0,0 0 0,-1 1 0,1-3 0,0-10-4165,-1-3-2434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43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13645,'0'0'6502,"51"40"-7943,-35-39-3332,2-1-6117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43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154 373 18225,'-8'-5'2152,"3"2"-1744,-5-3 494,-1 0-1,0 1 1,-22-7-1,31 11-863,0 0-1,0 0 1,0 1-1,0-1 0,0 1 1,0-1-1,-1 1 0,1 0 1,0 0-1,0 0 0,0 0 1,0 0-1,0 1 0,-1-1 1,1 1-1,0-1 1,0 1-1,0 0 0,0-1 1,0 1-1,0 0 0,1 1 1,-1-1-1,0 0 0,0 0 1,1 1-1,-1-1 0,1 1 1,-1-1-1,1 1 1,0 0-1,-2 3 0,1-1-44,0 0 0,0 0 0,1 0 0,0 0 0,0 1 0,0-1 0,1 1 0,-1-1 0,1 0-1,0 1 1,0-1 0,1 1 0,-1-1 0,3 9 0,-2-11 12,-1 0 0,1 0-1,0-1 1,0 1 0,0 0-1,1-1 1,-1 1 0,0-1 0,1 1-1,-1-1 1,1 1 0,-1-1 0,1 0-1,-1 0 1,1 0 0,0 0-1,0 0 1,0 0 0,-1-1 0,1 1-1,0 0 1,0-1 0,0 1 0,0-1-1,0 0 1,0 0 0,0 0-1,0 0 1,0 0 0,0 0 0,0-1-1,0 1 1,0 0 0,0-1 0,2-1-1,4 0 9,-1-2 1,0 1-1,0-1 0,0 0 0,0-1 0,0 0 0,-1 0 1,0 0-1,0 0 0,-1-1 0,1 0 0,-1-1 0,6-10 0,-1 3 10,-1-1 0,0-1 0,-1 1-1,-1-2 1,7-19 0,-10 146 78,-5-92-1,3 56 209,-2-72-280,0 0 0,0 0 0,0-1 1,0 1-1,1 0 0,-1 0 0,0-1 1,1 1-1,-1 0 0,1-1 1,0 1-1,0 0 0,0-1 0,-1 1 1,1-1-1,0 0 0,1 1 0,-1-1 1,0 0-1,0 1 0,1-1 1,-1 0-1,0 0 0,1 0 0,-1 0 1,1 0-1,0-1 0,-1 1 0,1 0 1,0-1-1,2 1 0,-1-1 24,0-1 0,-1 1 0,1-1 0,-1 0 0,1 0 0,-1 0 0,0 0 0,1 0 0,-1-1 0,0 1 0,0-1 0,0 0-1,0 1 1,0-1 0,0 0 0,0 0 0,-1 0 0,3-4 0,26-45 88,-29 48-135,13-26 25,-2-1-1,-1 0 0,-2-1 1,10-58-1,-11 32-119,1-104 0,-10 174 87,-1 0 0,-1 0-1,0 0 1,-1 0 0,-7 17 0,-6 23 218,13-38-109,-4 13 169,1 1-1,1-1 0,2 1 0,-1 53 1,6-78-296,-1-1 0,1 1 0,0-1 1,0 0-1,1 1 0,-1-1 0,1 0 1,-1 0-1,1 0 0,0 0 0,1 0 1,-1 0-1,0 0 0,1-1 0,-1 1 1,1-1-1,0 0 0,0 1 0,0-2 0,0 1 1,0 0-1,0 0 0,1-1 0,-1 0 1,0 0-1,7 2 0,-4-2-518,-1 1 0,1-1 0,0-1 0,1 1 0,-1-1 0,0 0 0,6-1 0,-8 1-545,0-1 1,0 0-1,0 0 0,0 0 1,0 0-1,0-1 1,0 0-1,-1 1 0,1-1 1,4-4-1,5-6-5713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44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17 9961,'0'0'9444,"-8"1"-7293,-1 1-1909,1 1 0,0-1 0,0 1-1,1 1 1,-1-1 0,0 1-1,1 1 1,0-1 0,0 1-1,1 1 1,-1-1 0,1 1 0,0 0-1,0 1 1,1-1 0,0 1-1,-5 9 1,2-5-20,5-7-94,1-1 0,-1 1-1,1 0 1,0 0 0,0 0 0,0 0 0,0 0 0,1 0-1,-2 6 1,33-24 283,-19 6-725,0 0 1,0 1-1,1 1 0,0 0 0,0 0 0,0 1 0,1 1 0,0 0 0,0 1 0,0 0 0,0 1 1,0 0-1,1 1 0,17 1 0,-31 0 311,1 1 1,0-1 0,-1 0-1,1 0 1,-1 0-1,1 0 1,-1 0 0,1 1-1,-1-1 1,1 0 0,-1 1-1,1-1 1,-1 0-1,1 1 1,-1-1 0,1 0-1,-1 1 1,0-1-1,1 1 1,-1-1 0,0 1-1,1-1 1,-1 1-1,0-1 1,0 1 0,1-1-1,-1 1 1,0-1-1,0 1 1,0 0 0,-2 23 734,-20 19 1332,-39 20-192,57-60-1897,0 0-1,1 0 1,-1 0-1,0 0 1,-1 0-1,1-1 0,0 1 1,-1-1-1,1 0 1,-1-1-1,0 1 0,1-1 1,-1 0-1,0 0 1,-7 0-1,11-1-97,0-1-1,1 1 1,-1-1-1,1 1 1,-1-1-1,1 1 1,-1-1-1,1 1 1,0-1-1,-1 1 1,1-1-1,-1 1 1,1-1-1,0 0 1,0 1-1,-1-1 1,1 1-1,0-1 1,0 0-1,0 1 1,0-1-1,0 0 1,0 1-1,0-1 1,0 0-1,0 0 1,0 1-1,0-1 1,0 0-1,0 1 1,1-1-1,-1 1 1,0-1-1,0 0 1,1 1-1,-1-1 1,0 1-1,1-1 1,-1 0-1,1 1 1,0-1-1,17-29-3769,-7 19 894,1 0 0,25-17 0,31-14-960,1-1 5093,-56 34 452,-1 0 0,-1-1 0,14-14 0,-17 11 2943,-16 13-838,-19 18-1586,17-8-1797,1 1 0,0 0 0,1 1 0,1 0 0,-7 13 0,11-20-147,1 0 0,-1 0 1,1 0-1,1 0 0,-1 1 0,1-1 0,0 0 0,0 1 0,0-1 0,1 1 0,0-1 0,0 1 0,0-1 0,1 1 0,2 9 0,-2-12-129,1-1 0,-1 0-1,1 0 1,-1-1 0,1 1 0,0 0-1,0 0 1,0-1 0,0 1-1,0-1 1,0 0 0,0 1-1,0-1 1,1 0 0,-1 0 0,0-1-1,1 1 1,-1 0 0,1-1-1,-1 1 1,1-1 0,-1 0 0,1 0-1,-1 0 1,1 0 0,-1 0-1,0-1 1,1 1 0,2-2-1,1 2-9,1-1-1,-1-1 0,0 1 1,0-1-1,0-1 0,0 1 0,0-1 1,0 0-1,-1 0 0,8-5 0,-8 3 55,1-1-1,-1 0 0,0 0 0,-1-1 1,0 1-1,0-1 0,0 0 0,0 0 1,-1 0-1,-1 0 0,1-1 0,-1 1 1,0-1-1,-1 0 0,0 1 0,0-1 1,0 0-1,-1 0 0,-1 0 0,0-8 1,0 14-75,1 0 0,-1-1 1,0 1-1,0 0 1,0 0-1,0 0 0,0 0 1,0 0-1,0 0 1,-1 0-1,1 0 0,-1 0 1,0 0-1,1 1 1,-1-1-1,0 1 0,0-1 1,0 1-1,0 0 0,0 0 1,0 0-1,0 0 1,-1 0-1,1 0 0,0 1 1,0-1-1,-1 1 1,1-1-1,-1 1 0,1 0 1,-4 0-1,-35 5-1799,38-4 1229,0 0 1,0 0-1,0 1 0,0-1 0,1 1 0,-1-1 0,1 1 1,-1 0-1,-3 4 0,0 0-5234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45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30 12396,'-3'12'7043,"3"22"-5216,0-27-976,0 4-277,1 1-1,1-1 1,4 19 0,-5-28-493,-1 0 0,1 0 1,-1 0-1,1-1 0,0 1 0,0 0 0,0-1 0,0 1 0,0-1 1,0 1-1,0-1 0,0 0 0,1 1 0,1 0 0,-2-1-33,0-1 0,0 0 0,0 0 0,0 0 1,0 1-1,-1-1 0,1 0 0,0-1 0,0 1 0,0 0 0,0 0 0,0 0 0,0 0 0,0-1 0,0 1 0,0 0 0,0-1 0,-1 1 0,1-1 0,0 1 0,0-1 0,0 0 1,-1 1-1,1-1 0,0 0 0,-1 1 0,1-1 0,0 0 0,-1 0 0,1 0 0,8-10 203,-1-1 1,-1 1-1,9-20 0,-10 20-219,0-1 0,1 1-1,0 0 1,12-14 0,-19 25-34,1-1 1,-1 1-1,1 0 1,-1-1-1,1 1 1,-1-1-1,0 1 1,1-1-1,-1 1 1,1 0-1,0-1 1,-1 1-1,1 0 1,-1 0-1,1 0 1,-1-1-1,1 1 1,0 0-1,-1 0 1,1 0-1,-1 0 1,1 0-1,0 0 1,-1 0-1,1 0 1,0 0-1,-1 0 1,1 0-1,-1 1 1,1-1-1,0 0 1,-1 0-1,1 0 1,-1 1-1,1-1 1,-1 0-1,1 1 1,-1-1-1,1 1 1,-1-1-1,1 0 1,-1 1-1,0-1 1,1 1-1,-1-1 1,0 1-1,1-1 1,-1 1-1,0 0 1,1-1-1,-1 1 1,0 0-1,13 39-30,-11-32 42,5 25-23,13 33 80,-20-66-47,0 1 1,0-1-1,0 1 1,0 0-1,1-1 1,-1 1-1,0-1 0,1 1 1,-1 0-1,0-1 1,1 1-1,-1-1 1,1 1-1,-1-1 1,0 1-1,1-1 1,-1 0-1,1 1 1,0-1-1,-1 0 1,1 1-1,-1-1 1,1 0-1,-1 1 1,1-1-1,0 0 0,-1 0 1,1 0-1,0 0 1,-1 0-1,1 0 1,0 0-1,-1 0 1,1 0-1,-1 0 1,1 0-1,0 0 1,-1 0-1,1 0 1,0-1-1,-1 1 1,1 0-1,-1 0 1,1-1-1,0 1 1,-1 0-1,1-1 0,-1 1 1,1-1-1,-1 1 1,0-1-1,1 1 1,-1-1-1,1 1 1,0-2-1,21-34 854,-19 32-876,15-34 102,-7 15-121,1 1 0,19-28 0,-31 50-3,0-1 0,0 1 0,0-1 0,1 1 0,-1 0 0,0-1 0,0 1 0,0-1 0,1 1 0,-1-1 0,0 1 0,0 0 0,1-1 0,-1 1 1,0 0-1,1-1 0,-1 1 0,0 0 0,1 0 0,-1-1 0,0 1 0,1 0 0,-1 0 0,1-1 0,-1 1 0,1 0 0,-1 0 0,0 0 0,1 0 0,-1 0 0,1 0 0,-1 0 0,1 0 0,-1 0 0,1 0 0,-1 0 0,1 0 0,-1 0 0,0 0 0,1 0 0,-1 0 0,1 0 1,-1 1-1,1-1 0,-1 0 0,0 0 0,1 1 0,-1-1 0,0 0 0,1 0 0,-1 1 0,0-1 0,1 0 0,-1 1 0,0-1 0,1 1 0,-1-1 0,0 0 0,0 1 0,0-1 0,1 1 0,-1-1 0,0 0 0,0 1 0,0 0 0,6 35-875,-6-30 743,2 76-3263,-2-56-1367,-2-36-1506,-1 3 3823,-3-16-6072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45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12492,'0'0'10250,"14"51"-19379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50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14955,'20'34'1224,"6"4"-903,2 2-153,2 7 760,7 5-760,0 4-792,-1-1-969,-5-8 1337,-2-1-200,-12-11-200</inkml:trace>
  <inkml:trace contextRef="#ctx0" brushRef="#br0" timeOffset="1">0 426 17620,'16'-23'1528,"14"-10"-912,10-6-288,18-8 528,8-4-415,12-8-1506,6-4 1265,0 6-192,-4 4-200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46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21 10282,'0'0'12951,"-9"-4"-11216,-29-12-668,36 16-1042,0-1 0,1 1 0,-1 0-1,1 0 1,-1 0 0,0 0 0,1 1 0,-1-1-1,0 0 1,1 1 0,-1-1 0,1 1-1,-1-1 1,1 1 0,-1 0 0,1-1 0,-1 1-1,1 0 1,0 0 0,0 0 0,-1 0-1,1 0 1,0 1 0,0-1 0,0 0 0,0 0-1,0 1 1,0-1 0,1 1 0,-2 1-1,-19 47-30,20-47 29,-3 9 62,0 1 1,1-1-1,0 1 1,1 0-1,0-1 1,1 1-1,2 26 0,-1-38-81,0 0-1,1 0 0,-1 1 1,0-1-1,1 0 0,-1 0 1,1 0-1,-1 0 0,1 1 1,0-1-1,-1 0 1,1 0-1,0 0 0,0-1 1,0 1-1,0 0 0,0 0 1,0 0-1,0-1 0,0 1 1,0 0-1,0-1 0,0 1 1,0-1-1,0 1 0,1-1 1,-1 0-1,0 1 0,0-1 1,1 0-1,-1 0 0,0 0 1,0 0-1,1 0 1,-1 0-1,0 0 0,0-1 1,0 1-1,1 0 0,-1-1 1,0 1-1,0-1 0,0 1 1,2-1-1,3-1-89,-1-1 1,1 1-1,-1-1 1,1 0-1,-1 0 1,0-1-1,9-6 1,33-48-4114,-10-6-4623,-24 33 2817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46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56 7591,'0'0'12012,"-1"11"-9850,0-8-2023,-7 51 2129,3 0 1,1 84 0,4-137-2230,0 0 1,0 0 0,0 1-1,0-1 1,1 0 0,-1 0-1,0 1 1,1-1-1,-1 0 1,0 0 0,1 0-1,0 0 1,-1 0 0,1 1-1,0-1 1,0 1 0,0-2-19,-1 0 1,1 0-1,-1 0 1,1 0-1,-1 0 1,0 0-1,1 0 1,-1 0-1,1 0 1,-1 0-1,1 0 1,-1 0-1,0 0 1,1 0-1,-1 0 1,1-1-1,-1 1 1,0 0-1,1 0 1,-1 0 0,0-1-1,1 1 1,-1 0-1,0-1 1,1 1-1,-1 0 1,0-1-1,0 1 1,1-1-1,19-35 496,-16 23-490,-1 0 0,-1 0-1,0-1 1,0 1 0,-1-21-1,-1 29-20,0-1 0,0 0 0,-1 1 0,0-1 0,0 1 0,0-1 0,0 1 0,-1 0 0,0-1 0,0 1 0,-1 0 0,1 0 0,-1 0 0,0 1 0,-6-8 0,9 13-9,0-1-1,0 0 0,0 1 1,0-1-1,0 1 0,0-1 1,0 1-1,0-1 0,0 0 1,0 1-1,0-1 0,0 1 1,0-1-1,0 1 0,0-1 1,0 0-1,-1 1 0,1-1 1,0 1-1,0-1 0,-1 0 1,1 1-1,0-1 0,0 0 1,-1 1-1,1-1 0,0 0 1,-1 1-1,1-1 0,0 0 1,-1 0-1,1 1 0,-1-1 1,1 0-1,0 0 0,-1 0 1,1 0-1,-1 0 0,1 0 1,-1 1-1,1-1 0,-1 0 1,1 0-1,0 0 0,-1-1 1,1 1-1,-1 0 0,1 0 1,-1 0-1,1 0 0,0 0 1,-1 0-1,1-1 0,-1 1 1,1 0-1,0 0 0,-1 0 1,1-1-1,-1 1 0,1 0 1,0-1-1,0 1 0,-1 0 1,1-1-1,0 1 0,-1 0 1,1-1-1,0 3-17,0 0 0,0-1 1,0 1-1,1 0 0,-1 0 0,1 0 0,-1 0 0,1 0 1,0 0-1,0 0 0,0-1 0,0 1 0,0 0 1,0 0-1,0-1 0,2 3 0,0-3 2,0 1 0,0-1-1,1 1 1,-1-1 0,0 0-1,0 0 1,1 0 0,-1-1-1,1 1 1,-1-1 0,0 0-1,1 0 1,-1 0 0,1-1-1,-1 1 1,5-2 0,-1 0-8,0 0 1,0-1-1,-1 0 1,1 0 0,-1-1-1,0 1 1,9-8 0,-4 1-18,1 0 1,-2-1-1,0 0 1,0-1 0,-1 0-1,15-25 1,-16 18 136,-13 20 77,-18 32-65,12-9-96,2-6 146,1-1 0,1 1 0,0 0 0,2 0 0,0 1 0,1 0 0,-2 19 0,6-37-159,0-1 0,1 0-1,-1 1 1,0-1-1,1 1 1,-1-1 0,0 0-1,1 1 1,-1-1-1,1 0 1,-1 0 0,1 1-1,-1-1 1,0 0-1,1 0 1,-1 0 0,1 1-1,-1-1 1,1 0-1,-1 0 1,1 0 0,-1 0-1,1 0 1,0 0-1,-1 0 1,1 0 0,-1 0-1,1 0 1,-1 0-1,1-1 1,0 1 0,18-4-619,-13 1 6,0-1 1,0 0-1,0 1 1,-1-2-1,1 1 1,-1-1-1,0 0 1,5-6-1,30-50-11787,-27 35 4887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46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17 10570,'0'0'12198,"-4"9"-11269,-5 10-336,2 0-1,0 1 1,1 1-1,1-1 1,1 1-1,1-1 1,-1 29 0,4-49-589,0 1 0,0-1 1,-1 1-1,1-1 0,0 1 1,0 0-1,0-1 0,0 1 1,0-1-1,1 1 0,-1-1 1,0 1-1,0 0 0,0-1 0,0 1 1,0-1-1,1 1 0,-1-1 1,0 1-1,1-1 0,-1 1 1,0-1-1,1 1 0,-1-1 1,0 0-1,1 1 0,-1-1 1,1 1-1,-1-1 0,1 0 1,-1 0-1,1 1 0,-1-1 1,1 0-1,-1 0 0,1 1 1,0-1-1,-1 0 0,1 0 1,-1 0-1,1 0 0,-1 0 1,1 0-1,0 0 0,-1 0 1,1 0-1,-1 0 0,1 0 1,-1 0-1,1-1 0,-1 1 1,1 0-1,0 0 0,-1-1 1,1 1-1,-1 0 0,1-1 1,-1 1-1,0 0 0,1-1 1,-1 1-1,1 0 0,-1-1 1,0 1-1,1-2 0,30-29 196,-21 14-149,-2-1-1,0 0 1,0 0-1,-2-1 0,0 1 1,-2-2-1,0 1 1,2-27-1,-7 68-5,-1 1 1,-8 31-1,5-31 4,1 0 0,-1 34 0,5-56-69,0-1-1,0 1 1,-1 0-1,1-1 1,0 1-1,0-1 1,0 1 0,0-1-1,0 1 1,0-1-1,0 1 1,0 0-1,0-1 1,0 1-1,0-1 1,0 1 0,0-1-1,0 1 1,1-1-1,-1 1 1,0 0-1,0-1 1,1 1-1,-1-1 1,0 0 0,1 1-1,-1-1 1,0 1-1,1-1 1,-1 1-1,1-1 1,-1 0-1,1 1 1,-1-1 0,1 0-1,-1 0 1,1 1-1,-1-1 1,1 0-1,-1 0 1,1 0-1,-1 0 1,1 1 0,-1-1-1,1 0 1,0 0-1,-1 0 1,1 0-1,-1 0 1,1 0-1,-1-1 1,1 1 0,0 0-1,-1 0 1,1 0-1,-1 0 1,1-1-1,-1 1 1,1 0 0,-1-1-1,1 1 1,-1 0-1,1-1 1,-1 1-1,0 0 1,1-1-1,-1 0 1,30-29-3384,-19 13-234,0 1-1,-1-2 0,-1 1 1,12-36-1,-9 19-2554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47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74 5061,'1'-10'1350,"-4"-40"8312,3 49-9427,0 1 0,0-1 0,0 0 0,-1 0 0,1 1 0,0-1 0,-1 0 0,1 1 0,0-1 0,-1 0 0,1 1 0,-1-1 0,1 0 0,-1 1 0,1-1 0,-1 1 0,1-1 0,-1 1 0,0-1 0,1 1 0,-2-1 0,1 1-59,0 0-1,0 0 1,-1 0 0,1 0 0,0 1 0,0-1 0,0 0-1,0 0 1,0 1 0,0-1 0,0 1 0,0-1 0,0 1-1,0-1 1,0 1 0,0 0 0,0-1 0,0 1 0,-1 1-1,-6 6 114,1 1-1,0-1 0,1 1 1,-1 0-1,2 1 0,-1 0 0,1 0 1,1 0-1,0 0 0,0 0 0,1 1 1,1 0-1,-1 0 0,0 13 1,4-24-286,-1 1 0,1 0 0,-1 0 0,1-1 0,-1 1 0,1 0 0,-1-1 0,1 1 0,-1-1 0,1 1 1,0-1-1,0 1 0,-1-1 0,1 1 0,0-1 0,0 0 0,-1 1 0,1-1 0,0 0 0,0 0 1,0 1-1,-1-1 0,1 0 0,0 0 0,0 0 0,0 0 0,0 0 0,1-1 0,36 1-210,-27 0-6,-5 0 124,0 0 0,-1 1 0,1-1 0,0 1 0,-1 1 0,1-1 0,-1 1 0,1 0 0,-1 0 0,0 0 0,0 1 0,0 0 0,9 7 0,-12-8 82,1 0 1,-1 1-1,0-1 0,0 1 1,0-1-1,0 1 0,-1 0 1,1 0-1,-1 0 0,1 0 1,-1 0-1,0 0 0,0 0 1,-1 1-1,1-1 0,-1 0 1,1 0-1,-1 1 1,0-1-1,0 0 0,0 0 1,-1 1-1,1-1 0,-1 0 1,0 0-1,-1 5 0,-1-3 79,-1 0 0,1 0 0,0-1 0,-1 1 1,0-1-1,0 0 0,-1 0 0,1 0 0,-1 0 0,0-1 0,0 0 0,0 0 0,0 0 0,0-1 0,-1 0 0,1 0 0,-1 0 0,1 0 0,-1-1 1,0 0-1,0 0 0,1-1 0,-9 0 0,12 0-205,0-1 1,1 1-1,-1-1 0,0 0 1,1 1-1,-1-1 1,1 0-1,-1 0 1,1 0-1,-1 0 0,1-1 1,0 1-1,0 0 1,0-1-1,-1 1 1,1 0-1,0-1 0,1 1 1,-1-1-1,0 0 1,0 1-1,1-1 0,-1 0 1,1 1-1,-1-1 1,1 0-1,0 0 1,0 1-1,-1-1 0,2-3 1,1-57-11554,4 36 1596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3:47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1 201 6854,'0'0'10725,"9"-4"-7436,4-2-2335,-1-1 0,1-1 0,-2 1 0,1-2 0,18-17 0,-25 22-778,-1-1 0,1 0 0,-1-1 0,0 1 0,0-1 0,0 0 0,-1 0 0,0 0 1,0 0-1,0-1 0,-1 1 0,0-1 0,-1 1 0,1-1 0,-1 0 0,0-7 0,-1 13-126,1 0-1,-1 0 1,0 0 0,0 0-1,0 0 1,0 0-1,-1 0 1,1 0-1,0 0 1,0 0-1,-1 0 1,1 0-1,0 0 1,-1 0 0,1 0-1,-1 0 1,1 0-1,-1 0 1,0 1-1,1-1 1,-1 0-1,0 0 1,1 1-1,-3-2 1,2 2-39,0 0 0,0 0 0,0 0 0,0 0-1,0 0 1,0 0 0,0 1 0,0-1 0,0 0 0,0 1 0,0-1 0,0 1-1,0-1 1,0 1 0,0-1 0,0 1 0,0-1 0,1 1 0,-1 0 0,0 0 0,0-1-1,1 1 1,-1 0 0,-1 2 0,-8 12 15,0 1 1,1 0-1,1 1 0,0 0 0,1 0 1,1 0-1,0 1 0,2 0 0,0 1 1,1-1-1,-1 31 0,4-47-17,-1 0 0,1 0 0,0 0 0,0 0 0,0 0 0,1 0 0,-1 0 0,0 0 0,1 0 0,-1 0 0,1 0 0,0 0 0,-1-1 0,1 1 0,0 0 0,0-1 0,0 1 0,1 0 0,-1-1 0,0 1 0,1-1 0,-1 0 0,0 1 0,4 1 0,0-1-62,0-1-1,0 1 1,1-1-1,-1 0 1,0-1-1,1 1 1,-1-1-1,7-1 1,-6 1-447,0 0 0,1-1 1,-1 0-1,0 0 0,10-3 0,14-11-5699,-5-2-3266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1:43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 8936,'0'0'14088,"0"11"-13767,-7 294 3368,10-356-697,14-159-3315,-17 215 235,1 1 0,-1-1 0,1 0 0,1 0 0,-1 0 0,1 0 0,-1 0 0,1 0 0,1-1 0,4 9 0,-5-9 79,0-1 1,1 0-1,-1 1 1,1-1-1,-1 0 0,1 0 1,0-1-1,0 1 1,0-1-1,1 1 1,-1-1-1,0 0 1,1 0-1,0-1 0,-1 1 1,1-1-1,0 1 1,0-1-1,0 0 1,4 0-1,-1-1 33,0-1-1,-1 1 1,1-2-1,-1 1 1,1 0-1,-1-1 1,1-1-1,-1 1 1,0-1-1,0 0 1,0 0-1,-1 0 1,1-1-1,-1 0 1,0 0-1,0-1 1,8-8-1,-7 6 12,1-1-1,-1 0 1,0 0-1,-1 0 1,1-1 0,-2 0-1,1 0 1,-1 0-1,-1-1 1,0 1 0,2-12-1,-11 48-30,-1-1 0,-15 36 0,15-46-2,1 1-1,0-1 1,1 1 0,1 0-1,1 0 1,0 1 0,1-1-1,1 35 1,2-46-139,0 0-1,0-1 1,1 1 0,0 0 0,1-1-1,-1 1 1,1-1 0,0 0 0,0 0-1,1 0 1,-1 0 0,1 0 0,0-1 0,0 0-1,1 0 1,-1 0 0,1 0 0,8 4-1,-9-5-560,0-1 0,0 0 0,0 0 0,1-1-1,-1 1 1,1-1 0,-1 0 0,1 0 0,-1 0 0,1-1-1,0 1 1,-1-1 0,1-1 0,0 1 0,6-1-1,12-8-5141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1:45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3459,'3'-16'22092,"3"35"-18275,2 24-7184,-6-32 5350,0 48-1786,-2-43-111,0 0 1,1 1-1,1-1 0,1 0 1,8 32-1,-10-47-38,-1 0-1,0 1 0,1-1 1,-1 0-1,0 0 0,1 1 1,0-1-1,-1 0 1,1 0-1,0 0 0,0 0 1,-1 0-1,1 0 0,0 0 1,0 0-1,0 0 1,0 0-1,0-1 0,0 1 1,0 0-1,1-1 0,-1 1 1,0-1-1,0 1 0,0-1 1,1 1-1,-1-1 1,0 0-1,1 0 0,-1 0 1,0 1-1,1-1 0,-1 0 1,0-1-1,0 1 1,1 0-1,-1 0 0,0-1 1,1 1-1,-1 0 0,0-1 1,0 1-1,0-1 1,1 0-1,-1 1 0,0-1 1,0 0-1,0 0 0,0 0 1,0 0-1,0 1 1,0-3-1,6-3 131,0-1-1,-1 0 1,0 0 0,0 0-1,7-15 1,-2 2-129,-1 0 0,-1-1 0,-1-1 0,-1 0 0,0 0 1,-2 0-1,-1 0 0,-1-1 0,1-40 0,-6 81-2140,1-18 1824,1 1 1,-1 0-1,1 0 1,0 0-1,-1 0 1,1 0-1,0-1 0,0 1 1,0 0-1,-1 0 1,1 0-1,0 0 1,0 0-1,0 0 1,0 0-1,1 0 1,-1 0-1,0 0 1,0 0-1,0 0 1,1-1-1,-1 1 0,1 0 1,-1 0-1,0 0 1,1 0-1,0-1 1,-1 1-1,1 0 1,-1-1-1,1 1 1,0 0-1,-1-1 1,1 1-1,0-1 0,0 1 1,0-1-1,-1 1 1,1-1-1,0 1 1,0-1-1,0 0 1,0 0-1,0 1 1,0-1-1,0 0 1,-1 0-1,1 0 0,0 0 1,0 0-1,2 0 1,11 0-6428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1:45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76 13741,'0'0'11344,"8"5"-10757,-5-3-551,1 0 1,0 0-1,0-1 0,0 1 0,0-1 0,0 0 1,0 0-1,0-1 0,0 1 0,0-1 0,0 0 1,0 0-1,5-1 0,-7 1-15,1-1-1,-1 1 1,1-1 0,-1 0-1,0 0 1,0 0-1,1 0 1,-1-1 0,0 1-1,0-1 1,0 1 0,0-1-1,0 0 1,0 1-1,-1-1 1,1 0 0,-1 0-1,1 0 1,-1-1 0,0 1-1,0 0 1,1 0 0,-2-1-1,1 1 1,0 0-1,0-1 1,-1 1 0,1-5-1,-1 6-9,1 0 0,-1 0 0,1 0-1,-1 0 1,0-1 0,1 1 0,-1 0-1,0 0 1,0 0 0,0 0 0,0-1-1,0 1 1,0 0 0,0 0 0,-1 0-1,1 0 1,0 0 0,-1-1 0,1 1-1,-1 0 1,1 0 0,-1 0 0,1 0-1,-1 0 1,0 0 0,1 0 0,-1 1-1,0-1 1,0 0 0,0 0 0,0 0 0,0 1-1,0-1 1,0 0 0,0 1 0,0-1-1,0 1 1,0-1 0,0 1 0,0 0-1,0 0 1,0-1 0,-1 1 0,1 0-1,0 0 1,0 0 0,0 0 0,-2 0-1,-1 1-16,0 0 0,0-1-1,1 2 1,-1-1 0,1 0 0,-1 1-1,1-1 1,-1 1 0,1 0-1,0 0 1,0 0 0,0 1-1,0-1 1,-4 5 0,2 0 32,-1-1 0,1 1 1,0 1-1,0-1 1,1 1-1,0 0 0,1 0 1,0 0-1,0 0 0,0 1 1,1-1-1,1 1 0,-1 0 1,1-1-1,1 12 0,0-18-19,0-1 0,0 1 0,1-1 0,-1 0 0,1 1 0,-1-1 0,1 1 0,-1-1 0,1 0 0,0 1 0,0-1 0,0 0 0,0 0 0,0 0 0,0 0 0,0 0 0,0 0 0,0 0 0,0 0 0,0 0 0,1 0 0,-1 0 0,3 0 0,1 1 32,0 0 0,0-1 1,0 0-1,0 0 0,0 0 1,1-1-1,6 0 1,1 0 15,0-1 1,0-1 0,0 0 0,0-1-1,14-5 1,-8 0-118,0-2 0,23-15-1,12-7 53,-52 31-22,-7 29 352,4-27-306,0 1 0,0-1-1,1 0 1,-1 1 0,1-1 0,-1 1 0,1-1-1,0 1 1,0-1 0,-1 1 0,1-1 0,0 1-1,0-1 1,1 0 0,-1 1 0,0-1 0,0 1-1,1-1 1,-1 1 0,1-1 0,-1 1-1,1-1 1,-1 0 0,1 1 0,1 1 0,0-2 22,0 0 0,0 0 1,0 0-1,0 0 0,0 0 1,0 0-1,0 0 0,0-1 0,0 1 1,0-1-1,0 1 0,0-1 1,1 0-1,-1 0 0,3 0 1,9-2 118,1 0 1,-1 0 0,0-1 0,18-7 0,14-11-345,-36 16 112,0 0-1,-1 1 0,2 0 0,-1 0 0,0 1 0,1 0 0,15-1 1,-25 5 66,0 0 0,0 0 0,-1 0 1,1 0-1,0 0 0,-1 0 1,1 1-1,-1-1 0,1 0 0,-1 1 1,0-1-1,0 0 0,0 0 1,1 1-1,-1-1 0,0 0 0,-1 1 1,1 2-1,-1 32 214,1-34-218,-1 0-31,1-1 0,0 1 0,0 0 0,0 0 0,0 0 0,0 0 1,0 0-1,1-1 0,-1 1 0,0 0 0,1 0 0,-1 0 0,1-1 1,0 1-1,0 0 0,0-1 0,0 1 0,0 0 0,0-1 0,0 1 1,0-1-1,0 0 0,1 1 0,1 0 0,-1-1-253,1 0-1,-1-1 0,1 1 1,-1-1-1,1 0 1,-1 0-1,1 0 0,-1 0 1,1 0-1,-1 0 1,1-1-1,-1 1 1,1-1-1,-1 0 0,1 1 1,-1-1-1,0-1 1,5-1-1,1-2-1400,0 0-1,0 0 1,-1-1 0,0 1 0,7-8-1,13-15-6397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1:46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2883,'0'0'21561,"-9"8"-20173,5-5-1327,-1 0 104,0 0 0,1 0 0,-1 1 0,1 0 0,0 0 1,0 0-1,0 0 0,1 1 0,-1 0 0,1 0 0,0 0 0,1 0 1,-1 0-1,1 0 0,0 0 0,0 1 0,1 0 0,-1-1 0,0 11 1,2-14-168,0 0 1,0-1 0,-1 1 0,2 0 0,-1 0 0,0 0 0,0-1-1,1 1 1,-1 0 0,0-1 0,1 1 0,0 0 0,-1-1 0,1 1-1,0 0 1,0-1 0,0 1 0,0-1 0,0 0 0,0 1 0,1-1-1,-1 0 1,0 0 0,1 0 0,1 2 0,2-2-7,0 1 1,0-1-1,0 0 0,0 0 1,0-1-1,0 0 0,10 0 1,-7-1-5,1 0-1,-1 0 1,0-1 0,0 0-1,0-1 1,0 0 0,0 0-1,-1-1 1,1 0 0,-1 0-1,0 0 1,0-1 0,7-7-1,-2 2 125,-1-1-1,0 0 1,0-1 0,-2 1-1,1-2 1,10-18-1,-43 60 1451,19-25-1557,0 0 1,1 0 0,-1 1-1,1-1 1,0 1 0,0-1-1,1 1 1,-4 10 0,4-11 7,1-1-1,0 1 1,0 0 0,0-1 0,1 1 0,0 0 0,-1 0 0,1-1 0,0 1 0,1 0 0,-1 0 0,1 0 0,-1-1 0,1 1 0,0 0 0,3 4 0,-2-5-13,-1-1 0,1 0 0,1 0 0,-1 0 1,0 0-1,0-1 0,1 1 0,-1 0 0,0-1 0,1 0 1,0 0-1,-1 1 0,1-2 0,0 1 0,0 0 1,-1 0-1,1-1 0,0 0 0,0 1 0,0-1 1,0 0-1,4-1 0,-3 1-43,1 0 0,0 0-1,-1-1 1,1 1 0,0-1 0,-1 0 0,1-1 0,-1 1 0,1-1 0,-1 0 0,6-3-1,9-16-3343,-12-12-9481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1:46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78 12876,'0'0'12118,"8"2"-10532,5 2-1145,0-1 0,1-1-1,-1 0 1,1-1 0,16-1 0,-26 0-324,0 0 1,0-1-1,0 1 0,0-1 1,0 0-1,0 0 0,-1-1 1,1 1-1,0-1 0,6-4 1,-8 5-51,-1-1 0,1 1 0,0-1 0,-1 1 0,0-1 0,1 0 0,-1 0 0,0 0 0,0 0 0,0 1 0,0-1 0,-1-1 0,1 1 0,0 0 0,-1 0 0,1 0 0,-1 0 0,0 0 0,0 0 0,0-1 0,0 1 0,0-2 0,0 3-51,0-1 1,-1 1-1,1 0 0,0 0 0,-1 0 1,1 0-1,-1-1 0,1 1 1,-1 0-1,1 0 0,-1 0 0,0 0 1,1 0-1,-1 0 0,0 0 1,0 1-1,0-1 0,0 0 0,0 0 1,0 1-1,0-1 0,0 0 1,-2 0-1,-34-6 25,28 7-57,0 1 0,0 0 0,0 0 0,0 1 0,0 0 0,-10 4 0,13-3 30,-1 0 0,0 1 0,1-1-1,0 1 1,-1 1 0,2 0 0,-1-1-1,0 2 1,1-1 0,0 1 0,0-1-1,1 1 1,0 1 0,0-1 0,0 0-1,1 1 1,0 0 0,0 0 0,0 0-1,1 0 1,0 1 0,1-1 0,0 0-1,0 1 1,0 9 0,2-13-12,0-1-1,1 1 1,-1-1 0,1 0-1,-1 1 1,1-1 0,0 0-1,0 0 1,1 0 0,-1 0-1,1-1 1,-1 1 0,1-1-1,0 0 1,0 1 0,0-1-1,0 0 1,0-1 0,1 1-1,-1-1 1,0 1 0,1-1-1,4 1 1,11 4-5,1-1 1,36 5-1,-32-6-1066,0-2 0,41-2 0,-56 0 312,1-2 0,0 1 0,-1-1 0,1 0-1,-1-1 1,1 0 0,-1-1 0,0 0 0,12-7 0,22-18-10502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6:39:30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1 724 15307,'0'-6'1497,"0"-7"-857,4-7-224,10-12 776,6-5-232,14-11-184,2-5-87,13-8-185,5-1-120,3 1-104,-1 0-64,-4 7-176,-1 4-112,-11 7-464,-4 2-264,-13 7 624,-6 6-97,-6 8-135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6:11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4229 11763,'0'1'107,"0"0"1,0 0 0,0-1 0,0 1 0,0 0 0,0 0 0,1 0-1,-1 0 1,0 0 0,1 0 0,-1 0 0,1 0 0,-1 0 0,1-1-1,-1 1 1,1 0 0,-1 0 0,1-1 0,0 1 0,-1 0 0,1-1 0,0 1-1,0 0 1,-1-1 0,1 1 0,0-1 0,1 1 0,1 0 83,0 0 0,1-1 1,-1 1-1,0-1 0,0 0 1,0 1-1,0-2 0,6 1 1,3-2 212,0-1 1,0 0-1,20-8 1,-10 1-183,-2 0 1,0-2-1,34-25 1,51-53 197,-63 52-52,50-34 1,-34 36-179,66-30 0,31-18 24,42-60-194,4-2 0,20 22-14,23-15 4,-7 5 32,-150 88-118,156-109 1,-129 60-4,-72 57 60,1 2-1,2 2 1,86-49 0,12 16 14,-55 27 0,94-58 0,50-64-1,4-4 4,77-7 35,-26 16-32,-230 121-7,0-3-1,91-82 1,-79 58-15,3 3-1,2 3 1,109-63 0,-171 114 18,241-147-21,-176 101 33,84-71 1,-141 105-4,277-230 73,-207 181-32,142-83 1,-201 133-52,47-27 43,98-70 0,-154 97-54,0-1 0,-1-1 0,-1-1-1,-1-1 1,-1 0 0,-1-2 0,0 0-1,19-38 1,-33 55-58,10-16-271,-12 22 297,-1-1 0,1 1 0,-1 0 1,1-1-1,-1 1 0,1 0 0,-1-1 0,1 1 0,0 0 1,-1 0-1,1 0 0,-1-1 0,1 1 0,0 0 0,-1 0 1,1 0-1,-1 0 0,1 0 0,0 0 0,-1 0 0,1 0 1,-1 0-1,1 1 0,0-1 0,-1 0 0,1 0 0,-1 0 1,1 1-1,0-1 0,-1 0 0,1 1 0,-1-1 0,1 0 1,-1 1-1,1 0 0,0 0-26,4-1-310,0-5 135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1:47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3235,'0'0'20446,"14"1"-18973,36 1-368,1-2 0,82-11 0,70-2-4948,-189 17 1508,-14 4-1121,-2-6 2927,1-1 0,0 1 0,-1-1 0,1 0 0,-1 0 0,0 1 0,1-1 0,-1 0 0,0-1 0,0 1 0,-3 1-1,-26 6-4392,-7 1-1040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1:48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4484,'0'0'5638,"-49"9"-2307,30-4-96,11 0-1025,8 0-384,0 1-577,17-2 224,6 1 289,11-3-257,8 0-480,6-2-480,-1 0-385,4 0-128,-1 0-288,-1 0-1154,-1-5-2209,-8-9-2275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1:49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41 4164,'0'0'19528,"-1"-5"-18461,-7-10-346,2 22 428,-2 40 973,6-35-1886,-4 53 542,5 122 1,3-123-250,-12 126 1,8-185-449,0-8 65,-2-18 249,-1-34 147,3 11-540,-2-12-18,3 0-1,12-107 0,-10 154-36,2 0 1,-1-1-1,1 1 1,1 1-1,0-1 1,0 0-1,1 1 1,0 0-1,0 0 1,0 0-1,1 1 0,1 0 1,-1 0-1,1 0 1,0 1-1,1 0 1,-1 1-1,15-9 1,-7 7 28,0 0 0,1 0 0,0 2 0,0 0 0,0 1 0,0 0 0,1 1-1,0 1 1,28 0 0,-43 2 24,1 1 0,-1-1 0,1 1 0,-1-1 0,1 1-1,-1 0 1,0 0 0,1 0 0,-1 0 0,0 0-1,0 1 1,0-1 0,0 1 0,0-1 0,0 1-1,0 0 1,0 0 0,-1 0 0,1 0 0,-1 0-1,1 0 1,-1 0 0,0 0 0,0 1 0,0-1 0,0 0-1,0 1 1,-1-1 0,1 1 0,-1-1 0,1 1-1,-1 4 1,1-2 36,-1 0-1,0 0 1,0-1-1,0 1 1,0 0-1,-1 0 1,0 0 0,0-1-1,0 1 1,0 0-1,-1-1 1,0 1-1,0-1 1,0 1-1,0-1 1,-6 8-1,-3-3 10,0 0 0,-1 0 0,1-1 0,-1-1 0,-1 0 0,0 0 0,0-1 0,-18 5 0,11-5 2,0 0 0,1-2 1,-2 0-1,1-2 1,-25 1-1,45-2-71,-1-1 0,0 0 1,1 0-1,-1 0 0,0 0 0,0 0 0,1 0 1,-1 0-1,0 0 0,0 0 0,1 0 0,-1 0 1,0 0-1,0 0 0,1-1 0,-1 1 0,0 0 1,1-1-1,-1 1 0,0 0 0,1-1 0,-1 1 1,0-1-1,1 1 0,-1-1 0,1 1 0,-1-1 1,1 1-1,-1-1 0,1 0 0,0 1 0,-1-1 1,1 0-1,0 1 0,-1-1 0,1 0 0,0 1 1,0-1-1,0 0 0,-1 0 0,1 1 0,0-1 1,0 0-1,0 0 0,0 1 0,0-1 0,1 0 1,-1 0-1,0 1 0,0-1 0,0 0 0,1 0 1,-1 1-1,0-1 0,1 0 0,-1 1 0,0-1 1,1 1-1,0-2 0,2-3-475,0 0 0,1 1 0,-1-1-1,1 1 1,0 0 0,7-6 0,19-11-5154,3 1-3471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1:50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11 16496,'-47'34'5721,"45"-33"-5554,1 0 0,0 0 0,-1 0 0,1 0 0,0 0 0,-1 0 0,1 0 0,0 1 1,0-1-1,0 1 0,0-1 0,0 0 0,1 1 0,-1 0 0,0-1 0,1 1 0,-1-1 0,1 1 0,-1 0 1,1-1-1,0 1 0,0 0 0,0 0 0,0-1 0,0 1 0,0 0 0,0-1 0,0 1 0,1 0 0,0 1 1,1-2-41,-1 1 0,1-1 0,0-1 1,0 1-1,0 0 0,0 0 0,0-1 1,0 1-1,0-1 0,0 0 0,0 1 1,1-1-1,-1 0 0,0 0 0,4-1 1,33-4 809,-34 4-896,0-1 0,0 0 0,0 0-1,0 0 1,-1-1 0,1 1 0,-1-1 0,1 0 0,5-6 0,-8 7-22,0 0 1,0 0-1,0 0 1,0 0-1,-1 0 1,1-1-1,-1 1 1,1-1-1,-1 1 1,0-1-1,0 1 1,0-1-1,0 0 1,0 1-1,-1-1 1,1 0-1,-1 0 1,0-4-1,0 6-21,-1 0-1,0 0 1,1 0-1,-1 0 1,0 0-1,1 0 1,-1 1-1,0-1 0,0 0 1,0 0-1,0 1 1,0-1-1,0 1 1,0-1-1,0 1 1,0-1-1,0 1 1,0-1-1,0 1 0,0 0 1,-1 0-1,1-1 1,0 1-1,0 0 1,0 0-1,0 0 1,0 1-1,-1-1 0,0 0 1,-38 6-119,5 15 103,33-19 43,0-1 0,0 1 0,1-1 0,-1 1 0,0-1 0,0 1 0,1 0 0,-1 0 0,1 0 0,0 0 0,-1 0 1,1 0-1,0 0 0,-1 4 0,6-5-372,0 0 1,0-1-1,0 0 1,-1 0-1,1 0 1,0 0-1,0-1 1,0 1-1,7-3 1,15-9-5147,1-5-4463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1:50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1 11723,'0'0'15263,"-4"8"-14489,-34 47 117,-2-1 1,-3-2-1,-81 77 1,119-131-5201,4-10 1773,5-16-2924,1-2-2991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1:51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8840,'0'0'19571,"58"48"-17874,-22-27-575,9 5-610,4-1-224,-1-1-224,1-1-32,-4-3-416,-9 0-801,-4-4-833,-12-3-1121,-4-7-2402,-7-3-5478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2:01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30 7559,'0'0'17921,"-3"-7"-17606,3 6-306,0 0 0,0 0 0,0 0 0,0 0 0,0 0-1,-1 0 1,1 0 0,0 0 0,-1 1 0,1-1 0,-1 0 0,1 0 0,-1 0-1,1 0 1,-1 1 0,1-1 0,-1 0 0,0 1 0,1-1 0,-1 0 0,0 1 0,0-1-1,0 1 1,1-1 0,-1 1 0,0-1 0,0 1 0,0 0 0,0-1 0,0 1 0,0 0-1,0 0 1,0 0 0,0 0 0,0 0 0,1 0 0,-1 0 0,0 0 0,0 0 0,-2 0-1,-2 4 52,0-1 0,0 1 0,0-1 0,0 1 0,1 1 0,-1-1 0,-5 9 0,-10 9 60,2 1 1,1 0 0,1 1 0,1 1 0,0 1 0,3 0 0,0 0 0,1 2-1,2-1 1,1 1 0,1 0 0,1 1 0,-4 56 0,10-83-116,0 0 0,1 0 0,-1 0 1,0 0-1,1 0 0,-1 0 0,1 0 1,-1 0-1,1 0 0,0 0 0,0-1 1,0 1-1,0 0 0,0 0 0,0-1 0,1 1 1,-1-1-1,0 1 0,1-1 0,-1 1 1,3 0-1,0 1 7,0-1 0,1 0 0,-1 0 1,0-1-1,1 1 0,-1-1 0,1 0 0,0 0 0,4 0 1,7 0-565,-1-1 1,0 0 0,1-1-1,28-6 1,-4-6-3453,-2-2-2781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2:02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9929,'0'0'11985,"1"13"-10933,-2 25-91,-1-1 0,-11 59-1,-1-20 327,-8 151 0,21-198-286,-1-48 228,-2-49-593,4 46-581,-1-18-184,2-1 0,2 1 0,10-49 0,-12 80 43,2-1-1,-1 1 1,1 0 0,0 0-1,1 0 1,0 0-1,1 0 1,0 1 0,0 0-1,0 0 1,1 0 0,0 1-1,1 0 1,0 0-1,0 0 1,0 1 0,1 0-1,0 1 1,11-6 0,-15 9 62,0 0 1,0 0 0,0 1 0,0 0 0,0 0 0,0 0 0,1 1 0,-1-1-1,0 1 1,1 0 0,-1 0 0,0 0 0,1 1 0,-1 0 0,0-1 0,0 2 0,1-1-1,-1 0 1,5 3 0,-7-3 12,0 1-1,1 0 0,-1-1 1,0 1-1,0 0 0,0 0 1,0 0-1,0 1 0,0-1 1,-1 0-1,1 1 1,-1-1-1,0 1 0,1-1 1,-1 1-1,0-1 0,-1 1 1,1 0-1,0 0 0,-1 0 1,0-1-1,1 1 1,-1 0-1,0 0 0,0 0 1,-1 0-1,1-1 0,-1 1 1,-1 5-1,1-5 47,0-1 0,-1 1 0,0-1 0,0 1-1,1-1 1,-1 0 0,0 0 0,-1 0 0,1 0 0,0 0 0,-1 0 0,1-1-1,-1 1 1,1-1 0,-1 1 0,0-1 0,0 0 0,1 0 0,-1 0 0,0-1-1,-5 2 1,-65 7 997,23-7-577,25-1-4475,61-4-3316,-8-1 1731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2:02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7944,'0'0'14264,"5"11"-13191,2 1-824,3 6 103,0 0 0,-1 1 0,0 0-1,-2 0 1,-1 1 0,0 0 0,3 22 0,-9-24-226,0-1-1,-1 0 1,-1 0 0,-1 0 0,0 0 0,-1 0-1,-1-1 1,-1 0 0,0 0 0,-16 28-1,10-22-402,-2-1-1,0 0 0,-2-2 1,0 1-1,-1-2 0,-35 30 0,26-28-2495,8-12-2803,6-6-4652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2:33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4516,'0'0'14115,"-2"9"-13277,-8 54 1556,-2 76 0,7 75-2084,1-218-6790,-19-15-1784,12 9 2765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6:33:51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12684,'0'0'2050,"58"71"-1986,-20-25-32,8 6 0,7 3 32,2-2-128,3-2-192,-2-7 0,-4-2 159,-7-6 65,-5-3 32,-6-6 32,-5-1-64,-13-6-1281,0-2-737,-14-5 513,-2-3-930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2:34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6598,'0'0'7805,"3"11"-6625,68 185 5098,-64-175-5650,9 23 179,-16-43-732,1 0 0,-1 1-1,1-1 1,0 0-1,0 1 1,-1-1-1,1 0 1,0 0-1,0 0 1,0 0-1,0 0 1,0 0-1,0 0 1,1 0-1,-1 0 1,0 0-1,0-1 1,1 1-1,-1 0 1,0-1-1,1 1 1,1 0-1,0-3 92,-1 1-1,1 0 1,-1-1 0,0 0-1,0 0 1,1 1-1,-1-1 1,0 0-1,-1-1 1,1 1 0,0 0-1,-1-1 1,1 1-1,-1 0 1,0-1 0,1 0-1,-1 1 1,0-1-1,0-3 1,3-3 83,48-116 357,9-18-1324,-43 115-1229,-7 14-1988,-1-3-5237,-5 5-3753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2:36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15054,'0'0'5349,"0"10"-5317,6 306 6156,3-265-5758,0 3-3994,-16-62-3387,-4-7-1003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2:36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0 383 9769,'0'0'12396,"8"-8"-10859,12-11-1239,-1-2 0,-1 0 0,0-1-1,-2-1 1,-1-1 0,-1 0-1,-1-1 1,-1 0 0,-1-1 0,-1 0-1,-2-1 1,8-37 0,-16 62-300,0 0 1,0 0-1,1 0 1,-1 0-1,1 1 1,-1-1-1,1 0 1,0 0-1,0 1 1,-1-1-1,1 0 1,0 1-1,2-3 1,-2 4-3,-1 0 0,1 0 0,-1 0 0,0 0 0,1 0 0,-1 0 0,1 0 0,-1 0 0,1 0 0,-1 0 0,0 0 0,1 0 0,-1 0 0,1 0 0,-1 0 0,1 0 0,-1 0 0,0 1 0,1-1 0,-1 0 0,1 0 0,-1 1 0,0-1 0,1 0 0,-1 0 0,0 1 0,0-1 0,1 0 0,-1 1 0,0-1 0,0 1 0,1-1 0,-1 0 0,0 1 0,26 55-245,-18-34 322,15 29-48,-14-28-63,1 0 0,1 0 0,1-1 1,1-1-1,1 0 0,22 25 0,-33-43-330,1 0 1,-1 0-1,1 0 0,0-1 0,0 1 1,0-1-1,8 4 0,19 0-5899,-4-5-3865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04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9865,'0'0'9449,"68"8"-8456,-24-8-320,-3-3-321,1-3-224,3 1-96,-6 2 32,-5 2-64,-1 1-256,-12 0-769,-3 0-512,-5 0-1250,-9 0-960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04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9353,'0'0'12043,"18"47"-10954,22-43-192,7-3-480,7 0-417,-6-1-65,1 1-1184,-4-1-1121,-11 0-1345,-5 0-1891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05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11691,'0'0'3966,"10"0"-2519,0 0-1156,-1 0-1,0 1 0,1 0 1,-1 1-1,0 0 0,0 0 1,12 5-1,-16-5-178,-1 1 0,1-1-1,0 0 1,-1 1 0,0 0 0,0 0 0,0 0-1,0 1 1,0-1 0,-1 1 0,1 0-1,-1 0 1,0 0 0,0 1 0,-1-1-1,1 1 1,3 9 0,-5-9-7,1 1-1,-1 0 1,0 0 0,-1 0-1,1 0 1,-1 0-1,-1 0 1,1 0 0,-1 0-1,0 0 1,0-1 0,-1 1-1,1 0 1,-1 0 0,-1-1-1,1 1 1,-1-1 0,0 0-1,0 0 1,-5 6 0,-6 7-29,-1-2 0,0 0 0,-1 0 0,-20 14 0,18-18-2218,10-7-3451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08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15599,'0'0'6214,"0"11"-5584,1 171 528,1-216-5653,-1 17 1573,-1 0 0,-3-29 0,-4 3-2742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08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8872,'0'0'12140,"0"12"-12140,13-7-1025,3-5-2659,2 0-3394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09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0 15567,'0'0'9102,"-10"6"-8499,5-3-597,0 1-1,0 0 1,0 0-1,0 0 1,1 1 0,-1 0-1,1 0 1,0 0-1,1 0 1,-1 0 0,1 1-1,0 0 1,1-1-1,-1 1 1,1 0 0,0 1-1,1-1 1,-1 0-1,0 8 1,-2 13 102,0-1 0,2 1-1,1 0 1,4 40 0,-2-56-72,1 0 1,0 0-1,0-1 0,1 1 0,1 0 1,-1-1-1,2 0 0,0 0 0,0 0 0,0-1 1,1 1-1,1-1 0,11 12 0,-95-75-174,67 45 124,-51-46-344,58 52 436,0-1 0,-1 1 0,2-1 0,-1 0-1,0 0 1,1 0 0,0 0 0,-1-1-1,2 1 1,-1-1 0,1 1 0,-1-1-1,1 1 1,0-6 0,1 8-48,1 1 1,-1-1-1,1 0 1,0 1-1,-1-1 1,1 1-1,0 0 1,0-1-1,0 1 1,0 0-1,0 0 0,1-1 1,-1 1-1,0 0 1,1 0-1,-1 0 1,0 0-1,1 1 1,-1-1-1,1 0 1,-1 1-1,1-1 1,0 1-1,-1-1 1,1 1-1,0 0 0,1-1 1,56-8-28,-49 8 48,51-2-8,13-2-2318,-28-4-4904,-20-1-3268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11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4644,'11'-8'12646,"-10"16"-7206,-1 10-5434,2 242 2215,-3-155-139,1-104-1602,0-33 1901,0-4-2297,2 0-1,1-1 1,12-50-1,-13 76-109,1 0-1,0 0 1,1 0-1,0 1 1,1-1-1,0 1 0,0 0 1,1 0-1,1 1 1,-1-1-1,2 1 1,-1 1-1,1 0 1,0 0-1,12-8 1,-14 12-76,0 1 0,1 0 0,-1 0 0,1 0 0,0 1 0,-1 0 0,1 1 0,0 0 0,0 0-1,0 0 1,8 0 0,-13 1 76,0 0 0,0 0 0,1 1 0,-1-1-1,0 0 1,0 1 0,0-1 0,0 1-1,0-1 1,0 1 0,0 0 0,0 0-1,0 0 1,0 0 0,0 1 0,0-1 0,-1 0-1,1 1 1,0-1 0,-1 1 0,1 0-1,-1-1 1,0 1 0,0 0 0,1 0 0,-1 0-1,0 0 1,-1 0 0,1 0 0,0 0-1,0 0 1,-1 0 0,0 0 0,1 0-1,-1 1 1,0-1 0,0 3 0,0-2 24,0 0-1,-1 0 1,1 1 0,-1-1 0,0 0 0,0 0 0,0 0-1,0 0 1,0-1 0,-1 1 0,1 0 0,-1 0 0,0-1-1,0 1 1,0-1 0,-4 5 0,0-2 315,0 0-1,-1-1 1,1 0 0,-1 0-1,0 0 1,-9 4-1,-55 13 614,42-16-3975,25-4 118,8-1-1192,17-1-1610,6-1-3364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06:33:51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0 766 16015,'0'0'2723,"4"-67"-2563,19 19 160,13-20 33,18-11 159,6-12-32,8-6-191,4 2-257,-3 9-929,-15 12-3940,-9 13-6662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12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8936,'0'0'17073,"1"10"-16646,1 205 2030,-4-133-5856,1-49-7612,1-54 3094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12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70 8552,'0'0'3876,"-3"8"-1052,1-3-2498,0-1-1,0 1 1,0-1 0,1 1 0,0 0 0,0 0 0,0-1 0,0 1-1,1 0 1,0 0 0,0 0 0,0 0 0,1 0 0,-1 0-1,1 0 1,0-1 0,1 1 0,-1 0 0,1-1 0,0 1 0,0-1-1,1 1 1,-1-1 0,1 0 0,6 7 0,-3-5-12,1 0 0,0-1 0,0 0 0,0-1 0,0 0 1,1 0-1,0 0 0,0-1 0,0 0 0,0-1 0,0 0 0,1 0 0,-1-1 1,9 1-1,-10-2-189,-1 0 0,0 0 0,0-1 0,0 1 0,0-2 0,0 1 0,0-1 0,0 1 0,0-2 0,0 1 0,-1-1 0,1 0 0,-1 0 0,0 0 0,0-1 0,0 1 0,0-1 0,0-1 0,6-8 0,-3 3-228,0-1 1,-2 0 0,1-1-1,-1 1 1,-1-1-1,7-24 1,-2-2-3422,-1-1-4321,-4 13-5528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15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15182,'5'11'8554,"-4"24"-7846,-1-28 152,-2 36-311,1-26-528,0 0 1,2 1 0,3 25-1,-5-43-42,1 1 0,0 0 0,0-1 0,0 1-1,0-1 1,0 1 0,0 0 0,1-1 0,-1 1-1,0-1 1,0 1 0,0-1 0,1 1 0,-1 0 0,0-1-1,0 1 1,1-1 0,-1 1 0,0-1 0,1 1-1,-1-1 1,1 0 0,-1 1 0,1-1 0,-1 1 0,1-1-1,-1 0 1,1 1 0,-1-1 0,1 0 0,-1 0-1,1 1 1,-1-1 0,1 0 0,0 0 0,-1 0 0,1 0-1,-1 0 1,1 0 0,0 0 0,-1 0 0,1 0 0,-1 0-1,1 0 1,0 0 0,-1 0 0,1-1 0,-1 1-1,1 0 1,-1 0 0,1 0 0,-1-1 0,1 1 0,-1 0-1,1-1 1,-1 1 0,1-1 0,-1 1 0,1-1-1,-1 1 1,0 0 0,1-1 0,-1 1 0,0-1 0,1 0-1,-1 1 1,0-1 0,25-36-3274,-10 7-719,1-3-2254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15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11531,'0'0'9230,"-7"9"-8162,-1 6-831,1-1 0,0 1 1,0 0-1,2 1 0,0-1 1,0 1-1,2 0 0,0 0 0,1 1 1,0 18-1,1-12-285,2 47 214,-1-67-229,0 0-1,1 0 1,-1 0-1,1 1 1,0-1-1,0 0 1,0 0-1,0 0 1,1-1-1,-1 1 1,1 0-1,-1 0 1,1-1-1,0 1 1,0-1-1,0 1 1,4 1-1,-5-3-806,-1-12-1623,-3 2 2075,1 0 1,-1 0-1,-1 0 1,1 1-1,-2-1 1,1 1-1,-1 0 1,0 0-1,-1 0 1,0 1-1,-8-9 1,-14-22 2299,27 38-1669,0-1 1,0 0 0,1 0 0,-1 1-1,0-1 1,1 0 0,-1 0 0,1 0-1,-1 0 1,1 0 0,-1 0 0,1 0-1,0 0 1,-1 0 0,1 0-1,0 0 1,0 0 0,0 0 0,0 0-1,-1 0 1,2 0 0,-1 0 0,0 0-1,0 0 1,0 0 0,0 0 0,1 0-1,0-2 1,1 2 83,0 0 1,0 0-1,1 0 1,-1 0-1,0 1 0,1-1 1,-1 1-1,1-1 1,-1 1-1,4 0 1,7-1-907,37-4 594,49-7 192,-90 10-1375,1 0 1,-1-1 0,1 0 0,10-6 0,-9-1-5428,-9 0-3923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16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13837,'0'0'7399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16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17424,'0'0'9065,"-17"61"-8681,10-35-127,2-2-225,1 1 0,4-8-224,0-3-962,0-5-1376,0-6-417,6-3-768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16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22 17681,'0'0'8824,"-8"-5"-8408,4 3-388,2 0-24,0 1-1,0-1 0,0 1 1,0 0-1,0-1 0,0 1 1,0 0-1,0 1 1,0-1-1,0 0 0,-1 0 1,1 1-1,0 0 1,-1-1-1,1 1 0,0 0 1,0 0-1,-1 0 0,1 0 1,0 1-1,-1-1 1,1 1-1,0-1 0,0 1 1,-1 0-1,1 0 0,0 0 1,0 0-1,0 0 1,0 0-1,0 1 0,0-1 1,1 1-1,-1-1 1,-2 3-1,-30 38-25,32-40 13,0 0-1,1 0 1,-1 0 0,1 0-1,0 0 1,0 0 0,0 0-1,0 1 1,0-1 0,0 0-1,0 1 1,1-1 0,-1 1 0,1-1-1,0 0 1,0 1 0,0-1-1,0 1 1,1 3 0,2-5-17,-1 1 1,1-2-1,0 1 1,1 0-1,-1 0 0,0-1 1,0 0-1,0 1 1,0-1-1,0 0 1,0-1-1,6 0 0,2 0-132,53 0-1534,45 0-956,-107 1 2654,-1 0 1,0 0 0,1 0 0,-1 0-1,0 0 1,1 1 0,-1-1 0,0 0 0,0 1-1,1-1 1,-1 0 0,0 1 0,0 0-1,0-1 1,0 1 0,1 0 0,-1 0 0,0-1-1,0 1 1,0 0 0,0 0 0,-1 0-1,1 0 1,0 0 0,0 0 0,-1 0 0,1 1-1,0-1 1,-1 0 0,1 0 0,-1 1 0,0-1-1,1 0 1,-1 0 0,0 1 0,0-1-1,0 2 1,0-1 109,-1 0 1,1 0-1,-1 1 0,1-1 0,-1 0 0,0 0 0,0 0 1,0 0-1,0 0 0,-1 0 0,1 0 0,0-1 0,-1 1 1,1 0-1,-1-1 0,0 1 0,1-1 0,-1 0 0,0 1 0,0-1 1,-3 2-1,-4 1-95,0-1 0,0 0 1,0 0-1,0 0 0,0-1 0,-1 0 0,1-1 1,0 0-1,-1-1 0,1 0 0,-1 0 1,1-1-1,-1 0 0,-16-5 0,-22-15-3122,6-14-3378,11-4-5292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17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9289,'0'0'12396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17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12716,'0'0'12737,"3"9"-12219,1 5-410,0 1 0,-1 0-1,-1 0 1,0 0 0,-1 18-1,-1-32-99,0 0 0,0 0 0,0-1 0,1 1 0,-1 0 0,0 0 0,0-1 0,0 1 1,1 0-1,-1 0 0,0-1 0,1 1 0,-1 0 0,0-1 0,1 1 0,-1 0 0,1-1 0,-1 1 0,1-1 0,0 1 0,-1-1 0,1 1 0,-1-1 0,1 1 0,0-1 0,-1 0 0,1 1 0,0-1 0,0 0 0,-1 1 0,1-1 0,0 0 0,0 0 0,-1 0 0,1 0 1,0 0-1,0 0 0,0 0 0,-1 0 0,1 0 0,0 0 0,0 0 0,-1-1 0,1 1 0,0 0 0,0 0 0,-1-1 0,1 1 0,0 0 0,0-2 0,46-21 301,-40 19-307,1-1-84,0 1-1,1 0 1,-1 0-1,1 1 1,17-4 0,-24 6-7,-1 1 0,1 0 1,-1 0-1,1 0 0,0 0 1,-1 0-1,1 0 0,0 0 1,-1 1-1,1-1 0,-1 1 1,1-1-1,-1 1 0,1-1 1,-1 1-1,1 0 0,-1 0 1,1 0-1,-1 0 0,0 0 1,0 0-1,1 0 0,-1 0 0,0 0 1,0 1-1,0-1 0,0 0 1,-1 1-1,1-1 0,0 1 1,0-1-1,-1 1 0,1-1 1,-1 1-1,1-1 0,-1 1 1,0-1-1,0 1 0,0 3 1,1-4 196,9 36-4382,-10-36 4097,0-1 0,1 1 1,-1-1-1,0 0 0,1 1 1,-1-1-1,0 1 0,1-1 0,-1 0 1,1 1-1,-1-1 0,1 0 1,-1 0-1,0 1 0,1-1 0,-1 0 1,1 0-1,-1 0 0,1 0 1,0 0-1,-1 0 0,1 1 0,-1-1 1,1 0-1,0-1 0,18-12-3282,-1-9-246,0-5-2610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18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108 190 7399,'0'0'13581,"-10"11"-12556,2-2-818,-52 61 850,57-66-1020,-1 1 0,1-1 0,0 1 0,1 0 0,-1 0 1,1 0-1,0 0 0,0 0 0,1 0 0,-1 1 0,1-1 0,0 1 0,1-1 0,-1 1 0,1 5 1,1-10-34,-1 0 0,1-1 0,-1 1 1,1 0-1,0-1 0,-1 1 1,1 0-1,0-1 0,0 1 1,-1-1-1,1 1 0,0-1 0,0 0 1,0 1-1,-1-1 0,1 0 1,0 1-1,0-1 0,0 0 1,0 0-1,0 0 0,0 0 0,0 0 1,0 0-1,-1 0 0,1 0 1,0 0-1,0 0 0,0-1 1,0 1-1,0 0 0,0 0 0,-1-1 1,1 1-1,1-2 0,32-13 215,-26 9-192,0 0 1,0-1-1,0 0 0,-1-1 0,0 0 0,0 0 0,-1 0 1,0-1-1,0 0 0,6-14 0,-13 24-199,-1 4-42,1 1-1,-1-1 1,1 0-1,0 1 1,0-1-1,0 10 0,1-15 226,0 1 0,0 0-1,0-1 1,1 1 0,-1 0-1,0 0 1,0-1 0,0 1-1,1-1 1,-1 1 0,0 0-1,1-1 1,-1 1 0,0 0-1,1-1 1,-1 1 0,1-1-1,-1 1 1,1-1 0,-1 1-1,1-1 1,0 0 0,-1 1-1,1-1 1,-1 0 0,2 1-1,0-1 5,0 0 1,1 0-1,-1 0 0,0 0 0,0 0 0,0 0 0,1-1 0,-1 1 0,0-1 0,0 0 0,0 1 1,0-1-1,4-2 0,12-9 83,0-1 1,0-1-1,-1 0 1,-1-1-1,0-1 1,-1-1-1,-1 0 0,20-31 1,-23 32 118,0-1-1,-1 0 1,-1 0-1,0-1 1,-2 0-1,9-28 1,-44 134-883,19-66 984,1 1 0,1 0 0,1 0 0,-3 28 0,8-45-276,1-1 1,0 1 0,0 0 0,0-1-1,1 1 1,0-1 0,0 1 0,0-1-1,1 1 1,3 7 0,-4-11-57,0 0 0,1 0-1,-1 0 1,0-1 0,1 1 0,-1-1 0,1 1 0,-1-1 0,1 0-1,0 1 1,0-1 0,-1 0 0,1 0 0,0 0 0,0 0 0,0-1 0,0 1-1,0-1 1,0 1 0,1-1 0,-1 1 0,0-1 0,0 0 0,0 0-1,0 0 1,0 0 0,0-1 0,1 1 0,-1-1 0,3 0 0,-4 0-20,0 1 0,-1-1 0,1 1 0,0-1 0,-1 0 1,1 1-1,0-1 0,-1 0 0,1 1 0,0-1 0,-1 0 1,1 0-1,-1 0 0,0 1 0,1-1 0,-1 0 0,0 0 1,1 0-1,-1 0 0,0 0 0,0 0 0,0 0 0,0 0 1,0 0-1,0 1 0,0-1 0,0 0 0,0 0 0,0 0 1,-1 0-1,1 0 0,0 0 0,-1 0 0,1 0 0,0 1 1,-1-1-1,1 0 0,-2-1 0,-17-33-323,0 16 410,-1 0 0,-26-18 0,22 19 1230,74 15-733,78-2-9193,-80 1 2071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6T10:21:36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9353,'0'0'11435,"48"17"-22101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18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 17328,'0'0'10896,"-10"0"-10496,9 0-394,-5 0 6,1 0 0,-1 0 0,1 1 0,0-1 0,-1 1 0,1 0-1,0 1 1,-1-1 0,1 1 0,0 0 0,0 1 0,1-1 0,-1 1 0,0 0 0,1 0 0,-6 5 0,-6 8 48,0 0 0,-15 22 1,27-32 1,0 0 0,0 1 0,1-1 0,-1 0 1,1 1-1,1 0 0,-1 0 0,1 0 0,1 0 0,-3 14 0,4-20-57,0 0-1,0 0 0,0 0 1,1 1-1,-1-1 0,0 0 1,0 0-1,1 0 0,-1 0 1,1 0-1,-1 1 0,1-1 1,-1 0-1,1 0 0,0 0 1,-1 0-1,1-1 0,0 1 1,0 0-1,0 0 0,0 0 1,0-1-1,0 1 0,0 0 1,0-1-1,0 1 0,0-1 0,0 1 1,0-1-1,0 1 0,0-1 1,1 0-1,-1 0 0,2 1 1,48-1 107,-39-1-82,9 0-445,-1-2 0,1-1 1,0 0-1,21-9 0,41-18-8076,-33 9-3184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19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13164,'0'0'9417,"45"86"-8264,-45-39-416,0 0-96,-5 0-1,1-4-287,4-7-257,0-4-64,0-8 0,0-8-288,0-7-1698,6-8-1409,3-1-3492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19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15 103 8840,'0'0'13613,"10"0"-12855,10 1-465,5 0 63,50-5-1,-69 3-338,-1 0 0,1 1 0,0-2 0,-1 1 0,1-1 0,-1 0 0,0 0 0,1 0 0,-1-1 0,0 0 0,0 0 0,-1 0 0,1-1 0,-1 1 0,6-7 0,-9 9 20,0 0 0,0 0-1,0 0 1,0 0 0,-1 0-1,1 0 1,0 0 0,-1 0 0,1 0-1,-1 0 1,1-1 0,-1 1-1,1 0 1,-1 0 0,0-1-1,0 1 1,1 0 0,-1 0 0,0-1-1,0 1 1,0 0 0,-1-1-1,1 1 1,0 0 0,0 0 0,-1-1-1,1 1 1,-1 0 0,1 0-1,-1 0 1,1 0 0,-1-1-1,0 1 1,1 0 0,-1 0 0,0 0-1,0 0 1,0 1 0,0-1-1,0 0 1,0 0 0,0 0 0,0 1-1,0-1 1,-1 1 0,1-1-1,0 1 1,0-1 0,0 1-1,-1 0 1,1-1 0,0 1 0,-3 0-1,-4-2 82,0 0-1,-1 1 0,1 0 0,-1 1 0,1 0 1,-17 1-1,18 1-110,1 0 1,-1 1-1,1 0 0,-1 0 1,1 0-1,0 0 0,0 1 1,1 0-1,-1 1 0,1-1 1,0 1-1,0 0 0,0 0 1,1 1-1,0-1 0,0 1 1,-3 6-1,1-3 52,1 0 1,1 0-1,0 0 0,0 1 1,1 0-1,0 0 0,0 0 1,1 0-1,1 0 0,-1 19 1,2-27-62,0-1 0,1 1 0,-1-1 0,0 1 0,1-1 0,0 0 0,-1 1 0,1-1 0,0 0 1,0 0-1,0 0 0,0 1 0,0-1 0,0 0 0,0 0 0,0 0 0,0 0 0,0-1 1,0 1-1,1 0 0,-1 0 0,0-1 0,1 1 0,-1-1 0,1 1 0,-1-1 0,0 0 0,1 1 1,-1-1-1,1 0 0,-1 0 0,3 0 0,55-2-1100,-55 1 921,9-1-1145,-1-1-1,1 0 1,-1-1-1,1 0 0,15-9 1,21-11-7931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20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35 18385,'0'0'2648,"-9"-1"166,2 0-2294,-1-1-210,1 0 0,-1 1 0,0 0 0,0 0 0,0 1 0,-11 1 0,11 39-433,4-21 132,3-12 6,-1 0 0,1 0 0,0 0 0,1 0 0,0 0 0,0 1 0,1 6-1,0-13-12,-1 1 0,1-1 0,0 0-1,0 0 1,0 0 0,0 0 0,0 0-1,0 0 1,0 0 0,0 0 0,1 0-1,-1-1 1,0 1 0,0 0 0,1-1-1,-1 1 1,0-1 0,1 0 0,-1 1-1,1-1 1,-1 0 0,0 0 0,1 0-1,-1 0 1,1 0 0,-1 0 0,1 0-1,-1 0 1,0 0 0,3-2 0,3 2 21,-1-2 1,0 1 0,1-1 0,-1 0 0,10-4 0,16-16 53,18-10-65,-46 31-8,-1-1 0,0 0-1,0 1 1,1 0 0,-1 0 0,1 0 0,-1 0 0,1 0-1,0 1 1,-1 0 0,1-1 0,4 2 0,-7 2 126,0 0 1,0 0-1,0 0 1,-1 0-1,1 0 1,-1 0-1,1 0 1,-1 0-1,0 0 1,-1 0-1,0 6 1,1 0 538,2-19 790,3-14-820,-1 5-318,0 0 0,1-36-1,-4 54-356,-1 0 0,1 0-1,0 1 1,-1-1 0,1 0-1,0 0 1,0 1 0,0-1-1,-1 1 1,1-1 0,0 1-1,0-1 1,0 1 0,0-1-1,0 1 1,0 0 0,0 0-1,0-1 1,0 1 0,0 0-1,0 0 1,0 0 0,1 0-1,-1 0 1,1 1-1,42-1-2372,-33 0 895,18 0-2597,3 0-2460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22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12172,'0'0'8744,"0"52"-8072,0-23-159,0 4-289,0 0-128,0-4-96,0-3 32,4-4-576,3-11-1058,0-10-1216,10-1-2596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27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12 6470,'0'-7'2979,"0"2"2947,-3 5-5446,-3 5-576,-1 4-1890,-2 0-1954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28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8 10890,'0'0'12812,"-3"10"-12635,-5 20-136,1 0 0,1 1 1,-4 47-1,10-77-41,0-1 0,0 0 0,0 1-1,0-1 1,0 0 0,0 1 0,0-1 0,1 0-1,-1 0 1,0 1 0,0-1 0,0 0 0,0 1-1,0-1 1,0 0 0,1 0 0,-1 0 0,0 1-1,0-1 1,0 0 0,1 0 0,-1 1 0,0-1-1,0 0 1,1 0 0,-1 0 0,0 0 0,1 0-1,-1 1 1,0-1 0,0 0 0,1 0 0,-1 0 0,0 0-1,1 0 1,-1 0 0,0 0 0,0 0 0,1 0-1,0 0 1,17-6 115,15-12 178,16-33-125,-43 43-49,1-1-1,1 1 0,-1 1 1,1-1-1,1 1 1,-1 1-1,1-1 0,10-4 1,-19 11-114,1 0 0,-1 0 1,1 0-1,-1-1 1,1 1-1,-1 0 1,1 0-1,-1 0 0,1 1 1,-1-1-1,1 0 1,-1 0-1,1 0 1,-1 0-1,0 0 0,1 0 1,-1 1-1,1-1 1,-1 0-1,0 0 1,1 1-1,-1-1 0,1 0 1,-1 1-1,0-1 1,1 0-1,-1 1 1,0-1-1,0 0 0,1 1 1,-1-1-1,0 1 1,0-1-1,0 1 0,1-1 1,-1 0-1,0 1 1,0-1-1,0 1 1,0-1-1,0 1 0,0-1 1,0 1-1,0-1 1,0 1-1,0 0 1,0 29 319,0-24-243,-3 12 67,1 8-50,2-26-91,0 1 0,0-1 0,0 0 0,0 0 0,0 1 0,0-1 0,0 0 0,0 0 0,0 1 0,0-1 0,1 0-1,-1 0 1,0 1 0,0-1 0,0 0 0,0 0 0,1 0 0,-1 1 0,0-1 0,0 0 0,0 0 0,1 0 0,-1 0-1,0 0 1,0 1 0,1-1 0,-1 0 0,0 0 0,0 0 0,1 0 0,-1 0 0,0 0 0,0 0 0,1 0 0,-1 0 0,0 0-1,0 0 1,1 0 0,-1 0 0,0 0 0,0 0 0,1 0 0,-1 0 0,0 0 0,1 0 0,-1 0 0,0-1 0,0 1-1,0 0 1,1 0 0,-1 0 0,0 0 0,0-1 0,0 1 0,1 0 0,-1 0 0,0 0 0,0-1 0,0 1 0,0 0-1,0 0 1,1-1 0,-1 1 0,0 0 0,0 0 0,0-1 0,42-40 531,-22 21-488,37-30 0,-52 47-60,1-1 0,-1 1 0,0-1 0,1 1-1,0 1 1,-1-1 0,1 1 0,0 0 0,0 0-1,0 1 1,1 0 0,-1 0 0,7 0-1,-12 2 5,0 0-1,1 0 0,-1 0 1,0 0-1,0 0 0,0 0 1,-1 0-1,1 0 0,0 0 1,0 1-1,-1-1 1,1 0-1,0 0 0,-1 1 1,1-1-1,-1 1 0,0-1 1,0 0-1,1 1 0,-1-1 1,0 1-1,0-1 0,0 1 1,0-1-1,0 0 0,-1 3 1,-2 42 99,0-31-61,-1-1 1,-1 1-1,0 0 1,-1-1 0,0 0-1,-13 20 1,21-76-6077,2 12 101,-3-6-3187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29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18417,'0'0'7303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30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5765,'0'0'16544,"9"-9"-15626,50-38 118,-53 43-997,0 0 1,0 0-1,1 1 0,-1 0 1,1 0-1,0 1 0,-1 0 0,1 0 1,0 0-1,12 0 0,-18 2-41,-1 0-1,1 0 0,0 0 0,-1 0 0,1 0 0,-1 1 0,1-1 1,-1 0-1,1 0 0,-1 1 0,0-1 0,1 0 0,-1 1 0,1-1 1,-1 0-1,0 1 0,1-1 0,-1 1 0,1-1 0,-1 1 0,0-1 1,0 0-1,1 1 0,-1-1 0,0 1 0,0 0 0,0-1 0,0 1 1,1-1-1,-1 1 0,0 0 0,0 26 63,-12 25 73,-3-25-62,12-23-50,0 1 0,1-1 1,-1 1-1,1-1 0,-1 1 0,2 0 1,-1 0-1,0 0 0,1 0 0,0 0 0,0 0 1,0 1-1,1 6 0,0-12-15,1 1-1,-1 0 1,1-1-1,0 1 1,-1 0 0,1-1-1,-1 1 1,1-1-1,0 1 1,0-1-1,-1 1 1,1-1 0,0 0-1,0 1 1,0-1-1,-1 0 1,1 0-1,0 1 1,0-1 0,0 0-1,0 0 1,0 0-1,-1 0 1,2 0 0,29 0 63,-25 0-64,4 0 9,0-1 0,0-1 1,0 1-1,0-1 0,0-1 0,0 0 1,0-1-1,17-8 0,-21 9 24,0-1 0,0 1-1,-1-1 1,1 0 0,-1-1-1,0 1 1,0-1 0,0 0 0,-1-1-1,1 1 1,-1-1 0,-1 1-1,1-1 1,2-8 0,-6 16 8,-6 9 83,1 0-1,1 1 0,-7 23 1,10-31-109,1-1 0,-1 1 0,1 0 1,0-1-1,0 1 0,0-1 1,0 1-1,1 0 0,-1-1 0,2 5 1,-1-7-17,0 1 0,-1 0 0,1-1 0,0 1 0,0-1 0,0 0 0,0 1 0,1-1 0,-1 0 0,0 1 0,0-1 0,1 0 0,-1 0 0,1 0 0,-1 0 0,1 0 0,-1-1 0,1 1 0,0 0 0,-1-1 0,1 1 0,2 0 0,3 0 93,-1-1 0,0 1 0,0-1 0,1 0 1,-1 0-1,0-1 0,0 0 0,0 0 0,1 0 0,-1-1 0,0 0 0,-1 0 0,1-1 0,0 0 0,-1 1 0,1-2 0,-1 1 1,0-1-1,0 0 0,0 0 0,-1 0 0,1 0 0,-1-1 0,0 0 0,0 0 0,-1 0 0,0-1 0,0 1 0,0-1 0,0 1 0,-1-1 1,0 0-1,0 0 0,0 0 0,-1 0 0,0 0 0,0-13 0,-1 17-76,-1-1 0,0 1 0,0-1 1,-1 1-1,1 0 0,0 0 0,-1-1 0,1 1 0,-1 0 1,0 0-1,0 1 0,0-1 0,0 0 0,0 0 0,0 1 0,0 0 1,0-1-1,-1 1 0,1 0 0,0 0 0,-1 0 0,1 0 1,-6-1-1,2 0-144,0 1 0,0-1 0,0 1 0,0 0 0,-1 0 1,1 1-1,0 0 0,-1 0 0,-7 1 0,53-1-4749,-34 0 4223,1 1 0,0-1 0,-1 0-1,1-1 1,0 1 0,6-2-1,23-13-6588,0-6-6023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30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11659,'0'0'10768,"-10"9"-9856,2-2-747,0 0 0,0 1-1,0 0 1,1 0-1,1 1 1,-1-1-1,1 2 1,1-1-1,0 0 1,0 1-1,1 0 1,0 0 0,1 1-1,0-1 1,0 1-1,-1 20 1,4-28-167,0 0 0,0-1 1,0 1-1,0 0 0,0-1 1,1 1-1,0 0 1,-1-1-1,1 1 0,0 0 1,0-1-1,0 1 0,1-1 1,-1 0-1,1 1 0,-1-1 1,3 3-1,1-1 8,0-1 0,1 1 0,0-1-1,-1 0 1,1 0 0,7 2 0,-10-4 4,3 2-22,1 0-1,-1 1 1,0-1-1,1 1 1,-2 0-1,1 1 1,0-1-1,-1 1 1,0 0 0,0 0-1,-1 1 1,1 0-1,-1 0 1,5 9-1,-9-15 17,0 1 0,1-1-1,-1 0 1,0 1-1,1-1 1,-1 0 0,1 0-1,-1 1 1,0-1 0,1 0-1,-1 0 1,1 0 0,-1 0-1,1 1 1,-1-1 0,1 0-1,-1 0 1,0 0-1,1 0 1,-1 0 0,1 0-1,-1 0 1,1 0 0,-1 0-1,1 0 1,-1 0 0,1-1-1,-1 1 1,0 0 0,1 0-1,-1 0 1,1-1 0,-1 1-1,0 0 1,1 0-1,-1-1 1,1 1 0,-1 0-1,0-1 1,0 1 0,1 0-1,-1-1 1,0 1 0,1-1-1,-1 1 1,0-1 0,16-23 205,-13 20-168,59-95 55,-62 99-97,0-1 1,0 1-1,0 0 0,0 0 0,0 0 1,0-1-1,0 1 0,0 0 0,0 0 1,0 0-1,0-1 0,0 1 1,0 0-1,0 0 0,0 0 0,0-1 1,0 1-1,0 0 0,0 0 0,0 0 1,1 0-1,-1-1 0,0 1 0,0 0 1,0 0-1,0 0 0,0 0 1,1 0-1,-1-1 0,0 1 0,0 0 1,0 0-1,1 0 0,-1 0 0,0 0 1,0 0-1,0 0 0,0 0 0,1 0 1,-1 0-1,0 0 0,0 0 0,1 0 1,-1 0-1,0 0 0,0 0 1,0 0-1,1 0 0,-1 0 0,0 0 1,0 0-1,0 0 0,1 0 0,-1 0 1,0 0-1,0 0 0,0 1 0,0-1 1,1 0-1,0 18-91,-6 24 4,2-29 197,0-1 1,1 1-1,-1 21 1,3-34-85,1 1 1,-1-1-1,0 1 1,1-1 0,-1 1-1,0-1 1,1 0 0,-1 1-1,1-1 1,-1 1-1,1-1 1,-1 0 0,1 1-1,-1-1 1,1 0 0,-1 0-1,1 0 1,-1 1-1,1-1 1,0 0 0,-1 0-1,1 0 1,-1 0-1,1 0 1,0 0 0,-1 0-1,1 0 1,-1 0 0,1 0-1,-1 0 1,1-1-1,0 1 1,0 0 0,23-6 870,18-26-444,-36 27-780,0 0 0,0 0 1,0 0-1,0 1 0,1 0 1,7-3-1,-10 9-5176,-9 9 3764,-8 8 245,2-5-1281,2-5-1735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22:28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12716,'0'0'3587,"-18"64"-2914,23-29 0,13 10-225,11 8-96,5 7 65,9 8-97,4 2-160,0-1-96,3-2-32,-1-5-704,-11-8-834,-6-10-1216,-14-11-385,-9-10-320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31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16720,'0'0'6278,"-11"52"-6631,18-35-1152,2 3-1025,2-4-1186,-4 3-608,6-4-2627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31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123 222 14638,'0'0'6256,"-8"0"-4958,3 0-1205,1 0 0,-1 0 1,0 1-1,1 0 0,-1 0 1,0 0-1,1 1 0,0-1 1,-1 1-1,1 0 0,0 1 1,0-1-1,0 1 0,0-1 1,0 1-1,1 0 0,-1 1 0,1-1 1,0 1-1,0-1 0,0 1 1,0 0-1,1 0 0,0 0 1,-1 0-1,-1 7 0,2-7 9,0 0 0,1 0-1,-1 0 1,1 0 0,0 1-1,0-1 1,0 0 0,1 1-1,-1-1 1,1 1 0,0-1-1,1 1 1,0 5 0,0-8-91,-1 0 0,1 0 0,0 0 0,0 0 0,0-1 0,0 1 0,1 0 1,-1 0-1,0-1 0,1 1 0,-1-1 0,1 1 0,-1-1 0,1 0 0,0 0 1,0 0-1,-1 1 0,1-2 0,0 1 0,0 0 0,0 0 0,0-1 0,0 1 0,0-1 1,0 1-1,0-1 0,1 0 0,2 0 0,5 1 3,0-1 1,-1-1-1,1 1 1,0-1-1,-1-1 1,1 0-1,-1 0 0,1-1 1,-1 0-1,0-1 1,0 0-1,0-1 0,-1 1 1,9-7-1,-6 2-29,0-1 0,0 0 0,-1 0-1,0-1 1,-1 0 0,-1 0 0,1-1 0,-2-1-1,8-14 1,-2 1 60,16-50 0,-26 67-38,0 0-1,-1 0 0,0 0 1,-1 0-1,0 0 0,0 0 1,-1 0-1,0 0 1,0 0-1,-3-10 0,3 18-9,-1 0-1,1 0 1,-1 0-1,0 0 1,0 0 0,1 0-1,-1 0 1,0 0-1,0 0 1,0 0-1,0 0 1,0 1-1,0-1 1,0 0 0,0 1-1,0-1 1,0 0-1,0 1 1,-1 0-1,1-1 1,0 1-1,0 0 1,0-1 0,-1 1-1,1 0 1,0 0-1,-1 0 1,1 0-1,0 0 1,0 1 0,0-1-1,-1 0 1,1 0-1,0 1 1,0-1-1,0 1 1,-1-1-1,1 1 1,0 0 0,-1 0-1,-48 28 28,30-13 303,-32 33 0,46-43-224,0 1 1,1-1 0,-1 1 0,2 0 0,-1 1 0,1-1-1,0 1 1,1 0 0,-4 11 0,7-18-106,-1 1 0,1 0 1,0-1-1,1 1 0,-1-1 0,0 1 0,0 0 0,1-1 1,-1 1-1,1-1 0,-1 1 0,1-1 0,-1 1 0,1-1 1,0 1-1,0-1 0,0 0 0,0 0 0,0 1 0,0-1 1,0 0-1,0 0 0,1 0 0,-1 0 0,0 0 0,1 0 1,-1 0-1,1-1 0,-1 1 0,1 0 0,-1-1 1,1 1-1,-1-1 0,1 0 0,1 1 0,12 3-88,0-1 0,0-1-1,15 1 1,-3 0-620,-19-2 425,0 1 0,0 0 1,0 0-1,0 1 0,-1 0 0,1 0 0,-1 1 1,0 0-1,0 0 0,0 1 0,-1 0 0,9 8 1,-12-10 278,-1 0 0,1 0 1,-1 1-1,0-1 1,0 1-1,0 0 0,0-1 1,-1 1-1,0 0 0,0 0 1,0 0-1,0 0 0,0 0 1,-1 0-1,0 0 1,1 0-1,-2 1 0,1-1 1,0 0-1,-1 0 0,0 0 1,0 0-1,0 0 1,0 0-1,-1-1 0,-3 8 1,-21 33 47,10-34-4793,9-10-4837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32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128 238 5765,'0'0'18888,"-10"8"-18750,-5 3-49,0 0-1,-21 23 0,30-28-45,1 0-1,0 0 1,0 1-1,0-1 0,1 1 1,0 0-1,1 0 1,-1 0-1,1 1 0,-4 14 1,7-22-42,0 1-1,0 0 1,0-1 0,0 1 0,0-1 0,0 1 0,0 0-1,0-1 1,0 1 0,0 0 0,0-1 0,1 1 0,-1-1-1,0 1 1,0-1 0,0 1 0,1-1 0,-1 1 0,0 0-1,1-1 1,-1 0 0,1 1 0,-1-1 0,0 1 0,1-1-1,-1 1 1,1-1 0,-1 0 0,1 1 0,-1-1 0,1 0-1,-1 0 1,1 1 0,0-1 0,-1 0 0,1 0 0,-1 0-1,1 0 1,0 0 0,-1 1 0,1-1 0,-1 0 0,1-1-1,0 1 1,-1 0 0,1 0 0,-1 0 0,1 0-1,0 0 1,-1 0 0,1-1 0,-1 1 0,1 0 0,-1-1-1,1 1 1,-1 0 0,2-1 0,34-18 271,-14 1-133,0-1 0,-2-1 0,0-1-1,-2 0 1,0-1 0,-2-2 0,0 1-1,-2-2 1,0 0 0,-2-1 0,-1 0 0,-1 0-1,-1-1 1,7-35 0,-16 62-133,0 0 0,0 0 0,-1 0-1,1 0 1,0 0 0,0 0 0,0 1 0,0-1-1,0 0 1,0 0 0,0 0 0,0 0 0,0 0-1,0 0 1,0 0 0,0 0 0,0 0 0,-1 0 0,1 0-1,0 0 1,0 0 0,0 0 0,0 0 0,0 0-1,0 0 1,0 0 0,0 0 0,0 0 0,0 0 0,0 0-1,-1 0 1,1 0 0,0 0 0,0 0 0,0 0-1,0 0 1,0 0 0,0 0 0,0-1 0,0 1-1,0 0 1,0 0 0,0 0 0,0 0 0,0 0 0,0 0-1,0 0 1,-1 0 0,1 0 0,0 0 0,0 0-1,-10 12-4,-10 20-96,-49 115 157,62-128-51,0-1 0,2 1 0,0 0 0,1 1 0,1-1 0,-1 24 0,4-42-8,0 1-1,0-1 1,0 0 0,0 0-1,1 0 1,-1 1 0,0-1-1,1 0 1,-1 0-1,1 0 1,-1 0 0,1 0-1,0 0 1,-1 0 0,1 0-1,0 0 1,0 0 0,-1 0-1,1 0 1,0-1-1,0 1 1,0 0 0,0 0-1,0-1 1,0 1 0,0-1-1,1 1 1,-1-1 0,0 0-1,0 1 1,0-1 0,0 0-1,1 0 1,-1 0-1,0 1 1,0-1 0,0-1-1,1 1 1,-1 0 0,0 0-1,0 0 1,0-1 0,2 1-1,2-1 16,1 0-1,-1-1 0,0 1 1,0-1-1,0 0 0,0-1 1,0 1-1,8-6 0,-2 0 15,-1-2-1,0 1 1,0-1 0,-1 0-1,0-1 1,-1 0-1,0-1 1,-1 0-1,0 0 1,9-24-1,-53 90-713,6-11 692,10-12 6,15-23 34,0-1 0,0 2-1,1-1 1,1 1 0,-6 11 0,10-19-48,0-1 0,0 0 0,0 1 0,1-1 0,-1 0 0,0 1 0,0-1 0,0 0 0,0 1 0,1-1 0,-1 0 1,0 0-1,0 1 0,1-1 0,-1 0 0,0 0 0,1 1 0,-1-1 0,0 0 0,1 0 0,-1 0 0,0 0 0,1 1 0,-1-1 1,0 0-1,1 0 0,-1 0 0,0 0 0,1 0 0,-1 0 0,0 0 0,1 0 0,-1 0 0,0 0 0,1 0 0,-1 0 0,1 0 0,-1-1 1,0 1-1,1 0 0,-1 0 0,0 0 0,0 0 0,1 0 0,-1-1 0,1 1 0,20-6 77,44-29 102,4-2-221,-63 34 2,-1 1 0,1 0 0,0 0 0,0 1 0,0 0-1,0 0 1,0 0 0,0 1 0,12 0 0,-17 0 24,0 0 1,-1 1 0,1-1 0,0 0 0,0 1 0,0-1 0,-1 1 0,1-1 0,0 1-1,-1-1 1,1 1 0,0 0 0,-1-1 0,1 1 0,-1 0 0,1 0 0,-1-1-1,1 1 1,-1 0 0,0 0 0,1-1 0,-1 1 0,0 0 0,0 0 0,1 0 0,-1 0-1,0 0 1,0 1 0,0 30-28,0-23 52,-6 25 30,3-18 532,15-33 30,-4 4-572,-1 0 0,-1-1 0,0 1 0,-1-1 0,-1-1 0,0 1 0,-1-1 0,-1 1 0,0-1 0,0-15 0,-11 47-460,9-17 419,0 1 1,0 0-1,0 0 0,-1 0 1,1-1-1,0 1 1,0 0-1,0 0 1,0 0-1,0 0 1,1-1-1,-1 1 1,0 0-1,0 0 0,0-1 1,1 1-1,-1 0 1,0 0-1,1-1 1,-1 1-1,1 0 1,-1-1-1,1 1 1,-1 0-1,1-1 1,-1 1-1,1-1 0,0 1 1,-1-1-1,1 1 1,0-1-1,-1 1 1,1-1-1,0 0 1,0 1-1,-1-1 1,1 0-1,0 0 0,1 1 1,4 0 24,0 0 1,0 0-1,0-1 0,1 0 0,-1 0 1,0 0-1,0-1 0,0 0 1,0 0-1,0 0 0,0-1 1,0 0-1,0 0 0,-1-1 1,1 1-1,-1-1 0,1-1 1,5-3-1,-3 0 13,0 0 0,-1 0 0,1 0-1,-2-1 1,1 0 0,-1 0 0,0-1 0,0 0 0,-1 0 0,4-10 0,-36 53-530,19-19 437,-1-2 101,1 1 1,1 0-1,0 1 1,1-1-1,1 1 0,0 0 1,1 1-1,1-1 1,-3 23-1,6-38-68,0 1-1,0-1 1,0 1 0,0-1 0,0 0-1,0 1 1,0-1 0,0 1 0,0-1-1,0 0 1,1 1 0,-1-1-1,0 0 1,0 1 0,0-1 0,0 1-1,0-1 1,1 0 0,-1 1 0,0-1-1,0 0 1,1 0 0,-1 1 0,0-1-1,1 0 1,-1 0 0,0 1-1,0-1 1,1 0 0,-1 0 0,1 0-1,-1 1 1,0-1 0,1 0 0,-1 0-1,0 0 1,1 0 0,-1 0-1,1 0 1,-1 0 0,0 0 0,1 0-1,-1 0 1,0 0 0,1 0 0,-1 0-1,1 0 1,-1 0 0,0 0 0,1-1-1,-1 1 1,0 0 0,1 0-1,-1 0 1,0-1 0,1 1 0,-1 0-1,0 0 1,1-1 0,-1 1 0,0 0-1,1-1 1,1 0-452,-1-1 1,1 1-1,0-1 0,0 1 1,-1-1-1,1 0 0,-1 0 1,0 1-1,1-1 1,-1 0-1,1-3 0,4-18-5922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33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12107,'0'0'9802,"31"54"-12365,-10-36-2305,6 3-3108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33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6 17008,'0'0'8723,"-12"-2"-8168,-6 0-337,-1 1 1,-33 1-1,44 1-169,0 0-1,0 0 1,0 1 0,0 0 0,0 0-1,1 1 1,-1 0 0,1 0-1,-1 1 1,-10 8 0,12-8 4,1 1-1,-1 0 1,1 0 0,0 1 0,1-1 0,-1 1 0,1 0 0,1 0 0,-6 12 0,8-16-39,0 0 1,0 0 0,0 0 0,0 0 0,1 0 0,-1 0-1,1 0 1,0 0 0,-1 0 0,1 0 0,0 0-1,0 0 1,0 1 0,1-1 0,-1 0 0,0 0 0,1 0-1,0 0 1,-1 0 0,1 0 0,0 0 0,0 0-1,0 0 1,0-1 0,0 1 0,0 0 0,1-1-1,-1 1 1,1 0 0,-1-1 0,1 0 0,-1 1 0,1-1-1,0 0 1,3 2 0,8 2-7,-1 0 0,1-1 0,1-1 0,-1 0 0,0 0 0,1-2 0,20 1 0,-3-1-2220,-1-3 0,39-5 0,-33-2-3484,-6-3-3304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33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17424,'0'0'7362,"1"9"-7170,-1 22 329,-1 0-1,-1 0 0,-2 0 0,-12 48 1,-3 24 620,7 40-36,18-304-1591,-6 163 482,1 1 0,-1 0 0,0-1 1,1 1-1,0 0 0,-1-1 0,1 1 0,0-1 1,0 1-1,0-1 0,1 1 0,-1-1 0,1 0 1,-1 0-1,1 0 0,0 0 0,0 0 0,0 0 1,0 0-1,0 0 0,0-1 0,0 1 0,1-1 1,-1 1-1,1-1 0,-1 0 0,1 0 0,-1 0 1,1-1-1,-1 1 0,1 0 0,0-1 0,-1 0 1,1 0-1,0 0 0,0 0 0,4 0 1,0 0-3,0-1 1,0 0 0,0 0-1,0 0 1,0 0 0,0-1-1,0-1 1,0 1 0,-1-1-1,1 0 1,-1 0 0,0-1-1,12-8 1,-9 0-34,0 0 1,-1 0-1,10-19 0,-13 21-247,-5 12-314,-11 27 517,5-17 88,1 0 1,0 1 0,1 0-1,0-1 1,1 1-1,1 0 1,0 1 0,1-1-1,0 0 1,2 19 0,-1-31-24,1 0 1,-1 1 0,1-1 0,-1 0 0,1 0 0,0 0 0,0 0 0,-1 0 0,1 0 0,0 0 0,0 0 0,0 0 0,0-1 0,0 1 0,0 0-1,0 0 1,0-1 0,0 1 0,0-1 0,1 1 0,-1-1 0,0 1 0,0-1 0,1 0 0,-1 0 0,0 1 0,0-1 0,1 0 0,-1 0 0,0 0-1,0-1 1,1 1 0,0 0 0,2-1-346,-1 1 0,0 0 0,0-1 0,0 0 0,1 0-1,-1 0 1,0 0 0,0 0 0,0-1 0,-1 1 0,1-1 0,3-2 0,10-18-4896,-3-8-2983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34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12075,'0'0'11691,"-13"51"-11626,22-39-386,0-2-1472,5-1-1539,-1-1-3010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34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10826,'0'0'8809,"-11"7"-7502,6-4-1266,-11 8 646,0 0 0,-24 23 0,35-30-609,1 0 0,0 0 1,1 0-1,-1 0 0,1 1 1,0 0-1,0 0 0,0 0 1,1 0-1,-1 0 0,1 0 0,1 0 1,-1 1-1,1-1 0,0 1 1,-1 5-1,3-10-68,-1 1 0,1-1 1,-1 0-1,1 0 0,-1 0 0,1 0 0,0 0 0,-1 0 0,1-1 1,0 1-1,0 0 0,0 0 0,0 0 0,0-1 0,0 1 1,0 0-1,0-1 0,0 1 0,0-1 0,0 1 0,0-1 0,0 0 1,0 1-1,0-1 0,1 0 0,-1 0 0,0 0 0,0 0 1,0 0-1,0 0 0,1 0 0,-1 0 0,0 0 0,0-1 0,2 1 1,47-10 168,17-24-1274,-57 28 1037,0 0 0,1 0 0,0 1 0,0 0-1,0 1 1,0 0 0,1 1 0,-1 0 0,13-1-1,-23 4 95,-1 0 0,1 0 0,-1 0 0,1 0 0,-1 0 0,1 0 0,-1 1 0,1-1 0,-1 0 0,1 0 0,-1 1 0,1-1 0,-1 0 0,0 1 1,1-1-1,-1 0 0,1 1 0,-1-1 0,0 0 0,1 1 0,-1-1 0,0 1 0,0-1 0,1 1 0,-1-1 0,0 1 0,0-1 0,0 1 0,0-1 0,1 1 0,-1 0 0,0 25 863,-11 22 776,11-47-1641,-1-1 1,1 1 0,-1-1 0,1 1 0,0-1 0,0 1 0,-1 0 0,1-1 0,0 1 0,0 0-1,0-1 1,0 1 0,-1 0 0,1-1 0,0 1 0,0 0 0,1-1 0,-1 1 0,0 0 0,0-1-1,0 1 1,0-1 0,0 1 0,1 0 0,-1-1 0,0 1 0,1-1 0,-1 1 0,0 0-1,1-1 1,-1 1 0,1-1 0,-1 1 0,0-1 0,1 0 0,0 1 0,2 0-7,-1-1 0,0 1 0,0-1 1,0 0-1,0 0 0,1 0 0,-1 0 1,0-1-1,0 1 0,0 0 0,4-2 0,67-28-1039,-65 27 707,4-3-163,42-17-1243,-51 22 1641,1 0 1,-1-1-1,1 1 1,0 1-1,0-1 1,-1 1-1,1-1 0,0 1 1,0 0-1,0 0 1,5 2-1,-8 0 130,-1 0 1,1 0-1,-1 0 0,0-1 0,0 1 0,0 0 0,0 0 0,-1 0 0,1 0 0,0 0 0,-1 0 0,1 0 1,-1 0-1,0 0 0,1-1 0,-1 1 0,-2 2 0,-8 15 466,8-15-478,0-1 1,1 1 0,0 0-1,0 0 1,0 0 0,0 0-1,0 1 1,1-1 0,0 0-1,-1 7 1,2-11-129,0 0 0,0 0-1,0 0 1,0 0 0,0 0 0,0 1 0,0-1-1,0 0 1,0 0 0,0 0 0,0 0-1,0 0 1,0 1 0,0-1 0,0 0 0,0 0-1,0 0 1,0 0 0,0 0 0,0 0-1,1 1 1,-1-1 0,0 0 0,0 0 0,0 0-1,0 0 1,0 0 0,0 0 0,0 0-1,1 0 1,-1 0 0,0 0 0,0 0 0,0 0-1,0 1 1,0-1 0,1 0 0,-1 0 0,0 0-1,0 0 1,0 0 0,0 0 0,0 0-1,1 0 1,-1 0 0,0-1 0,0 1 0,0 0-1,0 0 1,0 0 0,0 0 0,1 0-1,0 0-846,7-2-7402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40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49 13068,'0'40'6750,"1"23"-3132,-1-38-3368,-1-1-1,-2 0 1,0 0 0,-11 41 0,1-25 408,8-28-303,10-26 41,7-22-461,-1 0 0,-2-1 0,-2 0 0,-1-1 0,2-42 0,-9 94-28,1-1 32,0 1 0,0 0 0,2-1 0,-1 1 0,7 22-1,-7-33 64,0-1 0,0 1 0,0-1-1,0 0 1,0 1 0,1-1-1,-1 0 1,1 0 0,-1 0-1,1 0 1,0 0 0,0 0 0,0-1-1,0 1 1,0-1 0,0 1-1,0-1 1,1 0 0,-1 1 0,1-1-1,-1 0 1,0-1 0,1 1-1,0 0 1,-1-1 0,1 1-1,-1-1 1,1 0 0,0 0 0,-1 0-1,1 0 1,-1-1 0,1 1-1,-1-1 1,1 1 0,0-1 0,3-2-1,3 0 59,-1-1 0,0 0-1,0-1 1,0 0-1,-1 0 1,0 0 0,0-1-1,0 0 1,0-1-1,-1 1 1,6-10 0,-1 2-35,-1 1 0,-1-2-1,0 0 1,-1 0 0,7-17 0,-14 29-24,11-35 127,-11 37-135,-1 0 1,0 0-1,1 1 0,-1-1 0,0 0 0,0 0 0,1 1 1,-1-1-1,0 0 0,0 0 0,0 1 0,0-1 1,0 0-1,0 0 0,0 0 0,0 1 0,0-1 1,-1 0-1,1 0 0,0 0 0,0 1 0,-1-1 1,1 0-1,-1 1 0,1-1 0,0 0 0,-1 1 1,1-1-1,-1 0 0,1 1 0,-1-1 0,0 1 1,1-1-1,-1 1 0,0-1 0,0 0 0,0 2-14,-1-1 1,1 0-1,0 1 0,0-1 0,-1 1 0,1-1 0,0 1 0,0-1 0,0 1 0,0 0 0,-1-1 1,1 1-1,0 0 0,0 0 0,1 0 0,-1 0 0,0 0 0,0 0 0,-1 2 0,-16 27-54,12-21 45,-9 19 93,0 0 0,2 1-1,-13 43 1,24-68-11,1-1 0,0 0 0,0 1 0,1-1-1,-1 0 1,1 1 0,0-1 0,0 1 0,0-1 0,0 1 0,1 5 0,0-8-39,-1 0 0,1 0 0,0 0 1,0 0-1,-1 0 0,1 0 0,0-1 1,0 1-1,0 0 0,0-1 0,0 1 1,0 0-1,0-1 0,0 1 0,0-1 1,0 0-1,0 1 0,0-1 0,1 0 1,-1 0-1,0 1 0,0-1 1,0 0-1,0 0 0,1 0 0,-1 0 1,0-1-1,0 1 0,0 0 0,0 0 1,0-1-1,1 1 0,-1-1 0,0 1 1,1-2-1,10-2 38,-1-1 1,0 0 0,0-1-1,0-1 1,18-14-1,-19 14-60,0 0 0,0 0 0,0 1 0,1 0 0,0 1-1,12-5 1,-23 10 2,1 0-1,-1 0 0,1 0 0,-1 0 1,1 0-1,-1 0 0,1 0 0,-1 0 1,1 0-1,0 0 0,-1 0 1,1 0-1,-1 0 0,1 1 0,-1-1 1,1 0-1,-1 0 0,0 1 0,1-1 1,-1 0-1,1 0 0,-1 1 0,1-1 1,-1 0-1,0 1 0,1-1 1,-1 1-1,0-1 0,1 1 0,-1-1 1,0 0-1,0 1 0,1 0 0,4 25-58,-7 24 144,-1-37-25,0 0-1,0-1 0,-10 21 1,-6 20 399,30-65-3869,6-18-2764,-6 4-2019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40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11915,'0'0'8542,"11"0"-7352,-7 0-1042,96-5 1675,-89 4-1740,1 0 1,-1-1-1,0-1 0,0 0 1,0 0-1,0-1 0,16-8 0,-26 11-5,0 0 0,0 1-1,0-1 1,1 0 0,-1 1-1,0-1 1,-1 0-1,1 0 1,0 0 0,0 0-1,0 0 1,0 0 0,-1 0-1,1 0 1,-1 0 0,1-1-1,0 0 1,-1 1-6,0 1 1,0-1-1,0 0 0,0 1 1,0-1-1,-1 1 1,1-1-1,0 0 0,0 1 1,0-1-1,-1 1 0,1-1 1,0 1-1,-1-1 0,1 1 1,0-1-1,-1 1 1,1-1-1,-1 1 0,1-1 1,-1 1-1,1-1 0,-1 1 1,-2-2 46,0 0 1,-1 1-1,1-1 1,0 1-1,0 0 1,-1 0-1,1 0 1,0 0-1,-6 0 1,3 1-122,-1 0 1,1 0-1,-1 0 1,1 1-1,0 0 1,-1 0 0,1 1-1,0 0 1,-1 0-1,1 0 1,0 1-1,1 0 1,-1 0-1,0 0 1,1 1-1,0 0 1,0 0 0,0 0-1,0 1 1,1 0-1,-1-1 1,1 2-1,0-1 1,1 0-1,-1 1 1,1 0-1,0-1 1,1 1 0,0 0-1,-1 1 1,2-1-1,-2 7 1,3-11-4,-1 0 1,1-1 0,0 1 0,0 0-1,0-1 1,1 1 0,-1-1 0,0 1-1,1 0 1,-1-1 0,1 1 0,-1-1-1,1 1 1,0-1 0,-1 1 0,1-1-1,0 0 1,0 1 0,0-1 0,0 0-1,0 0 1,2 2 0,0-1 13,1 0 1,-1 0 0,1 0-1,0 0 1,-1 0-1,1-1 1,0 0 0,7 2-1,9 0-744,-1-1 0,40-1-1,-47-1-388,34-1-5560,0-4-5322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7:22:28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1 590 16464,'0'0'3010,"19"-71"-2209,30 22 288,18-14 96,19-10-224,15 0-544,3-1-353,-1 6-641,-9 7-2370,-13 3-6149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41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11851,'0'0'9935,"1"8"-9455,3 71 1006,-6 84-1,-1-60-916,4-138-506,1 0 0,1 0 1,3 0-1,0 0 0,3 1 1,22-63-1,-28 92-75,0 0 0,1 0 0,-1 0 1,1 1-1,0-1 0,0 1 0,1 0 1,-1 0-1,1 0 0,0 1 0,0-1 0,0 1 1,0 0-1,1 1 0,-1-1 0,1 1 0,-1 0 1,10-1-1,-13 2 5,1 1 1,-1-1-1,1 1 0,-1 0 1,1 0-1,-1 0 0,1 0 1,-1 0-1,1 1 0,-1-1 1,0 1-1,1-1 0,-1 1 1,1 0-1,-1 0 1,0 0-1,0 0 0,1 1 1,-1-1-1,0 0 0,0 1 1,-1 0-1,1-1 0,0 1 1,0 0-1,-1 0 0,1 0 1,-1 0-1,1 0 0,-1 0 1,0 1-1,0-1 0,0 0 1,0 1-1,-1-1 1,1 1-1,-1-1 0,1 0 1,-1 1-1,0-1 0,0 1 1,0 0-1,0-1 0,-1 5 1,1-5 8,0 1 1,0 0 0,-1 0 0,1-1-1,-1 1 1,0 0 0,0-1 0,0 1-1,0-1 1,0 1 0,0-1 0,-1 1 0,1-1-1,-1 0 1,0 0 0,1 0 0,-5 4-1,1-2 53,0 0 0,-1-1 0,1 0 0,-1 0 0,1 0 0,-1 0 0,-10 2 0,2-1 73,-1-1 0,1 0-1,-1-1 1,0-1-1,0 0 1,-15-1-1,29 0-154,1 0 0,0 0 0,0 0 0,-1 0 0,1 0 0,0 0 0,0 0 0,-1 0 0,1 0-1,0 0 1,0 0 0,-1 0 0,1 0 0,0 0 0,0-1 0,-1 1 0,1 0 0,0 0 0,0 0 0,-1 0-1,1 0 1,0-1 0,0 1 0,0 0 0,-1 0 0,1 0 0,0-1 0,0 1 0,0 0 0,0 0 0,-1-1 0,1 1-1,0 0 1,0 0 0,0-1 0,0 1 0,0 0 0,0-1 0,7-9-1812,12-5-1576,39-11-7064,-23 10 160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41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15567,'0'0'5658,"-1"12"-4163,-7 31-262,2-24-819,2 2-1,1-1 0,0 0 1,1 1-1,2-1 0,1 27 1,-1-47-409,0 1 1,1-1-1,-1 1 1,0 0-1,0-1 1,0 1-1,0-1 1,1 1-1,-1-1 1,0 1 0,1-1-1,-1 1 1,0-1-1,1 1 1,-1-1-1,1 1 1,-1-1-1,1 0 1,-1 1-1,1-1 1,-1 1-1,1-1 1,-1 0-1,1 0 1,-1 1-1,1-1 1,-1 0 0,1 0-1,0 0 1,-1 0-1,1 0 1,-1 0-1,1 0 1,0 0-1,-1 0 1,1 0-1,-1 0 1,1 0-1,0 0 1,-1 0-1,1 0 1,-1-1-1,1 1 1,0 0 0,-1 0-1,1-1 1,-1 1-1,1 0 1,-1-1-1,1 1 1,0-1-1,21-23 327,-17 11-337,-1-1-1,0 0 1,-1 0 0,-1 0-1,0 0 1,-1 0 0,0 0-1,-3-20 1,3 34-19,-1-1-1,0 0 1,0 1-1,0-1 1,1 1-1,-1-1 1,0 0-1,0 1 1,0-1 0,0 1-1,0-1 1,0 0-1,-1 1 1,1-1-1,0 1 1,0-1-1,0 0 1,0 1 0,-1-1-1,1 1 1,0-1-1,-1 1 1,1-1-1,0 1 1,-1-1 0,1 1-1,-1-1 1,1 1-1,-1-1 1,1 1-1,-1 0 1,1-1-1,-1 1 1,1 0 0,-1-1-1,1 1 1,-1 0-1,1 0 1,-1 0-1,0-1 1,1 1 0,-1 0-1,1 0 1,-1 0-1,0 0 1,1 0-1,-1 0 1,0 0-1,1 0 1,-1 1 0,1-1-1,-1 0 1,0 0-1,1 0 1,-1 1-1,1-1 1,-1 0-1,1 1 1,-1-1 0,1 0-1,-1 1 1,1-1-1,-1 1 1,1-1-1,-1 0 1,1 2 0,-1-2-59,1 0 1,-1 1-1,0-1 1,1 1 0,0-1-1,-1 1 1,1 0-1,-1-1 1,1 1 0,0-1-1,-1 1 1,1 0-1,0-1 1,0 1 0,-1 0-1,1-1 1,0 1-1,0 0 1,0-1 0,0 1-1,0 0 1,0-1-1,0 1 1,0 0 0,0-1-1,0 1 1,0 0-1,1-1 1,-1 1-1,0 0 1,0-1 0,1 1-1,-1 0 1,0-1-1,1 1 1,-1-1 0,1 1-1,-1-1 1,1 1-1,-1-1 1,1 1 0,-1-1-1,1 1 1,-1-1-1,1 1 1,-1-1 0,1 0-1,0 0 1,-1 1-1,1-1 1,0 0 0,-1 0-1,1 0 1,0 1-1,-1-1 1,1 0 0,1 0-1,13 1-2611,0 0-1,0-1 1,18-2-1,1-2-1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42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18 11723,'0'0'3742,"-9"1"-1121,1 0-2250,0 1-1,1 0 0,-1 0 0,1 1 1,-1 0-1,1 0 0,0 1 0,-10 6 0,14-8-203,-1 1 0,1 0 0,0-1 0,0 1 0,0 0 0,1 0 0,-1 1 0,1-1 0,-1 1 0,1-1 0,0 1 0,0 0 0,1 0 0,-1-1 0,1 1 0,0 0 0,0 1 0,0-1 0,0 0 0,1 7 0,0-10-145,0 0 0,0 0 0,0 0 0,0-1-1,0 1 1,0 0 0,1 0 0,-1 0 0,0 0 0,1 0 0,-1-1 0,0 1 0,1 0 0,-1 0-1,1-1 1,-1 1 0,1 0 0,0-1 0,-1 1 0,1 0 0,0-1 0,-1 1 0,1-1 0,0 1-1,0-1 1,-1 1 0,1-1 0,1 1 0,32 1 448,-25-3-389,-1-1 0,0 0 0,0 0 0,1-1 0,13-6 0,-18 6-61,1 0 0,-1 0 1,-1 0-1,1-1 0,0 1 1,-1-1-1,0 0 0,0 0 0,0 0 1,0 0-1,0-1 0,-1 1 1,0-1-1,0 1 0,0-1 1,-1 0-1,2-7 0,-3 10-19,1 0 0,-1 0 0,0 0 0,0 0 0,-1 0 0,1 0 0,0 0 0,-1 0 0,1 0 0,-1 0 0,1 1 0,-1-1 0,0 0 1,0 0-1,0 1 0,0-1 0,0 0 0,-2-2 0,1 3-43,0-1 0,-1 0 0,1 1 0,0-1 1,-1 1-1,1 0 0,-1 0 0,0 0 0,1 0 1,-1 0-1,0 1 0,0-1 0,1 1 0,-1 0 1,0 0-1,-4 0 0,-14 4-1408,16 6-2054,5-9 3237,1 1 1,0-1-1,0 0 1,0 0 0,0 1-1,0-1 1,0 0-1,0 0 1,0 0 0,0 0-1,1 0 1,-1 0-1,0-1 1,0 1-1,1 0 1,-1-1 0,1 1-1,-1-1 1,1 1-1,-1-1 1,3 1 0,11 2-1523,0-1 1,0 0-1,24 0 1,-4-2-2685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42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117 190 2402,'0'0'19822,"-11"-4"-19315,11 4-504,-3-1 62,1-1-1,-1 1 1,1 0 0,-1 0 0,0 1-1,1-1 1,-1 0 0,0 1-1,1 0 1,-1 0 0,0-1-1,0 2 1,1-1 0,-1 0-1,0 0 1,0 1 0,1 0 0,-1-1-1,1 1 1,-1 0 0,0 0-1,1 0 1,0 1 0,-1-1-1,1 1 1,0-1 0,-1 1 0,1 0-1,0 0 1,0 0 0,1 0-1,-1 0 1,0 0 0,1 0-1,-1 1 1,-1 4 0,1-5 25,0 1 1,0 0-1,1 0 0,-1 0 1,1 0-1,0 0 0,0 0 1,0 0-1,0 0 1,1 1-1,-1-1 0,1 0 1,0 0-1,0 1 0,0-1 1,0 0-1,1 1 1,1 5-1,-1-7-81,1 0 0,-1 0-1,1 0 1,0-1 0,0 1 0,0 0 0,0-1 0,0 0-1,0 1 1,0-1 0,0 0 0,0 0 0,1 0-1,-1 0 1,0-1 0,1 1 0,-1-1 0,1 1 0,-1-1-1,1 0 1,-1 0 0,1 0 0,-1 0 0,5-1 0,2 0-33,1-1 0,0 0-1,-1 0 1,1-1 0,-1 0 0,0-1 0,0 0 0,0-1 0,-1 1 0,0-1 0,1-1 0,-2 0 0,1 0 0,-1-1 0,0 0 0,0 0 0,-1 0 0,11-16 0,-8 10 48,-1 1 0,-1-1 0,0-1 1,0 0-1,-1 0 0,-1 0 1,0 0-1,-1-1 0,-1 0 1,0 1-1,0-25 0,-2 39-20,-1-1 1,0 1-1,0 0 0,0 0 0,0-1 1,0 1-1,0 0 0,0-1 0,0 1 0,0 0 1,0 0-1,0-1 0,0 1 0,0 0 1,0-1-1,-1 1 0,1 0 0,0 0 1,0-1-1,0 1 0,0 0 0,0 0 0,-1 0 1,1-1-1,0 1 0,0 0 0,0 0 1,-1 0-1,1-1 0,0 1 0,0 0 1,0 0-1,-1 0 0,1 0 0,0 0 0,-1-1 1,1 1-1,0 0 0,0 0 0,-1 0 1,-12 7 220,-9 18 54,17-15-214,-1 0 0,1 0 0,1 0 0,0 1 0,0 0 0,1 0 0,1 0 0,0 0 0,0 0 0,1 1 0,0 19-1,1-29-55,1 0-1,-1 0 0,0 0 0,0 0 0,1 0 0,-1 0 0,1 0 0,0 0 0,0 0 0,-1 0 0,1-1 0,0 1 0,0 0 0,1 0 0,-1-1 0,0 1 0,1-1 0,-1 1 0,1-1 1,-1 0-1,1 1 0,2 1 0,0-2 1,0 1 0,0 0 0,1-1 0,-1 0 1,0 0-1,0 0 0,1-1 0,-1 1 0,0-1 1,7 0-1,-2-1-94,0 0 0,0 0 0,0-1 1,0 0-1,0 0 0,-1-1 1,1 0-1,-1-1 0,0 0 0,8-5 1,-13 7 77,0 1 0,-1-1 0,1-1 0,0 1 0,-1 0 1,0 0-1,0-1 0,0 0 0,0 1 0,0-1 1,0 0-1,-1 0 0,1 0 0,-1 0 0,0 0 0,0 0 1,1-5-1,-27 32 380,21-18-306,0 0 0,0 1 1,0 0-1,1 0 0,0 0 0,1 1 0,-3 8 0,5-15-54,-1 0 1,1 1-1,0-1 1,0 0-1,0 1 1,-1-1-1,1 1 1,1-1-1,-1 0 1,0 1-1,0-1 1,0 0-1,1 1 1,-1-1 0,1 0-1,-1 1 1,1-1-1,-1 0 1,1 0-1,0 0 1,0 1-1,-1-1 1,1 0-1,0 0 1,0 0-1,0 0 1,0 0-1,0-1 1,1 1-1,-1 0 1,0 0-1,0-1 1,0 1 0,1-1-1,-1 1 1,0-1-1,1 1 1,-1-1-1,0 0 1,1 0-1,-1 1 1,1-1-1,-1 0 1,0 0-1,3-1 1,4 1-24,-1-1 1,1 0-1,-1 0 0,0 0 1,1-1-1,-1 0 0,0-1 1,0 1-1,0-2 1,0 1-1,-1-1 0,1 0 1,8-7-1,-2 1-22,-1-1 0,-1-1 1,0 1-1,-1-2 0,13-18 0,-24 32 33,-24 43 315,24-42-304,0 1 1,-1-1 0,1 1-1,0-1 1,0 1 0,1-1 0,-1 1-1,0 0 1,1-1 0,0 1 0,-1 0-1,1-1 1,0 1 0,1 0 0,-1 0-1,0-1 1,1 1 0,-1 0 0,3 4-1,-2-6-167,1 0 0,0 0 0,0 1 0,0-1 0,0 0 0,0-1 0,0 1 0,1 0 0,-1-1 0,0 1 0,0-1 0,0 1 0,1-1 0,-1 0 0,0 0 0,0 0-1,1 0 1,-1-1 0,4 0 0,44-12-6881,-20-2-214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43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4 16367,'0'0'11152,"-10"0"-10591,5-1-543,0 0 0,0 0 0,0 1 0,0 0 0,0 0 0,0 0-1,0 1 1,0-1 0,0 1 0,1 1 0,-1-1 0,0 1 0,1-1 0,-1 1 0,0 1 0,1-1 0,0 1 0,0-1 0,0 1 0,0 0 0,0 1 0,0-1-1,1 1 1,-4 4 0,5-6-22,0 1 0,0 0 0,1 0-1,-1 0 1,1 0 0,-1 0 0,1 0 0,0 1-1,0-1 1,0 0 0,1 1 0,-1-1-1,1 6 1,0-7 6,0-1 0,1 0-1,-1 1 1,0-1 0,1 1 0,0-1-1,-1 0 1,1 0 0,0 1 0,-1-1-1,1 0 1,0 0 0,0 0 0,0 0-1,0 0 1,0 0 0,0 0 0,1 0-1,-1 0 1,0-1 0,0 1-1,1 0 1,-1-1 0,0 1 0,1-1-1,-1 1 1,0-1 0,1 0 0,-1 0-1,1 1 1,-1-1 0,0 0 0,3-1-1,72 2-1607,-1-14-5382,-36 0-358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43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10250,'0'0'10815,"-1"10"-10308,-6 35-29,1-15 268,2 1 0,-1 51 0,5-76-674,0 0-1,0 1 0,1-1 1,-1 0-1,1 0 0,1 0 1,-1 0-1,1 0 0,0 0 1,1 0-1,-1-1 0,1 1 1,0-1-1,1 1 0,-1-1 1,1 0-1,0-1 0,0 1 1,9 6-1,4-5-263,-10-16-1339,-7 8 1391,0 0 1,-1 0-1,1 0 1,0 0-1,0 0 1,-1 0-1,1 0 1,-1 0-1,0 1 0,0-1 1,1 0-1,-1 0 1,0 0-1,0 1 1,-2-3-1,-10-9-342,-1 2-1,0-1 0,0 2 1,-22-12-1,19 11 1403,0 1-1,1-2 1,-17-15-1,36 25-650,0 1 0,0-1 0,0 1 0,0 0 0,0 0 0,0 1 0,1-1 0,-1 1 0,0-1 0,4 1 0,-5 0-115,115-6 478,-48 5-2410,1-6-5965,-23-2-6270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44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8584,'0'0'12092,"0"8"-11345,-4 181 2668,-1-49-1855,4-128-1475,1 24-20,1-30 531,4-21 799,71-304-1843,-76 318 425,0-1 0,0 1 0,0 0 1,0-1-1,1 1 0,-1 0 1,0 0-1,1 0 0,-1-1 0,1 1 1,0 0-1,-1 0 0,1 0 0,0 0 1,0 0-1,0 0 0,-1 0 1,1 0-1,0 0 0,0 0 0,0 1 1,0-1-1,1 0 0,-1 1 1,0-1-1,0 1 0,0-1 0,1 1 1,-1-1-1,0 1 0,0 0 0,1 0 1,-1-1-1,0 1 0,0 0 1,1 0-1,-1 0 0,0 1 0,1-1 1,-1 0-1,0 0 0,0 1 1,1-1-1,-1 1 0,0-1 0,0 1 1,0-1-1,0 1 0,0 0 0,0 0 1,1-1-1,-2 1 0,1 0 1,0 0-1,1 2 0,3 0-20,-1 1-1,0 0 1,0 0-1,-1 1 1,1-1 0,-1 1-1,0 0 1,0 0-1,-1 0 1,0 0-1,4 11 1,-6-13 75,0 0 0,0 1 0,-1-1 0,1 0-1,-1 0 1,0 0 0,0 0 0,0 1 0,0-1 0,0-1 0,-1 1 0,1 0 0,-1 0 0,0 0 0,0-1 0,0 1-1,0-1 1,0 0 0,0 1 0,-1-1 0,1 0 0,-1 0 0,0-1 0,0 1 0,1 0 0,-6 1 0,3 0 42,0-1 0,0 0 0,-1 0 1,1 0-1,0 0 0,-1-1 0,1 0 1,-1 0-1,0 0 0,1-1 1,-1 0-1,0 0 0,1-1 0,-1 1 1,-6-3-1,11 3-129,0 0 0,0 0 1,1 0-1,-1 0 0,0-1 0,1 1 1,-1 0-1,0-1 0,1 1 1,-1 0-1,0-1 0,1 1 0,-1-1 1,1 1-1,-1-1 0,1 1 0,-1-1 1,1 1-1,-1-1 0,1 0 0,-1 1 1,1-1-1,0 0 0,-1 1 1,1-1-1,0 0 0,0 1 0,-1-1 1,1 0-1,0 0 0,0 1 0,0-1 1,0 0-1,0 0 0,0 1 1,0-1-1,0 0 0,1 0 0,-1 1 1,0-1-1,0 0 0,0 1 0,1-1 1,-1 0-1,2-1-308,-1 0-1,0 0 1,0 0 0,1 1 0,-1-1-1,1 1 1,-1-1 0,1 1 0,0 0 0,-1-1-1,1 1 1,0 0 0,0 0 0,2-1-1,18-4-3447,2 1-1538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44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16816,'0'0'11211,"23"19"-19924,-7-28 97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45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0 10218,'0'0'12529,"-8"11"-11926,-2 3-490,-34 50 408,-3-1 0,-61 61 0,92-115-3412,16-9 2706,-1 0 0,1 0 0,0 0 0,-1 0 0,1-1 0,0 1 0,-1 0 0,1 0 0,0 0 0,0 0 0,-1 0 0,1 0 0,0-1 0,-1 1 0,1 0 0,0 0-1,0 0 1,-1-1 0,1 1 0,0 0 0,0 0 0,0-1 0,-1 1 0,1 0 0,0-1 0,0 1 0,0 0 0,0 0 0,-1-1 0,1 1 0,0 0 0,0-1 0,0 1 0,0 0 0,0-1 0,0 0 0,0-15-5879</inkml:trace>
  <inkml:trace contextRef="#ctx0" brushRef="#br0" timeOffset="1">1 58 12107,'0'0'8200,"52"45"-7047,-20-26-224,4 4-64,2-4-481,7 1-256,-5-2-95,-2-5-962,-4-4-1922,-7-2-3427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47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20 122 10474,'-1'0'332,"-1"-1"0,1 0-1,0 1 1,0-1 0,0 0 0,0 1 0,0-1-1,0 0 1,0 0 0,0 0 0,0 0 0,1 0-1,-1 0 1,0 0 0,1 0 0,-1 0 0,0-1 0,1 1-1,0 0 1,-1 0 0,1-1 0,0 1 0,-1 0-1,1-2 1,0 1-167,1 1 0,-1-1 0,1 0 0,0 1 0,-1-1 0,1 1 0,0-1 0,0 1 0,0-1 0,0 1 0,0-1-1,0 1 1,1 0 0,-1 0 0,2-2 0,8-5-117,0 1 0,0 1-1,21-10 1,-27 14 336,8-4-301,0 1 0,0 0 0,0 1-1,1 1 1,-1 0 0,1 0 0,20 0-1,-33 3-81,0 0 0,-1 0 0,1 0 0,0 0 0,0 0 0,0 1-1,0-1 1,0 0 0,-1 0 0,1 0 0,0 1 0,0-1-1,0 1 1,-1-1 0,1 0 0,0 1 0,-1-1 0,1 1 0,0 0-1,-1-1 1,1 1 0,0-1 0,-1 1 0,1 0 0,-1 0 0,1-1-1,-1 1 1,1 1 0,0 1 4,-1-1 0,0 1 1,1-1-1,-1 1 0,0-1 0,0 1 0,-1-1 0,1 1 1,0-1-1,-2 3 0,-20 54 100,-10-6-55,23-39-23,0 0 0,0 1 1,2 0-1,0 0 0,-10 32 1,17-47 13,-1 1 1,1 0 0,0 0-1,0-1 1,0 1 0,0 0-1,-1 0 1,1 0 0,0-1-1,0 1 1,1 0 0,-1 0-1,0 0 1,0-1 0,0 1-1,0 0 1,1 0 0,-1-1-1,0 1 1,1 0 0,-1-1-1,1 1 1,-1 0 0,0-1-1,1 1 1,0 0-1,-1-1 1,1 1 0,-1-1-1,1 1 1,0-1 0,-1 1-1,2 0 1,1-1 46,-1 0 1,0 1-1,1-1 0,-1 0 0,1 0 0,-1 0 1,1 0-1,-1-1 0,1 1 0,-1-1 0,3 0 1,60-28 778,-51 21-827,0-1 1,-1 0-1,-1-1 0,21-19 1,-27 23-10,-1 0 0,0-1 0,0 1 0,0-1 0,-1 0 1,0 0-1,0 0 0,-1-1 0,0 1 0,4-16 0,-7 22-29,0 1 1,0 0-1,0 0 0,0-1 1,0 1-1,0 0 0,0-1 1,0 1-1,0 0 0,0 0 1,0-1-1,0 1 0,-1 0 0,1 0 1,0-1-1,0 1 0,0 0 1,0 0-1,0-1 0,-1 1 1,1 0-1,0 0 0,0 0 1,-1-1-1,1 1 0,0 0 1,0 0-1,-1 0 0,1 0 0,0-1 1,0 1-1,-1 0 0,1 0 1,0 0-1,0 0 0,-1 0 1,1 0-1,0 0 0,-1 0 1,1 0-1,0 0 0,-1 0 0,1 0 1,0 0-1,0 0 0,-1 0 1,1 0-1,0 1 0,0-1 1,-1 0-1,1 0 0,0 0 1,0 0-1,-1 1 0,1-1 1,0 0-1,0 0 0,-1 0 0,1 1 1,0-1-1,0 0 0,0 0 1,0 1-1,-1-1 0,-17 14-56,15-8 56,0 0 0,0 0 0,0 0-1,1 0 1,0 0 0,0 0 0,0 0-1,1 1 1,0-1 0,0 11 0,1-14 7,0-1-1,0 0 1,0 0 0,1 0 0,-1 1 0,1-1 0,-1 0 0,1 0-1,0 0 1,0 0 0,0 0 0,0 0 0,0 0 0,0 0-1,0 0 1,1-1 0,-1 1 0,1 0 0,-1-1 0,1 1 0,0-1-1,-1 0 1,1 1 0,0-1 0,0 0 0,0 0 0,0 0-1,0-1 1,0 1 0,0 0 0,0-1 0,1 1 0,3 0 0,4-1 55,0 1 0,0-1 0,0 0 1,0-1-1,0 0 0,0-1 0,-1 0 0,1-1 1,0 0-1,-1 0 0,11-6 0,-16 8-20,0-1 0,-1 0 0,1 0-1,-1-1 1,1 1 0,-1-1-1,0 1 1,0-1 0,0 0-1,-1 0 1,1-1 0,-1 1 0,1 0-1,-1-1 1,0 1 0,-1-1-1,1 0 1,0 0 0,-1 0 0,0 0-1,0 0 1,0 0 0,-1 0-1,1 0 1,-1 0 0,0 0-1,0 0 1,0 0 0,-2-8 0,2 11-39,-1 0 0,1-1 0,-1 1 0,1-1 0,-1 1 0,0 0 0,1 0 0,-1-1 0,0 1 0,0 0 0,0 0 0,0 0 0,0 0 1,0 0-1,0 0 0,0 0 0,-1 0 0,1 0 0,0 1 0,0-1 0,-1 1 0,1-1 0,-1 1 0,-2-2 0,-35 0 34,67 8-215,8-11-2718,-4-12-4350,-16 4-411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38:53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13901,'4'13'-59,"3"18"110,2-1-1,2 0 0,0 0 0,2-1 0,1-1 1,2 0-1,0-1 0,2-1 0,1-1 0,1 0 0,1-1 1,1-1-1,1-2 0,38 29 0,-21-23-216,-3-3-600,-1 3 1,36 31-1,-64-50 571,0 0 0,-1 0 0,1 0 0,-2 1 0,1 0 0,-1 1-1,0-1 1,-1 1 0,0 0 0,-1 0 0,0 1 0,-1-1 0,4 18 0,-7-4-3056,-6-8-2290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47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15663,'0'0'9705,"-16"58"-9769,12-24 128,-1 1-32,5-4-32,0-3 32,0-9-96,4-4-993,6-8-448,3-7-417,-2 0-865,1-16-4035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48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15567,'0'0'5279,"-5"10"-3709,-4 10-1239,1 1 0,1 1 0,0 0 0,2-1 0,0 2 0,2-1 0,1 0 0,0 46 0,2-67-345,0 0 0,0 0 0,0 0 0,0 1 0,1-1 0,-1 0 0,0 0 0,0 0 0,1 0 0,-1 0 0,1 0-1,-1 0 1,1 0 0,0 0 0,-1 0 0,1 0 0,0 0 0,0 0 0,-1-1 0,1 1 0,0 0 0,0 0 0,0-1 0,0 1 0,0-1 0,0 1 0,0-1 0,0 1 0,0-1 0,0 1 0,0-1 0,1 0 0,-1 0 0,0 0 0,0 0 0,0 0 0,0 0 0,0 0 0,1 0 0,-1 0 0,0 0 0,0 0 0,0-1 0,0 1 0,0 0 0,0-1 0,0 1 0,1-2 0,3 1-152,-1-1 0,1 0-1,-1-1 1,0 1 0,0-1 0,0 1 0,-1-1 0,1-1 0,-1 1-1,6-7 1,-3 0-98,0-1-1,-1 0 1,0 0-1,0-1 0,-2 1 1,1-1-1,2-22 1,-2-1 1386,-1-52 0,-4 104-911,-1 0-1,0 0 1,-7 20-1,-5 36-219,14-70-97,-1 71 650,10-38-1804,-8-34 875,0 0-1,0 0 1,0 0 0,0 0 0,0-1 0,0 1 0,0 0 0,1-1 0,-1 1 0,1-1 0,0 1 0,-1-1-1,3 2 1,2-2-4387,-1-1-2029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48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13677,'0'0'8776,"59"33"-13164,-30-33-10250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49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9289,'0'0'14819,"3"8"-14141,1 5-477,0 0-1,-1 0 1,-1 0-1,0 0 1,-1 1 0,0 17-1,-1-30-192,0 0-1,-1 0 1,1 0-1,0 0 1,0 0 0,1 0-1,-1 0 1,0 0-1,0 0 1,0 0-1,1 0 1,-1 0 0,1 0-1,-1 0 1,0 0-1,1 0 1,0 0-1,-1 0 1,1 0 0,0-1-1,-1 1 1,1 0-1,0 0 1,0-1 0,-1 1-1,1 0 1,0-1-1,1 1 1,0 0 21,1-1 1,-1 0-1,0 0 1,0 0-1,0 0 0,0 0 1,0 0-1,0 0 1,1-1-1,-1 1 0,0-1 1,0 0-1,2 0 1,8-5 92,-1 0 0,1-1 1,14-10-1,1-6-75,-21 18-44,0-1 0,0 1-1,0 0 1,1 1 0,0 0 0,0 0 0,10-5 0,-15 14-13,-1-1 0,0 0 0,0 1 0,-1-1 0,1 1 1,-1-1-1,0 1 0,-1 6 0,1-7 8,4 19-2,-4-22 8,0-1-1,1 1 1,-1-1 0,0 0 0,1 1-1,-1-1 1,0 0 0,1 1-1,-1-1 1,0 0 0,1 0 0,-1 1-1,1-1 1,-1 0 0,1 0-1,-1 0 1,0 1 0,1-1 0,-1 0-1,1 0 1,-1 0 0,1 0-1,-1 0 1,1 0 0,-1 0 0,1 0-1,3-1 27,0-1-1,0 0 1,0 1-1,0-1 1,0-1-1,-1 1 1,6-5-1,-6 5-20,20-16 12,-18 13-57,0 1 1,0-1-1,1 1 1,-1 0-1,1 1 1,0-1-1,0 1 1,0 0-1,0 0 1,1 1-1,11-3 1,-17 7-32,0-1 0,0 0 0,0 1-1,0-1 1,0 1 0,0-1 0,0 1 0,0 0 0,-1-1 0,1 1 0,-1 0 0,1-1 0,-1 1 0,0 0 0,0 0 0,1 0-1,-1-1 1,-1 1 0,1 0 0,0 2 0,-2 45-2603,1-47 1856,-1 7 398,3-6-2405,10-14-10734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49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22 6822,'0'0'7266,"-11"0"-4255,-5-1-2137,1 2 0,-1-1 0,-20 5 0,30-4-689,0 0 0,0 1 0,0 0 0,0 0 0,0 1 0,1-1 0,-1 1 0,1 1 0,0-1 0,0 1 0,0 0 0,0 0 0,-6 7 0,8-8-98,1-1 1,0 1 0,-1 0 0,1 0 0,0 0-1,1 0 1,-1 0 0,1 1 0,-1-1 0,1 0-1,0 1 1,0-1 0,0 1 0,1-1 0,-1 1-1,1 0 1,0-1 0,0 1 0,0-1 0,1 7 0,0-8-59,0 1 0,1-1 1,-1 0-1,1 1 0,-1-1 1,1 0-1,0 0 1,0 0-1,0 0 0,0 0 1,0 0-1,0-1 0,0 1 1,1-1-1,-1 1 1,1-1-1,-1 0 0,1 0 1,-1 0-1,1 0 0,0 0 1,-1-1-1,1 1 1,0-1-1,0 0 0,4 0 1,-1 1 24,0-1-1,0 0 1,0 0 0,1 0 0,-1-1 0,0 0-1,0 0 1,0-1 0,0 0 0,0 0 0,0 0-1,-1 0 1,1-1 0,-1 0 0,1-1 0,-1 1-1,0-1 1,-1 0 0,1 0 0,0 0 0,-1-1-1,0 1 1,0-1 0,-1 0 0,1 0 0,-1-1 0,0 1-1,0-1 1,-1 1 0,0-1 0,0 0 0,0 0-1,-1 0 1,1 0 0,-1 0 0,-1-1 0,1-5-1,-2 9-38,1 1 1,-1 0-1,1 0 0,-1 0 0,0 0 0,0 0 0,0 0 0,0 0 0,0 0 0,0 0 0,-1 0 1,1 1-1,-1-1 0,1 0 0,-1 1 0,0-1 0,1 1 0,-1 0 0,0-1 0,0 1 0,0 0 1,0 0-1,0 0 0,0 1 0,0-1 0,0 0 0,0 1 0,-1-1 0,1 1 0,0 0 0,0 0 1,-1 0-1,1 0 0,-3 0 0,3 0-80,0 0 1,-1 0-1,1 0 1,0 0-1,0 0 1,0 0-1,-1 1 1,1-1-1,0 1 1,0-1-1,0 1 1,0 0-1,0 0 1,0 0-1,0 0 1,0 0-1,0 1 1,0-1-1,1 0 1,-1 1-1,0-1 0,1 1 1,-1 0-1,1-1 1,0 1-1,0 0 1,0 0-1,-1 0 1,2 0-1,-1 0 1,0 0-1,0 0 1,1 0-1,-1 4 1,1-5-100,0-1 0,0 1 0,0-1 0,0 1 0,0 0 0,0-1 0,1 1 1,-1-1-1,0 1 0,1-1 0,-1 1 0,0-1 0,1 1 0,-1-1 0,0 1 0,1-1 0,-1 0 1,1 1-1,-1-1 0,1 0 0,-1 1 0,1-1 0,-1 0 0,1 1 0,-1-1 0,1 0 0,-1 0 0,1 0 1,-1 0-1,1 0 0,0 1 0,0-1 0,24 0-5238,-18 0 2643,16 0-5836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50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12748,'0'0'9017,"8"-1"-7528,-4 1-1404,-3-1-28,1 1 0,-1-1 0,1 1 0,0-1 0,-1 1 0,1 0 0,-1 0 0,1 0 0,0 0-1,-1 0 1,1 0 0,0 1 0,-1-1 0,1 1 0,-1-1 0,1 1 0,-1-1 0,1 1 0,-1 0-1,1-1 1,-1 1 0,0 0 0,1 0 0,-1 0 0,0 0 0,0 1 0,0-1 0,0 0 0,0 0 0,0 1-1,0-1 1,0 0 0,0 1 0,0-1 0,-1 1 0,1-1 0,-1 1 0,1 0 0,-1-1 0,0 1-1,0-1 1,1 1 0,-1 2 0,0 12 93,-1-1-1,-1 1 1,-5 25-1,-3 37 390,11-77-516,-1-1 0,1 1-1,-1-1 1,1 1 0,-1-1-1,1 1 1,-1-1 0,1 1-1,0-1 1,-1 0 0,1 1-1,0-1 1,-1 0 0,1 1-1,0-1 1,0 0 0,-1 0-1,1 0 1,0 0 0,0 0 0,-1 0-1,1 0 1,0 0 0,0 0-1,-1 0 1,1 0 0,0 0-1,0-1 1,-1 1 0,1 0-1,0-1 1,27-6 298,-17 0-284,0 0 0,-1 0 0,0-1 0,0 0 0,-1-1 0,0 0 0,14-19 0,-19 23-25,0 0 0,0 0 0,-1-1 0,0 1 0,0-1 0,0 0 0,-1 0 0,0 0 0,0 0 0,0 0 0,-1 0 0,0 0 0,0-1 0,0 1 0,-1 0 0,0-1 0,-1-9 0,0 16-17,1-1 0,0 1 1,0-1-1,0 0 0,0 1 0,-1-1 1,1 1-1,0-1 0,-1 1 0,1-1 1,0 1-1,-1-1 0,1 1 0,-1-1 1,1 1-1,-1-1 0,1 1 0,-1 0 1,1-1-1,-1 1 0,1 0 0,-1 0 0,1-1 1,-1 1-1,0 0 0,1 0 0,-1 0 1,0 0-1,1-1 0,-1 1 0,1 0 1,-1 0-1,0 0 0,1 0 0,-1 1 1,1-1-1,-1 0 0,0 0 0,1 0 1,-1 0-1,1 1 0,-1-1 0,0 1 0,-1-1-10,0 1-1,1 0 1,-1 0-1,1 0 1,-1 0-1,1 0 0,-1 0 1,1 0-1,0 0 1,0 1-1,-1-1 1,1 1-1,0-1 0,-1 3 1,0-1 19,1 0 1,-1 1-1,1-1 1,0 1-1,0-1 1,0 1-1,1-1 1,-1 1-1,1 0 1,0-1-1,0 1 1,0 0-1,0-1 0,1 1 1,-1 0-1,1-1 1,0 1-1,0-1 1,0 1-1,1-1 1,-1 0-1,1 1 1,0-1-1,0 0 1,0 0-1,0 0 1,0 0-1,1-1 0,-1 1 1,1-1-1,0 1 1,0-1-1,0 0 1,0 0-1,0 0 1,0 0-1,1-1 1,-1 1-1,1-1 1,-1 0-1,1 0 1,-1 0-1,1-1 0,-1 1 1,1-1-1,0 0 1,-1 0-1,6 0 1,0 0 5,0 0 0,0-1 1,1 0-1,-1 0 0,0-1 0,0 0 1,-1 0-1,1-1 0,0-1 1,-1 1-1,1-1 0,-1-1 0,0 0 1,-1 0-1,1 0 0,-1-1 1,0 0-1,-1 0 0,1-1 0,-1 0 1,0 0-1,-1 0 0,0-1 1,0 0-1,0 0 0,3-9 0,-8 16-3,1 1 0,-1-1 0,1 0 0,-1 0 0,1 1-1,-1-1 1,0 0 0,1 0 0,-1 0 0,0 1 0,0-1-1,0 0 1,0 0 0,0 0 0,1 0 0,-2 1 0,1-1-1,0 0 1,0 0 0,0 0 0,0 0 0,0 1 0,-1-1-1,1 0 1,0 0 0,-1 0 0,1 1 0,0-1 0,-1 0 0,1 1-1,-1-1 1,1 0 0,-1 1 0,0-1 0,1 0 0,-1 1-1,0-1 1,1 1 0,-1-1 0,0 1 0,0 0 0,1-1-1,-1 1 1,0 0 0,0 0 0,0-1 0,1 1 0,-1 0-1,-1 0 1,-1 0-13,0 0 0,1 0 0,-1 1 0,0-1 0,0 1 0,1-1 0,-1 1 0,0 0 0,1 0 0,-1 0 0,1 1-1,0-1 1,-1 1 0,-3 3 0,0 0 72,0 1-1,1 1 0,-1-1 0,2 1 1,-1 0-1,1 0 0,0 0 0,0 0 1,1 1-1,0 0 0,0 0 1,-2 10-1,4-15-56,1 0 1,-1 1-1,1-1 0,0 0 1,0 1-1,0-1 1,0 0-1,1 1 0,-1-1 1,1 0-1,0 0 0,0 0 1,0 1-1,0-1 1,1 0-1,-1 0 0,1-1 1,0 1-1,0 0 1,0-1-1,0 1 0,0-1 1,0 1-1,1-1 1,-1 0-1,1 0 0,0 0 1,0 0-1,-1 0 1,1-1-1,0 0 0,6 3 1,3 0-484,0-1-1,0 0 1,1-1 0,-1 0 0,16 0 0,33-4-6322,-21-6-1938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3:51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212 177 6854,'-48'3'1299,"-52"0"1979,38-9 1797,62 6-5012,0 0 0,0 0 0,1 0-1,-1 0 1,0 0 0,0 0 0,0 0 0,0 0 0,0 0-1,0 0 1,0-1 0,0 1 0,0 0 0,0 0-1,0 0 1,0 0 0,0 0 0,0 0 0,0 0-1,0 0 1,0 0 0,0 0 0,0-1 0,0 1-1,0 0 1,0 0 0,-1 0 0,1 0 0,0 0-1,0 0 1,0 0 0,0 0 0,0 0 0,0 0-1,0 0 1,0 0 0,0-1 0,0 1 0,0 0-1,0 0 1,0 0 0,-1 0 0,1 0 0,0 0-1,0 0 1,0 0 0,0 0 0,0 0 0,0 0-1,0 0 1,0 0 0,0 0 0,0 0 0,-1 0-1,1 0 1,0 0 0,13-4 928,18 0-656,567-29 763,372-35-1000,-723 43 1423,475 15 1,-285 16-4431,-434-6 2679,1 0 0,0 0 0,0 0 0,0-1 0,0 0 0,-1 1 0,1-1 0,0-1 0,0 1 0,-1-1 0,1 1 0,-1-1 0,6-4 0,4-13-4206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8:44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39 512,'0'-11'97,"0"2"-386,0 3-31,0-1 320,0 3 0,0 3 352,0 0 97,-4 1-449,3 2 32,-3 4-32,-1 0-32,3 3-96,-2-1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8:45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1 929,'0'0'9657,"-18"0"-7901,13 5-1437,0-1 0,1 1-1,-1 0 1,1 0 0,0 1 0,1-1-1,-1 1 1,1 0 0,1-1-1,-1 1 1,-2 10 0,1-7-145,-19 54 300,-28 123 1,13-36-287,50-193-1869,14-67-5575,-20 76 4096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8:45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7 314 4708,'0'0'7816,"-4"-1"-7208,4 1-586,0 0 0,0 0-1,0 0 1,0-1 0,-1 1-1,1 0 1,0 0 0,0 0-1,0 0 1,0 0-1,0-1 1,0 1 0,-1 0-1,1 0 1,0 0 0,0 0-1,0-1 1,0 1 0,0 0-1,0 0 1,0 0 0,0 0-1,0-1 1,0 1-1,0 0 1,0 0 0,0 0-1,0-1 1,0 1 0,0 0-1,0 0 1,0 0 0,0-1-1,0 1 1,0 0-1,0 0 1,0 0 0,0 0-1,0-1 1,1 1 0,-1 0-1,0 0 1,0 0 0,0 0-1,0 0 1,0-1 0,1 1-1,-1 0 1,15-16 601,38-27-196,-5 4-279,-11 3-119,-2-2 0,-1-1 1,37-54-1,-93 163-451,12-44 484,-30 87 60,37-101-125,0 0 0,1 0 0,0 1 0,1-1 0,1 0 0,0 0 0,2 19 0,-2-28-87,1-1 0,-1 1 0,1-1 0,-1 1 0,1-1 0,0 1 0,0-1 0,1 0-1,-1 1 1,0-1 0,1 0 0,-1 0 0,1 0 0,0 0 0,0 0 0,-1 0 0,1-1-1,1 1 1,-1 0 0,0-1 0,0 0 0,0 0 0,1 1 0,3 0 0,28 5-3455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38:53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61 815 9961,'0'0'3043,"-56"-31"-256,51 18-897,5-9-961,13-12-737,15-15 256,21-18 225,11-16-161,17-15-255,6-7-193,11-3-32,-6 3-1922,-5 5-4388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6:20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3338 545 7239,'-10'-7'395,"-43"-33"202,-2 2 1,-87-45-1,112 68-495,-2 1-1,1 2 1,-2 1 0,1 1-1,-1 2 1,-1 2-1,-38-4 1,-70 5-99,1 6-1,-1 6 1,-149 27 0,123 3 131,-306 111 0,179-48-50,-45 17-120,284-93 81,1 3 0,1 1 0,-94 68 0,97-56 55,1 2 1,2 3-1,2 1 0,-71 93 0,97-110-103,0 1-1,2 1 0,1 0 0,2 1 0,1 1 0,1 0 1,2 1-1,1 0 0,2 0 0,-5 51 0,10-37-8,2 0-1,3 0 1,1 0-1,3 0 1,2-1-1,1 0 1,3 0-1,2-1 1,2-1-1,2 0 1,1-1-1,31 48 1,-22-48 23,1-1 1,2-2-1,2-1 0,2-2 0,1-1 1,2-1-1,1-3 0,2-1 1,1-2-1,1-2 0,57 27 1,-25-21 20,1-4 1,2-3 0,1-4 0,0-3 0,161 19-1,-62-26-2,298-15 0,-312-11 19,0-7 1,-1-7 0,-2-8-1,-1-6 1,-3-7-1,259-118 1,-326 124-21,-3-5 1,-1-4-1,-3-3 1,-2-4-1,-3-3 1,-3-4-1,77-84 0,-109 99 32,-2-1 0,-3-2 0,-2-1 0,54-111 0,-69 118 61,-2-2 0,-3 1 0,-2-2-1,-2 0 1,-2-1 0,6-91 0,-14 105 20,-1-1 1,-2 1-1,-2 0 0,-2 0 0,-1 0 0,-1 1 0,-3 0 1,0 0-1,-3 1 0,-17-35 0,2 17-69,-2 1-1,-2 1 0,-3 1 1,-2 3-1,-2 0 1,-2 3-1,-2 1 0,-2 3 1,-1 1-1,-71-45 1,61 50-78,-2 2 0,-1 2 0,-1 3 0,-2 3 0,0 3 0,-1 2 0,-1 3 0,-1 3 1,-89-7-1,86 15-190,0 2 0,0 4 0,0 2 0,1 4 0,-1 2 1,1 3-1,1 4 0,1 2 0,-93 39 0,-169 108-2597,152-67-683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2:22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5669 867 3972,'0'0'4505,"-28"-35"-170,10 13-2904,-27-43-1,35 48-1149,-1 0-1,-1 0 0,0 1 1,-2 1-1,-24-22 0,-13-5-77,-3 3 0,-68-38 0,31 27 185,-16-10 144,-159-64 0,147 84-500,-1 5 1,-2 6-1,-193-22 1,-381 5-13,668 45-21,-337-7-18,-137-7 38,401 8-20,0 5 0,1 4 0,-1 5 0,-145 27 0,-171 65-15,9 31 0,307-85-13,3 4 0,2 5 0,2 3 1,-154 126-1,204-147 10,1 2 0,2 1-1,2 3 1,2 1 0,-47 70 0,67-85 10,1 0 0,1 1 0,1 0 0,2 1-1,1 0 1,2 1 0,0 0 0,2 1 0,2 0 0,1 0 0,0 35-1,6-4-3,3-1 0,3 0-1,2 0 1,3 0 0,3-2-1,2 0 1,3-1 0,3-1-1,45 82 1,-51-110 6,1-1 1,2-1-1,1-1 0,1-1 1,1-1-1,1-1 0,2-1 1,0-1-1,1-2 0,1 0 1,46 22-1,-17-16-6,1-2-1,2-2 1,0-4 0,1-2-1,85 11 1,176 9 26,343-8 1,-279-31-495,624-84 1,-436 11 200,110-16 117,-399 46 45,-3-13 1,393-134-1,-584 159 215,-1-3 0,118-69 0,-169 82-58,-2-1-1,-1-2 0,0-1 1,-3-2-1,0-1 0,-2-2 1,36-48-1,-53 60-25,-1-1 1,-1-1-1,-1 0 1,-1 0-1,-1-2 0,-1 1 1,-2-1-1,0 0 0,6-49 1,-10 42 86,-2 1-1,-1-1 1,-2 0 0,-1 1 0,-1-1 0,-2 1 0,-14-47-1,6 39-19,-1 0 0,-2 2 0,-1 0 0,-2 1 0,-2 1-1,-1 1 1,-1 1 0,-2 1 0,-1 1 0,-2 2 0,-1 0-1,-1 2 1,-35-23 0,20 22-216,-2 1 1,0 2-1,-2 3 0,-1 1 1,0 3-1,-1 3 0,-99-18 1,-3 14-1797,-227-1 0,178 14-1564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2:38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3491,'-16'5'3169,"-5"3"-248,21-7-2897,1 0 0,-1 0 0,0-1 0,1 1 1,-1 0-1,1-1 0,-1 1 0,1 0 0,-1-1 0,1 1 1,0-1-1,-1 1 0,1-1 0,0 1 0,-1-1 1,1 1-1,0-1 0,0 0 0,-1 1 0,1-1 0,0 0 1,0 0-1,0 1 0,-1-1 0,1 0 0,0 0 0,0 0 1,1 0-1,37 12 494,0-2 0,1-2 0,50 5 0,125-2 234,-101-6-608,-74-3 113,118 10-528,-135-8 1329,0 1 0,32 10 0,-51-13-1078,32 9 877,-35-10-1093,0-1 0,1 1 0,-1-1 0,1 0 0,-1 1 0,0-1 0,1 0 0,-1 0 0,1 0 0,-1 0 0,1 0 1,-1 0-1,0-1 0,1 1 0,-1 0 0,1-1 0,-1 1 0,3-2 0,-2-5-3848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2:40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4 4068,'0'0'-966,"-9"0"1307,-11-1 534,-34-1 2124,39 2-1242,22 2-128,28 5-1587,58 21 0,10 2-29,25-8-12,213 8 0,19 2 151,-218-13 254,2-6 0,241-10 0,-239-20-4138,-118 12-1121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2:41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3395,'0'0'7223,"12"0"-7095,54-4 667,114-22 1,23-4-11,132 29-415,-153 6-1781,-138-8-767,-5-11-2280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2:43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6919,'0'0'4836,"9"0"-4670,15 0 233,-1-2 0,0 0 0,32-9 0,-31 4-429,0 2 0,0 0 0,1 1 0,-1 2 0,1 0 0,-1 2 1,1 0-1,-1 2 0,39 7 0,-26-2-1775,2-5-1536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3:07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507 41 5605,'-2'0'28,"-2"1"304,0-1 0,0 1 0,-1-1 0,1-1 0,0 1 0,0-1 0,0 1 0,0-1 0,0 0 0,0 0 1,0-1-1,0 1 0,0-1 0,0 0 0,1 0 0,-1 0 0,1-1 0,-6-4 0,7 5-206,-1 0 1,1 1-1,-1-1 0,0 0 1,0 1-1,1 0 1,-1 0-1,0 0 0,0 0 1,0 0-1,-1 0 0,1 1 1,0 0-1,0-1 0,0 1 1,0 0-1,0 1 1,0-1-1,-1 0 0,1 1 1,0 0-1,0 0 0,0 0 1,0 0-1,0 0 0,1 0 1,-1 1-1,-4 3 1,-7 5-188,0 0 0,1 1 0,0 1 0,-13 16 0,6-6 320,-9 6-248,1 3 1,2 0-1,1 1 0,-29 52 0,42-63 2,1 1 1,2 1-1,0 0 1,1 0-1,2 0 0,0 1 1,1 0-1,-2 43 1,6-15 15,3 0 0,1 1 1,19 89-1,0-22-29,18 79 0,-32-170 0,1-1 0,2 1 0,0-2 0,29 48 0,-38-72 0,16 27-7,2-1 1,45 53-1,-57-73 7,1-1 0,0-1 1,0 0-1,0 0 0,1-1 1,0 0-1,0 0 0,1-1 0,0-1 1,-1 0-1,1 0 0,1-1 1,12 2-1,-9-3 10,-1 0 1,1-1-1,0 0 1,0-1-1,-1-1 1,24-4-1,-28 3 34,0-1-1,0-1 0,-1 0 1,1 0-1,-1-1 0,0 0 1,0 0-1,0-1 0,-1-1 1,9-7-1,11-14 59,-1 0 0,-2-1 0,0-2 0,-3-1-1,37-65 1,-33 44 195,-2-2 0,-2 0 0,18-72 0,-35 102-267,0 0 1,-2 0 0,-1 0-1,-1 0 1,-1-1-1,-1 1 1,-2 0-1,0 0 1,-2 0 0,-7-27-1,4 19 24,-1 1-1,-2 0 0,-1 0 1,-1 1-1,-2 0 0,-1 1 1,-32-45-1,-8-11 617,47 69-588,-1 1 0,-1-1-1,0 2 1,-1-1 0,-1 2 0,0 0-1,-18-15 1,16 17-97,-1 0-1,0 2 0,-33-17 1,44 25-207,0 0 0,0 0 0,0 1 0,0-1 0,0 1 0,0 0 1,-1 1-1,1-1 0,0 1 0,0 0 0,-1 0 0,1 1 0,0-1 0,0 1 0,0 0 1,0 1-1,0-1 0,0 1 0,-8 3 0,-23 16-4828,17-13 2076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3:10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523 47 5509,'0'0'7522,"-9"-8"-5707,4 4-1587,-1 0 0,0 0 0,0 0 0,0 0-1,0 1 1,0 0 0,-1 1 0,0-1 0,1 1 0,-1 0 0,0 1-1,0 0 1,0 0 0,0 0 0,0 1 0,0 0 0,0 0 0,-13 3-1,5 1-94,-1 0 0,1 2-1,-1 0 1,2 0 0,-1 1-1,-24 17 1,-80 64 32,109-80-127,-1 1-26,-1 1-1,1 1 0,1 0 1,0 0-1,0 1 0,1 0 1,-11 21-1,16-25-15,0 0 0,1 1 0,0-1 0,0 1 1,1 0-1,0-1 0,1 1 0,0 0 0,0 0 0,1 0 0,0 0 0,0 0 0,1 0 0,2 9 0,-2-13 10,1 1-1,-1-1 1,1-1-1,0 1 1,0 0-1,1 0 1,0-1-1,-1 1 1,1-1-1,1 0 1,-1 0-1,1 0 0,-1 0 1,6 3-1,-1-1 25,0-1 0,0 0-1,0-1 1,0 0 0,1 0-1,0-1 1,13 3 0,4-1 58,-1-1 0,1-1 0,-1-1 1,1-2-1,26-2 0,-20-2 45,0-2 0,0-1 0,-1-1 0,1-2 0,-2-1 1,0-2-1,0-1 0,-2-1 0,1-1 0,-2-1 0,0-2 0,-1-1 0,39-40 0,-56 51-82,-1 0 1,0-1-1,-1 0 0,0-1 1,0 1-1,-1-1 0,5-12 1,-10 20-39,0 0 0,1-1 0,-1 1-1,0 0 1,-1-1 0,1 1 0,-1 0 0,1-1 0,-1 1 0,0 0 0,0-1 0,0 1 0,-1-1 0,1 1 0,-1 0 0,0-1 0,0 1-1,0 0 1,0 0 0,-1 0 0,1 0 0,-1 0 0,0 0 0,0 0 0,0 0 0,0 1 0,0-1 0,-1 1 0,1-1 0,-3-1 0,-5-2-95,0 0 1,0 1 0,0 0-1,-1 1 1,1 0 0,-1 1 0,0 0-1,0 0 1,0 1 0,0 1 0,-17-1-1,-17 2-1124,-71 10 1,49-4-277,41-7-1406,10-5-2808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3:24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542 186 3683,'0'0'273,"-10"3"426,-3 1-519,8-2-64,1 0 0,-1-1 0,0 1-1,0-1 1,0 0 0,0-1 0,0 1 0,-6-1 0,10 0 540,1-2-311,-1-1-1,1 1 1,0-1-1,-1 1 1,0 0 0,1-1-1,-1 1 1,0 0-1,0 0 1,-3-4-1,-6 4-244,-1 0-1,0 0 1,1 1-1,-1 1 1,0 0-1,0 0 1,0 1 0,1 1-1,-1 0 1,0 0-1,1 1 1,0 0-1,-1 1 1,1 0-1,1 0 1,-1 1-1,1 1 1,-1 0-1,-14 12 1,4-2-43,1 1 1,0 0-1,2 2 1,0 0-1,1 0 1,1 2-1,-19 32 1,20-25-38,2 1 0,0 1 0,2 0 0,2 0 0,0 1 0,2 0 0,1 0-1,2 0 1,1 1 0,3 44 0,4-16-39,2 0 0,2 0-1,4-1 1,28 85 0,-7-36-250,-19-53 232,3-1 0,48 100 1,-62-146 26,0-1 0,1 0 1,0 0-1,0-1 1,1 1-1,-1-1 1,1 0-1,1-1 1,-1 1-1,1-1 1,0-1-1,0 1 1,1-1-1,-1 0 1,1-1-1,0 0 1,0 0-1,0-1 1,0 0-1,0 0 1,0 0-1,1-2 0,-1 1 1,1-1-1,-1 0 1,0 0-1,1-1 1,-1 0-1,0-1 1,1 0-1,-1 0 1,0-1-1,0 0 1,-1 0-1,1-1 1,10-6-1,1-5 240,0-1 0,-1-1 0,-1-1-1,0 0 1,-1-1 0,-1-1 0,-1 0-1,20-41 1,-11 15 22,-3-1 0,-2-1-1,15-63 1,-23 66-177,-2-1 0,-2 0 0,0-50 0,-12-140 100,-31-242-511,36 462 229,-8-79-1169,8 88 958,-1 1 0,1-1 0,-1 1 1,-1 0-1,1 0 0,-1 0 0,0 0 0,0 0 1,-1 1-1,0-1 0,0 1 0,-4-5 0,-17-8-2404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3:46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448 81 4004,'0'0'3091,"1"-8"-1997,1 0-1381,3-32 2564,-5 39-2136,0 0 1,0-1-1,0 1 1,-1 0-1,1 0 1,0 0-1,-1 0 0,1 0 1,-1 0-1,1 0 1,-1 0-1,1 0 1,-1 0-1,0 1 0,1-1 1,-1 0-1,0 0 1,0 0-1,1 1 1,-1-1-1,0 0 0,0 1 1,0-1-1,0 1 1,0-1-1,0 1 1,0 0-1,0-1 0,0 1 1,0 0-1,-1 0 1,1-1-1,0 1 1,0 0-1,0 0 0,-2 1 1,-4-1-49,1 1-1,-1 0 1,0 1-1,0-1 1,0 1-1,1 1 1,-1-1 0,1 1-1,-10 6 1,-58 42-73,38-25 75,19-14-95,-1 1 0,2 1 0,0 1 0,0 1 0,2 0 0,0 0 0,1 2 0,0-1 0,2 2 0,0 0 0,1 0 0,1 1 0,0 0 0,2 0 0,-9 38 0,1 56 53,0 189 1,17-218-61,3 1 1,4-1-1,4-1 1,27 96 0,14-19-219,-46-142 167,0-1 0,1 0 0,1 0 1,1-1-1,0-1 0,20 23 0,-26-34 54,0-1 1,0 1 0,1-1-1,0 0 1,-1 0 0,1-1-1,1 0 1,-1 0-1,0 0 1,1-1 0,-1 0-1,1 0 1,0-1 0,0 0-1,0 0 1,0 0 0,-1-1-1,1 0 1,0-1 0,0 1-1,0-1 1,11-3-1,-8 1 14,0 0 0,1-1 0,-1-1-1,0 1 1,-1-2 0,1 1-1,-1-1 1,0-1 0,-1 1 0,1-2-1,-1 1 1,-1-1 0,11-12-1,8-19 238,-2 0-1,-2-1 0,-1-1 0,-3-2 0,18-53 0,46-229 995,-68 261-1134,-4 0 1,-1-1 0,-4 0-1,-3-1 1,-6-73 0,0 115-30,-1 1 1,-1-1 0,-1 1 0,-1 1 0,-1-1 0,-23-41-1,-5 4-666,-46-58 0,52 84-808,4 21-2295,9 12-692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3:58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7783,'0'0'2301,"9"2"-2263,221 24 325,-146-19-71,-1-4 0,1-3 0,148-20 0,-148 10-152,2 3 0,-1 4 1,136 12-1,674 55 1036,-83-12-729,-172-2-113,3-32 48,-294-11-201,967 3 147,-986-10-330,1098-70 425,-703 21-403,2527-5 1234,-2782 68-1099,43 1 96,106 7-213,65 0 303,821-22-202,-1456 0-131,0 2 0,-1 2 0,66 15 0,-124-19-5213,-28 0-577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4:05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5285,'0'0'1473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4:07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370 923 4837,'0'0'5856,"38"4"-4933,79 2 359,1-4-1,178-20 1,-96 3-642,-181 14-634,907-34 1376,-604 37-1245,348-5-45,-417-8-63,141-2 57,-271 14-61,149 22 1,286 48 131,5-37 17,280-33 0,132 1-87,-595 10-63,118 1-37,-324-14-5,1-7 1,-1-8 0,224-51-1,-392 67 41,1-2-1,-1 1 0,0 0 1,0-1-1,0 0 0,0-1 1,0 1-1,0-1 1,-1-1-1,1 1 0,-1-1 1,0 1-1,0-1 0,0-1 1,-1 1-1,1-1 0,-1 0 1,0 0-1,0 0 0,-1 0 1,0-1-1,0 0 0,0 1 1,0-1-1,-1 0 0,2-7 1,8-29-39,-1 0-1,-2-1 1,6-82 0,-10-135-124,-6 178 126,1 65 37,0 0 0,-1 0 0,-1 0 0,-7-26 0,9 39-20,-1 1 1,-1-1 0,1 0-1,0 1 1,-1 0 0,0-1-1,1 1 1,-2 0-1,1 0 1,0 0 0,0 0-1,-1 0 1,0 0 0,1 1-1,-1-1 1,0 1 0,0 0-1,-1 0 1,1 0 0,0 0-1,-1 1 1,1-1 0,-1 1-1,1 0 1,-1 0 0,-7-1-1,0 2-24,-1 0 0,0 1-1,0 0 1,1 1-1,-1 0 1,1 1 0,-1 0-1,1 1 1,0 0 0,0 1-1,1 0 1,-20 13-1,13-9 37,0 0 0,-1 0 0,-30 8-1,23-12 6,-1-2 0,1-1-1,-1-1 1,0-1-1,-49-7 1,13 3 1,-472 2 6,245 6-16,-877 8 42,489-35-74,138-9-21,-1 31-37,-70-2 29,139 1 37,-57-2-12,180-27 24,-8-1 8,-914 32-13,817 40-134,339-21 69,-214 64 0,184-45 119,143-37-70,-18 28-197,13-6 210,1 1 0,1-1 0,2 1 1,0 0-1,1 0 0,4 35 0,-2 29 7,-15 222-30,14-308-34,1 0 0,-1 1-1,0-1 1,1 0 0,0 0 0,-1 0-1,1 0 1,0 0 0,0 0 0,0-1-1,0 1 1,0 0 0,0 0 0,1-1-1,-1 1 1,1 0 0,-1-1 0,1 0-1,-1 1 1,1-1 0,0 0 0,0 0-1,0 0 1,-1 0 0,1 0 0,0 0-1,0 0 1,0-1 0,1 1 0,-1-1-1,2 1 1,7 1-990,1-1 1,0 0-1,-1 0 0,16-2 0,12-2-3524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2:51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66 9641,'0'0'2616,"0"-8"-1143,0-30 149,0 19 2863,-12 193-3425,3-67-3361,7-36-5271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2:51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8200,'0'0'7271,"68"-35"-6278,-32 26-321,8-1-384,1 1-191,1-1-65,1 0 0,-7-1-225,-2 4-1344,-15 0-2146,-12-1-2019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2:51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49 11018,'0'0'5702,"70"-19"-5606,-37 8-64,1 4-352,-9 0-1026,-1 3-1120,-8 4-160,-7 0-1763</inkml:trace>
  <inkml:trace contextRef="#ctx0" brushRef="#br0" timeOffset="1">0 298 9001,'0'0'3523,"54"39"-2690,-16-39-353,7-9-384,-2-4-64,8-8-704,1-5-1314,-1-4-385,3-6-639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2:52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57 5862,'8'-8'2049,"-3"3"-1466,-2 1-244,0 0 0,1 0 0,-1 0 0,1 0 0,0 1 0,0 0-1,0 0 1,0 0 0,1 0 0,-1 0 0,10-3 0,-13 9-149,-1 0-1,1 0 1,-1 1-1,1-1 1,-1 0-1,0 0 1,0 0-1,-1 0 1,1 0-1,-1 0 1,-1 6-1,-13 32 150,-2 0-1,-2-1 1,-2-1 0,-32 46-1,-5 12-242,47-75-85,9-17-61,0 0 1,-1 0 0,1-1 0,-1 1-1,1-1 1,-1 1 0,-1-1 0,-5 6-1,9-10-29,0 0-1,0 0 1,-1 1 0,1-1-1,0 0 1,0 0-1,0 0 1,-1 0 0,1 0-1,0 1 1,0-1-1,0 0 1,-1 0-1,1 0 1,0 0 0,0 0-1,-1 0 1,1 0-1,0 0 1,0 0-1,-1 0 1,1 0 0,0 0-1,0 0 1,-1 0-1,1 0 1,0 0-1,0 0 1,-1 0 0,1 0-1,0 0 1,0-1-1,-1 1 1,1 0 0,0 0-1,0 0 1,0 0-1,-1 0 1,1-1-1,0 1 1,0 0 0,0 0-1,0 0 1,-1-1-1,1 1 1,0 0-1,0 0 1,0-1 0,0 1-1,0 0 1,0 0-1,0-1 1,0 1-1,0 0 1,0-1 0,-2-16-2279,2 13 1513,-1-26-5037</inkml:trace>
  <inkml:trace contextRef="#ctx0" brushRef="#br0" timeOffset="1">3 107 9737,'0'0'5926,"54"44"-5734,-25-22-96,7 1 0,9 0-480,1-6-1314,5-5-1441,-1-6-800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2:52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10250,'0'0'7110,"52"-15"-6821,-18 7-225,0 1-64,10-2-801,1 1-2530,0-2-737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2:52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12332,'0'0'6918,"15"68"-6822,-1-45-64,6 4 32,0 3-32,2 4-704,-6 0-866,0 0-1248,-11-2-674,-5-5-2497</inkml:trace>
  <inkml:trace contextRef="#ctx0" brushRef="#br0" timeOffset="1">0 327 11371,'0'0'1986,"52"-12"-481,-14 4-224,4-1-384,8 0-416,-5-2-353,0 2-64,-9-3 0,-2 0-417,-12-3-768,-9 1-1153,-10-2-897,-3 2-1569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2:53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5926,'0'0'10922,"6"-58"-10153,17 47-33,11-2-287,6 3-321,5 0-96,0 4 32,-4 5-256,4-1-993,-10 2-2178,-1-1-1186,-7 0-4419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2:53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88 897,'0'10'7474,"-16"195"-1463,14-123-3294,14-108 224,-5-2-2611,-2-1-1,-1 1 1,0-32-1,-4 51-331,0-1-1,0 0 1,-1 0 0,-1 1-1,1-1 1,-1 1-1,-1-1 1,0 1 0,0 0-1,-1 0 1,0 0-1,-10-15 1,15 35-596,-2-7 625,1 0 0,0 0-1,1 0 1,-1 0 0,1-1-1,-1 1 1,1 0 0,2 4-1,-1-5-5,1 0 1,0 0-1,0-1 0,0 1 0,0-1 1,1 0-1,-1 1 0,0-2 0,1 1 1,0 0-1,-1-1 0,1 1 0,0-1 1,0 0-1,0 0 0,0-1 0,0 1 1,0-1-1,0 0 0,7-1 0,0 1 94,-1-1 0,1 0-1,-1 0 1,1-1 0,-1-1 0,19-7-1,-15 3 24,-1 0-1,0-1 0,0-1 0,20-16 1,-28 20-58,0 1 0,0-1 0,0-1 1,-1 1-1,1-1 0,-1 0 0,0 1 1,-1-2-1,0 1 0,0 0 0,0-1 1,2-9-1,-6 26-151,-1 0-1,1 0 1,1 0 0,0 0-1,0 0 1,4 20 0,-2-24-33,-1 0 1,1-1-1,0 1 1,0-1-1,0 0 1,1 0-1,0 0 1,0 0 0,0 0-1,0 0 1,1-1-1,0 0 1,0 1-1,0-2 1,0 1-1,8 5 1,-4-4-480,0-1 0,1 0 0,0 0 0,11 3 0,49 9-5252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4:21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1 179 10634,'0'2'9,"1"-1"1,0 1-1,0 0 0,0-1 0,0 1 0,0-1 1,0 1-1,0-1 0,1 1 0,-1-1 1,0 0-1,1 0 0,-1 0 0,1 1 1,-1-1-1,1-1 0,0 1 0,-1 0 1,1 0-1,0-1 0,0 1 0,0-1 1,-1 1-1,1-1 0,0 0 0,3 0 1,56 8 186,-58-8-167,260 4 1265,-150-5-540,115 13 1,-138-3-587,1-3 0,-1-5 0,1-3 0,-1-5 1,157-31-1,-2-15-69,474-40-1,503 47 153,-1012 39-174,0 10-1,241 35 1,118 58 220,167 20 148,-215-88-291,0-33 71,678-76 1072,-1159 78-1281,-25 3-151,1-1 0,-1-1 0,1 0-1,-1-1 1,20-7 0,-35 10 33,0 0 0,1 0 0,-1 0 0,0 0-1,0 0 1,1 0 0,-1 0 0,0-1 0,0 1 0,0 0 0,1 0 0,-1 0 0,0 0 0,0-1 0,0 1 0,1 0 0,-1 0 0,0 0 0,0-1 0,0 1 0,0 0 0,0 0 0,1-1 0,-1 1 0,0 0 0,0 0 0,0-1 0,0 1 0,0 0 0,0-1 0,0 1 0,0 0 0,0 0-1,0-1 1,0 1 0,0 0 0,0 0 0,0-1 0,0 1 0,-1 0 0,1 0 0,0-1 0,0 1 0,0 0 0,0 0 0,0-1 0,0 1 0,-1 0 0,1 0 0,0 0 0,0-1 0,-1 1 0,-14-10-4954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5:50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570 220 6694,'-19'-13'135,"-13"-5"319,0-2 1,2-2-1,1-1 1,1-1-1,-47-51 1,74 73-456,0 1 1,-1-1 0,1 0-1,0 1 1,-1-1 0,1 1-1,-1-1 1,0 1-1,0 0 1,1-1 0,-1 1-1,0 0 1,0 0 0,0 0-1,0 1 1,0-1-1,0 0 1,0 1 0,0-1-1,0 1 1,0 0 0,-4 0-1,4 0-35,-1 1 0,0 0-1,0 0 1,0 0-1,1 0 1,-1 1 0,1-1-1,-1 1 1,1-1 0,0 1-1,-1 0 1,1 0 0,0 0-1,-2 3 1,-6 7-85,2 0-1,-1 1 1,2 0 0,0 0 0,-6 15-1,0 5-106,-40 90 19,-51 185 1,99-284 240,0 0 0,2 0 0,0 0 0,2 0 0,1 0 1,1 1-1,1-1 0,8 43 0,0-32 4,1 0 1,1-1-1,2-1 0,1 0 0,23 37 1,1-3-34,12 23 3,125 163 1,-161-235-60,0-2 1,2 0-1,0-1 0,0 0 1,2-2-1,0 0 0,0-1 1,1-1-1,0 0 1,42 14-1,-49-21 57,1-1 0,-1 0 0,1-1-1,-1 0 1,1-1 0,0-1 0,0 0 0,-1 0 0,1-2-1,0 0 1,-1 0 0,1-1 0,-1-1 0,0 0 0,0-1 0,-1 0-1,1-1 1,-1-1 0,14-9 0,2-5 29,-2-2 0,-1 0 0,0-2 1,-2-1-1,-1 0 0,-1-2 0,-1-1 0,-2 0 0,18-37 0,-8 6-2,-2-2 0,-3 0-1,28-119 1,-42 143 50,-2 0 1,-1 0 0,-2 0 0,-1-55 0,-4 82 27,0 0 0,0-1 0,-1 1 0,-1 0 0,0 1 0,0-1 0,-1 0 0,0 1 0,-1 0 0,0 0 0,-1 0 0,0 0 0,0 1 0,-1 0 0,0 0 0,-1 1 0,0 0 0,0 1 0,-16-12 0,4 6-6,-1 2 0,0 0 0,-1 1 0,0 1 0,-1 1 0,1 1 0,-48-8 0,27 10-223,0 1 1,0 2 0,-67 6 0,91-1-230,-1 1 0,1 0 0,0 2 0,0 0 0,-27 14 0,40-18 158,-43 18-1774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6:31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3812 153 6822,'-15'-3'753,"-180"-33"398,-360-19-1,149 29 542,-293-6-955,109 47-678,519-15 1,-213 8-25,242-4-61,0 2 1,0 2-1,1 2 1,-70 26 0,17 7 131,2 3 1,2 5 0,2 3 0,-85 69 0,153-108-21,1 1 1,1 1 0,0 1 0,-28 35-1,38-42-90,1 0 0,1 1 0,0 0 0,0 0 0,1 0 0,1 1 0,0-1 0,0 1 0,2 0 0,-3 22 0,3-18 4,1-1 1,1 0-1,0 1 0,1-1 1,1 0-1,0 0 0,2 0 0,-1 0 1,2 0-1,0-1 0,1 1 1,1-1-1,0-1 0,1 1 0,0-2 1,1 1-1,1-1 0,22 24 1,-11-17 16,0-1 1,2-2 0,0 0 0,1-1 0,1-1 0,0-1 0,1-2 0,0 0 0,1-2 0,0-1-1,41 8 1,34 3 187,186 10-1,-233-26-192,1316 21 570,-86-120-422,-634 33-75,-591 55-59,-1-2 0,0-4 0,73-24-1,-33 2 76,97-50 0,-183 78-91,1 1-1,-2-2 1,1 0 0,-1 0 0,0-1 0,-1-1 0,0 0 0,0 0 0,-1-1 0,-1 0 0,0-1 0,0 0 0,-1-1 0,7-14 0,0-1 34,19-51 0,-31 68-27,1 0 0,-1-1 0,-1 1 0,0-1 0,-1 0 0,0 0 0,-2-22 0,0 30-2,0-1-1,-1 1 1,1 0-1,-1-1 1,0 1-1,0 0 1,-1 0-1,1 0 1,-1 0-1,0 1 1,0-1-1,0 1 1,0-1-1,-1 1 0,0 0 1,1 1-1,-1-1 1,0 0-1,0 1 1,-8-3-1,-11-5 138,1 1-1,-40-11 0,53 18-87,-145-34 296,-221-21 0,220 37-81,-445-28-1915,197 42-5558,245 6-365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0:55.58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5763 393 8936,'-8'-6'118,"-34"-23"390,-68-37-1,89 56-453,-1 0 0,0 2 0,0 0 0,-1 2 0,0 0 0,-27-2 0,-209-8 1355,27 3-554,-215-19-462,-390-51 2038,610 50-1558,-424-6-1,247 29-881,-152 0 34,-2 48-25,414-18-69,-154 43-1,242-46-34,0 1 0,1 3 0,0 3 0,2 1 0,-81 54 0,89-47 15,0 1 1,3 2 0,-51 54-1,77-71 83,0 1 1,1 0-1,1 1 0,1 1 1,1 0-1,1 0 0,1 2 1,1-1-1,0 1 0,-4 25 1,0 16 4,4 0 0,2 0 0,3 1 0,3-1 0,7 70 0,-3-108-9,1 0 0,2-1 1,0 1-1,1-1 0,2-1 0,0 0 0,2 0 0,1-1 0,0 0 0,2-1 1,0 0-1,2-1 0,0-1 0,1-1 0,2 0 0,-1-1 0,2-1 0,0-1 1,34 21-1,1-8 4,0-3 0,2-2 0,1-2-1,0-3 1,2-3 0,68 11 0,371 23 17,482-35-14,-2-48-68,-866 28 54,-96 5 6,1091-56-268,-6-62 254,-337-12 53,-9-42-3,-393 57-70,-320 99 63,-1-3-1,-1-1 0,-1-2 0,-1-2 0,-1-2 0,44-38 0,-69 52 57,-1-1 1,0 0-1,-1-1 1,0 0-1,-1-1 1,-1 0-1,0 0 0,-1-1 1,0 0-1,9-34 1,-14 37-2,0 1 1,-1-1-1,0 0 1,-1 0 0,-1 0-1,0 0 1,-1 0 0,0 1-1,-1-1 1,0 0-1,-1 0 1,-1 1 0,0 0-1,0 0 1,-11-20 0,-5 0 2,-1 1 1,-2 0-1,-1 2 1,-1 1 0,-1 1-1,-1 1 1,-2 2-1,-1 0 1,0 2 0,-2 2-1,-54-28 1,12 14-85,0 3 0,-2 3 1,-1 4-1,-113-21 0,39 21-325,-2 6 0,0 7 0,-196 11-1,-458 70-5661,726-61 4889,-154 16-3592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1:21.13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584 225 3491,'0'0'1922,"-9"-5"-438,-37-21-159,-38-22 773,76 45-1950,1 0 1,-1 0-1,0 0 0,1 1 1,-1 0-1,0 1 0,0 0 1,-1 0-1,-13 1 0,17 1-135,1 1-1,-1-1 1,0 1-1,1 0 1,0 1-1,-1-1 1,1 1-1,0 0 1,0 0-1,1 0 1,-1 0 0,1 1-1,-1-1 1,1 1-1,0 0 1,0 0-1,-3 7 1,-8 13-29,-20 46 0,27-56 30,-16 37 10,2 1 0,2 1 0,-19 91 0,-47 345 16,66-335-11,0 184-1,30-83 128,-7-220-102,2 0 0,1-1 0,2 0 0,1-1 0,20 43 0,-29-72-36,2 1-1,-1 0 1,1-1-1,-1 1 1,1-1-1,0 0 1,1 0-1,-1 0 1,1 0-1,0-1 1,0 0-1,0 1 1,0-1-1,0-1 1,1 1-1,-1-1 1,1 1-1,0-1 1,0-1-1,0 1 1,0-1-1,0 0 1,0 0 0,0 0-1,0 0 1,6-1-1,-2-1 3,0 0-1,1-1 1,-1 0-1,0 0 1,0-1 0,0 0-1,0 0 1,-1-1-1,1-1 1,-1 1 0,0-1-1,0-1 1,12-10-1,6-10 38,0-1-1,-2-1 1,-1-1-1,-1-1 1,-2-1-1,-1 0 1,-1-2-1,20-53 1,-5-5 147,-3 0 0,18-106 0,-29 96 46,-5-1 0,-4-1-1,-5 1 1,-4-1-1,-5 0 1,-4 0-1,-33-155 1,23 190-333,-3 1 1,-3 1-1,-36-70 0,33 75-6419,15 40 790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1:34.04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4195 601 8520,'-8'-14'918,"-9"-17"-855,-2 1-1,-1 1 1,-2 0-1,0 2 1,-2 0-1,-36-30 1,31 37 42,-1 1 0,0 2 0,-2 2 0,0 0 0,0 2 1,-48-12-1,-213-36-15,248 53-153,-178-32-664,-270-42 894,-5 41 1514,-130 56-880,452 1-774,-269 58 0,379-56-6,0 2 1,2 2-1,0 4 1,2 2-1,1 3 1,-58 40-1,74-41-8,1 3-1,2 1 0,1 2 1,2 1-1,1 2 0,2 2 1,3 2-1,-32 50 0,57-81 23,1 1 0,1 0 0,0 1 0,0-1 0,1 1 0,1 0 0,1 1 0,-3 15 0,6-22-11,-1 0 1,1 0-1,0 0 0,1 0 0,0 0 0,0 0 0,1 0 1,0 0-1,0 0 0,1-1 0,0 1 0,0-1 0,1 0 1,0 0-1,0 0 0,7 8 0,8 6 43,0-1-1,1-1 1,2-1-1,0-1 0,0-1 1,2 0-1,0-2 1,48 21-1,-3-8-46,1-2-1,82 17 1,7-9-346,295 24 0,170-35-869,-221-12 987,341 51 649,165 5 404,-491-71-772,-287-3-48,151-29 0,-261 34 123,-1-2 0,0 0 1,0-2-1,0 0 0,-1-1 1,0-1-1,-1 0 0,25-17 0,-35 19-71,0 1 0,0-1 0,-1-1 0,0 1 0,0-1 0,0-1 0,-1 1 0,-1-1 0,1 0 0,-2 0 0,1-1 0,-1 1 0,0-1 0,-1 0 0,0 0 0,-1-1 0,0 1 0,0-15 0,-1 5-9,-1 1 0,-1-1 0,0 1 0,-2 0 1,-1-1-1,0 1 0,-1 1 0,-1-1 0,-1 1 0,0 0 0,-2 0 0,0 1 0,0 0 0,-2 1 0,-23-28 0,-3 0 84,-1 2-1,-3 1 1,-1 3-1,-2 1 0,-2 2 1,-1 2-1,-84-43 1,48 35-147,-2 3 0,-2 5 1,-1 3-1,-91-18 1,-28 10-3091,-235-11 0,439 49 3041,-251-22-6010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52:21.99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2244 1 3459,'-730'12'5526,"589"-7"-4857,1 6 0,1 6 0,0 6 0,1 6 0,-227 80 0,300-87-601,21-8 67,-73 35-1,105-43-130,0 0-1,1 1 0,-1 1 1,2 0-1,-1 1 0,1 0 0,1 0 1,-1 1-1,2 0 0,-13 18 1,7-4-16,1 0 0,0 0 0,2 1 0,1 1 0,1 0 0,2 0 0,0 1 0,1 0 0,2 0 0,1 0 0,0 39 0,4-59 11,1 1 0,0-1 1,0 1-1,0-1 1,1 0-1,0 0 1,0 0-1,1 0 1,-1 0-1,2-1 1,-1 1-1,1-1 1,0 0-1,0-1 1,1 1-1,-1-1 1,1 0-1,0-1 1,1 1-1,-1-1 1,1 0-1,0-1 0,8 4 1,18 7 0,1-2 0,1-1-1,56 10 1,-74-17 3,521 139 2,-333-86 51,366 55 0,221-38 339,-262-79-409,-1-40 100,-198 13-83,490-85 29,-800 113-30,88-24 41,-101 26-38,0-1 1,0 0-1,-1 0 0,0-1 0,1 0 0,-1-1 0,-1 1 0,1-1 0,-1-1 0,11-10 1,-12 7 85,-2 1 1,1-1-1,-1 0 1,0 0-1,-1 0 1,0 0-1,-1 0 1,0-1-1,0-10 1,4-17-89,-1 13 17,7-39-62,6-94 1,-16 137 13,-2 0 0,0 0 0,-1 1 0,-1-1 0,0 0 1,-2 1-1,0 0 0,-2 0 0,-8-20 0,4 19 36,0-1 1,-1 2-1,-2 0 1,1 0-1,-2 1 0,-1 1 1,0 1-1,-1 0 1,0 1-1,-21-14 0,9 12 9,0 0 0,0 2 0,-2 1-1,1 1 1,-2 2 0,-39-9-1,4 6 29,-1 3 0,-80-3 0,-129 8 100,254 6-132,-172 0 10,-212 0-452,135 5-2651,148-2 550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24:56.2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6051 430 1890,'0'0'6561,"-8"-5"-5109,-126-110-224,116 100-1184,-1 0 1,0 1 0,-1 0-1,-1 2 1,0 1 0,0 0 0,-1 1-1,0 2 1,-1 0 0,0 2-1,-38-7 1,-20 3 196,-1 3-1,-88 4 1,34 2-10,-403-52-273,75 4-322,-1409 0 482,1687 52 79,1 8 1,1 9-1,0 7 1,-349 101-1,465-105-191,2 4 0,1 3-1,2 2 1,1 3 0,1 3 0,2 2-1,2 3 1,2 2 0,2 3-1,2 2 1,2 2 0,3 2 0,-59 89-1,86-113 49,0 1 0,2 1 0,1 0 0,2 1 0,1 0 0,2 1-1,1 1 1,-7 45 0,14-58-36,1 0 1,1 0-1,1 0 0,1 1 0,1-1 0,1 0 1,0-1-1,2 1 0,1 0 0,0-1 1,2 0-1,0-1 0,2 0 0,17 29 0,-7-19-11,2-1-1,1-1 1,1-1 0,1-1-1,1-2 1,33 24-1,-17-18-2,2-1-1,0-3 1,81 34 0,-25-23 7,1-4 1,2-5 0,164 24-1,130-4-16,1-17-1,418-22 1,262-97 52,-927 71-51,761-104 49,-623 68-105,316-103 0,-498 121-19,141-66 0,-208 82 64,-2-1-1,0-3 0,-2-1 1,0-1-1,-2-3 1,50-50-1,-73 67 75,-1 0-1,0-2 0,-1 1 0,0-1 1,-1 0-1,-1-1 0,0 0 1,-1 0-1,0-1 0,-1 1 1,-1-1-1,0 0 0,-1-1 1,-1 1-1,0 0 0,-1-1 0,-1 0 1,0 1-1,-1-1 0,-1 1 1,0 0-1,-1-1 0,-1 1 1,0 0-1,-8-18 0,-4 3 190,-2 1-1,0 1 0,-2 1 1,-1 1-1,0 0 1,-3 2-1,0 0 0,-1 2 1,-29-20-1,-16-8 229,-3 3 1,-106-50-1,51 39-326,-3 6 0,-1 6 1,-3 5-1,-1 7 0,-166-21 0,0 21-2472,-407 7 0,459 26-1046,10-2-1970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0:36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1080 5 10250,'-11'0'1559,"-56"-2"-1211,18 0-745,0 2-1,-59 6 1,95-2 335,0-1 0,0 2-1,0 0 1,1 0 0,-1 1-1,2 1 1,-1 0 0,1 1 0,0 0-1,0 0 1,1 1 0,-11 13 0,-16 19-43,-52 74 0,78-100 126,-69 101 173,5 2 1,-78 168 0,116-205 253,4 2 0,3 1 0,4 2 0,-26 155 0,48-205-409,1-1 0,2 1 0,1-1 0,1 1 1,3 0-1,1-1 0,1 0 0,2 0 0,1-1 0,2 0 0,2 0 1,0-1-1,3-1 0,0-1 0,2 0 0,2-1 0,0-1 0,2-1 1,1 0-1,44 38 0,-53-52-71,2-2-1,0 0 1,0 0 0,1-2-1,1 0 1,0-1 0,0 0-1,36 10 1,-42-16 11,1 0 1,0 0 0,-1-2-1,1 1 1,0-2-1,0 0 1,-1 0-1,1-1 1,0 0-1,0-2 1,-1 1-1,0-1 1,1-1-1,21-10 1,-7-2 70,0-1 0,-1-1 1,-1-1-1,-1-2 0,-1 0 0,-1-2 1,-1 0-1,0-1 0,-2-1 0,-1-1 1,20-40-1,2-10 114,-4-1 0,-4-2 1,24-85-1,-27 58-163,-5-1 1,-4-1-1,-5-1 1,-4 0-1,-6-1 1,-10-140 0,2 205 52,-2 1 1,-2-1 0,-2 1-1,-2 0 1,-2 1 0,-1 0 0,-23-45-1,33 81-51,-1-1 1,0 1-1,0-1 0,0 1 0,-1 1 0,0-1 1,-1 1-1,1 0 0,-10-6 0,13 10-90,-1 0 0,0 0-1,1 0 1,-1 1 0,0-1-1,0 1 1,0 0-1,0 0 1,0 0 0,0 1-1,0-1 1,0 1 0,0 0-1,0 0 1,0 0 0,0 1-1,0-1 1,0 1 0,0 0-1,0 0 1,-8 4-1,4 0-292,0-1 0,1 2 0,-1-1 0,-8 9 0,-39 36-2802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8:30:38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1725 456 6854,'-10'-12'-21,"-3"-4"83,0 0 0,-1 1 0,-1 1-1,0 1 1,-1 0 0,0 1 0,-1 0 0,-1 2 0,0 0-1,0 1 1,-36-13 0,-7 12 22,0 2-1,0 3 1,-1 3 0,-78 7-1,99-4-68,-7 1-17,0 3-1,0 1 1,1 2 0,-73 23 0,85-18 130,0 1 0,1 1 1,0 2-1,2 2 0,0 0 0,-42 36 0,31-19 62,2 2 1,2 2-1,1 2 0,2 1 1,2 2-1,2 2 1,3 0-1,1 2 0,2 1 1,3 1-1,2 1 1,2 1-1,2 1 0,3 0 1,2 1-1,3 1 1,-4 106-1,13-143-194,0 0 0,2 0 0,0-1 0,1 1 0,1-1 0,0 1 0,2-1 0,0-1-1,1 1 1,1-1 0,0 0 0,1-1 0,1 0 0,1-1 0,0 0 0,1 0 0,1-1 0,0-1 0,0 0 0,2 0 0,-1-2 0,2 0 0,-1-1 0,33 16 0,-14-11 61,2-1 1,0-1-1,1-2 1,0-2 0,0-1-1,1-2 1,-1-2 0,2-2-1,-1-1 1,65-6-1,-49-2 34,0-2 0,-1-2 0,0-3 0,-1-2 0,-1-2 0,94-48 0,-69 22-50,-1-3 0,-3-4-1,-2-2 1,-2-4 0,86-93-1,-83 71-92,-3-4 0,-4-2 0,-4-3 0,56-109 0,-84 135 50,-4-1 0,26-83-1,-42 105-218,-2-1-1,-1 0 0,-3-1 0,3-77 0,-8 106-95,-1-1 0,-1 0 0,-1 1-1,0-1 1,0 1 0,-1 0 0,-1 0-1,-1 0 1,0 0 0,-1 0 0,0 1-1,-1 0 1,-11-17 0,2 11-1213,-1 1 1,-25-21-1,40 37 1373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7:44.5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2408 254 4869,'0'0'4842,"0"-8"-3497,0-2-1437,0 1 853,0 0 0,0 0-1,-1 0 1,0 0 0,-5-17 0,5 23-646,0 0 0,0 0 0,0 1 0,-1-1 1,1 0-1,-1 1 0,0-1 0,0 1 0,0 0 0,0 0 0,0 0 0,-1 0 0,1 0 1,0 0-1,-1 0 0,0 1 0,1-1 0,-1 1 0,0 0 0,0 0 0,1 0 0,-1 0 1,0 0-1,-4 0 0,-26-3-74,0 1 1,0 2-1,0 1 1,-44 6-1,-131 30 9,61-8 24,32-11-69,-398 78 894,446-76-827,0 2-1,1 3 1,2 2 0,0 4 0,-86 54-1,105-52 13,2 2 0,1 1 1,2 2-1,1 2 0,2 2 0,-50 72 0,32-29 22,3 3 0,-68 155 1,97-186-62,3 1 0,3 1 0,2 1 0,2 0 0,3 0 0,-3 106 0,12-143-40,2 0-1,1 0 1,1 0 0,1 0 0,0 0-1,2 0 1,1-1 0,0 0 0,14 26 0,-7-20 5,2-1 1,1 0-1,1-2 1,1 0-1,1-1 1,28 26-1,-9-16 2,2-1 1,1-2-1,1-2 0,2-2 0,0-1 0,2-3 1,91 30-1,-78-35 5,2-3 1,0-2-1,0-3 1,0-3-1,1-3 1,0-2-1,0-3 1,79-13-1,-62 1 17,0-3 1,-2-4-1,0-3 0,-1-4 0,140-72 1,-129 50 22,-3-4 1,-2-4-1,-2-4 1,-4-2-1,86-93 1,-86 72-11,-3-3 0,-5-3 1,-3-3-1,73-142 1,-111 184-3,-3-2 0,-2 0 0,-3-2 0,-2 0 0,16-87 0,-30 121-25,-1-1 1,-1 1 0,-1-1-1,-1 0 1,-1 1-1,-1-1 1,-1 1-1,-1-1 1,-1 1 0,-1 0-1,-1 0 1,-1 1-1,-1 0 1,-1 1-1,0-1 1,-1 2 0,-18-23-1,2 11 98,-1 1 1,-2 2-1,-1 0 0,-1 3 0,-1 0 0,-1 3 0,-1 0 1,-1 2-1,-70-27 0,27 18 16,-2 4 0,-1 3 1,-148-20-1,136 31-161,0 3 1,-127 8-1,168 3-546,-1 3 0,1 2 0,1 3 0,-1 2 0,-80 31 0,64-15-2358,3-3-2818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6:39:55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15187,'12'15'1080,"13"6"-831,2-4-81,7 11 184,11 1-64,7 3-80,1 0 16,1-3-48,-1-3-80,-5-3-56,-5-2-16,-10 1-40,-2-4-64,-10 2-312,-2-1-416,-12-3 680,-2-3-112,-7-4-89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4:26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7751,'0'0'2040,"11"-3"-1966,66-17 306,-22 4 246,1 2 0,0 3-1,114-8 1,-93 23-526,146 27 1,-140-17-58,115 6 1,-91-19 218,0-5-1,144-23 1,-44-3 467,345-7-1,-16 42-533,705-19-165,-1170 9-30,311-13 391,-286 18-15,190 27-1,-132 0 113,-29-3 292,1-6 1,147 4-1,-219-23-342,100-13 0,-153 14 907,0 0-1682,-1 0 123,1 0-1,-1 0 1,1 0-1,-1 0 1,1-1-1,-1 1 1,1 0-1,-1 0 1,0 0-1,1-1 1,-1 1 0,1 0-1,-1-1 1,0 1-1,1 0 1,-1-1-1,0 1 1,1-1-1,-1 1 1,0-1 0,1 1-1,-1 0 1,0-1-1,0 1 1,0-1-1,0 1 1,1-1-1,-1 1 1,0-1-1,0 1 1,0-1 0,0 1-1,0-2 1,0-9-3699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7:45.6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11631 1 9225,'1'0'398,"0"0"0,1 0 0,-1 0-1,0 1 1,0-1 0,0 0 0,0 1 0,1-1 0,-1 0 0,0 1 0,0-1 0,0 1 0,0 0 0,0-1 0,0 1 0,0 0-1,1 2 1,9 19 616,-11-19-1087,0-1 0,1 0-1,-1 0 1,0 1-1,0-1 1,0 0 0,-1 1-1,1-1 1,0 0-1,-1 0 1,0 0 0,1 1-1,-1-1 1,0 0 0,0 0-1,0 0 1,0 0-1,-1 0 1,1 0 0,-3 2-1,-32 24 317,-2-3 0,-1-1 0,-46 21 0,4-2 515,-964 528 2019,-31-58-2912,358-226 52,-12-31-1,-894 191 1,693-271 37,-6-34 76,327-69 170,-949-9 0,1197-88-107,245 11 178,-1 5 1,-206 14-1,266 3-165,0 2-1,0 3 0,2 3 0,0 2 0,-85 41 1,51-13-105,1 3 0,-113 87 1,-5 28 223,166-129 139,3 2 1,-63 78-1,82-80-340,19-35-153,-1 0 0,1 0 0,-1-1 0,1 1 0,-1 0 0,1 0 0,0 0 0,-1 0 0,1 0 0,0 0 0,0 0 0,0 0 0,0 0 0,0 0 1,0 0-1,0 0 0,0 0 0,0 0 0,0 0 0,1 0 0,-1 0 0,0 0 0,1 0 0,-1-1 0,1 1 0,-1 0 0,1 0 0,-1 0 0,1 0 0,-1-1 0,1 1 0,0 0 0,1 1 0,7-3-4798,3-10-2894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2:37:46.1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531 65 12011,'0'0'1084,"-4"-8"-2178,-1-2 1236,-5-12-546,7-3 3933,-6 43-775,2-8-2401,-46 88 540,-56 145 0,-21 115-808,105-287-18,-126 337 82,145-392-149,0 0 0,-6 29 0,12-45-2,0 0-1,-1 1 1,1-1 0,0 1 0,0-1-1,0 1 1,0-1 0,0 0-1,0 1 1,0-1 0,0 1-1,0-1 1,0 0 0,0 1 0,1-1-1,-1 1 1,0-1 0,0 1-1,0-1 1,0 0 0,1 1-1,-1-1 1,0 0 0,0 1 0,1-1-1,-1 0 1,0 1 0,1-1-1,-1 0 1,0 0 0,1 1 0,-1-1-1,0 0 1,1 0 0,0 1-1,18-4-18,20-16 88,54-47 103,123-114 0,-60 47-227,239-171-4849,-267 209-262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02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1172 232 1217,'0'-20'3314,"-2"-29"3900,1 47-7045,0 0 0,1-1-1,-1 1 1,0 0 0,0-1-1,-1 1 1,1 0 0,0 0 0,-1 0-1,1 0 1,-1 0 0,0 0-1,0 1 1,0-1 0,0 0 0,0 1-1,-3-2 1,-25-14 669,0 2 0,-2 1 0,1 1 0,-2 2 1,-43-10-1,68 20-748,-40-11 576,-91-8-1,123 19-613,0 1 1,0 0-1,1 1 0,-1 1 1,0 0-1,1 2 0,-1-1 0,1 2 1,0 0-1,-15 8 0,-11 8-7,1 2 0,1 2 1,1 1-1,1 2 0,1 2 0,2 1 0,1 1 0,-33 44 0,53-58-3,0 1 0,2 1 1,0 0-1,1 1 0,-12 38 0,-22 113 417,25-87-189,13-57-242,0 0-1,-2 48 1,7-65 27,1 1-1,1 0 1,0-1 0,0 1 0,1-1-1,1 0 1,0 0 0,0 0-1,8 15 1,1-1-35,6 12 71,1-2 0,35 49 1,-45-72-75,0-1 1,1-1-1,1 1 1,-1-2-1,2 0 1,-1 0-1,1-1 1,1 0-1,-1-1 1,22 9-1,-2-6-1,0 0-1,0-2 1,1-2-1,0-1 1,0-1-1,0-2 1,1-1-1,-1-2 1,44-6-1,36-11 79,148-43-1,-220 50-88,-13 4-1,118-36 33,-128 36-3,-1 0 0,-1-1-1,1 0 1,-1-1 0,-1-1 0,16-13 0,-25 17 65,-1 0-1,0 0 1,0-1 0,0 0 0,-1 0 0,0 0 0,-1 0 0,1 0 0,-2-1 0,1 0 0,-1 1-1,0-1 1,2-15 0,0-12 98,-2-64-1,-2 75-153,1-19 170,-1 0 0,-3 1-1,-1-1 1,-2 1 0,-2 0 0,-23-68-1,12 58-68,-3 1-1,-46-80 1,58 116-171,1 1 0,-2 0 0,0 1 0,0 0 0,-2 1 0,1 0 0,-1 1 0,-1 0 0,0 1 0,-1 1 0,1 0 0,-31-12 0,-21-1-3047,61 17-3018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9:07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0 183 6694,'0'0'2307,"11"0"-599,30-4-547,-1-2 1,-1-2-1,1-1 1,44-18-1,10 0-439,-4 5-224,1 5 1,112-7 0,189 8-240,-44 3-34,-14 3-84,-190 12-5353,-115-2 1090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02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0 175 5029,'8'-2'587,"-1"0"-1,0 0 1,0-1 0,0 0 0,0 0 0,7-6 0,28-10 1812,125-25 1860,-115 34-3865,1 2-1,97-2 1,198 25-298,36-14 820,-262-7-557,166 15 0,-260-6-224,1-1 1,-1-1-1,1-1 1,-1-2 0,0 0-1,1-2 1,-1-2-1,-1 0 1,40-15 0,-46 12-188,1 1 0,-1 2 0,1 0 0,1 1 0,-1 1 1,44-2-1,-56 9-1337,-9 3-3725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1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72 8168,'0'0'4468,"-1"-8"-1719,2-1-1957,0 6-512,-1 0 0,0 0 0,0 0 0,0 0 0,0-1 0,0 1 0,-1 0 0,1 0-1,-1 0 1,0 0 0,0 1 0,-2-7 0,3 9-209,0-1 1,-1 1-1,1-1 0,0 1 1,-1-1-1,1 1 0,0-1 1,-1 1-1,1-1 1,0 1-1,-1-1 0,1 1 1,-1 0-1,1-1 0,-1 1 1,1 0-1,-1-1 0,1 1 1,-1 0-1,1 0 0,-1 0 1,0-1-1,1 1 0,-1 0 1,1 0-1,-1 0 0,0 0 1,1 0-1,-1 0 0,1 0 1,-1 0-1,1 0 0,-1 0 1,0 0-1,1 1 1,-1-1-1,1 0 0,-1 0 1,1 1-1,-1-1 0,1 0 1,-1 0-1,1 1 0,-1-1 1,1 1-1,-1-1 0,1 0 1,-1 1-1,1-1 0,0 1 1,-1 0-1,-18 28 20,12-12 226,1 1 1,0 0-1,2 1 1,0-1-1,1 1 0,-1 31 1,3-18-19,2-1-1,1 1 1,7 39 0,3-26-141,1-1 0,35 79 1,-25-65-314,-56-91-11643,-5-1 5627,-20-26 1166,-18-18 8415,4-2 7709,71 79-11073,1 1 0,-1 0 0,1 0 1,0-1-1,-1 1 0,1 0 1,-1-1-1,1 1 0,0 0 1,-1-1-1,1 1 0,0-1 0,-1 1 1,1 0-1,0-1 0,0 1 1,0-1-1,-1 1 0,1-1 1,0 1-1,0-1 0,0 1 0,0-1 1,0 1-1,0-1 0,0 1 1,0-1-1,0 1 0,0-1 1,0 1-1,0-1 0,0 1 1,0-1-1,1 1 0,-1-1 0,0 1 1,0-1-1,1 1 0,-1-1 1,0 1-1,0-1 0,1 1 1,-1 0-1,1-1 0,-1 1 0,0 0 1,1-1-1,-1 1 0,1 0 1,-1 0-1,0-1 0,1 1 1,-1 0-1,1 0 0,-1 0 0,1-1 1,-1 1-1,1 0 0,-1 0 1,2 0-1,37-1 2547,-30 2-2352,194-1-8174,-166-1 75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2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14542,'0'0'4548,"-58"64"-3555,40-31-545,2 3-31,0 0 95,7-2 97,3 1-225,6-6-160,0-3-159,11-5-1,9-5-96,3-6-929,6-9-1794,2-1-4164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2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17424,'0'0'2114,"-49"53"-736,31-26-225,0 4-769,2-4-320,0-3 0,8-4-64,3-3-64,1-8-160,4-4-384,0-18-6535,0-7 448</inkml:trace>
  <inkml:trace contextRef="#ctx0" brushRef="#br0" timeOffset="1">1 2 11627,'0'0'12908,"37"52"-12459,-2-36-289,-1-2-128,4-3-1570,-8-2-2177,1-4-2755,-8-5-2243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2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16335,'0'0'2937,"4"11"-2041,17 32-364,-10-23-430,0 1 1,-2 0-1,11 37 0,-18-54-92,-1 1 0,0 0 0,0 0 0,-1 0 0,1 0 0,-1 0 0,0 0 0,0 0 0,-1 0 0,1 0-1,-1 0 1,0 0 0,-1 0 0,1 0 0,-1-1 0,0 1 0,0 0 0,0-1 0,-1 1 0,1-1 0,-1 0 0,-6 7 0,1-3-89,-1-1 0,1 0-1,-1 0 1,0-1 0,-1 0 0,0 0 0,0-1 0,0 0 0,0-1 0,-1 0 0,1-1 0,-1 0 0,0-1 0,-21 2 0,25-7-2830,6-10-2835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3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17649,'0'0'9577,"81"4"-9321,-39-4-192,-3 0-64,1 0-609,-6 0-1312,-7 0-1026,-5 0-961,-13 4-2081,-5 0-898</inkml:trace>
  <inkml:trace contextRef="#ctx0" brushRef="#br0" timeOffset="1">1 122 8584,'0'0'8744,"54"21"-7014,-18-16-160,4-2-738,1-2-383,-1 3-353,-2-3-96,-8-1-1089,-1 0-2787,-4 0-6886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4:33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4 3651,'0'0'6903,"-4"0"-6609,3-1-288,1 1 0,-1 0 0,1 0 0,-1-1 1,1 1-1,0 0 0,-1 0 0,1-1 1,-1 1-1,0 0 0,1 0 0,-1 0 0,1 0 1,-1 0-1,1 0 0,-1 0 0,1 0 1,-1 0-1,1 0 0,-1 0 0,1 0 0,-1 0 1,1 1-1,-1-1 0,1 0 0,-1 0 0,1 1 1,-1-1-1,1 0 0,-1 0 0,1 1 1,0-1-1,-1 0 0,1 1 0,0-1 0,-1 1 1,1-1-1,0 1 0,-1-1 0,1 0 1,0 1-1,-1 0 0,17 22 199,36 22 369,-22-25-185,1-3 0,1 0 0,0-2 0,58 19 0,-33-17-51,117 18 0,-28-23-149,0-6 0,154-13 0,-134 1-179,415-14 152,237-5 978,-84 60-876,-91 0-229,-10-37 34,213 2 113,545 4-113,-964-20-159,-430 5-4790,-13-6-148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3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10186,'0'0'12379,"-8"6"-11882,4-2-369,0 0 0,0 0 0,0 0 0,1 0 0,-1 1 1,1 0-1,0-1 0,0 1 0,1 0 0,-1 1 0,1-1 0,0 0 0,1 0 1,-1 1-1,1-1 0,0 1 0,0 0 0,1-1 0,0 8 0,-1 11 519,0-15-474,0 0 0,1 0 0,0 0 0,1 0 0,3 17 0,-4-24-143,1 0-1,0 0 0,0 0 0,-1-1 0,1 1 0,1 0 1,-1 0-1,0-1 0,0 1 0,1-1 0,-1 1 0,1-1 1,-1 1-1,1-1 0,0 0 0,-1 0 0,1 0 0,0 0 0,0 0 1,0 0-1,0 0 0,0-1 0,0 1 0,0-1 0,0 1 1,0-1-1,0 0 0,0 0 0,0 0 0,3 0 0,4-1 58,-1 0 0,0-1 0,1 0 0,-1 0 0,0-1-1,0 0 1,-1-1 0,1 1 0,-1-2 0,0 1 0,0-1-1,0 0 1,0 0 0,6-8 0,-7 8-52,0 0-1,-1-1 1,0 0 0,0 0-1,0 0 1,-1 0 0,0-1 0,0 0-1,-1 0 1,1 0 0,-2 0-1,1 0 1,-1-1 0,0 1-1,1-15 1,-3 20-19,-10 23-368,3-7 334,1 0 1,0 0 0,2 0-1,-1 1 1,2 0 0,0 0-1,-1 26 1,4-40-30,0 1-1,0-1 1,0 0-1,0 1 1,1-1-1,-1 1 1,1-1-1,-1 0 1,1 0 0,-1 1-1,1-1 1,0 0-1,-1 0 1,1 1-1,0-1 1,0 0-1,0 0 1,0 0-1,0 0 1,0-1 0,0 1-1,1 0 1,1 1-1,1 0-332,0 0 0,0-1-1,1 1 1,-1-1 0,0 0-1,1-1 1,7 2 0,-2-2-815,0 0 1,-1 0 0,1-1 0,0 0-1,-1-1 1,1 0 0,8-4-1,5-6-12295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4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9673,'0'0'13245,"-8"14"-11980,0 1-942,-70 137 1973,70-136-2200,1 1 1,1 0-1,1 0 0,0 1 1,1 0-1,1-1 0,1 1 1,0 19-1,2-35-96,0 0 0,0 0 1,1 1-1,-1-1 0,1 0 0,0 0 0,-1 0 1,1 0-1,0 0 0,0 0 0,0 0 1,0 0-1,1 0 0,-1 0 0,1 0 1,-1-1-1,1 1 0,-1-1 0,1 1 0,0-1 1,3 2-1,0 0-7,-1-1 1,1-1-1,0 1 0,0 0 1,-1-1-1,1 0 1,0-1-1,0 1 0,8-1 1,-1 0-694,-1 0 0,0-2 1,1 1-1,-1-1 0,0-1 1,0 0-1,0-1 0,13-6 1,7-10-5894,1-5-4025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4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0 11211,'0'0'4260,"-5"11"-812,-13 27-373,-2 0 0,-42 60 0,49-81-2814,-5 6 164,-41 42-1,58-65-553,1 1 0,0-1-1,0 0 1,-1 0-1,1 0 1,0 0 0,-1 0-1,1 0 1,0 0-1,-1 0 1,1 0 0,0 0-1,0 0 1,-1 0 0,1 0-1,0 0 1,-1-1-1,1 1 1,0 0 0,0 0-1,-1 0 1,1 0-1,0 0 1,0-1 0,-1 1-1,1 0 1,0 0 0,0 0-1,-1-1 1,1 1-1,0 0 1,0 0 0,0-1-1,0 1 1,0 0-1,-1-1 1,1 1 0,0 0-1,0 0 1,0-1 0,0 1-1,0 0 1,0-1-1,0 1 1,0 0 0,0-1-1,0 1 1,0 0-1,0 0 1,0-1 0,0 0-1,-4-27-5912,2 14 1916,-3-14-3363</inkml:trace>
  <inkml:trace contextRef="#ctx0" brushRef="#br0" timeOffset="1">1 107 6470,'0'0'17361,"52"10"-16465,-23 6-255,3 2-481,2 0-96,2 1-576,2-4-2948,-7-2-4035,-2-5-192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4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18001,'0'0'5045,"-2"11"-4074,1-2-863,0-1-1,0 0 0,1 1 0,0-1 0,0 1 1,1-1-1,0 1 0,1-1 0,-1 0 1,2 0-1,5 15 0,5 6-38,-5-14-44,-1 0 0,-1 1 0,0 0 0,7 34 1,-13-45-27,1-1 0,-1 1 0,0 0 0,0 0 0,-1 0 0,1 0 1,-1 0-1,0 0 0,0 0 0,-1-1 0,0 1 0,0 0 1,0-1-1,0 0 0,0 1 0,-1-1 0,0 0 0,0 0 1,0 0-1,0-1 0,-8 7 0,-36 23-2098,11-20-3372,12-9-1869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5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18930,'0'0'11178,"-5"21"-19569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5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9289,'0'0'6838,"4"-8"-4708,-2 3-1938,0 1-1,0 0 1,1 0-1,-1 0 1,1 1 0,0-1-1,0 0 1,1 1-1,-1 0 1,0 0-1,1 0 1,0 0-1,0 1 1,0-1-1,0 1 1,0 0-1,0 0 1,1 1 0,-1-1-1,1 1 1,-1 0-1,1 0 1,0 0-1,8 0 1,-11 1-175,1-1 0,-1 1 0,1 0 0,-1 0 0,1 0 0,0 0 0,-1 0 0,1 0 0,-1 1 0,1-1 0,-1 1 1,1 0-1,-1 0 0,1-1 0,-1 2 0,0-1 0,0 0 0,1 0 0,-1 1 0,0-1 0,0 1 0,0 0 0,0 0 0,-1 0 0,1-1 0,0 2 0,-1-1 0,3 4 1,-2 1 21,0 0 0,-1 0 0,0 1 0,0-1 0,0 0 0,-1 1 1,0-1-1,0 1 0,-2 8 0,-1-1 76,0-1 1,0 0-1,-6 14 0,5-16-34,0 0-1,1 0 1,0 0 0,1 0-1,-1 16 1,3-26-29,0-1 0,0 0 0,1 0-1,-1 0 1,0 1 0,1-1 0,-1 0 0,1 0 0,-1 0 0,1 0 0,0 0 0,-1 0-1,1 0 1,0 0 0,0 0 0,0 0 0,-1 0 0,1-1 0,0 1 0,0 0 0,0-1-1,0 1 1,0 0 0,1-1 0,-1 1 0,0-1 0,0 0 0,0 1 0,0-1 0,1 0-1,-1 0 1,0 1 0,0-1 0,0 0 0,1 0 0,-1-1 0,0 1 0,0 0 0,0 0 0,1 0-1,-1-1 1,2 0 0,3 0 185,0-1 0,0 1 0,0-1 0,0 0 0,0-1 0,0 0 0,8-5-1,-7 3-129,-1 0 0,0 0 0,0-1-1,-1 0 1,1 0 0,-1 0 0,-1-1-1,1 0 1,-1 0 0,0 0 0,-1 0-1,5-13 1,-5 7-24,0 0-1,0-1 0,-1 1 1,-1-1-1,-1 1 1,-1-26-1,0 35-82,1-1-1,-1 1 1,0-1-1,-1 1 1,1 0-1,-1 0 1,-2-5 0,4 7-14,-1 1 0,0-1 0,0 1 0,0 0 0,0-1-1,0 1 1,0 0 0,0 0 0,0 0 0,0-1 0,0 1 0,-1 0 0,1 1 0,0-1 0,-1 0 0,1 0 0,-1 0 0,1 1 0,-1-1 0,1 1 0,-1-1 0,-2 1 0,3 0 9,1 0 0,0 0 0,-1 0 0,1 0 0,0 0 0,0 1 0,-1-1 0,1 0 0,0 0 0,0 0 0,0 0-1,-1 1 1,1-1 0,0 0 0,0 0 0,0 1 0,-1-1 0,1 0 0,0 0 0,0 1 0,0-1 0,0 0 0,0 1 0,0-1 0,0 0-1,-1 0 1,1 1 0,0-1 0,0 0 0,0 1 0,0-1 0,0 0 0,1 1 0,-1-1 0,0 0 0,0 0 0,0 1 0,0-1 0,0 0-1,0 1 1,0-1 0,0 0 0,1 0 0,-1 1 0,0-1 0,0 0 0,0 0 0,1 0 0,-1 1 0,0-1 0,0 0 0,1 0 0,-1 0-1,0 0 1,0 1 0,1-1 0,-1 0 0,17 16-128,-9-12-244,1-1 1,-1 0-1,1 0 0,0-1 0,0-1 1,0 1-1,15 0 0,36-4-8828,-31-1 177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6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7976,'0'0'16554,"-3"12"-15513,-5 11-647,-1 0 0,-1-1 0,-19 30 0,-4 10-54,27-50-303,0 0-1,1 0 0,1 1 0,0-1 1,1 1-1,0 0 0,1 0 0,0 15 1,1-25-122,1 0 1,0 0 0,1 1-1,-1-1 1,1 0 0,-1 0-1,1 0 1,0 0 0,0 0-1,0 0 1,0 0 0,1 0-1,-1-1 1,1 1 0,0 0-1,-1-1 1,1 1 0,0-1-1,1 0 1,-1 0 0,0 1-1,1-1 1,-1-1 0,1 1-1,0 0 1,-1-1 0,1 1-1,0-1 1,0 0 0,0 0-1,0 0 1,0 0 0,0-1-1,0 1 1,1-1 0,-1 0-1,0 0 1,4 0 0,1 0-442,28 0-3132,-11-3-1549,12-10-7685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6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0 17681,'0'0'6662,"-28"67"-6438,2-32 193,-6 0 447,-1 0 129,8-7-512,2-5-417,8-8-32,3-9-32,6-6-1121,1 0-1602,3-11-1729,-1-12-5894</inkml:trace>
  <inkml:trace contextRef="#ctx0" brushRef="#br0" timeOffset="1">10 59 17328,'0'0'8456,"63"52"-7687,-33-39-449,8-2-223,4 0-33,-5 0-2018,-1-6-2402,-1-4-1346,-8-1-9256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7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14221,'0'0'6246,"-16"56"-4036,23-32-384,10 2-192,1 2-898,3 2-383,3 3-257,-8 4-96,-9 4 32,-7 2 0,-2 4 64,-25 3-160,-9 2-897,-11-1-1730,-9-5-1889,-1-7-4805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58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38 3748,'-21'-6'6093,"21"6"-6000,1 0 1,-1 0-1,0 0 0,1 0 0,-1 0 0,0 0 0,0 0 0,0 0 1,1 0-1,-1 0 0,0-1 0,0 1 0,1 0 0,-1 0 1,0 0-1,0 0 0,0-1 0,1 1 0,-1 0 0,0 0 0,0 0 1,0-1-1,0 1 0,0 0 0,0 0 0,1 0 0,-1-1 0,0 1 1,0 0-1,0 0 0,0-1 0,0 1 0,0 0 0,0 0 0,0-1 1,0 1-1,0 0 0,0 0 0,0-1 0,0 1 0,0 0 0,0 0 1,0-1-1,0 1 0,-1 0 0,1 0 0,0-1 0,0 1 0,0 0 1,0 0-1,0 0 0,-1-1 0,1 1 0,0 0 0,0 0 1,0 0-1,-1 0 0,1-1 0,0 1 0,0 0 0,0 0 0,-1 0 1,1 0-1,0 0 0,0 0 0,-1 0 0,1 0 0,9-2 35,0 1-1,0 0 0,0 0 1,0 1-1,0 0 0,0 1 1,1 0-1,-1 1 0,0-1 1,12 5-1,27 4-76,14-7 387,-45-2 272,-43-2-16,-135-16 763,254 1-1392,-75 15 37,64-4-231,-70 5 72,-50 4 215,2 0-34,-98 6 494,133-10-596,40 0-204,-5-2 5,-25 1 61,0 0-1,1 0 1,-1 1 0,0 0 0,0 1 0,1 0 0,-1 1 0,15 4 0,-24-6 41,-2 0-109,-17 0-439,10-1-4282,5-2-925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5:29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0 152 7143,'0'0'3667,"11"6"-3330,-3-1-175,1-1 1,0 0-1,0 0 1,0-1-1,0 0 1,1-1 0,-1 0-1,1 0 1,0-1-1,14 0 1,27-1 1366,80 0 384,193-22-1,199-25-1095,2 37-117,-422 10-674,735-21 65,-736 20-84,666 6 194,-33-8 273,-280-6-441,306 34 656,-674-19-678,363 14 42,-11 12 484,-271-15-428,4-9-45,223-18 1,-54-2 25,219-13-21,-425 15-69,169 11 0,-109 3 0,-148-4 0,100 1 0,0-5 0,203-34 0,62-14 5,4 30-1,-132 10-8,557 2-214,-259 66 128,82 2-349,159-57 361,-157-2-634,-260 26-5282,-203-8 1995,-65-8 854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50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39 5317,'0'0'16661,"-5"19"-13976,6-23-2530,-1 0 0,1 0 0,-1-1 0,-1 1-1,1 0 1,-1 0 0,1 0 0,-1-1 0,0 1-1,-2-5 1,3 9-159,0 0-1,-1-1 0,1 1 1,0 0-1,0-1 1,0 1-1,0 0 0,0 0 1,-1-1-1,1 1 0,0 0 1,0-1-1,0 1 1,-1 0-1,1 0 0,0-1 1,-1 1-1,1 0 1,0 0-1,0 0 0,-1 0 1,1-1-1,0 1 0,-1 0 1,1 0-1,0 0 1,-1 0-1,1 0 0,0 0 1,-1 0-1,1 0 0,0 0 1,-1 0-1,1 0 1,0 0-1,-1 0 0,1 0 1,0 0-1,-1 0 1,1 0-1,0 1 0,-1-1 1,1 0-1,-1 0 0,-7 19-36,3 22 178,5-40-126,0 1 0,0-1-1,0 0 1,0 1 0,0-1-1,0 1 1,0-1 0,0 1-1,0-1 1,1 1 0,-1-1-1,1 0 1,-1 1 0,1-1-1,0 0 1,-1 1 0,1-1-1,0 0 1,0 0 0,0 0-1,0 0 1,0 0 0,0 0-1,0 0 1,0 0 0,0 0-1,1 0 1,-1 0 0,0-1 0,0 1-1,1-1 1,-1 1 0,1-1-1,-1 1 1,0-1 0,1 0-1,-1 1 1,1-1 0,-1 0-1,1 0 1,-1 0 0,1 0-1,-1-1 1,0 1 0,1 0-1,-1-1 1,1 1 0,0-1-1,-1 1-13,-1 0 0,1 0-1,-1 0 1,0 0 0,1-1 0,-1 1-1,0 0 1,1 0 0,-1 0-1,1 0 1,-1-1 0,0 1 0,1 0-1,-1 0 1,0-1 0,0 1-1,1 0 1,-1-1 0,0 1-1,0 0 1,1-1 0,-1 1 0,0 0-1,0-1 1,0 1 0,0 0-1,0-1 1,1 1 0,-1-1-1,0 1 1,0 0 0,0-1 0,0 1-1,0-1 1,0 1 0,0 0-1,0-1 1,0 1 0,-1-1 0,1 1-1,0 0 1,0-1 0,0 1-1,0 0 1,0-1 0,-1 1-1,1 0 1,-1-1 0,-7-6-3130,-2 5-4239,1 2-1052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3:22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4965,'21'-2'11653,"5"1"-5188,8 1-3608,22 2-4085,22 1 1361,53-3 230,-130 0-272,-21 0-107,-253 0 1190,369 13-1030,89-9 171,-413 1 1457,227-5-1809,11 2-438,0-1-1,0-1 1,0 1 0,19-3-1,1 0-1391,7 1-2393,0-2-2755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3:41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227 166 3395,'0'0'7538,"-3"-9"-6897,1 5-420,-1-1 0,1 1 0,-1 0 1,1 0-1,-1 0 0,-1 0 0,1 0 0,-1 0 1,1 1-1,-1 0 0,0 0 0,0 0 1,0 0-1,-1 1 0,1-1 0,-1 1 0,1 0 1,-1 1-1,0-1 0,1 1 0,-1 0 1,0 0-1,0 0 0,-9 0 0,4 0-95,0 0 0,0 1 0,-1 0 0,1 0 0,0 1 0,-1 1 0,1 0 0,0 0 0,-15 6 0,25-8 50,3 1-71,1-1-1,0 0 0,0 0 0,-1 0 1,1-1-1,0 1 0,0-1 1,-1 0-1,1 0 0,0 0 0,-1 0 1,6-3-1,13-3-45,78-8 3,1 4 0,168 5 1,-268 6-63,-146 7 1083,-82-9-202,660-3-758,-570-17 133,54 10 287,35 4-91,-79-2 0,126 10-494,0 0 0,0 0 1,0 1-1,0-1 0,0 0 0,0 1 1,0-1-1,0 1 0,0-1 0,0 1 0,0-1 1,0 1-1,0 0 0,1-1 0,-1 1 1,0 0-1,0 0 0,1-1 0,-1 1 0,0 0 1,1 0-1,-1 0 0,1 0 0,-1 0 1,1 0-1,0 0 0,-1 2 0,1-2-232,-1 0 0,1 0 1,0 0-1,0 1 0,0-1 0,0 0 0,0 0 0,0 1 0,0-1 0,0 0 0,0 0 1,1 0-1,-1 1 0,0-1 0,2 2 0,5 3-4942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3:52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56 5029,'0'0'12529,"-5"0"-11600,11 0 955,237-6 866,330-15-2131,-423 19-651,-150 2 58,-31 0 241,-233-13-104,-5-1-80,-24 23-49,185-4-9,278 8 247,573-6-21,-634-17-171,21 0-117,-155 23-252,-19-3 262,-1-1 0,-1-3 0,1-1-1,-73-3 1,38 0-141,-389 10 542,1279-56-524,-806 44 203,30-4-277,-29 5-106,-21 4 30,-173 31-1164,61-20-2901,61-9-279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5:58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53 141 6470,'0'1'485,"0"0"-1,0 0 1,1 0-1,-1 0 1,0 0-1,0 0 1,0 0-1,1 0 1,-1-1-1,0 1 1,1 0-1,-1 0 1,1 0-1,-1 0 1,1-1-1,-1 1 1,1 0-1,0 0 1,-1-1-1,1 1 1,0 0 0,-1-1-1,1 1 1,0-1-1,0 1 1,0-1-1,1 1 1,1 0-25,0 0 1,0-1-1,1 1 1,-1-1 0,0 1-1,0-1 1,0 0-1,6-1 1,2-1-257,-1 0 0,0 0 0,0-1 0,-1-1-1,11-4 1,-15 6-124,71-42 534,-70 40-572,0 0-1,0-1 1,0 0 0,0 0-1,-1-1 1,0 1 0,0-1-1,-1 0 1,6-9 0,-10 15-33,1-1 0,-1 0 0,1 0 0,-1 0 0,0 0 0,1 0 1,-1 1-1,0-1 0,1 0 0,-1 0 0,0 0 0,0 0 0,0 0 0,0 0 1,0 0-1,0 0 0,0 0 0,0 0 0,-1 0 0,1 0 0,0 0 0,0 0 1,-1 0-1,1 0 0,-1 0 0,1 1 0,-2-3 0,1 2-6,-1 0 1,1 0-1,-1 0 1,1 0-1,-1 0 0,0 0 1,0 1-1,1-1 0,-1 0 1,0 1-1,0 0 1,0-1-1,-2 1 0,-6-1-16,0 1-1,1 0 1,-1 1-1,-16 3 1,11 0 27,0 1 0,0 0-1,0 1 1,1 1 0,0 0 0,-18 12 0,23-13 70,0 1 0,0 0-1,1 0 1,0 0 0,0 1-1,1 0 1,0 1 0,0-1-1,-10 20 1,16-25-61,-1 0-1,1-1 1,-1 1 0,1 1 0,0-1 0,1 0 0,-1 0-1,0 0 1,1 0 0,0 1 0,0-1 0,0 0-1,0 0 1,0 0 0,1 1 0,-1-1 0,1 0 0,0 0-1,0 0 1,2 4 0,-1-4 4,0 0 1,1 0-1,-1 0 0,1 0 1,0 0-1,0-1 0,0 1 1,0-1-1,0 0 0,1 0 1,-1 0-1,1-1 0,-1 1 1,6 1-1,12 2 55,0-1-1,0 0 1,0-1 0,39-1-1,-26-1-203,59-1-648,-86-1 115,0 1-1,0-2 0,0 1 1,0-1-1,0 0 0,0 0 1,0-1-1,0 0 1,-1 0-1,7-5 0,9-10-6321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37.5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1022 218 6790,'-9'-4'630,"-90"-44"1320,86 41-1722,1-1 1,0-1 0,0 1-1,1-2 1,0 0 0,-14-17-1,21 22-97,-3-4 146,0 0-1,0 0 1,-1 0 0,0 1 0,0 0-1,-15-9 1,19 15-297,0 0 0,0 0-1,0 1 1,0 0 0,0 0 0,0 0-1,0 0 1,0 0 0,0 1 0,0 0 0,-1 0-1,1 0 1,0 1 0,0-1 0,0 1 0,-1 0-1,1 0 1,0 0 0,0 1 0,1-1-1,-8 5 1,-17 9-106,1 1 0,0 2-1,1 0 1,1 2 0,-43 44-1,-103 135-502,117-133 570,39-47 61,-26 30 114,-56 88-1,87-120-70,0 0 0,2 1 0,0 0 0,1 0 0,0 1 0,2 0 0,0 0 0,2 1 0,-3 32 0,4-25 74,2 1-1,1 0 1,1 0 0,2 0 0,0 0 0,2-1-1,13 37 1,28 50-242,4-2 1,6-2-1,4-3 0,79 105 0,-125-191 103,2-1 0,1 0 0,0-1 0,1-1 0,1-1 0,1-1 0,29 18 0,-32-24 148,1-1 1,0 0-1,1-1 0,-1-1 0,2-1 0,-1-1 0,1-1 0,-1 0 0,34 0 0,-20-4 144,-1-2 0,0-2-1,0 0 1,0-3 0,0 0-1,-1-2 1,-1-2-1,1-1 1,-2-1 0,0-2-1,28-18 1,-8 2 262,-3-3 0,0-1 1,-3-3-1,-1-1 0,56-66 0,-73 72-285,0-2 0,-2 0 0,-2-2-1,-1 0 1,-2-2 0,-2 0 0,18-59 0,-21 47-222,-2-2-1,-2 1 1,-3-1 0,-2-1 0,-3-79-1,-3 109-24,-1 0-1,-1 0 0,-2 0 0,0 0 1,-2 0-1,0 1 0,-1 0 0,-2 1 1,0 0-1,-2 0 0,0 1 1,-26-33-1,19 31-113,-2 0 0,-1 2-1,0 0 1,-2 2 0,0 0 0,-1 2 0,0 1 0,-2 1 0,-50-21-1,-128-34-6469,136 52 2007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27.7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2 4164,'0'0'-416,"-56"-1"-161,31 1-1505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31.7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53 6598,'12'-7'10407,"-3"11"-4435,5 23-2711,-13-25-3202,-1 0-1,1 0 1,0 0-1,0 0 1,-1 0-1,1 0 1,0-1-1,1 1 1,-1 0-1,0 0 1,0-1-1,1 1 1,-1-1-1,1 1 0,0-1 1,-1 0-1,1 1 1,0-1-1,0 0 1,-1 0-1,3 1 1,-3-3-24,0 1 1,0-1-1,-1 1 0,1-1 1,0 1-1,-1-1 1,1 0-1,0 1 1,-1-1-1,1 0 0,-1 0 1,1 1-1,-1-1 1,1 0-1,-1 0 1,0 0-1,1 0 0,-1 1 1,0-1-1,0 0 1,1 0-1,-1 0 1,0 0-1,0 0 0,0 0 1,0 0-1,-1-1 1,1-36 324,0 29-180,0 7-171,0 0 0,0 0 0,0 0 0,-1 1 0,1-1 0,-1 0 0,1 0 0,-1 1 0,0-1 0,1 0 0,-1 1 0,0-1 0,0 1 0,0-1 0,0 1 0,-1-1 0,1 1 0,0 0 0,0 0 0,-1 0 0,1-1 0,-1 1 0,1 0-1,-1 1 1,1-1 0,-1 0 0,0 0 0,0 1 0,1-1 0,-1 1 0,0-1 0,0 1 0,1 0 0,-1 0 0,0 0 0,0 0 0,0 0 0,1 0 0,-1 0 0,0 1 0,0-1 0,1 0 0,-1 1 0,0 0 0,0-1 0,1 1 0,-1 0 0,1 0 0,-1 0 0,1 0 0,-1 0 0,1 0 0,0 1 0,-1-1 0,1 0 0,0 1 0,0-1 0,0 1 0,-2 2 0,1 0-22,0 0-1,1 0 1,-1 0 0,1 0-1,0 0 1,0 1 0,-1 6-1,2-10 2,0 0 0,0 0 0,0-1 0,0 1 0,0 0-1,0 0 1,0-1 0,1 1 0,-1 0 0,0 0 0,0-1 0,1 1-1,-1 0 1,0-1 0,1 1 0,-1-1 0,1 1 0,-1 0 0,1-1-1,-1 1 1,1-1 0,-1 1 0,1-1 0,0 1 0,-1-1 0,1 0-1,0 1 1,-1-1 0,1 0 0,0 1 0,-1-1 0,1 0 0,0 0-1,0 0 1,-1 0 0,1 0 0,0 0 0,0 0 0,-1 0 0,1 0-1,0 0 1,0 0 0,-1 0 0,1 0 0,0-1 0,0 1 0,-1 0-1,1-1 1,0 1 0,0-1 0,1 0-282,-1 1 0,1-1 0,-1 0 0,1 0 1,-1 0-1,0 0 0,1 0 0,-1 0 0,0 0 0,0 0 0,0 0 0,0 0 0,0-1 0,0 1 1,0 0-1,0-1 0,0 1 0,0-4 0,4-15-6208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51.8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1 411 8136,'0'0'14056,"10"4"-12839,-5-2-1091,-1 0-26,0 0 1,1 0 0,-1-1 0,1 0-1,-1 0 1,1 0 0,-1 0-1,1 0 1,0-1 0,-1 0-1,1 0 1,0 0 0,-1-1 0,1 0-1,0 0 1,-1 0 0,1 0-1,4-2 1,89-46 431,-3-4-1,98-72 1,93-54-1198,-260 171-26,-15 5-1316,-1 0-3337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18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16 8648,'0'0'6588,"-1"9"-4821,-5 42 608,6-51-2323,0 0 1,0 1-1,0-1 0,0 0 0,0 1 0,0-1 0,0 0 0,0 1 0,0-1 0,0 0 0,0 0 1,0 1-1,0-1 0,0 0 0,0 1 0,0-1 0,0 0 0,1 1 0,-1-1 0,0 0 1,0 0-1,0 1 0,0-1 0,1 0 0,-1 0 0,0 1 0,0-1 0,0 0 0,1 0 1,-1 0-1,0 1 0,1-1 0,-1 0 0,0 0 0,0 0 0,1 0 0,-1 0 0,0 0 0,1 0 1,-1 1-1,0-1 0,1 0 0,-1 0 0,0 0 0,0 0 0,1 0 0,-1 0 0,0-1 1,1 1-1,-1 0 0,0 0 0,1 0 0,-1 0 0,0 0 0,0 0 0,1 0 0,-1-1 0,0 1 1,0 0-1,1 0 0,-1 0 0,0-1 0,0 1 0,1 0 0,-1 0 0,0-1 0,0 1 1,1-1-1,14-19 2214,-13 16-2050,-1 0 1,0 1-1,0-2 1,-1 1-1,1 0 0,-1 0 1,0 0-1,0 0 1,-1-7-1,1 10-174,-1 1 0,1-1 0,0 0 0,0 1 0,-1-1 0,1 0 0,0 1 0,-1-1 0,1 0 0,-1 1 0,1-1 0,0 1 0,-1-1 0,0 0 0,1 1 0,-1-1 0,1 1 0,-1 0 0,1-1 0,-1 1 0,0-1 0,0 1 0,-1 0-33,1 0 1,-1-1-1,1 1 0,0 0 1,-1 1-1,1-1 0,-1 0 1,1 0-1,-1 1 0,1-1 1,0 1-1,-1-1 0,1 1 0,0-1 1,0 1-1,-2 1 0,1 0-4,-1 0 0,1 0 1,0 1-1,0-1 0,1 1 0,-1-1 0,0 1 0,1-1 0,-1 1 0,1 0 0,0 0 0,0 0 0,0 0 0,1 0 0,-1 0 0,1 0 1,-1 0-1,1 0 0,0 6 0,13-32 1169,-10 5-1106,-5 26-1147,1-6 718,1 0 0,-1 0 0,1 0 0,0-1 0,0 1 0,0 0 0,0 0 0,0 0 0,0-1 0,1 1 0,-1 0 0,0 0 0,1 0 0,0-1 0,-1 1 0,1 0 0,0-1-1,0 1 1,2 2 0,14 3-5804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5:54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 32,'-14'4'737,"-2"1"288,3-3-353,-1 0 33,1 2-32,2-3-898,-5 1 225,5-1-128,-3 1 1666,-2-2-1442,3 0-32,-1 0-64,1 0-64,2-4-321,4 0 1,-2-2-417,0-1-832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37.7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348 266 5157,'0'0'1703,"-3"-10"-96,1-6-1418,0 0 1178,-1 1 0,-1 0 0,-9-26 0,13 38-1156,-1 1 0,0-1 0,0 1 0,-1-1 0,1 1 0,0-1 0,-1 1 0,1 0 0,-1 0 0,0 0 0,0 0 0,0 0 0,0 0 0,0 0 0,0 1 0,0-1 0,-1 1 0,1 0 0,0-1 0,-1 1 0,1 0 0,-1 0 0,0 1 0,1-1 0,-1 0 0,0 1 0,1 0 0,-1-1 0,0 1 0,-2 1 0,2 0-191,0 0-1,0 0 1,0 0 0,0 1-1,0-1 1,0 1 0,0 0-1,1 0 1,-1 0 0,1 0-1,0 0 1,-1 0 0,-1 4-1,-29 38 0,25-32 7,-20 27 100,1 2 0,3 0 1,1 2-1,-20 52 0,37-78-74,0 1 1,1 0-1,1 1 1,1-1 0,0 1-1,1 0 1,2-1-1,0 1 1,0 0 0,2 0-1,0-1 1,2 1-1,9 30 1,159 424 54,-149-421-91,3-1 0,59 86 1,82 79 62,-157-204-62,1 1 0,1-2 0,-1 0 0,2 0 0,0-1 0,22 14 0,-29-21 39,2 1 0,-1-1 0,0-1 0,1 1 0,-1-1 0,1 0 0,-1-1 0,1 0 0,0 0-1,0-1 1,0 0 0,-1 0 0,1-1 0,0 0 0,13-3 0,21-8 33,-21 6-21,0 0 0,43-4 1,-55 9-65,-1 0 0,0 0 1,1-1-1,-1 0 0,0 0 0,0-1 1,0 0-1,0 0 0,-1-1 1,1 0-1,-1 0 0,9-7 1,-8 3 3,1 0 0,-1 0 0,-1-1 0,0-1 0,0 1 0,-1-1 0,0 0 0,6-15 0,17-37 223,-2-2 0,-4-1 1,-3-1-1,-2-1 0,-3-1 1,-4 0-1,-2 0 0,0-98 1,-10 52 267,-19-135 0,14 202-456,-3 0 1,-2 1 0,-2 1-1,-2 0 1,-34-72 0,42 104-11,0 1 1,-1 0-1,0 1 1,0 0-1,-1 0 1,-1 1-1,0 0 1,0 0 0,-1 1-1,0 1 1,-1 0-1,0 0 1,0 1-1,0 1 1,-20-7-1,2 3-22,0 3 1,0 0-1,-1 2 0,0 1 0,-60 0 0,91 4-11,-72-3-16,0 4 0,-1 2 0,-131 25 0,198-26-107,1-1 1,-1 1-1,1 0 1,0 0-1,0 0 0,0 1 1,0-1-1,0 1 1,0 0-1,1 1 1,-1-1-1,-3 6 1,6-6-273,-1 0 1,2 0 0,-1 0 0,0 0 0,1 1 0,-1-1 0,1 0 0,0 1-1,0-1 1,0 1 0,1 0 0,-1-1 0,1 1 0,0 0 0,0-1 0,0 1-1,0 0 1,1-1 0,1 6 0,11 33-6791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20.1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57 965 5189,'0'0'326,"-3"9"1350,-10 27-610,4-14 799,2 0 0,0 0 1,1 0-1,1 1 0,-1 26 0,7-70 2726,0 13-4517,0 1-1,1 0 1,0 0 0,0 0 0,5-8 0,35-82 472,4 3 0,83-126 1,-22 71-397,59-89-124,-127 177 326,60-132 1,-97 189-221,0-1 1,-1 0 0,1 0 0,-1 0 0,0 1-1,0-1 1,0-7 0,5 16-3766,-4 0-2754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33.3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776 173 2242,'0'0'3315,"0"-9"-2012,1-2-1332,0 7 340,0 1 0,-1-1 0,1 1 0,-1-1 1,0 0-1,0 1 0,0-1 0,0 0 0,-1 1 0,1-1 0,-1 1 0,0-1 0,0 1 0,-1-1 0,1 1 0,-1-1 1,1 1-1,-1 0 0,0 0 0,0 0 0,0 0 0,-1 0 0,1 0 0,-1 1 0,0-1 0,-3-2 0,-13-5 104,-1 2-1,1 0 0,-1 0 0,-1 2 0,1 1 0,-1 0 0,0 2 0,-28-2 0,-15 3-318,-92 8 0,133-4-43,0 0 1,1 2-1,-1 0 1,1 2-1,0 0 1,-26 13-1,40-16 20,0 1 0,1 0 0,0 0 0,0 1 0,0 0 0,1 0 0,-1 1-1,1 0 1,1 0 0,-1 0 0,1 1 0,0 0 0,0 0 0,1 0 0,0 0 0,0 1 0,1 0 0,0-1 0,0 1 0,-1 10 0,-5 39 134,4 0 0,2 93 1,3-112-152,2-10 9,1-1 1,2 1-1,0-1 1,2 0-1,1 0 1,1-1-1,2 0 1,0-1-1,2 0 1,21 32-1,-24-44-37,0-1 0,0-1 1,1 1-1,1-2 0,0 1 0,0-2 0,1 1 0,0-2 0,1 0 0,0 0 1,0-2-1,0 0 0,1 0 0,0-1 0,0-1 0,16 3 0,-13-5 1,0 0-1,-1-1 0,1 0 1,0-2-1,0 0 1,0-1-1,0-1 0,-1 0 1,1-1-1,-1-1 1,0-1-1,0-1 0,27-14 1,25-20 111,-2-2 0,-3-4 0,89-81 0,-140 115-87,-1-2-1,0 1 1,-1-2-1,-1 1 1,0-1-1,-1-1 1,-1 0 0,0 0-1,-1-1 1,4-19-1,-4 12 93,-2 1-1,-1-1 1,-1-1 0,-1 1-1,-2 0 1,0-1 0,-4-24-1,3 42-49,0 0 0,-1 0 0,0 0 0,0 1 0,-1-1 0,0 1 0,0 0 0,-1 0-1,0 0 1,0 0 0,-1 0 0,1 1 0,-11-11 0,6 10-14,1 0 0,-1 0 0,0 1 0,-1 0 0,0 1 0,0 0 0,0 0-1,-20-5 1,-6 1-263,-1 2 1,-1 2-1,1 1 0,-64 2 0,82 3-1052,0 1 0,-28 6 0,4 0-2196,3-4-2181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08.1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118 344 8392,'0'0'2685,"3"-10"273,0 1-2145,-1 3-91,1-2 0,-1 1-1,-1 0 1,1 0 0,-1-1 0,-1 1-1,1-12 1,-2 18-656,1 0 0,-1 0 0,0 0-1,1 0 1,-1 1 0,0-1 0,1 0 0,-1 0 0,0 1-1,0-1 1,0 0 0,0 1 0,0-1 0,1 1-1,-1-1 1,0 1 0,0 0 0,0-1 0,0 1 0,0 0-1,0 0 1,-1 0 0,1 0 0,0 0 0,0 0-1,0 0 1,0 0 0,0 0 0,0 0 0,0 0 0,0 1-1,0-1 1,0 0 0,-1 1 0,-37 12 129,34-7-135,-1-1 1,1 1 0,-1 0-1,1 0 1,1 0 0,-1 1-1,1-1 1,1 1 0,-1 0-1,1 1 1,0-1 0,1 0-1,0 1 1,0 0 0,0-1-1,1 1 1,0 0 0,1 0-1,0 0 1,0-1-1,1 10 1,0-15-49,0 1 0,-1-1 0,1 0 1,0 1-1,0-1 0,0 0 0,0 0 0,1 1 0,-1-1 0,1 0 0,-1 0 1,1-1-1,0 1 0,0 0 0,0 0 0,0-1 0,0 1 0,0-1 0,0 0 1,0 0-1,0 1 0,1-1 0,-1-1 0,0 1 0,1 0 0,-1-1 0,1 1 0,-1-1 1,1 0-1,-1 1 0,1-1 0,-1-1 0,1 1 0,-1 0 0,1 0 0,3-2 1,2 1 39,0-1 0,0 0 1,0 0-1,-1 0 1,1-1-1,-1-1 0,1 1 1,-1-1-1,0 0 1,8-7-1,-7 5 0,-1-1 0,0 0-1,-1 0 1,0 0 0,0-1 0,-1 0 0,0 0-1,0 0 1,0 0 0,-1-1 0,-1 0-1,0 0 1,0 0 0,0 0 0,-1-1 0,-1 1-1,1-1 1,-2 1 0,1-15 0,-2 23-50,1 0 1,-1-1-1,0 1 1,1-1-1,-1 1 0,0 0 1,0-1-1,1 1 1,-1 0-1,0 0 1,0 0-1,0 0 0,-1 0 1,1 0-1,0 0 1,0 0-1,-1 0 1,1 0-1,0 1 0,-1-1 1,1 1-1,0-1 1,-1 1-1,1-1 1,-1 1-1,1 0 1,-1 0-1,1-1 0,-1 1 1,1 0-1,-1 1 1,1-1-1,-1 0 1,1 0-1,-1 1 0,1-1 1,-1 0-1,1 1 1,-1 0-1,1-1 1,0 1-1,-1 0 0,1 0 1,0-1-1,0 1 1,0 0-1,-1 0 1,1 1-1,0-1 1,0 0-1,1 0 0,-1 0 1,0 1-1,0-1 1,0 0-1,0 3 1,0-1-7,1-1 0,-1 0-1,1 0 1,0 0 0,0 1 0,0-1 0,0 0 0,0 1 0,1-1 0,-1 0 0,1 0 0,-1 0 0,1 0 0,0 1 0,0-1 0,0 0 0,0 0 0,0 0 0,0 0 0,0-1 0,1 1 0,-1 0 0,1 0 0,-1-1 0,1 1 0,2 1 0,-1-2 9,1 1 0,-1-1 0,1 0 0,-1 0 1,1 0-1,-1 0 0,1 0 0,0-1 0,0 0 0,-1 0 0,1 0 0,0 0 1,-1 0-1,1-1 0,5-1 0,-2 0 23,0-1 0,0 0 0,0 0 0,0-1 0,-1 1 1,0-2-1,1 1 0,-2-1 0,1 1 0,0-2 0,-1 1 0,0 0 0,0-1 0,4-7 1,2-3 5,-1 0 0,0-1 0,-1 0 0,8-24 0,-12 28-19,-1-1-1,-1 0 1,0 0-1,-1-1 1,0 1-1,-1-20 1,-4 23-56,-3 16-49,-4 17-57,6 8 161,2 1-1,1-1 1,1 1 0,2-1-1,1 0 1,10 43-1,-8-51 28,2-1-1,0 0 0,2 0 0,0-1 0,1 0 0,1-1 0,1 0 0,0-1 1,24 27-1,-4-13 1,-9-8-146,26 35 1,-43-52 58,-1 0 1,-1 0 0,0 1-1,0-1 1,0 1-1,-1 0 1,0 0 0,-1 1-1,1-1 1,0 10-1,-3-17 48,0-1-1,1 1 1,-1-1-1,0 1 1,0 0-1,1-1 1,-1 1 0,0 0-1,0-1 1,0 1-1,0 0 1,0-1-1,0 1 1,0 0-1,0-1 1,-1 1-1,1 0 1,0-1-1,0 1 1,0-1-1,-1 1 1,1 0-1,0-1 1,-1 1-1,1-1 1,-1 1-1,1-1 1,0 1-1,-1-1 1,1 1-1,-1-1 1,1 1-1,-1-1 1,0 0-1,1 1 1,-1-1-1,1 0 1,-1 1-1,0-1 1,1 0-1,-1 0 1,1 0 0,-1 0-1,0 1 1,1-1-1,-1 0 1,0 0-1,1 0 1,-1 0-1,0-1 1,1 1-1,-1 0 1,0 0-1,1 0 1,-2-1-1,-2 0 17,1-1 0,-1 0 0,1 1 0,0-1 0,-1-1-1,1 1 1,0 0 0,-4-6 0,-31-35 19,1-2 1,-57-97-1,90 135-49,0 0-1,0-1 0,1 0 1,0 0-1,0 0 1,-2-13-1,5 19 9,-1 1 1,1-1-1,0 0 0,0 0 0,0 1 0,0-1 0,1 0 1,-1 0-1,0 1 0,1-1 0,-1 0 0,1 1 0,-1-1 1,1 0-1,0 1 0,0-1 0,0 1 0,0-1 0,0 1 1,0-1-1,0 1 0,0 0 0,0 0 0,1 0 1,-1-1-1,1 1 0,-1 0 0,0 1 0,1-1 0,0 0 1,-1 0-1,1 1 0,0-1 0,-1 1 0,1-1 0,2 1 1,74-15-277,1 0-1943,-2-10-4163,-24-2-3271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10.9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7 205 10474,'-1'2'364,"0"-1"0,0 0 0,1 1 1,-1-1-1,1 0 0,-1 1 0,1-1 0,0 0 0,-1 1 1,1-1-1,0 1 0,0-1 0,0 1 0,0-1 0,0 1 0,0-1 1,0 1-1,1-1 0,-1 0 0,0 1 0,1-1 0,-1 1 1,1-1-1,0 0 0,-1 1 0,1-1 0,0 0 0,2 2 1,-1-1-50,1 0 1,0 0 0,0-1-1,0 1 1,0-1 0,0 0-1,0 0 1,0 0 0,0 0 0,1 0-1,-1-1 1,5 1 0,8-1 85,0 0 0,0 0 1,0-2-1,24-5 1,-23 2-208,0 0 0,0-2 1,-1 0-1,1-1 0,27-18 0,-34 20-130,0-2 0,0 1 0,-1-1 0,0-1 0,0 0 0,-1 0-1,0 0 1,-1-1 0,8-14 0,-13 21-54,0 0 0,-1 1-1,0-1 1,1 0 0,-1 0 0,0 0-1,-1 0 1,1 0 0,0 0 0,-1 0-1,0-1 1,0 1 0,0 0 0,0 0 0,0 0-1,-1 0 1,1 0 0,-2-5 0,0 5 5,1 1 0,0 0 1,-1 0-1,0 0 1,1 0-1,-1 1 1,0-1-1,0 0 1,0 1-1,0-1 1,0 1-1,0 0 0,-1-1 1,1 1-1,0 0 1,-1 0-1,1 1 1,-4-2-1,-3 1 21,-1-1-1,0 1 1,0 1-1,0-1 1,0 2-1,0-1 1,1 2 0,-1-1-1,0 1 1,-14 5-1,10-1-33,1 1 1,-1 0-1,1 0 0,1 2 0,-1-1 0,2 2 1,-1 0-1,1 0 0,1 1 0,-15 18 0,18-20 3,0 1 1,0 0-1,1 0 0,1 0 0,-1 1 0,2-1 0,-1 1 0,2 0 1,-1 1-1,2-1 0,-1 1 0,2-1 0,-2 23 0,4-31 0,-1 0-1,0 0 1,1 0-1,-1 0 1,1 0-1,0 0 1,0 0-1,0 0 1,1 0 0,-1 0-1,1 0 1,-1-1-1,1 1 1,0-1-1,0 1 1,0-1-1,1 0 1,2 3-1,0-2 11,0 1 0,0-1-1,1-1 1,-1 1 0,1-1-1,0 0 1,0 0 0,11 2-1,9-1 35,-1-1 0,1-2 0,39-3 0,-53 2-46,16-1-1413,1-2 1,46-12 0,-63 13 387,0-1 1,0 0-1,-1 0 1,0-2 0,0 1-1,0-2 1,-1 1-1,19-16 1,-4-6-11599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46.3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0 773 8296,'0'0'1729,"9"-4"-981,39-12-480,1 2 1,95-14 0,-57 12-189,279-30 2150,-216 33-1647,415-59-440,469-33 1022,-645 96-1267,505-20 773,-3-45 41,301-64-162,-550 61-508,95-10 466,-706 84-480,596-39 868,44 64-552,-569-11-239,1 4-1,-2 4 0,0 5 0,144 55 0,220 115-50,-315-122 365,146 94-1,277 252-36,-407-289-332,-91-64 90,-3 3 0,-2 3 0,61 83 0,-22-26 283,15-10-255,-24-25-320,-85-74-330,-9-7-1325,-8-3-4093,-5-7-3026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46.9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1 139 12043,'41'93'5911,"12"0"-4410,-44-77-1458,2-1-1,0-1 1,0 0-1,2 0 1,0-1-1,0-1 1,1 0-1,0 0 1,20 10-1,-26-17 105,0-1-1,0-1 0,0 0 1,0 0-1,0 0 0,1-1 1,-1 0-1,1-1 1,-1 0-1,1 0 0,0-1 1,0 0-1,-1-1 1,1 1-1,9-4 0,-7 1 33,1-1 0,-1 0-1,0-1 1,0 0 0,0-1-1,-1 0 1,0-1 0,0 0-1,15-15 1,0-3 160,-2-2 0,-1 0 0,-2-1 0,0-1 0,-2-1 0,20-46 0,-32 63-345,2 0-35,-2-1-1,0 0 1,0 0-1,-1-1 1,-1 1 0,-1-1-1,0 0 1,1-16-1,-8 24-2458,-1 0-4278,5-2-1811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48.1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1 16207,'0'0'1484,"0"10"-368,-12 234 2813,11-242-3841,1 0-1,0 0 1,0 0 0,0 0-1,1 1 1,-1-1-1,0 0 1,1 0 0,-1 0-1,1 0 1,0 0 0,0 0-1,0 0 1,0 0-1,0 0 1,0-1 0,0 1-1,0 0 1,1 0-1,-1-1 1,1 1 0,-1-1-1,1 0 1,0 1-1,2 0 1,-2-1 3,0-1-1,0 1 1,0-1-1,1 0 1,-1 0 0,0 0-1,0 0 1,0-1 0,0 1-1,0 0 1,0-1-1,0 0 1,0 1 0,0-1-1,0 0 1,0 0-1,0 0 1,-1 0 0,1 0-1,0 0 1,-1-1-1,1 1 1,-1-1 0,1 1-1,2-4 1,13-17 346,27-40 1,-32 43-270,0 1 0,1 0 1,25-25-1,-37 42-159,-1 1 0,0 0 0,0 0-1,0-1 1,0 1 0,1 0 0,-1 0 0,0-1 0,0 1 0,1 0-1,-1 0 1,0 0 0,0 0 0,1 0 0,-1-1 0,0 1 0,0 0-1,1 0 1,-1 0 0,0 0 0,1 0 0,-1 0 0,0 0 0,0 0 0,1 0-1,-1 0 1,0 0 0,1 0 0,-1 0 0,0 0 0,0 0 0,1 0-1,-1 0 1,0 1 0,0-1 0,1 0 0,-1 0 0,0 0 0,0 0-1,1 1 1,-1-1 0,0 0 0,1 1 0,3 16 105,-4 27-106,0-41 14,-9 98 69,9-101-90,0 1 1,0-1 0,0 0 0,0 1 0,0-1-1,0 0 1,0 1 0,0-1 0,0 0-1,0 0 1,0 1 0,0-1 0,0 0-1,1 1 1,-1-1 0,0 0 0,0 1 0,0-1-1,0 0 1,1 0 0,-1 1 0,0-1-1,0 0 1,0 0 0,1 1 0,-1-1 0,0 0-1,0 0 1,1 0 0,-1 1 0,0-1-1,0 0 1,1 0 0,-1 0 0,0 0 0,1 0-1,13-5 70,10-16 86,21-31-58,-30 33-73,0 1 0,32-27-1,-47 44-24,1 1-1,-1-1 1,0 1 0,1 0-1,-1-1 1,1 1-1,-1 0 1,1-1-1,-1 1 1,1 0-1,-1 0 1,1-1 0,-1 1-1,1 0 1,-1 0-1,1 0 1,0 0-1,-1 0 1,1 0-1,-1 0 1,1 0-1,-1 0 1,1 0 0,0 0-1,-1 0 1,1 0-1,-1 0 1,1 0-1,-1 1 1,1-1-1,-1 0 1,1 0 0,-1 1-1,1-1 1,-1 0-1,1 1 1,-1-1-1,1 0 1,-1 1-1,0-1 1,1 1-1,-1-1 1,0 1 0,1-1-1,-1 1 1,0-1-1,0 1 1,1-1-1,-1 1 1,0-1-1,0 1 1,0-1-1,0 1 1,0 0 0,0-1-1,0 1 1,0-1-1,0 1 1,0-1-1,0 1 1,0 0-1,0 0 1,-2 48 71,2-43-56,-9 53 91,-1 17-438,35-112-7581,-12 2 2467,3-6-2813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48.8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0 10570,'0'0'11029,"-5"12"-8589,-3 7-1855,1 0 0,0 0 0,2 1 1,0 0-1,2 0 0,0 0 0,0 26 1,5-4-554,2 1 1,19 79-1,2 21-60,-21-136 158,0-23-69,1-29-172,-3 22-45,0 9 118,-1 1-1,0-1 1,-1 1-1,-1-1 1,0 1 0,-1-1-1,0 1 1,-6-16-1,11 32 47,1 0 0,-1 0 0,0 0-1,1 0 1,0-1 0,0 1 0,0-1 0,0 0 0,0 0-1,0 0 1,0-1 0,1 1 0,-1-1 0,0 0-1,1 0 1,-1-1 0,1 1 0,8-1 0,-4 0-3,0 1 1,0-1-1,0-1 0,0 0 1,0 0-1,0 0 1,0-1-1,0-1 1,10-3-1,-12 2 5,-1 0 0,0 0-1,0-1 1,0 0 0,0 0 0,-1 0 0,8-10 0,-11 12-1,0 1 0,0-1 0,-1 1 1,1-1-1,-1 1 0,1-1 1,-1 0-1,0 0 0,0 0 0,0 0 1,-1 0-1,1 0 0,-1 0 1,1 0-1,-1 0 0,0 0 0,0 0 1,-1 0-1,1 0 0,-1 0 1,0-4-1,0 6-9,1 1 1,0-1-1,0 1 1,0-1 0,-1 1-1,1-1 1,0 1-1,-1-1 1,1 1-1,0-1 1,-1 1-1,1 0 1,0-1-1,-1 1 1,1 0-1,-1-1 1,1 1-1,-1 0 1,1 0-1,-1-1 1,1 1-1,-1 0 1,1 0-1,-1 0 1,1 0-1,-1 0 1,1 0-1,-1 0 1,0 0-1,1 0 1,-1 0-1,-20 9-12,-12 20-40,21-13 51,0 0 0,2 1 1,-13 25-1,19-35 36,1 0 1,0 1-1,0 0 1,1-1-1,0 1 0,0 0 1,1 0-1,0 0 0,1 0 1,-1 1-1,2 8 1,-1-15-32,1-1 1,0 0 0,-1 0 0,1 0 0,-1 0 0,1 0 0,0 0-1,0 0 1,0 0 0,0 0 0,0 0 0,0 0 0,0 0-1,0 0 1,0-1 0,0 1 0,0 0 0,0-1 0,0 1 0,1-1-1,-1 0 1,0 1 0,0-1 0,1 0 0,-1 0 0,0 1-1,1-1 1,-1 0 0,0 0 0,0 0 0,1-1 0,1 1-1,46-9 104,-1-6-58,-30 9-53,0 0 0,0 1 0,1 1 0,-1 1 0,28-1 0,-45 4 2,0-1 1,0 1-1,0 0 1,0 0-1,0 0 1,0 1-1,0-1 1,0 0 0,0 0-1,1 1 1,-1-1-1,0 0 1,0 1-1,0-1 1,-1 1-1,1-1 1,0 1-1,0 0 1,0-1-1,0 1 1,0 0 0,-1 0-1,1 0 1,0-1-1,-1 1 1,1 0-1,0 0 1,-1 0-1,1 0 1,0 2-1,-1-2 26,1 0 0,-1 1 0,1-1 0,0 0-1,-1 0 1,1 0 0,0 0 0,0 0 0,0 0-1,0 0 1,0 0 0,0 0 0,0 0-1,3 1 1,-3-8 342,1 0-1,-1 0 1,0 0-1,-1 0 1,0 0-1,0-8 0,0 13-358,1-58 147,12-77 0,-13 136-199,0 0 0,0-1 0,0 1-1,1-1 1,-1 1 0,0-1 0,0 1 0,1 0 0,-1-1 0,0 1-1,0 0 1,1-1 0,-1 1 0,0 0 0,1 0 0,-1-1 0,1 1-1,-1 0 1,0 0 0,1-1 0,-1 1 0,1 0 0,-1 0 0,1 0-1,-1 0 1,0 0 0,1 0 0,-1 0 0,1 0 0,-1 0 0,1 0-1,-1 0 1,1 0 0,-1 0 0,1 0 0,-1 0 0,0 0 0,1 0-1,-1 1 1,1-1 0,-1 0 0,0 0 0,1 0 0,-1 1 0,1-1-1,-1 0 1,0 1 0,1-1 0,29 20-4386,-15-10 1595,6-4-2492,0-1-2499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49.2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0 10186,'0'0'11712,"-6"9"-9961,-1 5-1369,0 0 1,0 1-1,1 0 0,1 0 0,1 0 0,0 1 1,1-1-1,0 1 0,0 19 0,2 23-133,3 0-1,2 0 1,14 68-1,-4-29-270,-9-70 17,-1-23 790,3-41 1006,-4 17-1752,19-147 339,-13 80-431,23-86 1,-31 168 29,0 1 1,1-1 0,-1 1-1,1-1 1,0 1 0,1 0-1,-1 0 1,1 0-1,0 0 1,0 1 0,0-1-1,0 1 1,1 0 0,-1-1-1,8-3 1,-9 6 6,-1 0 0,1 0 1,0 1-1,0-1 0,0 1 0,0-1 1,0 1-1,0 0 0,0-1 1,0 1-1,0 0 0,0 1 0,0-1 1,0 0-1,0 0 0,0 1 0,0-1 1,0 1-1,0 0 0,0 0 0,-1-1 1,1 1-1,0 0 0,0 0 0,-1 1 1,1-1-1,-1 0 0,1 1 0,-1-1 1,1 0-1,-1 1 0,0 0 0,0-1 1,0 1-1,0 0 0,0 0 1,0-1-1,1 4 0,-1-1 30,1 0 1,-1 0-1,1 0 0,-1 1 1,-1-1-1,1 0 0,0 0 1,-1 1-1,0-1 0,0 0 1,0 0-1,-1 1 0,1-1 1,-1 0-1,0 0 0,-1 1 1,1-1-1,0 0 0,-1 0 1,0-1-1,0 1 0,0 0 1,-1-1-1,1 1 0,-1-1 1,0 1-1,0-1 0,0 0 1,-5 4-1,0 0 66,0-1 1,0 0-1,0 0 0,0 0 0,-1-1 1,0-1-1,0 1 0,0-1 1,-1-1-1,1 0 0,-18 3 0,26-5-206,0-1-1,0 0 0,0 0 0,0 0 0,0 0 0,0 0 0,0 0 0,1 0 1,-1 0-1,0-1 0,0 1 0,0 0 0,0 0 0,0-1 0,0 1 0,1-1 1,-1 1-1,0 0 0,0-1 0,1 1 0,-1-1 0,0 0 0,1 1 0,-1-1 0,0 0 1,1 1-1,-1-1 0,1 0 0,-1 0 0,1 1 0,0-1 0,-1 0 0,1 0 1,0 0-1,-1-1 0,1-1-635,0 0-1,-1 1 1,1-1 0,0 0 0,1 1-1,-1-1 1,1 0 0,-1 1 0,1-1 0,0 1-1,1-4 1,12-15-7374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5:55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69 6118,'0'0'2199,"-9"4"-1665,-24 11-262,51-33 309,-17 15-438,1 1 1,-1-1-1,1 1 1,0 0-1,0 0 1,0 0-1,0 0 1,0 0-1,0 0 1,0 1-1,0-1 0,1 1 1,-1-1-1,1 1 1,-1 0-1,1 0 1,0 0-1,-1 0 1,1 1-1,0-1 1,4 0-1,85-2 1166,-56 1-986,-1 1-1,1 1 1,66 11 0,-22 3 85,132 5-1,83-17 550,-45-1-674,793 0 589,-457-6-745,556-3-90,-735 1-32,535 19 598,-580 14-13,526-29 0,-590-14-474,582-53 40,-870 68-105,20-1-148,-53 12-2819,-15 1-2369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50.0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26 11851,'0'0'12017,"0"11"-10197,-1 5-1306,-3 33 1037,3 0 1,7 70-1,4-93-1447,-10-26-92,1 0 0,-1 1-1,0-1 1,1 0 0,-1 0 0,0 0-1,0 1 1,1-1 0,-1 0 0,0 0 0,1 0-1,-1 0 1,1 0 0,-1 0 0,0 1-1,1-1 1,-1 0 0,0 0 0,1 0-1,-1 0 1,0 0 0,1 0 0,-1-1-1,1 1 1,-1 0 0,0 0 0,1 0 0,-1 0-1,0 0 1,1 0 0,-1-1 0,0 1-1,0 0 1,1 0 0,-1-1 0,3-1 25,-1-1 0,0 0 0,-1 1 0,1-1 0,0 0 0,-1 0 0,1 0 0,-1 0 0,0 0-1,0 0 1,1-6 0,12-151-170,-12 163 130,1 1 0,-1-1 0,1 0 0,-1 1 0,1-1 0,0 0 0,0-1 0,0 1 0,1-1-1,-1 1 1,1-1 0,-1 0 0,1 0 0,0 0 0,0-1 0,0 1 0,0-1 0,0 0 0,0 0 0,5 0 0,3 1-17,0 0 1,0-1-1,1-1 1,-1 0-1,21-2 0,-29 1 18,1 0-1,-1-1 0,0 1 0,1-1 0,-1 0 1,0 0-1,0 0 0,0-1 0,0 1 0,-1-1 0,1 0 1,-1 0-1,1-1 0,-1 1 0,0-1 0,0 1 0,-1-1 1,1 0-1,-1 0 0,0 0 0,0 0 0,0-1 0,0 1 1,-1 0-1,0-1 0,0 1 0,0-1 0,0 0 1,-1 1-1,1-1 0,-1 1 0,-1-1 0,0-7 0,1 11 3,-1-1 0,1 1-1,0 0 1,-1 0 0,1 0-1,-1 0 1,0 0 0,1 0-1,-1 0 1,0 0-1,0 0 1,1 0 0,-1 0-1,0 0 1,0 0 0,0 1-1,0-1 1,0 0 0,0 1-1,0-1 1,0 0-1,0 1 1,-1 0 0,1-1-1,0 1 1,0 0 0,0-1-1,-1 1 1,1 0 0,0 0-1,0 0 1,-1 0-1,1 0 1,0 0 0,0 1-1,-3-1 1,1 1-3,0 0 0,-1 0 0,1 0 0,0 0 0,0 1 0,0-1-1,0 1 1,0 0 0,0 0 0,0 0 0,1 0 0,-3 3 0,-1 1 41,1 1 0,0 1 0,1-1 0,-1 0 0,2 1 0,-1 0 0,1 0 0,0 0 0,1 1 0,-1-1 0,2 1 0,-1-1 0,1 1 0,1-1 0,0 1 0,0 8 0,0-14-34,1-1-1,-1 0 1,0 1-1,1-1 1,0 0-1,-1 1 1,1-1 0,0 0-1,0 0 1,0 0-1,0 0 1,1 0 0,-1 0-1,0 0 1,1 0-1,-1 0 1,1-1 0,0 1-1,2 1 1,0 0-10,1 0 0,-1-1 0,1 0 0,-1 0 0,1 0 0,0 0 0,0-1-1,9 2 1,-5-2-456,-1 0 0,0-1-1,1 1 1,-1-2 0,0 1-1,1-1 1,-1 0 0,0-1-1,0 0 1,0-1 0,10-3-1,-10 1-976,-2 1 0,1-1-1,0 0 1,-1-1 0,0 0-1,0 0 1,7-9-1,13-22-8462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50.5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1 12107,'0'0'11195,"-5"11"-9508,3-8-1572,-2 4 112,0 1-1,0-1 1,1 1-1,1 0 1,-1 0 0,1 0-1,0 1 1,1-1-1,-1 14 1,2 26 558,2 1-1,13 75 1,-7-72-738,2 3-180,-7-41-215,-2-12 66,0-5-86,-2-17 195,0 0 0,-1 0 0,-1 0 0,-1 0-1,0 0 1,-2 1 0,0 0 0,-14-29 0,23 53 290,0 0 1,1 0-1,-1 0 1,1-1-1,0 1 1,1-1-1,-1 0 1,1 0-1,0-1 1,-1 1-1,1-1 1,1 0-1,-1 0 1,8 2-1,-4-1-92,1-1-1,0 0 1,0-1-1,1 0 0,-1-1 1,0 0-1,1 0 1,13-2-1,-16 1-46,0-1-1,0 0 0,0-1 0,0 0 1,-1 0-1,1-1 0,-1 0 1,1 0-1,-1 0 0,13-10 1,-16 11 40,-1-2 1,1 1 0,-1 0-1,1-1 1,-1 1 0,0-1-1,-1 0 1,1 0-1,-1 0 1,1-1 0,-1 1-1,0 0 1,-1-1 0,1 1-1,-1-1 1,0 0 0,0 1-1,0-10 1,-1 13-9,1 0 0,-1 0 0,0 0 0,0-1 0,0 1-1,0 0 1,0 0 0,0 0 0,-1 0 0,1 0 0,0 0 0,0 0 0,-1 0 0,1 0 0,-1 0 0,1 0 0,-1 0 0,1 0 0,-1 0-1,0 0 1,1 0 0,-1 0 0,0 0 0,0 1 0,0-1 0,1 0 0,-1 0 0,0 1 0,0-1 0,0 1 0,0-1 0,0 1-1,0-1 1,0 1 0,0 0 0,-1 0 0,1-1 0,0 1 0,0 0 0,0 0 0,0 0 0,0 0 0,0 0 0,0 0 0,-1 0 0,-1 1-1,-1 0-2,1 0-1,-1 0 0,1 0 1,-1 1-1,1-1 0,-1 1 1,1 0-1,0 0 0,0 0 1,0 0-1,0 1 0,0-1 1,-3 5-1,2-3 45,0 1 1,1 0-1,0 0 0,0 1 0,0-1 1,1 1-1,0-1 0,0 1 0,0 0 1,1 0-1,0 0 0,0 0 0,0 0 1,1 0-1,-1 0 0,2 0 0,-1 0 1,1 0-1,0 0 0,0 0 0,0-1 1,1 1-1,0 0 0,0-1 0,0 1 1,1-1-1,0 1 0,0-1 0,0 0 1,1 0-1,0-1 0,0 1 0,0-1 1,0 1-1,1-1 0,-1-1 0,1 1 1,0-1-1,7 4 0,-1-2-424,0-1 1,0 0-1,1-1 0,-1 0 1,23 3-1,29-7-8126,-23-8-3572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51.5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103 119 10794,'1'-9'3668,"-1"5"-3243,2-9 881,-1 0 0,0 0-1,-2-20 1,1 31-1108,0 0 0,0 0-1,0 0 1,-1 0 0,1 0 0,-1 1 0,0-1-1,1 0 1,-1 0 0,0 1 0,0-1-1,0 0 1,0 1 0,-1-1 0,0-1-1,1 3-99,0-1 0,-1 1-1,1-1 1,0 1-1,0-1 1,0 1-1,-1 0 1,1 0-1,0 0 1,0-1-1,-1 1 1,1 1-1,0-1 1,0 0-1,-1 0 1,1 0-1,0 1 1,0-1-1,0 0 1,-1 1-1,1-1 1,0 1-1,0-1 1,0 1-1,0 0 1,-2 1-1,-1 1-20,0 1-1,-1 0 0,1 0 0,1 1 1,-1-1-1,1 1 0,0 0 1,0-1-1,0 1 0,0 1 1,1-1-1,0 0 0,0 1 1,0-1-1,-1 9 0,0 4 19,-1 1 0,2 0 1,0 26-1,2-44-85,0 0 0,0 0-1,0 1 1,0-1 0,0 0 0,1 1 0,-1-1 0,0 0 0,1 0 0,-1 1 0,1-1 0,-1 0 0,1 0-1,-1 0 1,1 0 0,0 1 0,0-1 0,0 0 0,0 0 0,-1-1 0,1 1 0,0 0 0,0 0 0,1 0-1,-1-1 1,0 1 0,0 0 0,0-1 0,0 1 0,1-1 0,-1 1 0,0-1 0,0 0 0,1 0 0,-1 1-1,0-1 1,1 0 0,-1 0 0,0 0 0,1 0 0,-1-1 0,0 1 0,0 0 0,1-1 0,-1 1 0,2-1-1,2 0 70,1-1-1,0 0 1,-1 0-1,1 0 0,-1-1 1,0 0-1,0 0 0,0 0 1,7-6-1,-2-3 124,1-1-1,-2 0 1,0 0 0,-1-1-1,0 0 1,-1-1 0,0 1-1,6-23 1,-22 102-287,1 72-1,7-135 49,1-1 0,0 0-1,0 1 1,0-1 0,0 0-1,0 1 1,1-1 0,-1 0 0,0 0-1,1 1 1,-1-1 0,1 0 0,-1 0-1,1 1 1,-1-1 0,1 0-1,0 0 1,-1 0 0,1 0 0,0 0-1,0 0 1,0 0 0,0 0 0,0 0-1,0-1 1,0 1 0,0 0-1,1 0 1,-1-1 0,0 1 0,0-1-1,0 1 1,1-1 0,-1 0 0,0 0-1,1 1 1,-1-1 0,0 0-1,1 0 1,-1 0 0,0 0 0,2-1-1,3 1-386,-1-1-1,0-1 0,1 1 0,-1-1 0,0 0 0,0 0 1,0-1-1,0 1 0,5-4 0,27-23-4678,5-8-2622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51.8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168 0 2306,'0'0'14590,"-9"6"-9978,-72 50-171,70-48-4020,1 1 0,0 0 0,0 0 0,1 1 0,1 0 1,-10 14-1,18-23-422,-1-1 0,1 0 0,0 1 0,0-1 0,0 0 0,0 1 0,-1-1 0,1 0 0,0 1 1,0-1-1,0 1 0,0-1 0,0 0 0,0 1 0,0-1 0,0 0 0,0 1 0,0-1 0,0 1 0,0-1 0,0 0 1,1 1-1,-1-1 0,0 0 0,0 1 0,0-1 0,0 0 0,1 1 0,-1-1 0,0 0 0,0 1 0,1-1 1,-1 0-1,0 0 0,0 1 0,1-1 0,0 0 0,20 6 36,38-6 66,-43 0-112,9 0 80,79 4-537,-96-3 400,0 0 0,0 1 0,1 0 0,-1 0 0,-1 1 0,1 0 0,0 0 0,-1 1 0,1 0 0,7 6 0,-14-9 81,1 0 0,0 1 0,0-1 0,-1 0-1,1 1 1,-1 0 0,1-1 0,-1 1 0,0 0 0,1 0 0,-1-1 0,0 1 0,0 0 0,0 0 0,-1 0 0,1 0 0,0 0 0,-1 1 0,1-1 0,-1 0 0,0 0 0,0 0 0,0 0 0,0 4 0,-1-3 83,0 0 1,-1 1 0,1-1-1,-1 0 1,0 0 0,1 0-1,-2 0 1,1-1 0,0 1-1,0 0 1,-1-1 0,1 0-1,-6 4 1,-3 2 183,0-1 0,0-1 0,-1 0 0,0 0 1,0-1-1,0-1 0,-15 4 0,16-6-437,0-1-1,0 1 1,0-2-1,0 0 1,-20-2-1,30 2-41,0 0 0,0-1 0,1 1 1,-1 0-1,0 0 0,1-1 0,-1 1 0,0 0 0,1-1 0,-1 1 0,0-1 0,1 1 1,-1-1-1,1 1 0,-1-1 0,1 1 0,-1-1 0,1 0 0,-1 1 0,1-1 0,0 0 1,-1 1-1,1-1 0,0 0 0,0 1 0,-1-1 0,1 0 0,0 0 0,0 1 0,0-1 0,0 0 1,0 0-1,0 1 0,0-2 0,0-12-6485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53.4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79 12396,'0'0'11942,"8"14"-11398,8 19-337,-2 0-1,-2 1 0,-1 1 1,-1-1-1,7 51 1,-9-27 70,18 86 423,-26-142-657,1 0 0,-1 0 0,1 0 0,0 0 1,-1 0-1,1 0 0,0 0 0,0 0 1,0 0-1,1-1 0,-1 1 0,0 0 0,2 1 1,-2-3-17,-1 1 0,1-1 1,-1 0-1,1 0 1,-1 0-1,0 0 1,1 0-1,-1 0 0,1 0 1,-1 0-1,1 0 1,-1 0-1,1 0 0,-1 0 1,1 0-1,-1 0 1,1 0-1,-1-1 1,0 1-1,1 0 0,-1 0 1,1 0-1,-1-1 1,0 1-1,1 0 1,-1-1-1,1 1 0,-1 0 1,0-1-1,0 1 1,1 0-1,-1-1 0,0 1 1,1-1-1,2-4 96,0 0 0,-1-1-1,1 1 1,-1-1 0,0 1 0,-1-1-1,2-10 1,2-21-109,-2 0 1,-1 0-1,-2 0 0,-1-1 0,-9-45 0,9 79-41,0 0 0,0 0 0,0 0 0,-1 1 0,1-1 0,-1 0 0,-4-5 0,3 8-254,8 19 106,-2-12 175,0 0 0,0 0 0,0-1 0,1 1 0,0-1 0,0 0 0,1 0 0,-1 0 0,1-1 0,0 0 0,0 0 0,1 0 0,-1 0 0,1-1 0,0 0 0,0 0 0,0-1 0,0 1 0,0-1 0,1-1 0,-1 1 0,0-1 0,1 0 0,-1-1 0,1 1 0,0-1 0,-1 0 0,1-1 0,-1 0 0,1 0 0,-1 0 0,1-1 0,-1 0 0,0 0 0,0-1 0,0 1 0,0-1 0,0-1 0,8-6 0,-5 1 28,0-2 1,0 1 0,-1-1-1,-1-1 1,0 1-1,-1-1 1,0-1-1,0 1 1,-2-1-1,1 0 1,-2 0 0,0 0-1,0 0 1,-1-1-1,-1 1 1,0-1-1,-1 1 1,0-1-1,-4-22 1,-3 18-13,-4 19-117,9 1 86,0 0 0,0 0 0,0 0 0,0 0 0,1 0 0,-1 1 0,1-1-1,-1 1 1,1-1 0,-2 6 0,-7 28 24,2 1 0,1-1 1,2 2-1,2-1 0,1 0 0,3 39 0,-1-73 1,0 1 0,0-1 0,0 0 0,1 0 0,-1 0 0,1 0 0,0 0 0,0 0 0,0 0 0,0 0 0,0 0 0,1 0 0,-1-1 0,1 1 0,0-1 0,0 1-1,0-1 1,0 1 0,0-1 0,0 0 0,1 0 0,-1 0 0,1 0 0,0-1 0,-1 1 0,1-1 0,0 1 0,0-1 0,0 0 0,0 0 0,0 0 0,0-1 0,0 1 0,0-1 0,0 0 0,0 1 0,1-1 0,4-1 0,1 0 13,0-1 0,0 1 0,0-2 0,-1 1 0,1-1 0,-1 0 0,0-1 0,0 0 0,0 0 1,-1-1-1,1 0 0,11-10 0,-11 8-19,-1 0 0,0 0-1,-1 0 1,0-1 0,0 0 0,0 0 0,-1 0 0,-1-1 0,1 0-1,-1 0 1,-1 0 0,0 0 0,0-1 0,0 1 0,-2-1 0,1 0-1,0-10 1,-2 20-3,0-1 1,0 1-1,0 0 0,0 0 0,0 0 0,0-1 0,0 1 0,0 0 1,0 0-1,0 0 0,0-1 0,0 1 0,0 0 0,0 0 1,0 0-1,0-1 0,0 1 0,0 0 0,0 0 0,0 0 0,0 0 1,0-1-1,0 1 0,0 0 0,-1 0 0,1 0 0,0 0 1,0-1-1,0 1 0,0 0 0,0 0 0,-1 0 0,1 0 0,0 0 1,0-1-1,0 1 0,0 0 0,-1 0 0,1 0 0,0 0 0,0 0 1,0 0-1,-1 0 0,1 0 0,0 0 0,-1 0 0,-8 8-8,-6 16-29,12-15 39,0 1 0,0-1 0,1 1 0,1-1 0,-1 1 0,2 0 0,-1 0 1,1 0-1,1-1 0,1 12 0,-1-18-15,0 1 1,0 0-1,1-1 1,-1 1-1,1-1 1,0 0-1,0 1 1,0-1-1,0 0 1,0 0 0,1 0-1,-1 0 1,1-1-1,0 1 1,0-1-1,0 0 1,0 1-1,0-1 1,0 0-1,1-1 1,-1 1-1,1-1 1,-1 1-1,1-1 1,-1 0-1,1-1 1,0 1-1,5 0 1,3 0-911,0 0 0,0 0 1,0-2-1,0 1 0,16-4 0,25-13-7091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55.0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166 62 9513,'7'-10'2165,"-5"7"-1161,1-1 1,-1 1-1,1-1 0,-1 0 1,0 0-1,-1 0 0,1 0 1,-1 0-1,1 0 0,0-5 0,-4 8-831,1 1 0,-1-1-1,1 1 1,0-1 0,-1 1-1,1-1 1,-1 1-1,1 0 1,-1 0 0,1 0-1,-1 0 1,1 0-1,-1 0 1,1 1 0,-1-1-1,1 0 1,-3 1-1,-4 3-161,0-1 0,0 1 0,0 1 0,0-1-1,0 1 1,1 1 0,0-1 0,0 1 0,1 0-1,-1 1 1,1 0 0,-8 12 0,5-7 41,1 1-1,0 0 1,1 0 0,1 0 0,0 1 0,1 0 0,-4 15 0,7-22 32,1 0 1,0 0-1,0 0 1,0 0 0,1 0-1,0 1 1,1-1-1,-1 0 1,3 9-1,-2-14-80,0 1-1,0-1 1,0 1-1,0-1 0,0 0 1,1 0-1,-1 0 1,1 0-1,-1 0 1,1 0-1,0 0 0,-1 0 1,1-1-1,0 1 1,0-1-1,1 1 1,-1-1-1,0 0 0,0 0 1,1 0-1,-1 0 1,0 0-1,1 0 0,-1-1 1,1 1-1,-1-1 1,1 0-1,3 0 1,1 0-173,0 0 0,0 0 0,0-1 1,0-1-1,-1 1 0,1-1 1,0 0-1,0 0 0,-1-1 0,0 0 1,1 0-1,-1-1 0,0 1 1,-1-1-1,9-7 0,-2 0-1493,-1-1 0,0 1-1,0-2 1,-1 0 0,14-23-1,4-18-9313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55.4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 1 15278,'-5'10'1463,"-3"6"-480,1 0 0,1 1 0,0 0 0,1 1 0,-5 32 0,9-38-742,0-1-1,1 0 0,0 1 0,1-1 1,0 1-1,1-1 0,0 0 1,1 0-1,0 0 0,1 0 1,7 15-1,-10-23-211,0-1 0,0 0-1,1 1 1,-1-1 0,0 0 0,1 0 0,0 0 0,-1 0 0,1 0-1,0 0 1,0 0 0,0 0 0,0-1 0,0 1 0,1-1 0,-1 0-1,0 1 1,1-1 0,-1 0 0,1 0 0,-1-1 0,1 1 0,2 0 0,-2-1 49,0-1 0,0 1 0,0-1 1,0 0-1,0 0 0,0 0 0,0 0 1,0 0-1,-1-1 0,1 1 1,0-1-1,-1 0 0,1 0 0,-1 0 1,0 0-1,0 0 0,0 0 0,0-1 1,3-4-1,58-92 194,-58 97-292,-3 10-36,-1 14-42,-1-21 96,0 23 20,2 64 194,-2-83-190,1 0-1,-1 0 1,1-1 0,1 1-1,-1 0 1,1 0 0,-1-1-1,1 1 1,0-1 0,1 0-1,-1 0 1,1 1 0,0-1 0,4 4-1,-6-7 27,1-1-1,-1 1 1,0 0-1,1-1 0,-1 1 1,1-1-1,-1 1 1,1-1-1,-1 0 1,1 0-1,-1 0 1,1 0-1,-1 0 0,1 0 1,-1 0-1,1 0 1,-1 0-1,1-1 1,-1 1-1,1-1 1,-1 1-1,0-1 0,1 1 1,-1-1-1,0 0 1,1 0-1,-1 0 1,0 1-1,0-1 1,0-1-1,0 1 0,0 0 1,0 0-1,0 0 1,0 0-1,0-1 1,1-1-1,16-27-1957,-11 3-6802,-7 19 181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56.1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168 17 10730,'0'0'10773,"-9"-4"-9305,6 3-1414,0-1 18,1 1 1,-1-1-1,0 1 0,0 0 1,1 0-1,-1 0 0,0 0 1,0 0-1,0 1 0,0-1 0,0 1 1,0 0-1,0 0 0,0 0 1,-1 1-1,1-1 0,0 0 1,0 1-1,1 0 0,-1 0 0,0 0 1,0 0-1,0 0 0,1 1 1,-1-1-1,0 1 0,1 0 1,-1 0-1,1 0 0,-3 3 1,-2 3 45,0 0 1,0 1 0,1 0 0,1 0 0,0 1 0,0-1 0,1 1 0,0 0-1,0 0 1,1 1 0,1-1 0,-1 1 0,2-1 0,-1 13 0,2-22-114,0 0 1,0-1 0,0 1 0,0 0 0,0 0 0,0-1 0,0 1 0,1 0 0,-1-1 0,0 1-1,0 0 1,1-1 0,-1 1 0,1 0 0,-1-1 0,0 1 0,1-1 0,-1 1 0,1 0-1,-1-1 1,1 1 0,0-1 0,-1 0 0,1 1 0,-1-1 0,1 1 0,0-1 0,-1 0 0,1 0-1,0 1 1,0-1 0,-1 0 0,1 0 0,0 0 0,-1 0 0,1 0 0,0 0 0,0 0-1,-1 0 1,1 0 0,0 0 0,0 0 0,-1 0 0,1 0 0,0-1 0,-1 1 0,1 0 0,0 0-1,-1-1 1,1 1 0,0-1 0,-1 1 0,1-1 0,0 0 0,38-24 134,-26 13-161,-1 0 1,-1-1-1,0 0 0,-1-1 0,0 0 0,-1-1 1,-1 0-1,9-23 0,-21 57 536,1 0 0,0 1 1,1 37-1,2-57-500,-1 1 1,1 0 0,1-1-1,-1 1 1,0-1-1,0 1 1,0 0 0,0-1-1,0 1 1,0-1-1,1 1 1,-1-1 0,0 1-1,0-1 1,1 1-1,-1-1 1,0 1 0,1-1-1,-1 1 1,1-1-1,-1 1 1,0-1 0,1 0-1,-1 1 1,1-1-1,-1 0 1,1 1 0,-1-1-1,1 0 1,0 0-1,0 1 1,23-3 183,21-18-64,8-22-338,-39 29 24,1 1 0,1 1 0,22-13 0,-37 23 179,-1 1-1,0 0 0,1 0 0,-1 0 0,0 0 0,1-1 1,-1 1-1,1 0 0,-1 0 0,0 0 0,1 0 0,-1 0 1,0 0-1,1 0 0,-1 0 0,1 0 0,-1 0 1,0 0-1,1 0 0,-1 0 0,0 1 0,1-1 0,-1 0 1,1 0-1,-1 0 0,0 0 0,1 1 0,-1-1 0,0 0 1,0 0-1,1 1 0,-1-1 0,0 0 0,0 1 1,1-1-1,-1 0 0,0 0 0,0 1 0,0-1 0,1 1 1,-1-1-1,0 0 0,0 1 0,0-1 0,0 0 0,0 1 1,0 0-1,3 30 336,-3-28-267,-1-1 1,1 1-1,0 0 1,0 0-1,0-1 0,1 1 1,-1 0-1,0 0 1,1-1-1,0 1 1,0 0-1,0-1 1,0 1-1,0-1 1,0 1-1,1-1 1,-1 0-1,3 3 1,-2-4-45,0 0 1,0 0 0,0-1 0,0 1-1,1-1 1,-1 1 0,0-1-1,0 0 1,1 0 0,-1 0 0,0 0-1,1 0 1,-1 0 0,0-1 0,0 1-1,0-1 1,1 0 0,-1 1 0,0-1-1,3-2 1,36-31 20,-37 29-65,1 1 0,0-1-1,0 1 1,0 0-1,0 0 1,8-4-1,-10 21 32,-1 7-1039,3-14-4799,-1-6-1801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56.9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203 55 12908,'0'0'3593,"-10"-9"-449,-34-26-544,42 34-2465,0 0-1,0 0 1,0-1 0,0 1-1,0 1 1,0-1 0,0 0-1,0 0 1,-1 1 0,1-1-1,0 1 1,0 0 0,0 0-1,-1 0 1,1 0-1,0 0 1,0 0 0,-1 0-1,1 1 1,0-1 0,0 1-1,0 0 1,0 0 0,0-1-1,-1 1 1,2 1 0,-1-1-1,0 0 1,0 0 0,0 1-1,-2 2 1,-3 3 2,1 0 0,0 1-1,1 0 1,0 0 0,-7 14 0,5-9 7,-18 42 13,24-51-147,0 0-1,-1 0 0,1-1 0,1 1 1,-1 0-1,1 0 0,-1 0 1,1 0-1,0 0 0,1 0 0,-1 0 1,2 7-1,-1-9-3,0-1 0,0 0 1,0 0-1,0 0 0,0 0 0,1 0 1,-1 0-1,0 0 0,0 0 0,1-1 0,-1 1 1,0 0-1,1-1 0,-1 1 0,1-1 1,-1 0-1,1 1 0,-1-1 0,1 0 1,-1 0-1,1 0 0,-1 0 0,1 0 0,-1 0 1,1 0-1,-1-1 0,2 1 0,3-1 20,-1 0-1,1 0 1,-1-1-1,0 1 0,1-1 1,6-3-1,-3-2-21,0 0-1,-1 0 0,1-1 1,-1 0-1,-1 0 1,1-1-1,-2 0 0,1 0 1,-1-1-1,8-15 1,-14 25-10,0 0 0,0 0 0,0 0 0,0 1 0,0-1 0,0 0 0,0 0 1,0 0-1,0 0 0,0 0 0,0 0 0,0 1 0,0-1 0,0 0 0,1 0 0,-1 0 0,0 0 1,0 0-1,0 0 0,0 0 0,0 0 0,0 0 0,1 1 0,-1-1 0,0 0 0,0 0 1,0 0-1,0 0 0,0 0 0,1 0 0,-1 0 0,0 0 0,0 0 0,0 0 0,0 0 0,1 0 1,-1 0-1,0 0 0,0 0 0,0 0 0,0 0 0,0-1 0,1 1 0,-1 0 0,0 0 1,0 0-1,0 0 0,0 0 0,0 0 0,0 0 0,1 0 0,-1 0 0,0-1 0,0 1 0,0 0 1,0 0-1,0 0 0,0 0 0,0-1 0,4 28-99,-3 41 131,-1-62-42,3 48 285,2 0 0,23 99 0,-2-18-93,-15-44-123,-11-82 46,1 0-1,-1 0 1,-1 0-1,0 0 0,0 0 1,-1 0-1,0 0 1,-3 9-1,5-17-80,-1 0 1,1 0-1,0 0 0,-1 0 1,1 0-1,-1 0 0,1 0 1,-1-1-1,0 1 0,1 0 1,-1 0-1,0 0 0,1-1 1,-1 1-1,0 0 0,0-1 1,0 1-1,0-1 0,0 1 1,0-1-1,1 1 0,-1-1 1,0 1-1,0-1 0,0 0 1,0 0-1,-2 1 0,2-2 28,-1 1 0,1-1 0,-1 0 0,1 1-1,-1-1 1,1 0 0,0 0 0,-1 0 0,1 0 0,0 0-1,0 0 1,0 0 0,0 0 0,0 0 0,-2-3 0,-2-4 142,0-1 0,0 0 1,1 0-1,-6-15 1,-1-13-480,1 0 0,2-1 0,2 0 0,1-1 0,2 1 0,2-1 0,3-41 0,-1 76 49,0-1 0,0 1 1,0-1-1,0 1 0,1-1 0,0 1 0,0 0 0,0 0 0,0 0 0,1 0 0,-1 0 0,5-4 0,26-24-5320,3 3-2632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57.7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1 250 9865,'0'0'9732,"8"6"-7794,-5-3-1773,0 0 0,0-1 0,0 1 0,1-1 0,-1 0 0,1 0-1,-1-1 1,1 1 0,-1 0 0,1-1 0,0 0 0,0 0 0,0 0 0,-1-1 0,1 1 0,0-1 0,0 0 0,0 0 0,0 0-1,0-1 1,0 1 0,0-1 0,0 0 0,-1 0 0,1 0 0,0-1 0,3-1 0,10-6 174,-1-1 1,0 0-1,-1-1 1,0-1 0,-1 0-1,23-26 1,-30 31-300,-1 0 0,0-1 1,-1 1-1,0-2 0,0 1 0,0 0 1,-1-1-1,0 0 0,-1 0 1,0 0-1,-1 0 0,0-1 0,0 1 1,-1-1-1,1-10 0,-2 20-38,0-1 0,0 0 0,0 0 0,0 0 0,0 0 0,-1 0 0,1 0 0,0 0 0,0 0 0,-1 0 0,1 1 0,-1-1 0,1 0 0,-1 0 0,1 0 0,-1 1 0,1-1 0,-1 0 0,0 0 0,1 1 0,-1-1 0,0 1 0,1-1 0,-1 1 0,0-1 0,0 1 0,0-1 0,0 1 0,1-1 0,-1 1 0,0 0 0,0 0 0,0 0 0,0-1 0,0 1-1,0 0 1,0 0 0,0 0 0,0 0 0,0 0 0,-1 1 0,-1 0-10,-1-1-1,1 1 0,0 0 1,0 0-1,0 0 0,0 1 0,0-1 1,1 1-1,-1 0 0,0-1 1,-3 5-1,-3 3-1,2 1 0,-1 1 1,1-1-1,1 1 0,-1 1 1,2-1-1,0 1 0,0 0 0,1 0 1,1 0-1,0 1 0,1-1 0,0 1 1,0 0-1,2 0 0,0 15 0,0-26 7,1-1 0,-1 1-1,1 0 1,-1 0-1,1 0 1,0 0-1,0-1 1,0 1 0,0 0-1,0-1 1,0 1-1,0 0 1,0-1-1,1 1 1,-1-1-1,0 0 1,1 0 0,-1 1-1,1-1 1,0 0-1,3 1 1,-1 0-12,1 0-1,0-1 1,0 0 0,0 0-1,0 0 1,0 0 0,0-1-1,7 0 1,1 0-449,-1-1 1,0-1-1,-1 0 0,1-1 1,0 0-1,19-8 0,10-12-3582,-3-3-2510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7:02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0 400 5349,'9'0'2829,"48"-4"-2542,-1-2 0,0-3 0,75-22 0,90-16-282,-41 32 159,238 10-1,-230 7-73,1218 14 2568,-246-43-1531,-1057 17-1118,958-73 73,-1035 82-82,444-30 59,-7-37 4,-455 66-58,9-1 6,0-1 0,-1 0-1,0-2 1,20-8 0,-36 14-7,1 0 0,-1 0 1,0 0-1,1 0 0,-1-1 0,1 1 1,-1 0-1,0 0 0,1 0 0,-1-1 0,1 1 1,-1 0-1,0 0 0,1-1 0,-1 1 0,0 0 1,1-1-1,-1 1 0,0 0 0,0-1 1,1 1-1,-1-1 0,0 1 0,0 0 0,0-1 1,0 1-1,1-1 0,-1 1 0,0-1 0,0 1 1,0-1-1,0 1 0,0 0 0,0-1 1,0 1-1,0-1 0,-16-8 128,-28 0-114,42 9-36,-121-11-471,-1 5-1,-220 17 1,-250 64 865,347-39-367,72-12 175,-1144 135 2242,876-141-1849,441-18-609,-47-3-276,48 3 251,1 0 1,-1 0-1,0 0 0,1 0 0,-1 0 0,0 0 0,0 0 0,1 0 0,-1-1 0,0 1 0,1 0 0,-1 0 0,1 0 0,-1-1 0,0 1 0,1 0 0,-1-1 0,1 1 0,-1 0 0,1-1 0,-1 1 0,1-1 0,-1 1 1,1-1-1,-1 1 0,1-1 0,-1 0 0,1 1 0,0-1 0,-1 1 0,1-1 0,0 0 0,0 1 0,0-1 0,-1 0 0,1 1 0,0-1 0,0 0 0,0 1 0,0-1 0,0 0 0,0 1 0,0-1 0,0 0 0,1 1 1,-1-1-1,0 0 0,0 1 0,0-1 0,1 0 0,-1 1 0,0-1 0,1 1 0,-1-1 0,0 1 0,1-1 0,-1 1 0,2-2 0,31-21-3178,20-5-294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58.8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145 223 14798,'0'0'7714,"-9"-4"-6828,4 2-787,3 0-71,-1 0 0,1 1 0,-1 0 0,1-1 0,-1 1 0,1 0 0,-1 0 0,1 1 0,-1-1 0,0 0 0,1 1 0,-1 0 0,0-1 0,0 1 0,0 0 0,1 1 0,-1-1 0,0 0 0,1 1 0,-1 0 0,0-1 0,1 1 1,-1 0-1,0 0 0,1 0 0,0 1 0,-1-1 0,1 1 0,-3 1 0,-1 6 10,0-1 0,1 1 1,0-1-1,0 1 1,1 1-1,0-1 0,1 1 1,0 0-1,0-1 1,1 1-1,-1 11 0,2-17 30,1 1 1,0 0-1,0 0 0,0 0 0,1 0 0,-1 0 0,1 0 0,0 0 0,1-1 1,-1 1-1,3 4 0,-3-6-28,1-1 0,-1 0 1,1 1-1,0-1 0,0 0 1,-1 0-1,1 0 0,0-1 1,1 1-1,-1 0 0,0-1 1,0 1-1,1-1 0,-1 0 1,1 0-1,-1 0 0,1 0 0,0 0 1,-1-1-1,6 2 0,-1-2 1,0 1-1,1-1 0,-1 0 0,0 0 1,0-1-1,0 1 0,0-2 0,1 1 1,-1-1-1,-1 0 0,1-1 0,0 0 1,-1 0-1,1 0 0,-1-1 0,0 1 1,0-2-1,0 1 0,-1-1 1,1 1-1,-1-2 0,5-6 0,-3 4 39,-1-1 1,0-1-1,-1 1 0,0-1 0,0 0 1,-1 0-1,0 0 0,-1-1 0,0 1 0,-1-1 1,0 0-1,-1 1 0,0-1 0,0-13 0,-2 20-36,1 0-1,-1 0 1,0 0-1,0 0 1,0 0-1,-1 0 0,1 1 1,-1-1-1,0 0 1,-2-3-1,3 5-46,0 1 0,0 0-1,1 0 1,-1 0 0,0 0-1,0 0 1,0 0 0,0 0-1,0 0 1,0 0 0,-1 0-1,1 1 1,0-1 0,0 0 0,0 1-1,-1-1 1,1 1 0,0 0-1,-1-1 1,1 1 0,-1 0-1,1 0 1,0 0 0,-1-1-1,1 1 1,0 1 0,-1-1 0,1 0-1,-1 0 1,1 1 0,0-1-1,-1 0 1,-1 2 0,2-2-1,0 1 1,0-1-1,0 1 1,1 0 0,-1-1-1,0 1 1,0 0-1,1 0 1,-1-1 0,0 1-1,1 0 1,-1 0-1,1 0 1,-1 0 0,1 0-1,-1 0 1,1 0-1,0 0 1,-1 0-1,1 0 1,0 0 0,0 0-1,0 0 1,0 0-1,0 0 1,0 0 0,0 0-1,0 1 1,0-1-1,0 0 1,1 0-1,-1 0 1,0 0 0,1 0-1,-1 0 1,1-1-1,0 3 1,0-1-1,1 0 0,-1 0 0,0 0 0,0 0 0,1 0 0,-1-1 1,1 1-1,0 0 0,-1-1 0,1 1 0,0-1 0,0 0 0,0 0 0,0 0 0,0 0 0,0 0 0,3 1 0,2-1 8,0 0 0,1-1-1,-1 0 1,0 0-1,1 0 1,-1-1-1,0 0 1,1-1 0,-1 1-1,0-1 1,0-1-1,0 1 1,-1-1-1,1-1 1,0 1 0,-1-1-1,0 0 1,0-1-1,0 1 1,-1-1-1,6-6 1,-5 4-3,1 0 0,-1-1 0,-1 0 1,1-1-1,-1 1 0,-1-1 0,1 0 0,-2 0 0,1 0 0,-1-1 0,-1 1 1,0-1-1,0 1 0,-1-1 0,1-12 0,-5 14-98,-4 15 11,-3 14 59,4-2 64,1 1-1,1 0 1,1 0 0,0 1 0,2-1 0,0 1 0,2-1 0,0 1 0,1-1 0,7 28 0,1-8-95,3 0 0,1-1 0,2-1 1,23 40-1,-32-65-53,-1-1 0,0 1 0,0 0 0,-2 0 0,0 0-1,0 0 1,-1 1 0,-1 0 0,0 0 0,0 20 0,-2-33 128,0 0-1,0 0 1,0 0 0,0 0-1,0 0 1,0 0 0,-1 0-1,1 0 1,0 0 0,0 0-1,-1-1 1,1 1 0,0 0-1,-1 0 1,1 0 0,-1 0-1,1-1 1,-1 1 0,0 0 0,1 0-1,-1-1 1,0 1 0,1 0-1,-1-1 1,0 1 0,0-1-1,0 1 1,1-1 0,-1 1-1,0-1 1,0 0 0,0 1-1,0-1 1,0 0 0,0 0-1,0 0 1,0 0 0,0 1-1,0-1 1,0-1 0,0 1-1,0 0 1,1 0 0,-1 0 0,0 0-1,0-1 1,-2 0 0,-1 0 84,0 0 1,1-1 0,-1 0 0,0 0 0,0 0 0,1 0 0,-1-1 0,1 1 0,-5-6 0,-5-7 15,0 0 0,2-1 0,0 0 1,0-1-1,2 0 0,0-1 1,1 0-1,1 0 0,1-1 1,0 0-1,1 0 0,2 0 0,-3-22 1,6 38-108,0-1 0,1 1 0,-1-1 0,1 1 0,0 0 0,0-1 0,0 1 0,0 0 0,0-1 0,1 1 0,-1 0 0,1 0 0,0 0 0,0 0 0,0 1 0,0-1 0,1 0 0,-1 1 0,1-1 0,-1 1 0,1 0 0,0 0 0,0 0 0,0 1 0,4-3 0,9-3-351,1 0 0,0 1 0,34-7 0,1 0-2971,-6-6-3910,0-5-8552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59.5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18001,'3'76'6159,"7"2"-4067,-6-59-2124,0-1 1,1 0-1,1 0 0,0 0 0,2-1 1,10 19-1,-13-50-4704,-4-9 2052,-2-8-2217,-3-5-1377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6:59.8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1 102 11851,'0'0'13677,"54"4"-12620,-14-14-320,8-6-513,-4-1-160,4-3-32,-8 3-64,-10 4-833,-1 3-672,-18 7-737,-2 3-1186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00.2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76 7399,'0'0'16624,"49"14"-15023,-9-31-352,10 0-512,2-2-385,-1 3-287,-6 4-194,-9 6-575,-7 4-898,-13 2-672,-2 0-1153,-14 5-2467,0 2-4932</inkml:trace>
  <inkml:trace contextRef="#ctx0" brushRef="#br0" timeOffset="1">49 206 15599,'0'0'9128,"74"-23"-7430,-35 8-417,1 0-512,3 0-545,-1 2-224,3 4-288,-4 1-1057,-3 3-1186,-2 0-672,-7 1-512,-6-2-2980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00.7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194 1 12876,'0'0'12732,"1"10"-11771,0 0-810,-1 1 0,0-1 0,0 1-1,-1-1 1,-1 0 0,0 0 0,0 1 0,-1-1-1,0 0 1,-1-1 0,-9 18 0,-28 59 295,-82 125-1,122-269-11447,1 24 4233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01.1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12332,'0'0'14093,"65"17"-12588,-31 2-448,6 4-256,3-3-513,-2 0-191,3 0-65,-6-3-865,-6-2-1217,-5 1-1922,-9-3-2146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02.4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 8 11082,'0'0'12257,"-10"11"-11947,2-2-138,0 0 1,0 0-1,1 1 1,0 0-1,1 1 1,0-1-1,0 1 0,1 1 1,-6 21-1,10-28-54,-2 7 37,1 0-1,0-1 1,1 1 0,1 19 0,0-30-150,0 1 1,0 0 0,0-1 0,0 1 0,0-1 0,1 1-1,-1-1 1,1 1 0,-1-1 0,1 1 0,-1-1 0,1 1 0,0-1-1,0 0 1,0 1 0,0-1 0,0 0 0,0 0 0,0 0-1,0 0 1,0 0 0,0 0 0,1 0 0,-1 0 0,0 0-1,1 0 1,-1-1 0,1 1 0,-1-1 0,1 1 0,-1-1 0,1 1-1,-1-1 1,1 0 0,-1 0 0,1 0 0,-1 0 0,1 0-1,0 0 1,-1 0 0,1 0 0,2-1 0,1-1 49,0 0 0,-1 0 0,1 0 0,-1 0 0,1-1 1,-1 0-1,0 0 0,0 0 0,0 0 0,0-1 0,0 1 0,-1-1 1,0 0-1,0 0 0,0 0 0,0-1 0,-1 1 0,3-6 0,1-1 33,-1 0-1,-1 0 1,0 0-1,-1-1 1,0 1-1,2-21 1,-4 24-51,0-46 202,-1 53-236,0-1 1,-1 1-1,1-1 1,0 1-1,0-1 1,-1 1 0,1-1-1,-1 1 1,0-1-1,1 1 1,-1-1-1,0 1 1,0 0 0,0 0-1,0-1 1,0 1-1,0 0 1,0 0-1,0 0 1,0 0-1,-1 0 1,1 0 0,0 0-1,-1 1 1,1-1-1,-1 0 1,1 1-1,-2-1 1,2 0-12,0 1 1,0 0-1,0 0 0,0 0 1,0 0-1,0 0 0,0 1 1,0-1-1,1 0 0,-1 0 1,0 1-1,0-1 0,0 0 1,0 1-1,1-1 0,-1 1 1,0-1-1,0 1 0,1-1 1,-1 1-1,0-1 0,1 1 1,-1 0-1,0-1 0,0 2 1,-10 28-147,9-22-488,1 1 1,0-1-1,1 1 1,1 16-1,0-23 354,-1-1 0,1 0 0,-1 0 0,1 0 0,0 0 0,-1 1 0,1-1 0,0 0-1,0 0 1,0-1 0,0 1 0,0 0 0,0 0 0,0 0 0,0-1 0,0 1 0,0 0 0,1-1-1,-1 1 1,0-1 0,0 0 0,1 1 0,-1-1 0,0 0 0,0 0 0,1 1 0,-1-1 0,0 0 0,1-1-1,-1 1 1,0 0 0,0 0 0,2-1 0,1 1-465,16 0-4148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03.1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1 107 14446,'0'0'2877,"7"-4"-181,3-3-2039,0 2 0,1-1 0,0 1-1,0 1 1,0 0 0,21-4 0,-29 7-605,1 0 0,-1 0 0,1 1 0,-1 0 0,1-1-1,-1 1 1,1 0 0,-1 1 0,1-1 0,-1 1 0,1 0 0,-1 0 0,1 0 0,-1 0 0,0 0-1,1 1 1,-1-1 0,0 1 0,0 0 0,0 0 0,0 0 0,-1 0 0,1 1 0,0-1 0,-1 1-1,0 0 1,0-1 0,1 1 0,1 6 0,0 2 13,0 0-1,-1 0 1,-1 0-1,0 1 1,-1-1-1,0 1 1,0-1-1,-1 1 1,-3 17-1,2-15 92,0 1 0,1 0 0,1 0 0,0 0-1,4 15 1,-5-29-150,0 0 0,1 1 0,-1-1-1,0 0 1,1 0 0,-1 0 0,0 0-1,1 0 1,-1 0 0,1 0 0,0 0-1,-1 0 1,1 0 0,0 0 0,-1 0 0,1 0-1,0 0 1,0 0 0,0-1 0,0 1-1,0 0 1,0-1 0,0 1 0,0 0-1,0-1 1,0 0 0,0 1 0,1-1 0,-1 0-1,0 1 1,0-1 0,0 0 0,1 0-1,-1 0 1,0 0 0,0 0 0,0 0-1,0 0 1,1-1 0,-1 1 0,0 0-1,2-1 1,-1 0 12,1-1-1,-1 1 1,1-1-1,-1 0 0,1 1 1,-1-1-1,0 0 1,0 0-1,0 0 1,0-1-1,0 1 1,-1 0-1,1-1 0,0 1 1,-1-1-1,2-4 1,0-6 163,0 0 0,0 1 1,-1-1-1,0-26 1,-2 34-164,0 0 0,0 0 1,-1 0-1,1 0 1,-1 0-1,0 0 0,0 0 1,-1 0-1,1 1 1,-1-1-1,0 1 0,0-1 1,-1 1-1,1 0 1,-7-8-1,9 12-21,0 0 1,0 1-1,0-1 1,1 1-1,-1-1 1,0 0-1,0 1 1,0-1-1,0 0 1,0 1-1,0-1 0,0 1 1,0-1-1,0 0 1,0 1-1,-1-1 1,1 0-1,0 1 1,0-1-1,0 0 1,0 1-1,0-1 1,-1 0-1,1 1 0,0-1 1,0 0-1,-1 1 1,1-1-1,0 0 1,0 0-1,-1 0 1,1 1-1,0-1 1,-1 0-1,1 0 1,0 0-1,-1 1 1,1-1-1,0 0 0,-1 0 1,1 0-1,0 0 1,-1 0-1,1 0 1,-1 0-1,1 0 1,0 0-1,-1 0 1,1 0-1,0 0 1,-1 0-1,1 0 0,-1 0 1,1 0-1,0-1 1,-1 1-1,1 0 1,0 0-1,-1 0 1,1 0-1,0-1 1,0 1-1,-1 0 1,1 0-1,0-1 0,-1 1 1,9 30-58,-5-28 61,0 1 0,0-1 0,1 0 0,-1 1 0,1-2 0,-1 1 0,1 0 0,0-1 0,-1 1 0,1-1-1,0 0 1,0-1 0,0 1 0,0-1 0,0 1 0,0-1 0,0 0 0,0-1 0,0 1 0,0-1 0,4 0 0,3-1 6,1-1 1,-1 0 0,-1 0 0,1-1 0,0-1-1,11-6 1,-11 4-10,0-1 1,0 0-1,-1-1 0,0 0 1,-1 0-1,9-13 0,-14 19 4,-1-1-1,-1 1 0,1-1 1,0 0-1,-1 0 0,0 0 1,0 0-1,0-1 0,0 1 1,-1-1-1,0 1 0,0-1 1,0 1-1,0-1 0,-1 1 0,0-1 1,0 0-1,0 1 0,0-1 1,-2-8-1,1 12-3,1 1 0,-1-1 0,1 0-1,0 1 1,-1-1 0,1 1 0,-1-1 0,1 0-1,-1 1 1,0 0 0,1-1 0,-1 1 0,1-1 0,-1 1-1,0 0 1,1-1 0,-1 1 0,0 0 0,0-1-1,1 1 1,-1 0 0,0 0 0,0 0 0,1 0-1,-1 0 1,0 0 0,0 0 0,1 0 0,-1 0 0,0 0-1,0 0 1,1 1 0,-1-1 0,0 0 0,1 0-1,-1 1 1,0-1 0,1 0 0,-1 1 0,0-1 0,1 1-1,-1-1 1,1 1 0,-1-1 0,1 1 0,-1-1-1,1 1 1,-1 1 0,-28 27-46,20-18 85,1 1-1,0 0 1,1 0-1,0 0 1,1 1-1,0 0 1,1 0-1,1 1 1,0-1-1,1 1 1,-3 17-1,7-30-31,-1 0 0,1 0-1,-1 0 1,1 0 0,0 0 0,-1 0-1,1 0 1,0 0 0,-1-1 0,1 1 0,0 0-1,0 0 1,0-1 0,0 1 0,0-1-1,0 1 1,0-1 0,0 1 0,0-1 0,0 1-1,0-1 1,0 0 0,0 0 0,0 1-1,0-1 1,0 0 0,0 0 0,0 0 0,1 0-1,-1 0 1,2-1 0,40-3 72,2-9-8,-33 9-156,0 0 0,1 1 1,-1 0-1,1 1 1,23-1-1,-33 3 80,0 0-1,-1 1 1,1-1-1,0 1 1,0 0-1,0-1 1,-1 1-1,1 1 1,0-1-1,-1 0 1,1 1-1,-1-1 1,1 1-1,-1 0 1,0 0-1,0 0 0,0 0 1,0 0-1,0 0 1,0 0-1,0 1 1,-1-1-1,1 1 1,-1-1-1,0 1 1,0 0-1,0-1 1,0 1-1,0 0 1,0 4-1,9 22 197,-5-28 70,-3-19 83,-9-79 492,3 67-1112,2 0 0,2-43 0,1 73 168,-1-1-1,0 1 0,1-1 0,-1 0 0,1 1 0,-1-1 0,1 1 1,-1-1-1,1 1 0,-1-1 0,1 1 0,-1 0 0,1-1 0,0 1 1,-1 0-1,1-1 0,-1 1 0,1 0 0,0 0 0,-1-1 0,1 1 1,0 0-1,0 0 0,-1 0 0,1 0 0,1 0 0,28-1-3502,-17 1 770,15-3-4139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04.1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27 13357,'0'2'6623,"1"14"-5741,2 6-5,2 0-1,10 33 0,5 18 200,-12-12-92,-6-43-610,0 1-1,1-1 0,1 0 1,10 29-1,-14-47-356,0 0-1,0 0 1,0 0 0,0 0 0,0 0 0,0 0-1,0 0 1,0 0 0,0 1 0,0-1 0,0 0-1,0 0 1,0 0 0,1 0 0,-1 0-1,0 0 1,0 0 0,0 0 0,0 0 0,0 0-1,0 0 1,0 0 0,0 0 0,0 0 0,1 0-1,-1 0 1,0 0 0,0 0 0,0 0-1,0 0 1,0 0 0,0 0 0,0 0 0,0 0-1,1 0 1,-1 0 0,0 0 0,0 0-1,0 0 1,0 0 0,0 0 0,0 0 0,0 0-1,0 0 1,1 0 0,-1 0 0,0 0 0,0 0-1,0 0 1,0-1 0,0 1 0,0 0-1,0 0 1,0 0 0,0 0 0,0 0 0,0 0-1,0 0 1,0 0 0,0 0 0,0-1-1,0 1 1,0 0 0,6-13 404,2-14-240,-1-24-172,-3-1-1,-1-69 1,-3 111-158,-1 14 147,1 0 0,1-1 0,-1 1 0,1 0-1,-1-1 1,1 1 0,0-1 0,1 1-1,-1-1 1,0 1 0,1-1 0,0 0 0,0 1-1,0-1 1,0 0 0,0 0 0,1-1-1,-1 1 1,1 0 0,0-1 0,4 4 0,-3-4 9,1 0 0,-1 0 0,0 0 0,1-1 0,-1 1 1,1-1-1,-1 0 0,1 0 0,0-1 0,-1 1 0,1-1 1,0 0-1,-1-1 0,1 1 0,0-1 0,-1 0 0,8-2 0,-4 0 20,-1 0-1,1-1 0,-1 0 0,0-1 0,0 1 0,-1-1 0,1-1 1,-1 1-1,0-1 0,-1 0 0,1 0 0,-1-1 0,0 0 0,-1 0 1,1 0-1,-2 0 0,1-1 0,-1 1 0,0-1 0,0 0 0,-1 0 1,0 0-1,-1 0 0,0-1 0,0 1 0,0 0 0,-1-1 0,-2-10 1,2 19-29,0 0 0,0-1 0,0 1 1,0 0-1,0 0 0,0-1 0,0 1 0,0 0 1,0 0-1,0-1 0,0 1 0,0 0 1,-1 0-1,1-1 0,0 1 0,0 0 1,0 0-1,0 0 0,-1-1 0,1 1 1,0 0-1,0 0 0,0 0 0,-1 0 1,1-1-1,0 1 0,0 0 0,-1 0 1,1 0-1,0 0 0,0 0 0,-1 0 0,1 0 1,0 0-1,-1 0 0,1 0 0,0 0 1,0 0-1,-1 0 0,1 0 0,0 0 1,0 0-1,-1 0 0,1 0 0,0 0 1,0 0-1,-1 0 0,1 1 0,0-1 1,0 0-1,-1 0 0,1 0 0,0 0 1,0 1-1,0-1 0,-1 0 0,1 0 0,0 0 1,0 1-1,-12 14-101,7 1 108,0 1-1,1 0 0,1 0 0,0 1 1,2-1-1,0 0 0,0 1 1,2-1-1,3 26 0,-3-40 3,0 0 0,-1 0-1,1 0 1,0 0 0,1 0 0,-1 0 0,0 0 0,1-1-1,0 1 1,-1-1 0,1 1 0,0-1 0,0 0-1,0 0 1,1 1 0,-1-2 0,1 1 0,-1 0-1,1 0 1,-1-1 0,1 1 0,0-1 0,0 0-1,0 0 1,-1 0 0,1 0 0,0-1 0,0 1-1,5 0 1,-2-1 5,1 1-1,-1-1 0,0-1 1,0 1-1,0-1 0,1 0 1,-1 0-1,0-1 0,0 0 1,-1 0-1,1 0 0,0-1 1,9-6-1,35-33 60,-48 40-58,0 0 1,0-1-1,0 1 0,0-1 0,0 1 0,-1-1 0,1 0 0,-1 0 0,0 0 0,0 0 1,0 0-1,0 0 0,0 0 0,-1 0 0,0 0 0,1 0 0,-1 0 0,-1-6 0,1 8-9,0 0 0,-1 0-1,1 0 1,-1 0-1,1 0 1,-1 0 0,1 0-1,-1 1 1,0-1-1,1 0 1,-1 0 0,0 1-1,0-1 1,1 0-1,-1 1 1,0-1 0,0 1-1,0-1 1,0 1-1,0 0 1,0-1 0,0 1-1,0 0 1,0-1 0,0 1-1,0 0 1,0 0-1,0 0 1,0 0 0,0 0-1,0 0 1,0 0-1,0 1 1,0-1 0,0 0-1,0 0 1,0 1-1,0-1 1,0 1 0,1-1-1,-1 1 1,-1 0-1,-3 1-7,1 0 0,0-1 0,0 2 0,0-1-1,1 0 1,-1 1 0,1 0 0,-6 5 0,7-5 8,0-1 0,0 1 0,0 0 0,0 0 1,0 0-1,1 0 0,0 0 0,-1 1 0,1-1 0,0 0 1,1 1-1,-1-1 0,1 0 0,-1 1 0,1-1 0,0 1 1,0-1-1,1 1 0,-1-1 0,1 0 0,1 5 0,-1-5-70,1 1 0,0-1 0,0 0 1,0 0-1,1-1 0,-1 1 0,1 0 0,-1-1 0,1 0 0,0 1 0,0-1 0,0 0 0,0 0 0,1-1 0,-1 1 0,0-1 0,1 1 0,-1-1 0,7 1 0,2 0-1391,0 0-1,0-1 1,21 0-1,4-1-3415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05.0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106 73 7143,'18'-13'3529,"18"-15"2963,-35 27-5949,1 0-1,0-1 1,-1 1-1,0-1 0,1 0 1,-1 1-1,0-1 1,0 0-1,0 0 1,0 0-1,0 0 0,0 0 1,-1 0-1,1 0 1,0-4-1,-34 6 761,25 3-1303,1 0 0,-1 0 0,1 1 0,0-1 0,0 2 0,1-1 0,-1 1 0,1 0 0,0 0 0,0 1 0,1-1 0,-1 1 0,2 1 1,-9 11-1,7-9 70,1-1 0,0 1 0,1 0 0,0 1 1,0-1-1,1 0 0,0 1 0,1 0 1,0 0-1,0 0 0,0 14 0,2-22-67,1 0-1,-1 0 0,1-1 1,-1 1-1,1 0 1,0 0-1,0 0 0,0-1 1,0 1-1,0 0 1,0-1-1,0 1 1,0-1-1,1 1 0,-1-1 1,0 0-1,1 1 1,-1-1-1,1 0 1,0 0-1,-1 0 0,1 0 1,0-1-1,0 1 1,0 0-1,-1-1 0,1 1 1,0-1-1,0 1 1,0-1-1,0 0 1,0 0-1,0 0 0,0 0 1,0 0-1,2-1 1,4 1-163,0-1 0,1 0 0,-1 0 0,0-1 0,0 0 0,0 0 0,13-7 0,-9 3-838,-1-2 0,1 1 0,-1-2 1,0 1-1,-1-2 0,0 1 0,-1-1 1,0-1-1,11-16 0,7-19-5349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39:33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18442 747 8808,'-69'-6'796,"0"-3"-1,-80-22 1,71 13-703,0 3 1,-1 4 0,-116-2-1,-245 23 1745,92 2-1605,-743-42-479,-3-1 582,-930 23-853,663 38-1,-584 12 1399,981-83-875,698 27-39,-1550-150 366,1792 161-314,-1214-199-264,209 27 306,-15 106 123,320 71-434,566 8 153,2 8 1,-247 60 0,293-48-354,-190 79 0,240-81 301,1 3 0,1 2 0,1 3 1,-77 64-1,56-28 181,2 3 1,4 3-1,4 3 0,3 3 1,4 2-1,4 4 1,3 2-1,5 2 0,4 2 1,4 2-1,4 1 1,5 2-1,-30 160 1,51-181-65,2 0 1,5 137-1,30 162-135,-1-62 98,-15 9 61,14 223-20,-11-414 22,5-1 0,39 138 0,126 359-201,-81-292 126,-82-271 82,137 406 54,-133-420-46,1 0-1,3-2 1,2-1 0,2-1 0,3-2 0,55 61-1,-36-55-6,3-3 1,1-3-1,3-2 0,102 59 0,-67-53-1,2-4 0,163 53 0,226 29-3,2-40 1,693 23 119,10-101 53,-743-13-150,1150-29 85,-969-9-113,1159-56 73,358 55 4,-1408 37-66,1008 5 13,809-22 84,-1487-44 95,-344 15 180,576-6-206,-924 41-170,1611-165-128,-1108 28 479,-685 103-295,-3-8-1,266-115 1,-255 76-2,205-130 0,-289 149-20,-4-4-1,196-181 0,-239 187-112,-3-4 1,-4-2-1,-3-3 0,-4-2 1,-4-3-1,-3-3 0,74-187 0,-103 212 169,-2-1 0,-4-1 1,-2 0-1,-4-1 0,-2 0 0,-4-1 0,-8-133 0,-8 110-33,-5 0 1,-4 2-1,-35-98 1,18 72-26,-5 2 0,-5 2 0,-5 3 0,-4 1 0,-6 4 0,-3 2 0,-101-118 0,60 104-47,-5 4 0,-5 5 1,-197-139-1,-432-215-241,529 350 405,-6 11 0,-3 9 0,-322-86 0,-737-84 627,457 177-609,-3 47-628,543 32-807,-563 62 0,623-25-755,1-7-1570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05.4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1 12684,'0'0'5904,"-8"10"-4366,3-2-1282,1-4-107,1 1 0,-1 0 0,1 1 0,0-1 0,1 0 0,-1 1 0,1 0 1,0-1-1,0 1 0,1 0 0,0 0 0,-1 10 0,1 3 508,0 6 413,1 1 0,5 34 0,-4-53-1006,0-1 1,0 0 0,1 0 0,0 0 0,0 0 0,0-1 0,1 1 0,-1-1 0,1 1 0,1-1 0,-1 0 0,1 0 0,0 0 0,0-1 0,6 6 0,-9-9-55,0 0 0,0 0 0,0 0 0,0 0 0,1 0 0,-1 0 0,0-1 0,0 1 0,1 0 0,-1-1 0,0 1 0,0-1 0,1 1 0,-1-1 0,1 0 0,-1 0 0,0 0 0,1 0 0,-1 0 0,1 0 0,-1 0 0,0 0 0,1 0 0,-1 0 0,1-1 0,-1 1 0,0-1 0,0 1 0,1-1 0,-1 1 0,0-1 0,0 0 0,1 0 0,-1 0 0,0 0 0,0 1 0,0-1 0,0 0 0,1-3 0,3-4 66,0 0 1,-1 0-1,0 0 0,0-1 0,2-10 0,6-11 556,-10 96 943,-3-53-1447,1-2-18,-1 0 1,2 0-1,2 22 1,-3-32-102,0 0 1,1 0-1,-1 0 0,0 1 1,1-1-1,-1 0 1,1 0-1,-1 0 1,1 0-1,-1 0 1,1-1-1,0 1 1,0 0-1,-1 0 1,1 0-1,0-1 0,0 1 1,0 0-1,1 0 1,-1 0-4,1-1 1,-1 0-1,0 0 1,1 0-1,-1 0 1,0 0-1,1-1 1,-1 1-1,0 0 1,0-1 0,1 1-1,-1-1 1,0 1-1,0-1 1,0 1-1,0-1 1,1 0-1,-1 1 1,0-1-1,0 0 1,1-1-1,5-5-789,0-1 0,0 0 0,-1 0 0,0 0-1,-1-1 1,6-9 0,5-9-6355,-4 8-1697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05.8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79 91 8872,'0'0'15097,"-8"4"-14696,3-1-351,1 0 0,-1 0 0,1 0 0,-1 1 0,1 0 0,0 0 0,1 0 0,-1 0 0,1 0 0,-1 1 0,1 0 0,1-1 0,-1 1 0,1 0 0,0 1 0,0-1-1,0 0 1,0 1 0,1-1 0,0 0 0,0 7 0,0-5 207,-1 0-1,1 0 0,1 0 0,0 0 0,0 11 0,0-17-232,0-1 0,0 1 1,1 0-1,-1 0 0,0 0 0,0 0 0,1-1 0,-1 1 0,0 0 0,1 0 0,-1-1 0,1 1 0,-1 0 0,1-1 0,-1 1 1,1 0-1,0-1 0,-1 1 0,1-1 0,0 1 0,-1-1 0,2 1 0,0-1-15,-1 0 0,1 1 0,-1-1 0,1 0 0,-1 0 0,1-1 0,0 1 0,-1 0 0,1 0 0,-1-1 0,1 1 0,-1-1 0,1 0 0,-1 1 0,0-1 0,1 0 0,0-1 0,9-6-7,0-1 0,-2 0 0,1-1-1,-1-1 1,0 1 0,-1-1 0,-1 0-1,1-1 1,-2 0 0,0 0 0,0-1 0,-1 0-1,-1 1 1,4-18 0,-8 25 46,-3 10 81,-6 25 268,8-26-361,0-1 0,0 1 1,0 0-1,0-1 0,1 1 1,0 0-1,-1-1 0,1 1 1,1 0-1,-1 0 0,0-1 1,1 1-1,0 0 0,0-1 1,0 1-1,0-1 0,2 4 1,-1-6-23,0 0 0,0 0 1,0 0-1,0 0 0,0 0 0,0 0 1,0-1-1,0 1 0,0-1 1,0 0-1,0 1 0,0-1 0,1 0 1,-1 0-1,0-1 0,0 1 1,0 0-1,0-1 0,0 1 0,0-1 1,0 0-1,0 1 0,0-1 0,0 0 1,3-2-1,45-31 80,-49 33-95,14-12 10,3-2 0,0 1 0,1 0 0,1 1 0,26-12 0,-46 24-10,1 1 0,-1 0 0,1 0 0,-1 0 0,0-1 0,1 1 0,-1 0 0,1 0 0,-1 0 0,1 0 0,-1 0 0,1 0 0,-1 0 0,1 0 0,-1 0 0,1 0 0,-1 0 0,1 0 0,-1 0 0,1 0 0,-1 0 0,1 1 0,-1-1 0,1 0 0,-1 0 0,1 0 0,-1 1 1,0-1-1,1 0 0,0 1 0,2 17-63,-14 36-82,5-30 103,7-24 18,-1 0 0,0 1-1,1-1 1,-1 0 0,0 0 0,1 1 0,-1-1 0,1 0 0,-1 0 0,0 0 0,1 0 0,-1 0 0,1 0 0,-1 1 0,1-1 0,-1 0 0,0 0 0,1 0 0,-1 0-1,1-1 1,-1 1 0,1 0 0,-1 0 0,0 0 0,1 0 0,-1 0 0,1 0 0,-1-1 0,0 1 0,1 0 0,-1 0 0,0-1 0,1 1 0,-1 0 0,0 0 0,1-1-1,-1 1 1,0 0 0,1-1 0,16-11-2234,-3-1-990,-2 0 0,1-1 0,-2-1 0,20-31 0,-13 17-3125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06.4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51 110 9065,'0'0'8963,"7"1"-8937,19 4-36,-32 13 2192,0 0 0,1 0 0,-3 19 0,8-16-2116,2 1-1,0-1 1,1-1-1,1 1 1,2 0 0,0-1-1,0 0 1,14 25-1,-9-17-153,-7-17 50,0-1 0,-1 1 0,0 0 0,-1 0 0,0 0 0,0 0 0,-1 1 0,-1-1 0,0 0 0,-3 18 0,2-23 163,0-1-1,0 0 1,-1 0 0,0 0 0,0 0 0,-1 0 0,1 0 0,-1-1-1,0 1 1,0-1 0,-1 0 0,1 0 0,-1 0 0,0 0 0,0 0-1,0-1 1,-1 0 0,1 0 0,-1 0 0,1 0 0,-1-1 0,0 0-1,-11 3 1,15-4-77,0-1 0,-1 1 0,1-1 0,0 1 0,-1-1 0,1 0 0,-1 0 0,1 1 0,0-1 0,-1 0 1,1 0-1,-1-1 0,1 1 0,-1 0 0,1 0 0,0-1 0,-1 1 0,1-1 0,0 1 0,-1-1 0,1 1 0,0-1 0,0 0 0,-2-1 0,1 0-31,1 0 1,0 0-1,0 0 0,0 0 0,0 0 1,0 0-1,0 0 0,0 0 1,1 0-1,-1 0 0,1-1 1,0 1-1,-1 0 0,1-3 1,0-4-63,1-1 0,0 1 1,0-1-1,1 1 0,0-1 1,5-13-1,8-8-105,2 1 0,1 0 0,40-51 0,10-13 88,-44 56 83,43-75-30,-60 100 21,-1 0 0,-1 0 0,0-1 0,-1 0 0,0 0 0,3-25 0,-7 38-11,0 0 1,0 0-1,1 1 0,-1-1 1,0 0-1,0 0 0,0 0 1,0 0-1,0 0 0,0 0 1,0 0-1,-1 1 0,1-1 1,0 0-1,0 0 0,-1 0 1,1 0-1,-1 1 0,1-1 1,-1 0-1,1 0 0,-1 1 1,1-1-1,-1 0 0,1 1 1,-1-1-1,0 0 0,1 1 1,-1-1-1,0 1 0,0 0 1,1-1-1,-1 1 0,0-1 0,0 1 1,0 0-1,0 0 0,0-1 1,1 1-1,-1 0 0,0 0 1,0 0-1,0 0 0,0 0 1,0 0-1,0 0 0,1 0 1,-1 1-1,0-1 0,0 0 1,0 0-1,-1 1 0,-3 1-11,1 0-1,-1-1 0,1 1 0,0 1 0,0-1 1,0 1-1,0-1 0,-6 7 0,4-2 30,0 0 0,1 0 0,0 1-1,0 0 1,1 0 0,0 0-1,0 0 1,1 1 0,0-1-1,0 1 1,1 0 0,0 0-1,0 9 1,2-14-23,-1 0 0,1-1 0,0 1 1,1 0-1,-1 0 0,1 0 0,-1-1 0,1 1 0,0 0 0,1-1 0,-1 1 0,1-1 1,-1 1-1,1-1 0,0 0 0,0 0 0,1 0 0,-1 0 0,1 0 0,-1 0 0,1 0 1,0-1-1,0 1 0,0-1 0,0 0 0,0 0 0,1 0 0,-1-1 0,1 1 1,-1-1-1,1 0 0,7 2 0,46 3-3532,-19-9-2735,-4-8-4085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40.7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8 5958,'0'0'6470,"-1"0"-6373,1-1 1,-1 0 0,1 1-1,-1-1 1,0 1-1,1-1 1,-1 1 0,1-1-1,-1 1 1,0 0 0,0-1-1,1 1 1,-1 0-1,0 0 1,1-1 0,-1 1-1,0 0 1,0 0-1,0 0 1,0 0 0,0 1-1,0 0 0,1 1-1,0-1 1,-1 1 0,1-1 0,0 1 0,-1-1 0,1 0 0,0 1 0,0-1 0,0 1 0,0-1 0,0 1 0,1-1 0,-1 1-1,0-1 1,2 3 0,8 35 985,-9-36-967,5 16 128,2-1 1,0 0-1,1 0 0,1-1 0,0-1 0,1 1 0,1-2 1,1 0-1,0 0 0,21 17 0,-7-4 40,25 30 180,-3 2 1,-2 3 0,-3 1-1,-3 2 1,-3 2 0,48 118-1,19 151 1224,-86-255-1567,-4 1 1,-3 0-1,1 168 0,-17-131-108,-4 0 1,-29 136-1,3-54-150,-38 191 137,57-341-42,-3 0 0,-2-2 0,-26 50-1,16-39-19,-26 82 0,49-121 68,-1 9 28,-2-1 1,-1 0 0,-1 0 0,-2-1-1,0-1 1,-20 27 0,7-19 261,2 0-1,1 2 1,-24 54 0,45-83-778,0 0-1,1 0 0,0 0 0,0 0 0,1 0 1,1 0-1,0 13 0,-2-30-6236,-3-8 2839,-1-6 1083,5 17 2153,0 1 0,0-1 1,-1 1-1,0-1 1,1 1-1,-1 0 0,-4-6 1,-1 1-1209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41.1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2 6118,'-1'0'417,"0"-1"0,0 1 0,0 0 0,0 0 1,0 0-1,1 0 0,-1 0 0,0 0 0,0 0 1,0 0-1,0 0 0,0 0 0,0 1 0,0-1 0,0 0 1,0 0-1,0 1 0,0-1 0,1 1 0,-1-1 0,-1 2 1,-8 19 4507,7 43-2011,3-27-1423,-10 248 2041,11-207-3092,1-79-454,0 1 1,0 0 0,0-1-1,0 0 1,0 0 0,-1 1-1,1-1 1,0 0 0,0-1-1,-1 1 1,3-2 0,12-13-71,-1 0 0,20-28 1,21-23-1652,16 1-4757,-36 38-143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53.8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60 259 12908,'0'0'12300,"9"-3"-11745,2-1-495,0 0-1,-1-1 1,0-1-1,0 0 1,0 0 0,-1-1-1,0 0 1,0 0 0,0-1-1,-1-1 1,10-13-1,25-43 144,-40 60-111,0-1-1,-1 1 1,0-1 0,0 0-1,0 1 1,-1-1 0,0 0-1,0 0 1,0 0 0,-1 0-1,0-6 1,0 11-70,-1-1-1,1 1 1,0 0 0,-1 0-1,1 0 1,-1-1 0,1 1-1,-1 0 1,0 0 0,0 0-1,1 0 1,-1 0-1,0 0 1,0 0 0,0 1-1,0-1 1,0 0 0,0 0-1,0 1 1,0-1 0,-1 0-1,1 1 1,0-1 0,0 1-1,0 0 1,-1-1 0,1 1-1,0 0 1,0 0 0,-1 0-1,1 0 1,0 0 0,-1 0-1,1 0 1,0 0 0,0 1-1,-1-1 1,1 0 0,0 1-1,-2 0 1,-3 0-26,-1 1 0,1 0 0,0 0 0,0 1 0,0-1-1,-10 8 1,0 3 6,1 0 0,0 1 0,1 1 0,0 0 0,1 1-1,-17 28 1,24-35 12,1 0 0,0 1 0,1-1 1,-1 1-1,2 0 0,-1 0 0,2 1 0,-1-1 0,1 1 0,1-1 0,0 1 0,0-1 0,1 1 1,2 15-1,-1-24-10,0 1 1,0-1 0,0 0 0,0 1-1,0-1 1,0 0 0,1 0-1,-1 0 1,1 0 0,-1 0 0,1 0-1,0 0 1,0 0 0,0-1-1,0 1 1,0-1 0,0 1 0,0-1-1,1 0 1,-1 0 0,0 0-1,1 0 1,-1-1 0,1 1 0,-1 0-1,4-1 1,8 3 11,1-2 0,0 0-1,20-1 1,-18 0 2,2-1-191,0 0 1,0-1-1,0-1 0,0-1 1,22-7-1,-28 6-1515,1 0 0,-1-1 0,-1-1 0,19-11 0,-3-3-6538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54.6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4068,'0'0'17440,"1"10"-16671,5 20-437,0 1 0,19 48 0,8 29 1005,-16-51-227,-17-57-1110,0 1 0,0-1 0,0 0 0,0 0 0,0 0 0,1 0 0,-1 1 0,0-1 0,0 0 0,0 0 0,0 0 0,0 0 0,1 0 0,-1 0 0,0 0 0,0 0 0,0 1 0,0-1 0,0 0 0,1 0 0,-1 0 0,0 0 0,0 0 0,0 0 0,1 0 0,-1 0 0,0 0 0,0 0 0,0 0 0,0 0-1,1 0 1,-1 0 0,0 0 0,0 0 0,0 0 0,0 0 0,1 0 0,-1-1 0,0 1 0,0 0 0,0 0 0,0 0 0,1 0 0,-1 0 0,0 0 0,0 0 0,0-1 0,0 1 0,0 0 0,0 0 0,0 0 0,1 0 0,-1-1 0,0 1 0,0 0 0,0 0 0,0 0 0,0 0 0,0-1 0,0 1 0,0 0 0,0 0 0,0 0 0,0 0 0,0-1-1,5-12-317,-3 0-626,0 0-1,-1-1 1,0 1 0,-1-1 0,-1-14-1,0 21-197,0-1 0,-1 1 0,0-1 0,0 1-1,0 0 1,-5-9 0,-12-16-5248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54.9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59 155 9097,'-22'-2'709,"-7"-6"6376,29 8-6899,-1 0 0,1 0 0,-1 0 0,1-1 1,-1 1-1,1 0 0,0 0 0,-1-1 0,1 1 0,0 0 0,-1-1 1,1 1-1,0 0 0,-1-1 0,1 1 0,0 0 0,0-1 0,0 1 1,-1-1-1,1 1 0,0 0 0,0-1 0,0 1 0,0-1 0,0 1 0,0-1 1,0 1-1,0-1 0,0 1 0,0-1 0,0 1 0,0 0 0,0-2 1,1 1-51,0-1 1,1 0-1,-1 0 1,0 1-1,1-1 1,0 1-1,-1-1 1,1 1-1,0 0 1,-1 0-1,1-1 1,3 0-1,14-7 233,0 0-1,1 1 0,36-8 1,11-5-995,-56 16-612,1 1 0,-2-2-1,19-11 1,-16 5-6252,-12 7 2963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55.3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82 12460,'0'0'13805,"65"-7"-12204,-33-10-704,4 0-673,-3 1-256,-3 4 0,-5 3-768,-5 6-898,-4 3-1441,-8 0-1409</inkml:trace>
  <inkml:trace contextRef="#ctx0" brushRef="#br0" timeOffset="1">53 263 13453,'0'0'12780,"61"20"-11595,-26-39-416,4-5-481,-3 0-224,2 0-128,-4 7-705,-9 0-800,-1 6-1602,-4 0-705,-8-1-1921,-1-3-4389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55.6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172 1 12844,'0'0'6630,"-18"60"-3907,11-33-1218,-2 10-576,-2 3-256,-4 4-321,-4 1-192,4-4-96,1-7-31,1-6-1,6-13 32,7-11-417,4-21-4515,6-11-834,1-9-4419</inkml:trace>
  <inkml:trace contextRef="#ctx0" brushRef="#br0" timeOffset="1">13 78 11755,'0'0'7783,"-12"59"-4964,12-43-641,12 0-384,14-2-577,2-1-769,7-2-319,6-3-97,2-1-449,0-1-1441,1-4-1825,-8-1-3011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39:58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8235 175 10730,'-165'26'213,"-1"-7"-1,-218-3 1,-334-45 960,338 8-923,-446-57-597,410 27 317,-584 2 1,-1180 54 1412,1974-4-1641,0 9 1,-391 71 0,491-56 248,0 5 1,-161 69 0,192-64 184,1 3 1,2 4-1,2 2 1,-70 59-1,130-96-127,1 1 1,0 0-1,1 1 1,0 0-1,-11 15 0,16-20-59,1 1-1,0-1 0,0 0 0,0 1 0,1 0 0,-1-1 1,1 1-1,0 0 0,0-1 0,1 1 0,0 0 0,-1 0 1,2 0-1,-1 0 0,0-1 0,3 10 0,7 15-52,1 0 0,1-1 0,2-1 0,21 34 0,-4-15 41,2 0-1,2-2 1,2-2-1,2-1 1,65 53-1,238 156-71,-225-176 83,2-5 0,4-6 0,2-5 0,139 44 0,-110-54-1,2-7 1,1-7-1,193 16 0,371-11 51,2-41-8,355-53-8,-535 21-14,585-44 3,-7-72 24,-342-14 25,-15-60-64,-339 50 86,-346 134-37,-3-2 0,-1-5 0,83-67 0,-136 96-31,0-1 0,-1-2 0,-2 0-1,0 0 1,-1-2 0,-1-1 0,-1 0-1,-2-1 1,14-28 0,-23 42 5,-1-1 1,0 0 0,-1 0 0,0 0 0,0 0-1,-2 0 1,1 0 0,-2-1 0,1 1-1,-2-1 1,0 1 0,0 0 0,-1 0 0,-1-1-1,0 1 1,0 1 0,-1-1 0,-1 0-1,0 1 1,0 0 0,-1 0 0,-1 1 0,-11-16-1,-1 5 29,0 1 0,-2 1 0,0 1-1,-1 0 1,0 2 0,-2 0 0,0 2 0,0 1-1,-37-14 1,-2 3 61,-1 2-1,-121-22 1,63 24-65,-187-5-1,-130 30-1121,-14 40-1721,383-36 2153,-199 22-2558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57.2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56 11082,'0'0'8328,"83"-2"-7014,-42-7-642,12-4-319,-3 3-257,8-1-64,-8 5 0,-1 2-256,-11 3-833,-6 1-513,-14 0-1825,-13 0-1826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8:57.5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42 8552,'0'0'7591,"71"8"-5317,-17-16-704,3-1-353,3 1-480,1 0-545,-9 3-128,-7 5-192,-12-2-1410,-14 0-2209,-10-6-4357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14.2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21 171 7399,'0'0'9433,"-4"9"-7837,-12 29-486,16-37-1056,0 0 0,0 0-1,0 0 1,0 0-1,0 0 1,0 0-1,0 0 1,0 0-1,1 0 1,-1 0-1,0 0 1,1 0 0,-1 0-1,1 0 1,-1 0-1,1 0 1,-1-1-1,1 1 1,0 0-1,-1 0 1,1-1-1,0 1 1,0 0-1,0-1 1,-1 1 0,1-1-1,0 1 1,0-1-1,0 1 1,1 0-1,29 9 1025,-28-10-959,8 3 134,0-1 1,0-1-1,1 0 1,-1 0 0,0-1-1,1-1 1,-1 0-1,0 0 1,15-5 0,-18 4-172,-1 0 0,0-1 0,0 0 0,-1 0 0,1 0 0,-1-1 0,0 0 0,0-1 0,0 1 0,0-1 0,-1 0 0,1-1 0,-2 1 0,1-1 0,5-8 1,-10 12-59,1 1 1,0 0-1,0-1 1,0 1 0,0-1-1,0 1 1,0 0-1,0 0 1,0 0 0,0 0-1,1 0 1,-1 0 0,0 0-1,1 0 1,-1 0-1,1 0 1,-1 1 0,1-1-1,-1 0 1,1 1 0,-1 0-1,1-1 1,0 1-1,-1 0 1,1 0 0,-1 0-1,3 0 1,7-1 278,-9 0-239,0 1-1,0-1 1,0 0-1,0 0 0,0 0 1,0-1-1,-1 1 0,1 0 1,0-1-1,-1 1 0,1-1 1,-1 1-1,1-1 0,-1 0 1,0 0-1,1 1 1,-1-1-1,0 0 0,-1 0 1,1 0-1,0 0 0,0-3 1,12-46 411,-12 45-466,1-36 172,-2 42-181,0-1-1,1 0 1,-1 1 0,0-1 0,0 1 0,0-1 0,0 0-1,0 1 1,0-1 0,0 1 0,0-1 0,0 0 0,-1 1 0,1-1-1,0 1 1,0-1 0,0 0 0,-1 1 0,1-1 0,0 1-1,-1-1 1,1 1 0,-1-1 0,1 1 0,0-1 0,-1 1-1,1 0 1,-1-1 0,1 1 0,-1 0 0,1-1 0,-1 1-1,1 0 1,-1-1 0,0 1 0,1 0 0,-1 0 0,1 0-1,-1 0 1,1 0 0,-1 0 0,0-1 0,1 1 0,-1 1-1,0-1 1,1 0 0,-1 0 0,1 0 0,-1 0 0,0 1-1,0-1-34,1 0 0,-1 0-1,1 0 1,-1 1-1,1-1 1,-1 0-1,1 1 1,0-1 0,-1 0-1,1 1 1,0-1-1,-1 1 1,1-1-1,0 1 1,-1-1 0,1 1-1,0-1 1,0 1-1,-1-1 1,1 1-1,0-1 1,0 1 0,0-1-1,0 1 1,0-1-1,0 1 1,0-1-1,0 1 1,0-1 0,0 1-1,0-1 1,0 1-1,0-1 1,1 1-1,-1-1 1,0 1 0,0-1-1,0 1 1,1-1-1,-1 1 1,1 0-200,0 0 1,-1 0-1,1 0 1,0 0-1,-1 0 0,1 0 1,0 0-1,0 0 1,0-1-1,0 1 0,0 0 1,0-1-1,0 1 1,0 0-1,0-1 1,0 1-1,0-1 0,2 1 1,18-3-5243,7-7-3422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15.4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2 377 2594,'0'0'16667,"-1"-9"-15050,0 1-1361,2 1-1,-1-1 0,1 1 0,0-1 0,0 1 0,1 0 1,0-1-1,1 1 0,-1 0 0,1 0 0,1 1 1,-1-1-1,1 0 0,5-6 0,3-4 262,3-6 105,32-38 1,-43 56-578,0 0 1,1 1-1,-1 0 1,1 0-1,0 0 0,0 0 1,0 1-1,1 0 0,-1 0 1,1 0-1,0 1 0,0 0 1,11-3-1,-15 5-28,-1 0 0,1 0 0,0 1 1,-1-1-1,1 0 0,-1 1 0,0-1 0,1 1 0,-1 0 1,1-1-1,-1 1 0,0 0 0,1 0 0,-1 0 0,0 0 1,0 0-1,0 0 0,0 0 0,0 0 0,0 1 0,0-1 1,0 0-1,0 1 0,-1-1 0,1 1 0,0-1 0,-1 0 1,1 3-1,15 52 402,-12-37-332,-3-13-78,1 1 0,0-1 0,1 1 0,-1-1 0,1 0 0,0 0 0,1 0 1,5 6-1,-8-10 55,1 0 0,0-1 1,0 1-1,0-1 0,0 1 1,0-1-1,0 0 1,0 0-1,0 0 0,0 0 1,1 0-1,-1 0 0,0-1 1,1 1-1,-1-1 1,0 0-1,1 1 0,-1-1 1,1 0-1,-1-1 0,1 1 1,-1 0-1,0-1 1,1 1-1,-1-1 0,0 0 1,3 0-1,2-3 41,1 0 0,-1 0-1,-1 0 1,1-1 0,-1 0 0,1 0-1,-1 0 1,-1-1 0,1 0 0,-1 0-1,5-8 1,46-76 149,-52 83-324,-1 0-1,0 0 1,0-1 0,-1 1 0,0-1 0,0 1 0,0-1 0,-1 0-1,-1 1 1,1-1 0,-1 0 0,-1 0 0,-1-13 0,-4 17-2623,-1 4-3658,3 3-135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16.3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1 3171,'0'0'20003,"-3"12"-19768,-64 161 1104,12-36 156,54-133-1465,-1 0-14,0 0 0,1 0-1,-1 1 1,1-1 0,0 0-1,1 1 1,-1-1 0,1 1 0,0 7-1,1-12-72,0 0-1,-1 0 0,1 0 1,0 0-1,0 0 0,0 0 1,0-1-1,-1 1 0,1 0 1,0 0-1,0-1 0,0 1 1,-1 0-1,1-1 1,0 1-1,0-1 0,-1 1 1,1-1-1,0 0 0,7-7-643,-1 0 1,0 0-1,-1-1 0,1 0 0,-2-1 0,1 1 0,4-15 1,16-40-6981,-9 14-593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16.7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10570,'0'0'9033,"-1"11"-8153,1-2-641,1 1-1,-1 0 0,2-1 0,-1 1 1,1-1-1,1 0 0,-1 1 0,2-1 0,-1 0 1,1-1-1,0 1 0,1-1 0,0 0 1,1 0-1,6 8 0,35 29 9,18 19-344,-61-58-584,1-1 0,-1 1 0,0 0 0,-1 0 0,1 0 1,-1 1-1,-1-1 0,1 1 0,-1 0 0,2 7 0,-5-6-3376,-7-3-1442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17.0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0 129 8008,'0'0'13869,"65"11"-12652,-27-19-224,1-8-577,3-3-320,-1-3-96,-6 1-1249,-5 1-1153,-12 1-2114,-2 5-2948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17.8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 11627,'-1'0'7148,"-2"9"-5363,-2 16-1210,11 129 2750,-4-131-3128,2 0-1,0 0 1,1 0-1,14 35 1,-4-34 266,-14-24-455,-1 1 0,1-1 0,-1 0 0,1 1 0,-1-1 0,1 0 0,-1 0 0,1 1 0,-1-1 0,1 0 0,-1 0 0,1 0 0,0 1 0,-1-1 0,1 0 0,-1 0 0,1 0 0,0 0-1,-1 0 1,1 0 0,-1 0 0,1-1 0,-1 1 0,2 0 0,-1-1-172,1-1 0,-1 1-1,1 0 1,-1-1 0,0 1 0,0-1-1,0 0 1,0 1 0,0-1-1,0 0 1,0 0 0,-1 1-1,1-1 1,-1 0 0,1 0-1,-1 0 1,0 0 0,1 0 0,-1 0-1,0 0 1,-1-2 0,0-52-8501,-10 24 1597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18.2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0 119 9673,'0'0'13800,"10"-5"-12225,37-21-680,1 1 0,97-32 0,-116 51-1426,-15 7-2702,-8 12-17020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18.5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85 13933,'0'0'11627,"73"-23"-10666,-38 7-673,-5 2-192,-1 1-96,-6 2-160,-1 4-865,-9 6-736,-8 1-674,-5 11-5124,-13 3 1890</inkml:trace>
  <inkml:trace contextRef="#ctx0" brushRef="#br0" timeOffset="1">1 312 11211,'0'0'8968,"63"-18"-6790,-20-6-192,4-5-705,3 1-736,-3 2-417,-7 4-352,-6 6-2339,-7 5-2145,-5 1-5510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0:11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1800 151 3619,'-7'0'1063,"-7"0"-534,1-1 1,-1 0-1,1 0 1,-1-2 0,1 1-1,0-2 1,0 0-1,0 0 1,-20-11-1,-8-8-408,4 1-68,-45-19 0,68 35-19,-1 1 0,0 0 0,0 1 0,-1 1 0,1 0 0,-28 0 0,-19 4 236,0 4 1,0 2 0,0 3-1,1 2 1,0 3 0,-82 33-1,-340 169-152,454-203-19,1 2-1,0 1 0,1 1 0,1 1 0,0 2 1,2 0-1,-27 30 0,39-36-85,0 1 0,1 0 0,0 1 0,1 0-1,1 0 1,1 1 0,0 1 0,2-1 0,0 1 0,1 0 0,1 1 0,0-1 0,0 23 0,2-18-35,2 0 1,1 0 0,0 0-1,2-1 1,11 45 0,-9-51 6,1 0 0,1 0 0,0-1 0,2 0 1,-1-1-1,2 0 0,0 0 0,21 22 0,-5-10-16,1-2 0,2 0 1,1-2-1,42 26 0,140 67 70,-168-94-41,71 34 27,2-5-1,3-5 1,1-6 0,2-5 0,191 30 0,729 40 68,5-81 76,-29-75 18,-61-11-166,-320 27-16,-609 33-10,188-13-3,312-59 0,-379 43 16,129-32-10,-225 48 0,0-3 1,-1-3-1,51-27 1,93-64 41,53-27 16,-131 78-48,120-82 0,-181 103-4,-2-3 0,-2-3 0,90-96 0,-103 96-23,55-65 318,-83 94-232,-1 0 0,0-1-1,-2-1 1,15-32 0,-24 46-34,1 1 1,-1-1-1,0 0 0,0 1 1,0-1-1,-1 0 0,0 1 1,0-1-1,0 0 0,0 0 1,-1 1-1,0-1 0,0 0 1,0 1-1,-3-9 0,0 6-5,0 0-1,0 0 0,0 0 0,-1 0 0,0 1 0,0 0 0,-1 0 0,-9-8 1,-4-1-25,0 1-1,-1 1 1,-1 1 0,0 1 0,-30-11 0,24 12-10,0 2-1,0 1 1,0 1-1,-56-4 1,-116 8 11,116 3 19,-422 28 142,298-12-127,-1051 96-12,-290-50-207,967-100 116,81 1 146,474 36-80,-545-22 94,5-46-20,501 55-73,-94-19 40,-1 7 0,-170-4 0,228 31-15,0 5 1,1 4 0,0 4 0,-130 38-1,206-46-75,16-4-112,0 0 0,-1-1 0,1 0 0,-1 0 0,0-1-1,-10 0 1,19-1 74,0 0 0,0 0 0,0 0 0,1 0 0,-1-1 0,0 1 0,0 0 0,0 0 0,0 0 0,0-1 0,1 1 0,-1 0 0,0-1 0,0 1 0,0-1 0,1 1 0,-1-1 0,0 1 0,1-1 0,-1 0 0,0 1 0,1-1 0,-1 0 0,1 0 0,-1 1 0,1-2 0,-4-36-4793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20.2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91 0 7527,'0'0'12599,"0"11"-11024,-1 28-830,-2 0 0,-2-1 1,-1 0-1,-19 63 0,-7 38 306,21-205-14941,4 30 7388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20.6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9513,'0'0'17457,"77"18"-17105,-37-4-64,0-3-128,-3 2-96,3-2-224,-6-1-1569,-7-3-2531,-9-5-3524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20.9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1 484 12716,'0'0'6678,"9"1"-4804,10-1-1040,0 0 0,1-2 0,-1 0 0,-1-1-1,31-9 1,103-38 895,-90 27-1473,513-204 447,-331 120-4801,-183 80 1936,-59 26 1891,19-8-3012,-10-1-1662,-1-1-3137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22.5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115 1 13549,'0'0'7938,"2"10"-7121,-1 9-618,-2 1 1,1-1-1,-2 1 1,-1-1-1,0 0 1,-1 0-1,-8 20 1,-23 61 316,-22 74-12,57-182-6543,0-41-1124,1 8 730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22.8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2 769,'0'0'20659,"9"-1"-19276,-2 1-1194,0 0 0,-1 0 1,1 1-1,-1 0 0,1 1 0,0 0 0,-1 0 1,0 0-1,0 0 0,0 1 0,0 0 1,0 1-1,0-1 0,-1 1 0,1 0 0,-1 0 1,8 9-1,66 46 438,-45-35-647,33 29 0,-57-44-625,-1 1 0,0-1 1,-1 2-1,9 11 0,-11-4-2283,-8-6-2131,-9-8-92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23.2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1 168 8360,'0'0'6950,"47"16"-3522,-17-16-1090,13-12-576,4-7-225,4-6-352,5 0-416,-8 0-513,-3 3-256,-5 6-64,-6 4-897,-11 1-1345,-3 3-1313,-13-1-3556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7:23.5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31 175 11435,'0'0'8867,"9"4"-7495,-4-1-1223,0-1 0,0 0 0,1 0 1,-1 0-1,0-1 0,1 1 0,-1-1 1,1-1-1,0 1 0,-1-1 0,1 0 0,-1 0 1,1-1-1,-1 1 0,1-1 0,-1-1 0,1 1 1,-1-1-1,9-3 0,4-4 39,0-1 1,0-1-1,22-17 1,-35 24-133,0 0 0,0-1 0,0 1 1,-1-1-1,0 0 0,0-1 0,0 1 0,0-1 0,-1 1 0,0-1 1,0 0-1,-1 0 0,1 0 0,1-11 0,-4 16-44,1 0 0,-1 0 0,0 0 0,0-1 0,0 1 0,0 0 0,0 0-1,0 0 1,0 0 0,0 0 0,-1 0 0,1 0 0,0 0 0,-1-1 0,1 1 0,-1 0 0,1 0 0,-1 0-1,1 1 1,-1-1 0,0 0 0,1 0 0,-1 0 0,0 0 0,0 1 0,0-1 0,-1-1 0,-1 1-5,1 0 0,-1 0 0,0 0 0,1 1 0,-1-1 0,0 1 0,0-1 0,0 1 1,1 0-1,-1 0 0,-3 1 0,-3 0-11,0 0 0,1 1-1,-1 0 1,1 0 0,-1 1 0,-12 6 0,2 2-17,1 1 1,1 1-1,0 1 1,1 0-1,-23 27 0,32-34 41,0 1-1,1 0 1,0 1-1,1 0 1,0 0-1,1 0 1,-1 0-1,2 1 1,-1-1-1,1 1 1,1 0-1,0 0 1,-2 20-1,4-28 5,0 1-1,1 0 1,-1 0-1,0 0 1,1 0 0,0 0-1,0 0 1,0-1-1,0 1 1,0 0-1,0-1 1,1 1-1,-1-1 1,1 1-1,-1-1 1,1 0-1,0 1 1,4 2 0,-2-2 0,1 0 1,0 0-1,-1 0 1,1 0-1,1-1 1,-1 0-1,0 0 1,0-1-1,8 2 1,11 1 2,0-2 0,1 0 0,38-4 0,-49 2-32,9-2-600,0 0 0,45-11 0,4-11-4157,-19-1-1740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01.1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0 11307,'0'9'7373,"-4"18"-4881,-23 62 164,-9 38-961,32-109-3323,1 0 0,0 31-1,4-53 670,-1-1-1,1 0 0,0 0 1,1 1-1,-1-1 1,5-8-1,2-6-1916,3-14-2307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01.4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3844,'0'0'19325,"3"8"-18583,6 19-502,2 0 0,1-1 0,0-1 1,2 1-1,19 24 0,-27-42-769,22 30-913,-23-24-2279,-3 0-3453,-2-10 229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01.8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1 322 12524,'0'0'10474,"52"-24"-9353,-30 16-320,1-1-321,1 3-352,-3 2-128,-1 0-512,0 0-1730,-6-1-1826,3-3-3748</inkml:trace>
  <inkml:trace contextRef="#ctx0" brushRef="#br0" timeOffset="1">277 1 14670,'0'0'11050,"-13"59"-10697,13-36-193,5 1-64,3-1-64,-3-1-32,4-5 0,-2-1-288,-1-6-737,1-3-737,2-7-993,-4 0-1216,1-6-3012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0:46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6214 112 4100,'-709'-61'5755,"101"16"-3772,-3 40-666,482 5-934,-567 28-294,264-5-71,-644 55-17,851-46-3,1 9 0,-376 121 0,244-24 26,283-105 149,2 3 1,-116 81-1,164-101-168,2 2 1,0 0-1,1 1 0,1 1 1,1 1-1,-21 31 0,32-40-7,-1-1 1,2 2-1,0-1 0,0 1 0,2 0 1,-1 0-1,2 0 0,-1 0 0,2 1 1,0 0-1,0-1 0,2 1 0,-1 0 1,4 22-1,-1-28-12,0-1 1,1 1-1,0 0 0,0 0 1,1-1-1,0 0 0,0 0 1,1 0-1,-1 0 1,2-1-1,-1 0 0,1 0 1,0 0-1,0 0 1,0-1-1,13 7 0,1 1-12,0-1 0,1-1-1,0-1 1,37 11 0,25 3 49,1-4 1,100 10 0,177 2 73,-315-29-73,284 20 28,615 48 125,829-15-171,-516-120-70,-503-16-94,-213 20 193,18-24-80,-492 68 40,-1-3 1,0-3 0,-2-2 0,-1-4 0,-1-2-1,63-41 1,-119 66 41,0 1 0,0-1 0,-1-1 0,0 1 0,0-1 0,0 0 0,0 0 0,-1-1 0,0 1 0,5-10 0,-9 12-15,1 0-1,-1 0 1,0 0-1,0 0 1,0 0-1,-1 0 1,1 0 0,-1 0-1,0 0 1,0 0-1,-1 0 1,1 0-1,-1 0 1,0 0-1,0 0 1,0 0-1,0 0 1,-1 0-1,1 1 1,-1-1-1,0 0 1,-3-3-1,-14-20 66,0 2 0,-1 0 0,-1 1-1,-2 2 1,-46-38 0,-139-81 1,70 59-94,-3 7 1,-4 5-1,-277-90 1,33 63-3934,248 73-914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02.2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50 12236,'0'0'14792,"9"-6"-14589,2 0-276,0 1-1,0 0 0,0 0 1,1 1-1,-1 1 1,1 0-1,0 0 1,14 0-1,3 2-1666,11 0-2368,-20-4-5648</inkml:trace>
  <inkml:trace contextRef="#ctx0" brushRef="#br0" timeOffset="1">69 104 9225,'0'0'14285,"49"22"-13740,-29-30-417,1 2-96,-3 2-352,-2 2-1186,-5 2-1248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02.5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1 108 9929,'0'0'15823,"63"-19"-15310,-38 2-353,2 1-160,-5 1-865,-3 4-929,-4 1-1248,-6 1-1827,-4-1-2754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02.9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4 8296,'0'0'11760,"-1"0"-11783,1-1-1,-1 1 1,0 0-1,1-1 1,-1 1-1,0 0 1,1-1-1,-1 1 0,0 0 1,0 0-1,1 0 1,-1 0-1,0-1 1,0 1-1,1 0 1,-1 0-1,0 0 1,0 1-1,1-1 1,-1 0-1,-1 0 0,-7 15-1353,13-15 3191,5-3 573,-8 3-2349,0 1 0,-1-1 0,1 0 0,0 0 0,-1 0 0,1 1 0,0-1 0,-1 0 0,1 1 0,-1-1 0,1 0 0,-1 1 0,1-1 0,-1 1 0,1-1 0,-1 1 0,1-1 0,-1 1 0,0-1 0,1 1 0,-1-1 0,0 1 0,1 0 0,-1-1 0,0 1 0,0-1 0,1 1 0,-1 0 0,0-1 0,0 1 0,0 0 0,0-1 0,0 1 0,0 0 0,0-1 0,0 1 0,0 0 0,-1-1 0,1 1 0,0 0 0,0-1 0,0 1 0,-1-1 0,1 1 0,0 0 0,-1-1 0,0 1 0,-18 44 2455,12-30-2064,-13 38-287,10-24-164,-2 0-1,-20 37 1,32-79-8192,-2-13 2249,2 2-1017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03.3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9161,'0'0'14766,"3"8"-13288,-2-4-1352,0 1 0,0-1 0,1 0 0,-1 0 0,1 0 0,0-1-1,0 1 1,1 0 0,-1-1 0,1 1 0,-1-1 0,1 0 0,0 0 0,1 0-1,-1 0 1,0-1 0,1 1 0,5 2 0,116 47-585,-70-35-9615,-45-15 2227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04.0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0 297 8168,'0'0'14894,"12"3"-13314,1 0-1275,0-1 0,0 0 0,1-1 0,-1 0-1,1-1 1,0-1 0,-1 0 0,22-5 0,61-24 29,-1-5-1,133-68 1,-81 34-198,-100 45-120,-33 16-70,-1 1-1,1 1 1,0 0-1,26-7 1,-31 15-4182,-14 3-1821,-3-3 287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04.4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0 10474,'0'0'10121,"0"9"-9058,-2 23-264,0 81 1918,3-102-2558,0 0 1,0 0-1,1 0 0,0 0 0,1-1 0,0 1 0,1-1 0,5 11 0,-9-20-150,0 0 0,1 0 0,-1 0 0,0 0 0,1 0 0,-1 0-1,1-1 1,-1 1 0,1 0 0,-1 0 0,1 0 0,-1-1 0,1 1-1,0 0 1,0-1 0,-1 1 0,1 0 0,0-1 0,0 1-1,0-1 1,-1 1 0,1-1 0,0 0 0,0 1 0,0-1 0,0 0-1,0 0 1,1 1 0,-1-2-120,0-1 0,0 1 0,0 0 0,0 0 1,-1 0-1,1-1 0,-1 1 0,1 0 0,-1 0 0,1-1 0,-1 1 0,0-1 0,1 1 0,-1 0 0,0-1 1,0-1-1,1-9-2018,-1 1 1,0-1-1,-3-21 1,-8 3-3862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04.8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97 8872,'0'0'17003,"11"-4"-15876,58-17-38,-44 16-1311,-1-2 0,1-1-1,-1-1 1,30-15 0,-46 14-2294,-8 4-1583,-6 3-5520,-8 3-454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05.1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39 1249,'0'0'23158,"53"9"-22069,-25-19-320,1-1-321,0 3-320,-2 1-128,-7 2-320,-4 2-737,-5 2-865,-7-1-1121</inkml:trace>
  <inkml:trace contextRef="#ctx0" brushRef="#br0" timeOffset="1">1 198 8296,'0'0'15246,"9"2"-13473,-2-1-1517,1 0 1,-1-1 0,1 0 0,-1 0 0,1 0-1,-1-1 1,1 0 0,-1-1 0,14-3-1,31-11 0,22-7-3470,-28-1-7953,-36 16 5257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05.5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99 0 7847,'0'0'19603,"1"1"-19590,-1-1 1,1 0-1,-1 1 0,0-1 1,1 1-1,-1-1 0,0 0 1,1 1-1,-1-1 0,0 1 1,1-1-1,-1 1 0,0-1 1,0 1-1,1-1 0,-1 1 1,0-1-1,0 1 1,0 0-1,0-1 0,0 1 1,0-1-1,0 1 0,0-1 1,0 1-1,0-1 0,0 1 1,0-1-1,-1 2 0,-2 8-3,-1-1-1,0 1 0,-1 0 1,0-1-1,-10 15 0,-4 6-11,-27 59 12,46-94-5075,-1-23-965,1 27 5440,-2-21-6574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05.8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6054,'0'0'20467,"56"40"-19698,-27-24-161,9-4-223,-2-1-257,2 0-128,-4-2-769,-4 1-1217,-8-3-993,-4-2-1889,-5-4-6215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6:39:5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1 613 19692,'0'12'1697,"0"-10"-1129,3-5-192,17-19 648,7-7-104,12-18-224,4-8-88,4-11-239,2-6-321,-5-5-809,-2 4 809,-9 4-120,-2 6-152,-11 13-112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14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71 255 641,'0'0'1340,"0"-10"352,2-28 1699,12-53 0,3-23 2687,-16 114-6020,-1 0 0,0 0 0,0 0 1,0 0-1,0 0 0,0 0 0,0 0 0,0 0 0,0 0 0,1 0 1,-1 0-1,0 0 0,0 0 0,0 0 0,0 0 0,0 0 1,0 0-1,0 0 0,0 0 0,1 0 0,-1 0 0,0 0 0,0 0 1,0 0-1,0 0 0,0 0 0,0 0 0,0-1 0,0 1 0,0 0 1,1 0-1,-1 0 0,0 0 0,0 0 0,0 0 0,5 23 416,3 37-276,-14 78 558,-34 191 0,34-288-709,-27 190 89,-3 318 0,37-548-142,-1 0 0,0 1 0,1-1 0,-1 0 0,1 0-1,-1 0 1,1 0 0,0 0 0,0 0 0,-1 1 0,1-1 0,0-1 0,0 1-1,0 0 1,0 0 0,0 0 0,0 0 0,0-1 0,0 1 0,1-1-1,-1 1 1,0-1 0,0 1 0,0-1 0,1 1 0,-1-1 0,0 0-1,0 0 1,1 0 0,-1 0 0,0 0 0,3 0 0,51-2 152,-48 2-111,176-30 93,-52 6 123,457-23 229,89-15-3047,-610 44-2163,-47 8-11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25.4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3 136 7591,'6'-37'4066,"-1"13"399,-2 0 1,1-27-1,-6 392-1913,4-332-2504,3-10-66,4-15-418,-6-4-1301,-1 0 0,0 1-1,-2-1 1,0 0 0,-1 0 0,-1 0-1,-6-25 1,4 30 2378,-1 0 0,0 0 1,-9-16-1,14 31-502,0 0 0,-1 0 0,1 0 0,0-1 0,0 1 0,0 0 0,-1 0 0,1-1 0,0 1 0,0 0 0,0 0 0,0-1 0,0 1 0,0 0 0,0 0 0,-1-1 0,1 1 0,0 0 0,0 0 0,0-1 0,0 1 0,0 0 0,0-1 0,0 1 0,0 0 0,0 0 0,1-1 0,-1 1 0,0 0 0,0 0 1,0-1-1,0 1 0,0 0 0,0 0 0,0-1 0,1 1 0,-1 0 0,0 0 0,0-1 0,0 1 0,1 0 0,-1 0 0,1-1 0,14 5 1613,20 14-1615,-34-17 227,34 20 401,-14-7-537,1-1 0,0-1 0,39 14 0,-42-13-2999,-19-13 2425,1 1 0,-1 0 1,0-1-1,0 1 0,1 0 1,-1-1-1,0 1 0,0 0 1,0-1-1,0 1 0,0 0 1,0-1-1,0 1 0,0 0 1,0 0-1,0-1 1,-1 1-1,1 0 0,0-1 1,0 1-1,-1-1 0,1 1 1,0 0-1,-1-1 0,1 1 1,0-1-1,-1 1 0,1-1 1,-1 1-1,1-1 0,-2 2 1,-9 6-5682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25.7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1 240 9129,'0'0'15374,"63"-63"-14189,-34 29-448,-1-3-289,3 5-255,-6 4-161,-3 7 0,0 8-737,-10 4-1249,-5 8-1025,-3 0-2466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26.2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27 170 11371,'0'0'13890,"7"-4"-13313,-2 2-479,0-2 0,0 1 0,-1 0 0,0-1 0,1 0 0,-2 0 0,1 0-1,0 0 1,-1-1 0,1 1 0,-1-1 0,-1 0 0,1 0 0,-1 0 0,1-1 0,-1 1 0,-1 0 0,1-1 0,0-8 0,0 8-46,-1 1-1,-1-1 1,1 0-1,-1 0 1,0 1 0,0-1-1,-2-11 1,2 17-50,0-1 1,0 1-1,-1-1 1,1 0-1,0 1 1,0-1-1,0 1 1,-1-1-1,1 1 0,0-1 1,0 1-1,-1 0 1,1-1-1,-1 1 1,1-1-1,0 1 1,-1 0-1,1-1 0,-1 1 1,1 0-1,-1-1 1,1 1-1,-1 0 1,1 0-1,-1-1 1,1 1-1,-1 0 0,1 0 1,-1 0-1,0 0 1,-1 0-3,0 1 0,0 0 0,0 0 0,1 0 1,-1-1-1,0 2 0,1-1 0,-1 0 0,1 0 0,-1 0 0,1 1 1,-1-1-1,1 1 0,-1 2 0,-7 6-3,2 1 0,0 0 0,0 1 0,1 0-1,1 0 1,-7 20 0,9-25 23,1 0-1,0 1 1,0-1-1,1 1 1,0-1-1,1 1 1,-1-1-1,1 1 1,1-1-1,-1 1 1,2-1-1,-1 1 1,3 7-1,-3-13-3,0 0 0,1 0 0,-1 0 0,1 0 0,-1 0 0,1-1 0,0 1 0,-1-1 0,1 1 1,0-1-1,0 0 0,0 1 0,0-1 0,1 0 0,-1 0 0,0-1 0,0 1 0,0 0 0,1-1 0,-1 1 0,0-1 0,1 0 0,-1 0 0,1 0 0,-1 0 0,0 0 0,1 0 0,-1-1 0,0 1 1,1-1-1,2-1 0,5 0 30,1-1 0,-1-1 0,0 0 0,0 0 0,14-9 0,60-45-405,-47 22-2614,-9-5-6133,-22 25 895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27.2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24 646 1473,'-12'15'10466,"11"-14"-10035,0 0-1,0-1 1,0 1 0,0 0 0,1 1-1,-1-1 1,0 0 0,0 0-1,1 0 1,-1 0 0,1 1-1,-1-1 1,1 0 0,-1 0-1,1 1 1,-1 1 0,21-4 2895,-10-5-2691,0 0 0,0 0 0,-1-1 1,0-1-1,0 1 0,8-10 0,16-13 1,49-40-335,104-115 0,54-94-70,-217 251-162,-17 20 80,-5 6-77,0 1 1,0-1-1,0 0 0,1 1 0,-1-1 0,0 0 0,1 1 0,-1-1 0,1 1 0,0 0 0,-1 0 0,1 0 0,0-1 0,0 1 1,2 0-1,-4 1-62,0 0-41,0 1 0,0-1 0,0 1 0,0-1 0,0 1 0,0-1 0,0 1 0,0-1 1,0 1-1,0-1 0,0 1 0,0-1 0,0 1 0,-1-1 0,1 0 0,0 1 0,0-1 0,-1 1 0,1-1 0,0 0 0,-1 1 0,1-1 0,0 1 0,-1-1 0,1 0 0,0 0 0,-1 1 0,1-1 0,-1 0 0,1 0 0,-1 1 0,1-1 0,-1 0 0,0 0 0,-12 0-3972,5 0-439,0 0-3806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27.9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47 241 9097,'0'0'16255,"9"0"-15219,-6 0-971,1 0 0,-1 0 0,0 0 0,1 0 1,-1-1-1,0 1 0,0-1 0,0 0 0,1 0 1,-1 0-1,0-1 0,0 1 0,-1-1 1,1 1-1,0-1 0,0 0 0,-1 0 0,1 0 1,-1 0-1,0-1 0,1 1 0,-1-1 0,0 1 1,-1-1-1,1 0 0,0 0 0,2-6 0,8-14 188,17-43-1,-26 57-207,0 0 0,0 0-1,-1 0 1,0 0 0,-1 0 0,0 0-1,-1 0 1,-1-16 0,1 24-43,0 1 1,0 0-1,-1-1 0,1 1 1,-1-1-1,1 1 1,0 0-1,-1 0 0,1-1 1,-1 1-1,1 0 1,-1 0-1,1-1 0,-1 1 1,1 0-1,-1 0 0,1 0 1,-1 0-1,1 0 1,-1 0-1,1 0 0,-1 0 1,1 0-1,-1 0 1,1 0-1,-1 0 0,1 0 1,-1 0-1,1 0 0,-1 0 1,1 1-1,-1-1 1,1 0-1,-1 1 0,-19 7 32,9 0-38,0 1-1,1 0 0,0 0 0,1 1 1,0 1-1,0-1 0,1 1 1,1 1-1,-7 12 0,5-7 17,1 0-1,0 0 0,1 1 1,1 0-1,-7 37 1,12-47 50,0 0 0,0 0 0,1 0 0,0 0 0,0 0 0,1 0-1,0 0 1,4 12 0,-4-17-44,0 0-1,0 0 0,0-1 1,1 1-1,-1-1 1,1 1-1,0-1 0,0 1 1,0-1-1,0 0 0,0 0 1,0 0-1,1 0 0,-1 0 1,1-1-1,-1 1 0,1-1 1,-1 1-1,1-1 1,0 0-1,0 0 0,0 0 1,0-1-1,0 1 0,5 0 1,2-1 6,1 0 0,0 0 0,-1-1 1,1 0-1,0-1 0,-1 0 0,0-1 0,1 0 1,-1-1-1,0 0 0,16-9 0,8-7-1226,56-44 1,-81 58 767,8-7-2313,0-1-1,27-30 1,-15 7-5490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39.0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627 0 3171,'-10'0'1041,"-2"0"-485,-141 6 5497,131-3-5541,0 0-1,0 2 1,1 0-1,0 2 1,-29 12-1,32-9-254,0 0 0,2 1-1,-1 1 1,1 0-1,1 2 1,0-1-1,1 2 1,1 0-1,0 1 1,1 0-1,1 1 1,0 0-1,1 0 1,1 1-1,1 1 1,-6 19-1,-1 8-85,2 1 0,2 0 0,2 1 0,2 0 0,-1 78 0,8-84-164,1 0 0,3 0 0,1-1 0,3 1 0,1-1-1,25 69 1,-23-80-4,2-2-1,0 0 0,3 0 0,0-2 0,1 0 0,2 0 0,0-2 0,2-1 0,42 38 0,-49-50 3,-1-2-1,1 0 0,0 0 0,1-1 0,0-1 1,1-1-1,-1 0 0,1-1 0,0-1 1,0 0-1,1-1 0,-1-1 0,1 0 1,26-1-1,-24-2 18,1-1-1,-1-1 1,0 0 0,1-2 0,-2 0 0,1-1-1,-1-1 1,0-1 0,0 0 0,-1-1 0,0-1 0,17-13-1,9-12 44,-2-2-1,-1-2 0,-2-1 0,38-53 1,-24 21 874,78-144 0,-111 177-486,-2 0-1,-1-1 1,-1-1 0,11-60 0,-20 73-217,-2 1 0,-1-1 0,-1 1 1,-2-1-1,0 0 0,-2 0 0,-11-51 0,10 65-193,-2 0 0,0 0 0,-1 1 0,0-1 0,-1 1 0,0 1 0,-1 0 0,-1 0 0,0 0 0,0 1 0,-1 0 0,-1 1 0,0 0 0,0 1 0,-1 0 0,0 1 0,0 0 0,-1 1 1,0 0-1,0 1 0,-1 1 0,1 0 0,-20-4 0,8 3-118,1 1 1,-1 2-1,0 0 1,0 2-1,0 0 1,0 2-1,0 1 1,0 1-1,1 1 1,-1 1-1,1 1 1,-45 17-1,35-8-528,0 2 0,-44 29 0,67-39 18,2 0 0,-1 0 0,1 1 0,0 0 0,1 1 0,0 0 0,0 0 0,1 0 0,0 1 0,1 0-1,-9 19 1,12-9-5036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45.7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9737,'0'0'8018,"2"8"-7713,6 26 317,2-1 0,2-1 1,1 1-1,1-2 0,2 0 1,30 44-1,-42-69-499,1 0 0,0 0-1,0-1 1,0 0 0,0 0 0,1 0 0,0-1-1,0 0 1,0 0 0,0 0 0,1-1 0,0 0-1,-1 0 1,1 0 0,0-1 0,0 0 0,0-1 0,1 0-1,-1 0 1,0 0 0,1-1 0,-1 0 0,0 0-1,1-1 1,-1 0 0,10-3 0,17-4 139,1-3 1,-2-1 0,0-1-1,40-22 1,-14 6-435,-28 15 190,-19 8-19,0 0-1,0 0 1,0 1-1,1 1 1,0 0-1,0 1 0,21-3 1,-33 7 2,0-1 1,0 1-1,0 0 1,0 0 0,0-1-1,0 1 1,0 0-1,0 0 1,0 0 0,-1 0-1,1 0 1,0 0-1,-1 0 1,1 0-1,0 0 1,-1 0 0,1 0-1,-1 0 1,0 0-1,1 1 1,-1-1-1,0 0 1,0 0 0,0 0-1,0 1 1,0-1-1,0 0 1,0 0-1,-1 3 1,-1 38 106,-6 32-12,15-69-2406,20-5-9372,-23-5 5527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9:46.2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1 479 12204,'0'0'7393,"6"-10"-6752,12-12-350,0 2 0,1 0 1,1 0-1,1 2 0,1 1 1,30-20-1,-39 30-210,0 1-1,0 0 1,0 0 0,1 2 0,0-1-1,0 2 1,0 0 0,0 0-1,1 2 1,-1-1 0,1 2-1,-1 0 1,1 1 0,-1 0-1,0 1 1,1 1 0,-1 0 0,0 1-1,0 1 1,-1 0 0,0 1-1,1 0 1,-2 1 0,1 0-1,16 13 1,-20-12 36,2-1 1,-1 0-1,1-1 0,0 0 0,1-1 0,-1 0 1,1-1-1,0 0 0,0-1 0,0 0 1,1-1-1,-1 0 0,1-1 0,-1-1 1,1 0-1,-1 0 0,1-1 0,-1-1 0,1 0 1,-1-1-1,0 0 0,0-1 0,0 0 1,12-7-1,60-28 657,-2-3 0,123-87 0,-200 126-966,9-7 501,0-1 0,0 0-1,12-15 1,-3-11-1932,-21 33 661,0-1 0,-1 0 0,0 1 1,0-1-1,0 0 0,0 0 0,-1-6 1,0-8-7805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15.6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16 8456,'10'-15'7375,"-6"15"-1399,-5 31-670,0-20-5834,-10 74 2330,4-32-1521,-1 63 1,8-116-312,0 0 0,0 0 0,0 0 0,0 0 0,0-1 0,0 1 0,0 0 0,0 0 0,1 0 1,-1 0-1,0-1 0,0 1 0,0 0 0,0 0 0,1 0 0,-1 0 0,0 0 0,0 0 0,0 0 0,0 0 0,1 0 0,-1-1 0,0 1 0,0 0 0,0 0 0,1 0 0,-1 0 0,0 0 0,0 0 0,0 0 0,1 0 1,-1 0-1,0 0 0,0 1 0,0-1 0,1 0 0,-1 0 0,0 0 0,0 0 0,0 0 0,0 0 0,1 0 0,-1 0 0,0 1 0,0-1 0,0 0 0,0 0 0,1 0 0,-1 0 0,0 0 0,0 1 0,0-1 0,0 0 1,0 0-1,0 0 0,0 1 0,0-1 0,0 0 0,0 0 0,0 0 0,0 1 0,11-19-3569,-8-39-6500,-4 36 6270,1-14-2950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16.0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60 7143,'0'0'2429,"-3"-8"875,-1-3-1907,-3-9 210,4 1 3802,10 18-1850,17 5-2030,1 0-1109,0-1 1,1-1-1,-1-1 0,47-5 1,8 0-5064,-83 15-7406,-7-4 3561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14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12780,'0'0'4153,"10"1"-3619,95 3 829,26 3-592,-116-5-738,0 0 0,0 1 0,0 1 0,0 0 0,-1 1 0,19 9 0,-28-11-7,-1 0 1,1 1-1,-1-1 0,1 1 0,-1 0 1,0 1-1,0-1 0,-1 1 1,1 0-1,-1 0 0,0 0 0,-1 0 1,1 0-1,-1 0 0,0 1 0,0 0 1,0-1-1,-1 1 0,0 0 1,0-1-1,-1 1 0,0 0 0,0 0 1,0 0-1,0 0 0,-2 5 0,-1 10 116,0-1-1,-2 0 0,0 0 0,-1 0 0,-1-1 1,-11 22-1,-11 17-185,-47 69 0,22-59-4118,37-50-2740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16.3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8 11819,'0'0'11147,"45"2"-9450,-16-4-512,5-2-672,-4 1-385,-1 3-96,-3 0-32,-5 0-352,-5 2-1762,-5 7-929,-9 1-993,-2 1-1633,-2-1-2051</inkml:trace>
  <inkml:trace contextRef="#ctx0" brushRef="#br0" timeOffset="1">0 169 11082,'0'0'14638,"63"17"-13549,-25-17-416,-2-4-513,4-1-64,-8 1-64,-1 3-32,-4-2-1185,-4 0-1473,-5-1-1250,-2-2-4068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16.7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210 0 9033,'0'0'17243,"-4"8"-16875,-27 50-281,-2-1 0,-63 84 0,95-140-324,0 1 0,0-1-1,0 0 1,0 1-1,0-1 1,0 0-1,0 0 1,-1 0 0,1 1-1,0-1 1,-1-1-1,1 1 1,-1 0 0,1 0-1,-1 0 1,1-1-1,-1 1 1,0-1-1,-2 1 1,3-1-84,0-1 0,0 0-1,0 0 1,0 0 0,1 0 0,-1 1-1,0-1 1,0 0 0,0 0 0,1-1-1,-1 1 1,1 0 0,-1 0 0,0 0 0,1 0-1,0 0 1,-1-1 0,1 1 0,0 0-1,0 0 1,0-1 0,0 1 0,0 0 0,0 0-1,0-2 1,-3-26-7975</inkml:trace>
  <inkml:trace contextRef="#ctx0" brushRef="#br0" timeOffset="1">1 18 12620,'0'0'10057,"61"62"-8423,-38-41-737,4 3-577,0 0-224,-2-3-192,-1 1-1666,3-6-1441,-5-7-1601,-4-5-1890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17.2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54 7847,'0'0'8718,"0"10"-6753,0 68 1514,0 170-1315,0-178 1113,0-422-3213,0 345-123,0 0 1,1 1-1,0-1 0,0 0 1,0 0-1,1 1 1,0-1-1,0 1 0,1-1 1,3-6-1,-4 11 48,-1 0-1,1 0 1,0 0-1,0 0 1,-1 0-1,1 0 1,0 1 0,1-1-1,-1 1 1,0-1-1,0 1 1,1 0 0,-1 0-1,0 0 1,1 0-1,-1 0 1,1 1-1,0-1 1,-1 1 0,1-1-1,-1 1 1,1 0-1,0 0 1,-1 0 0,1 1-1,-1-1 1,1 1-1,0-1 1,2 2-1,0 0 5,0 0 0,-1 0-1,1 0 1,0 1 0,-1 0-1,0 0 1,1 0 0,-1 1-1,-1-1 1,1 1 0,0 0-1,-1 0 1,0 0 0,0 1 0,5 7-1,-5-5 20,1-1-1,-1 1 1,0 0 0,0 0-1,-1 1 1,0-1 0,-1 0-1,1 1 1,-1-1-1,0 10 1,-1-14 74,-1-1 0,1 0 0,0 1 0,-1-1 0,0 1 0,1-1 1,-1 0-1,0 0 0,0 1 0,0-1 0,-1 0 0,1 0 0,-1 0 0,1 0 0,-1 0 0,1-1 0,-1 1 0,0 0 0,-4 2 0,2-1 73,-1-1 0,0 1 0,0-1-1,-1 0 1,1 0 0,0-1 0,0 1-1,-11 0 1,8-1-202,0 0-1,-1-1 0,1 0 1,0 0-1,-1-1 0,1 0 1,0-1-1,0 1 1,-1-2-1,2 1 0,-16-8 1,7-5-2349,15 0-3480,6 8-742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17.9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124 82 9673,'0'0'9631,"1"-8"-7485,7-23-470,-8 31-1601,0-1 0,0 1-1,0-1 1,-1 1 0,1-1 0,0 1 0,0-1 0,0 0 0,0 1 0,-1-1-1,1 1 1,0-1 0,0 1 0,-1 0 0,1-1 0,0 1 0,-1-1 0,1 1-1,-1-1 1,1 1 0,0 0 0,-1-1 0,1 1 0,-1 0 0,1 0-1,-1-1 1,1 1 0,-1 0 0,1 0 0,-1 0 0,0 0 0,1-1 0,-1 1-1,1 0 1,-1 0 0,1 0 0,-1 0 0,1 0 0,-1 0 0,1 0 0,-1 1-1,0-1 1,1 0 0,-1 0 0,1 0 0,-1 1 0,1-1 0,-1 0-1,1 0 1,-1 1 0,-27 8 458,20-3-498,1 0 0,0 0 0,0 1 0,1 0 0,-1 0 0,2 1 1,-10 14-1,12-17-19,0 0 0,1 0 0,-1 0 0,1 0 0,0 0 1,1 1-1,-1-1 0,1 1 0,0-1 0,1 1 0,-1 0 0,1-1 1,0 1-1,1 7 0,0-11-5,0-1 0,-1 1 1,1-1-1,0 1 0,0-1 1,1 0-1,-1 0 0,0 1 1,0-1-1,0 0 0,1 0 1,-1 0-1,1 0 0,-1-1 1,1 1-1,-1 0 0,1 0 0,-1-1 1,1 1-1,0-1 0,-1 0 1,1 1-1,0-1 0,-1 0 1,1 0-1,0 0 0,-1 0 1,1 0-1,0 0 0,0-1 1,-1 1-1,1-1 0,1 0 0,5 0-5,0-1-1,-1 0 0,1 0 1,-1 0-1,13-8 0,-11 5-58,-2-2-1,1 1 0,-1-1 0,12-14 1,-13 14 45,0 0 0,0 1 0,0-1 1,1 1-1,10-6 0,-16 11 15,-1 1 0,1-1 0,0 1 0,0 0 0,-1-1 0,1 1 0,0 0 0,0 0 0,-1-1 0,1 1 0,0 0 0,0 0 0,0 0 0,0 0 0,-1 0 0,1 0 0,0 0 0,0 0-1,0 1 1,-1-1 0,1 0 0,0 0 0,0 1 0,-1-1 0,1 0 0,0 1 0,0-1 0,-1 1 0,1-1 0,0 1 0,0 0 0,1 1 0,0 1 1,-1-1-1,1 1 0,0 0 1,-1-1-1,0 1 1,0 0-1,0 0 0,1 3 1,7 60 58,-3-86 413,1-18-248,-6 5-12,0 22-118,0 0-1,-1-1 0,0 1 0,-1 0 1,0 0-1,-1 0 0,0 1 0,-6-18 0,10 33-221,1 0 0,0-1 0,0 1 0,0-1 0,1 1 0,-1-1-1,1 0 1,0-1 0,0 1 0,1-1 0,-1 0 0,0 0 0,1 0-1,0 0 1,5 1 0,-5-2-636,0 0-1,0-1 1,0 0-1,1 0 0,-1 0 1,0-1-1,0 0 1,1 0-1,-1 0 1,7-2-1,5-5-3790,-4-11-935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18.3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0 8360,'0'0'10479,"0"9"-9411,3 25-1012,1-1 0,2 0 0,2 0 0,0-1 0,19 44 0,10 42-3867,-33-96 3323,-17-48-813,-3-7 1274,-13-7 2232,-1 1-1,-41-39 1,57 62-955,13 16-1170,1 0-1,0 0 1,-1 0-1,1-1 1,0 1 0,0 0-1,-1 0 1,1 0-1,0-1 1,-1 1 0,1 0-1,0-1 1,0 1 0,0 0-1,-1-1 1,1 1-1,0 0 1,0-1 0,0 1-1,0 0 1,0-1-1,0 1 1,-1 0 0,1-1-1,0 1 1,0 0 0,0-1-1,0 1 1,0-1-1,0 1 1,1 0 0,-1-1-1,0 1 1,0 0-1,0-1 1,0 1 0,0 0-1,0-1 1,1 1 0,-1 0-1,0-1 1,0 1-1,1-1 1,19-1 722,30 10-881,-50-8 140,4 1-160,85 13 242,-79-13-1389,0-1-1,-1 0 1,1-1 0,11-2-1,6-6-6424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19.4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1 410 11627,'0'0'5675,"8"1"-3209,-1 0-2260,-1-1-1,0 1 1,0-1-1,1-1 1,-1 1-1,0-1 1,1 0-1,-1 0 1,0-1-1,0 0 1,0 0-1,0 0 1,-1-1-1,1 0 1,0 0-1,-1 0 1,0-1 0,0 0-1,5-4 1,-4 1-61,-1 0 1,1-1-1,-1 0 1,-1 0 0,1 0-1,5-16 1,-8 18-110,0 1-1,-1-1 1,1 1 0,-1-1 0,0 1-1,-1-1 1,1 1 0,-1-1 0,0 0-1,0 1 1,-1-1 0,-2-7 0,3 12-38,0 0 0,0 0 1,0 0-1,-1 1 0,1-1 0,0 0 1,-1 0-1,1 1 0,-1-1 1,1 0-1,-1 1 0,1-1 0,-1 0 1,1 1-1,-1-1 0,0 1 1,1-1-1,-1 1 0,0-1 1,0 1-1,1 0 0,-1-1 0,0 1 1,0 0-1,1-1 0,-1 1 1,0 0-1,0 0 0,0 0 0,1 0 1,-1 0-1,0 0 0,0 0 1,0 0-1,0 0 0,1 0 1,-1 1-1,0-1 0,0 0 0,0 0 1,1 1-1,-1-1 0,0 0 1,0 1-1,1-1 0,-1 1 0,0-1 1,0 2-1,-3 1-8,0-1 0,1 1-1,0 0 1,-1 1 0,1-1 0,0 0-1,-4 7 1,-2 6 20,0 0 1,1 1-1,1 0 0,0 0 0,1 1 0,1 0 1,1 0-1,0 0 0,2 0 0,-1 27 0,3-43-5,0 0 0,0 0 0,0 0-1,1 0 1,-1 0 0,1-1 0,0 1-1,-1 0 1,1 0 0,0 0 0,0-1 0,0 1-1,0 0 1,1-1 0,-1 1 0,0-1-1,1 1 1,-1-1 0,1 0 0,-1 1 0,1-1-1,0 0 1,-1 0 0,1 0 0,0 0-1,0-1 1,0 1 0,-1 0 0,1-1 0,0 1-1,0-1 1,0 0 0,0 0 0,0 1-1,0-1 1,3-1 0,2 1 9,0 0 0,1-1 0,-1 0-1,0 0 1,0-1 0,0 0 0,0 0 0,-1 0-1,9-5 1,4-5 42,0-1-1,-1-1 1,-1 0 0,0-2-1,-1 0 1,0-1-1,-2 0 1,0-1-1,-1-1 1,0 0-1,-2-1 1,0 0 0,-2 0-1,0-1 1,-1-1-1,-1 0 1,-1 0-1,-1 0 1,-1 0 0,-1-1-1,0-23 1,-3 44-36,0 0-1,1-1 1,-2 1 0,1-1 0,0 1 0,0 0 0,-1-1 0,0 1 0,1 0-1,-1 0 1,0-1 0,0 1 0,0 0 0,0 0 0,-1 0 0,1 0 0,0 0 0,-1 0-1,1 0 1,-1 1 0,-3-3 0,3 3-22,0 0 1,0 1-1,0-1 0,0 1 0,0 0 0,0-1 1,0 1-1,0 0 0,0 0 0,0 1 1,0-1-1,0 0 0,0 1 0,0-1 1,0 1-1,0-1 0,0 1 0,0 0 1,0 0-1,0 0 0,0 0 0,1 0 0,-1 1 1,0-1-1,1 0 0,-2 3 0,-7 5 7,0 0-1,1 2 0,0-1 1,1 1-1,0 0 0,1 0 1,0 1-1,1 0 0,-8 21 1,11-23 11,-1 0 0,1 0 1,1 0-1,0 1 1,0-1-1,1 1 0,0-1 1,1 1-1,0-1 0,1 1 1,0-1-1,0 1 0,4 11 1,-3-17-40,1-1-1,-1 1 1,1-1 0,-1 0 0,1 1 0,0-1-1,1-1 1,-1 1 0,1 0 0,0-1 0,0 0 0,0 0-1,4 3 1,1-1-688,0 0 0,1 0 0,-1-1 0,1 0 0,15 4 0,19 1-4526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19.7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91 20 16528,'0'0'3438,"-9"2"-2371,5-1-1042,0 1 0,0-1 0,0 1-1,0-1 1,0 1 0,0 1 0,1-1-1,-1 0 1,1 1 0,-1 0 0,1 0-1,0 0 1,0 0 0,0 0 0,1 0 0,-1 1-1,1 0 1,-1-1 0,1 1 0,1 0-1,-1 0 1,0 0 0,1 0 0,-2 8-1,1-5 13,1 0-1,-1-1 1,1 1-1,1 0 0,-1 0 1,1 0-1,0 0 1,1 0-1,1 7 0,-2-13-10,1 0-1,-1 1 0,1-1 0,-1 1 0,1-1 0,0 0 0,-1 1 0,1-1 1,0 0-1,0 0 0,0 0 0,0 0 0,0 0 0,0 0 0,1 0 1,-1 0-1,0 0 0,2 1 0,0-2 12,0 1-1,-1 0 1,1-1 0,0 1 0,-1-1-1,1 0 1,0 0 0,-1 0 0,1 0-1,0-1 1,-1 1 0,1-1 0,4-1-1,0-1-12,0 0-1,0-1 1,0 0-1,0 0 0,-1 0 1,0-1-1,0 0 1,0 0-1,-1-1 1,0 0-1,0 1 0,0-2 1,7-11-1,-6 9 169,-1 0-1,0 0 1,-1 0-1,0-1 1,-1 0-1,0 0 1,0 0-1,-1 0 1,0 0-1,1-11 1,-4 21-181,1 0 0,0-1 1,0 1-1,0 0 0,0 0 1,0 0-1,0 0 0,0-1 1,0 1-1,0 0 0,0 0 1,0 0-1,-1 0 0,1 0 1,0-1-1,0 1 0,0 0 1,0 0-1,0 0 0,0 0 1,-1 0-1,1 0 0,0 0 1,0 0-1,0 0 0,0 0 1,-1-1-1,1 1 0,0 0 1,0 0-1,0 0 0,-1 0 1,1 0-1,0 0 0,0 0 1,0 0-1,0 0 0,-1 0 1,1 1-1,0-1 0,0 0 1,0 0-1,0 0 0,-1 0 1,1 0-1,0 0 0,0 0 1,0 0-1,0 0 0,0 1 1,-1-1-1,1 0 0,0 0 1,0 0-1,0 0 0,0 0 1,0 1-1,0-1 0,0 0 1,0 0-1,0 0 0,0 0 1,-1 1-1,1-1 0,0 0 1,0 0-1,0 0 0,0 0 1,0 1-1,-9 11-20,2 0 112,1 0-1,0 1 0,1 0 1,-3 13-1,6-20-83,1 1 0,-1-1 1,1 0-1,1 0 0,-1 1 0,1-1 0,0 0 1,0 1-1,1-1 0,0 0 0,2 7 1,-3-11-135,1-1 0,0 1 0,0 0 0,0-1 1,0 1-1,1-1 0,-1 0 0,0 1 1,1-1-1,-1 0 0,1 0 0,-1 0 1,1 0-1,-1 0 0,1 0 0,0 0 1,-1-1-1,1 1 0,0-1 0,0 1 1,0-1-1,-1 0 0,1 1 0,0-1 0,0 0 1,0 0-1,0 0 0,0 0 0,-1-1 1,4 0-1,0 0-719,0 1 0,-1-1 0,1-1 0,-1 1 0,1-1 0,-1 0 0,0 0 0,1 0 0,-1-1 0,5-3-1,12-18-6548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20.1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1 10378,'0'0'7559,"-11"1"-5023,4 0-2137,1 0 1,-1 1-1,0-1 1,1 2-1,-1-1 0,-9 5 1,13-5-275,1-1 1,-1 1-1,1 0 0,0 0 1,0 0-1,-1 0 1,1 0-1,0 0 0,1 1 1,-1-1-1,0 1 0,1-1 1,-1 1-1,1-1 1,0 1-1,0 0 0,0 0 1,0 0-1,1 0 1,-1 0-1,1 0 0,-1 4 1,1-5-162,0 0 0,0 0 1,1 0-1,-1 1 0,0-1 1,1 0-1,0 0 0,-1 0 0,1 0 1,0 0-1,0 0 0,0 0 1,0 0-1,1 0 0,-1-1 0,0 1 1,1 0-1,-1-1 0,1 1 1,0-1-1,-1 1 0,1-1 1,0 0-1,0 0 0,0 0 0,0 0 1,0 0-1,0 0 0,0 0 1,0-1-1,0 1 0,4 0 0,9 2-842,1-1 0,0-1-1,27 0 1,-12 0-511,-16-1 579,-9 0 556,0 0 0,0 0 0,0 0 0,0 1 0,0-1-1,0 1 1,0 1 0,0-1 0,-1 1 0,1 0 0,10 6 0,-16-7 440,1-1 1,-1 1 0,0 0-1,0 0 1,1 0-1,-1 0 1,0 0 0,0 0-1,0 0 1,0-1 0,0 1-1,0 0 1,0 0-1,-1 0 1,1 0 0,0 0-1,0 0 1,-1-1-1,1 1 1,0 0 0,-1 0-1,1 0 1,-1-1 0,1 1-1,-1 0 1,1 0-1,-1-1 1,0 1 0,1-1-1,-1 1 1,0 0 0,1-1-1,-1 1 1,0-1-1,0 0 1,0 1 0,1-1-1,-2 1 1,-38 19 1706,35-18-1418,-13 6-163,-1 0 1,0-1-1,-1 0 0,1-2 1,-1-1-1,0 0 0,-26 1 0,46-5-432,-1 0 0,0 0-1,1 0 1,-1 0-1,0 0 1,1 0-1,-1 0 1,1 0-1,-1-1 1,0 1-1,1 0 1,-1 0 0,1 0-1,-1-1 1,1 1-1,-1 0 1,0-1-1,1 1 1,-1-1-1,1 1 1,0 0-1,-1-1 1,1 1 0,-1-1-1,1 1 1,0-1-1,-1 0 1,1 1-1,0-1 1,0 1-1,-1-1 1,1 1-1,0-1 1,0 0-1,0 1 1,0-1 0,0 0-1,0 1 1,0-1-1,0 1 1,0-1-1,0 0 1,0 1-1,0-2 1,13-31-8964,6 5-1758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20.6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1 16207,'0'0'6289,"-3"12"-5003,-2 14-939,1 0-1,1 0 0,2 1 0,0-1 1,2 0-1,4 28 0,13 120 1822,-17-194-2075,-2 0 1,0 1 0,-1-1-1,0 1 1,-2-1 0,0 1-1,-2 0 1,0 1-1,-1-1 1,-14-26 0,7 31-223,12 27-9,14 30 90,-8-38 53,0 0 0,0 0 0,1 0 0,0-1-1,0 0 1,0 0 0,0 0 0,1-1 0,-1 1 0,1-1 0,0-1 0,0 1 0,0-1 0,0 0 0,1 0 0,-1-1 0,0 0 0,1 0-1,-1 0 1,1-1 0,-1 0 0,1 0 0,-1-1 0,1 0 0,7-2 0,-12 2 1,1 0 1,-1-1-1,1 0 0,-1 0 0,0 0 1,0 0-1,0 0 0,0 0 1,0 0-1,0-1 0,-1 1 1,1-1-1,-1 1 0,0-1 0,1 0 1,-1 1-1,0-4 0,7-25 30,-14 63 167,2-20-40,1 1-1,1 0 1,0 0-1,0 1 1,2-1-1,0 0 1,0 0 0,4 21-1,-4-32-184,1-1 1,0 1-1,0 0 0,0-1 1,0 1-1,0-1 0,0 1 1,0-1-1,0 0 0,0 1 1,1-1-1,-1 0 0,1 0 1,-1 0-1,1 0 0,-1 0 1,1 0-1,-1-1 0,1 1 1,0 0-1,0-1 0,-1 1 1,1-1-1,0 0 1,0 1-1,-1-1 0,4 0 1,-2 0-408,0 0 1,-1 0 0,1 0 0,-1-1 0,1 1 0,0 0 0,-1-1 0,1 0 0,-1 0 0,0 0 0,1 0 0,-1 0 0,0 0 0,1 0 0,-1-1 0,0 1 0,0-1 0,3-3 0,9-18-7254,-3-6-6929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20.9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16848,'0'0'5221,"51"52"-6695,-33-44-2369,-2 4-4005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15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8680,'0'0'7068,"1"10"-6635,26 148 2567,13 310 0,-40-466-2875,0 0 1,0 0-1,0 0 0,0 0 0,0 0 1,-1 0-1,1 0 0,-1 0 0,1 0 1,-1-1-1,0 1 0,1 0 0,-1 0 1,0-1-1,-2 3 0,-4-7 1510,2-18-875,2-20-819,1 1 1,2 0-1,2-1 1,7-40-1,-4 54-141,1 0 0,0 1 0,2-1 0,1 1 0,2 1 0,25-46 1,-33 66 165,0 0 1,0 1 0,0-1-1,1 1 1,0 0 0,0 0 0,0 0-1,0 1 1,1-1 0,0 1 0,-1 0-1,1 0 1,0 1 0,0 0 0,1 0-1,-1 0 1,0 0 0,1 1 0,-1 0-1,1 0 1,-1 0 0,1 1 0,0-1-1,-1 2 1,11 0 0,-15-1 28,1 0 0,-1 1 0,1-1 0,-1 1 0,1-1 0,-1 1 0,1 0 0,-1-1 0,1 1 0,-1 0-1,0 0 1,1 0 0,-1 0 0,0 0 0,0 0 0,0 1 0,0-1 0,0 0 0,0 0 0,0 1 0,0-1 0,0 1 0,-1-1 0,1 1 0,-1-1 0,1 1 0,-1-1 0,1 1 0,-1-1 0,0 1 0,0 0 0,0-1 0,0 1 0,0-1 0,0 1 0,0 0 0,-1 2 0,0 1 25,0 1 0,0 0 0,-1 0 1,0-1-1,0 1 0,0-1 0,-1 1 0,1-1 0,-5 6 0,-4 3 126,-1-1 0,0 0-1,-1 0 1,0-1-1,-1-1 1,0 0-1,-1-1 1,0-1-1,0 0 1,-1-1 0,0-1-1,-1 0 1,0-1-1,-27 5 1,44-10-209,0-1 0,-1 0 0,1 0 0,0 0 0,0 0 0,-1 0 0,1 1 0,0-1 0,-1 0 0,1 0 0,0 0 0,-1 0 0,1 0 0,0 0 0,-1 0 0,1 0 1,0 0-1,-1 0 0,1 0 0,0 0 0,0 0 0,-1-1 0,1 1 0,0 0 0,-1 0 0,1 0 0,0 0 0,0 0 0,-1-1 0,1 1 0,0 0 0,0 0 0,-1 0 0,1-1 0,0 1 0,0 0 0,0 0 0,0-1 0,-1 1 0,1 0 0,0-1 1,0 1-1,0 0 0,0-1 0,0 1 0,10-15-2594,25-12-1874,-1 8 78,6-2-1622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21.3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110 14 9449,'0'0'11339,"-10"0"-8328,4 1-2632,0-1 0,-1 1 1,1 0-1,0 1 0,-1-1 1,1 1-1,-9 5 0,12-6-304,1 1-1,-1-1 0,1 1 0,-1 0 0,1 0 0,0 0 0,0 0 1,0 0-1,0 0 0,0 0 0,0 1 0,0-1 0,1 1 1,-1 0-1,1-1 0,0 1 0,0 0 0,0 0 0,0 0 1,1 0-1,-1 0 0,0 3 0,0-2-120,1-1 0,0 1 0,-1-1 1,1 1-1,0-1 0,0 1 0,1-1 0,-1 1 0,1-1 0,0 0 0,0 1 1,0-1-1,0 0 0,1 1 0,-1-1 0,1 0 0,0 0 0,3 4 1,-2-5-60,0 0 1,0 0-1,0 0 1,1-1-1,-1 1 1,1-1-1,-1 0 1,1 0-1,-1-1 1,1 1 0,-1-1-1,1 1 1,0-1-1,-1 0 1,1-1-1,0 1 1,-1 0-1,6-2 1,45-15-7151,-30 4 999</inkml:trace>
  <inkml:trace contextRef="#ctx0" brushRef="#br0" timeOffset="1">196 1 6951,'0'0'17808,"-9"48"-17455,13-32-225,5 2-64,-2-3 0,7-2-833,-1-4-960,0-4-1154,1-5-1505,-5 0-1794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21.9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0 14414,'0'0'5397,"-2"11"-3716,-3 46-863,2 0 1,2 1-1,14 104 0,2-113-797,-15-48 1,0 0-1,0 0 1,0-1 0,1 1 0,-1 0-1,0 0 1,1-1 0,-1 1-1,0 0 1,1-1 0,-1 1-1,1 0 1,-1-1 0,1 1 0,-1-1-1,1 1 1,0-1 0,-1 1-1,1-1 1,0 1 0,-1-1 0,1 1-1,0-1 1,-1 0 0,1 0-1,0 1 1,0-1 0,0 0 0,-1 0-1,1 0 1,0 0 0,0 0-1,-1 0 1,1 0 0,0 0 0,0 0-1,0 0 1,-1 0 0,1 0-1,0-1 1,0 1 0,-1 0 0,1-1-1,0 1 1,-1 0 0,1-1-1,0 1 1,-1-1 0,1 1 0,0-1-1,-1 1 1,1-1 0,-1 0-1,1 1 1,-1-1 0,1 0 0,-1 1-1,0-1 1,1-1 0,5-9 82,-1 1 1,-1-2-1,0 1 1,0 0-1,-1-1 1,0 0-1,-1 0 1,-1 0-1,0 0 0,0 0 1,-1 0-1,-1 0 1,-2-17-1,3 29-96,0-1-1,0 1 1,0 0-1,0-1 0,0 1 1,0 0-1,0 0 0,0-1 1,0 1-1,0 0 0,0-1 1,0 1-1,0 0 1,-1-1-1,1 1 0,0 0 1,0 0-1,0-1 0,0 1 1,0 0-1,-1 0 1,1-1-1,0 1 0,0 0 1,-1 0-1,1 0 0,0 0 1,0-1-1,-1 1 0,1 0 1,0 0-1,0 0 1,-1 0-1,1 0 0,0 0 1,0-1-1,-1 1 0,1 0 1,0 0-1,-1 0 1,1 0-1,0 0 0,-1 0 1,1 0-1,0 0 0,0 0 1,-1 1-1,1-1 0,0 0 1,-1 0-1,1 0 1,0 0-1,0 0 0,-1 0 1,1 1-1,0-1 0,0 0 1,-1 0-1,1 0 1,0 1-1,0-1 0,0 0 1,-1 0-1,1 1 0,-9 17-32,8-9 74,1 0-1,0 1 0,0-1 1,1 0-1,4 18 0,-5-25-41,0-1 0,1 1 1,-1-1-1,0 1 0,1-1 0,-1 0 0,1 1 0,0-1 0,-1 0 0,1 1 0,0-1 0,0 0 0,0 0 0,0 0 0,0 1 1,0-1-1,0 0 0,0-1 0,0 1 0,1 0 0,-1 0 0,0 0 0,1-1 0,-1 1 0,0 0 0,1-1 0,-1 0 1,1 1-1,-1-1 0,1 0 0,-1 0 0,1 1 0,-1-1 0,1 0 0,-1-1 0,1 1 0,-1 0 0,1 0 0,-1-1 0,0 1 1,1 0-1,-1-1 0,1 0 0,-1 1 0,0-1 0,1 0 0,0-1 0,1 0-10,0 0 1,-1-1-1,1 1 1,-1-1-1,0 0 0,0 1 1,0-1-1,0 0 1,-1 0-1,1 0 0,-1-1 1,0 1-1,0 0 0,0 0 1,0-1-1,0 1 1,0-7-1,3-63-236,-4 68 237,-2-17-105,-3 28-96,-1 35 203,6-35 43,0 0 0,0 0-1,1 0 1,0 0 0,0-1 0,0 1-1,1 0 1,-1-1 0,6 11 0,-6-15-105,0 1 1,0 0 0,1-1-1,-1 1 1,1-1-1,-1 0 1,1 1 0,-1-1-1,1 0 1,0 0-1,0 0 1,0 0-1,0 0 1,-1 0 0,1-1-1,0 1 1,0-1-1,0 1 1,1-1 0,-1 0-1,0 0 1,0 0-1,0 0 1,0 0 0,0 0-1,0 0 1,0-1-1,0 1 1,0-1 0,0 1-1,3-3 1,17-8-2133,-7 5 1122,-14 7 1104,-1 0 1,1 0-1,-1 0 1,1 0-1,-1 0 1,1-1-1,-1 1 1,1 0-1,-1 0 1,0 0-1,0 0 1,1 0-1,-1 0 1,0 1-1,0-1 1,0 0-1,0 0 1,0 0-1,0 0 0,-1 1 1,1 60 1271,-1 26-66,12 94 0,-10-174-1330,0 0 1,-1-1-1,0 1 1,0 0-1,-1 0 1,-1 9 0,1-15 160,1-1 0,0 1 0,-1-1 0,1 1 1,-1 0-1,0-1 0,1 1 0,-1-1 1,0 0-1,0 1 0,0-1 0,0 1 1,0-1-1,0 0 0,0 0 0,-1 0 0,1 0 1,0 0-1,-1 0 0,1 0 0,-1 0 1,1 0-1,-1-1 0,1 1 0,-1-1 0,1 1 1,-1-1-1,0 1 0,1-1 0,-1 0 1,0 0-1,1 0 0,-1 0 0,-2 0 1,2-1-42,0 0 0,0 0 0,0 0 0,0 0 0,0 0 0,0-1 0,0 1 0,0 0 1,1-1-1,-1 1 0,1-1 0,-1 0 0,1 0 0,0 0 0,-1 1 0,1-1 0,0 0 1,0 0-1,0 0 0,1-1 0,-1 1 0,0 0 0,0-4 0,-9-52-41,10 58 14,-2-14-4,1 1 1,1 0 0,0 0 0,1-1 0,0 1 0,3-15 0,-1 20-201,-1 0 1,1 0-1,1 0 1,0 0-1,0 1 1,0-1-1,1 1 1,0 0-1,0 1 1,10-10-1,19-21-6785,-20 21-1046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22.3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14478,'0'0'7943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28.2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9 115 11627,'0'0'184,"-1"0"1,1 0-1,0 0 0,-1 0 1,1 0-1,0 0 0,-1 0 1,1 0-1,0 0 0,-1 0 1,1-1-1,0 1 0,0 0 1,-1 0-1,1 0 0,0 0 1,-1 0-1,1-1 0,0 1 1,0 0-1,0 0 0,-1-1 1,1 1-1,0 0 0,0 0 1,0-1-1,-1 1 0,1 0 1,0 0-1,0-1 0,0 1 1,0 0-1,0-1 0,0 1 1,0 0-1,0-1 0,0 1 1,0 0-1,0-1 0,5-18 2133,15-14-1357,-16 28-901,0 1 1,0-1-1,0 1 0,1 0 1,-1 0-1,1 0 1,0 1-1,0 0 0,0 0 1,1 0-1,-1 0 0,1 1 1,0 0-1,-1 0 0,1 1 1,7-2-1,-12 4-59,-1-1 1,1 0-1,-1 0 0,0 0 0,1 0 1,-1 0-1,1 0 0,-1 1 1,1-1-1,-1 0 0,0 0 1,1 1-1,-1-1 0,0 0 0,1 1 1,-1-1-1,0 0 0,1 1 1,-1-1-1,0 0 0,0 1 0,1-1 1,-1 1-1,0-1 0,0 1 1,0-1-1,0 0 0,0 1 0,1-1 1,-1 1-1,0 0 0,0 23 72,-10 24 93,-12 10-77,15-43-89,1 0 0,0 0 0,2 1-1,-1 0 1,2 0 0,-3 25 0,6-40 2,0-1 1,0 1-1,0-1 0,0 1 1,0-1-1,0 1 1,0-1-1,0 0 1,1 1-1,-1-1 1,0 1-1,0-1 0,0 1 1,0-1-1,1 0 1,-1 1-1,0-1 1,0 1-1,1-1 1,-1 0-1,0 1 1,1-1-1,-1 0 0,0 1 1,1-1-1,-1 0 1,0 0-1,1 1 1,-1-1-1,1 0 1,-1 0-1,1 0 0,-1 0 1,0 1-1,1-1 1,-1 0-1,2 0 1,21-6 142,19-21 89,-23 10-198,-2-1 0,22-26 0,-34 37 15,1-1 0,-1 0 0,0 0 0,-1 0-1,0 0 1,0 0 0,0-1 0,-1 0 0,2-14-1,-10 54 726,2-18-583,1-1 0,0 0 0,1 0 0,1 1 0,1 20-1,-1-30-163,1-1 0,-1 1 0,1-1-1,0 1 1,0-1 0,0 1-1,0-1 1,0 1 0,0-1-1,1 0 1,-1 0 0,1 0-1,0 0 1,-1 0 0,1 0 0,0 0-1,0 0 1,0-1 0,0 1-1,1-1 1,-1 0 0,0 1-1,1-1 1,-1 0 0,1 0-1,-1-1 1,1 1 0,-1 0 0,1-1-1,-1 0 1,1 1 0,5-2-1,-2 2 33,0-2-1,0 1 0,-1-1 0,1 0 1,0 0-1,0 0 0,-1-1 0,1 0 1,-1 0-1,1-1 0,-1 1 0,0-1 1,0 0-1,0 0 0,0-1 0,-1 0 1,1 0-1,-1 0 0,0 0 0,6-8 1,-5 4 18,0 0 1,0 0 0,-1 0 0,0 0 0,0-1 0,-1 1-1,0-1 1,0 0 0,-1 0 0,0 0 0,-1 0-1,1-16 1,-2 25-71,0-1 0,0 1-1,0-1 1,0 1 0,0-1 0,0 1 0,-1 0-1,1-1 1,0 1 0,0-1 0,0 1 0,0 0-1,0-1 1,-1 1 0,1-1 0,0 1-1,0 0 1,-1-1 0,1 1 0,0 0 0,0-1-1,-1 1 1,1 0 0,0 0 0,-1-1-1,1 1 1,-1 0 0,1 0 0,0-1 0,-1 1-1,1 0 1,-1 0 0,1 0 0,0 0-1,-1 0 1,1 0 0,-1 0 0,1 0 0,-1 0-1,1 0 1,0 0 0,-1 0 0,1 0-1,-1 0 1,1 0 0,-1 0 0,1 0 0,0 0-1,-1 1 1,1-1 0,0 0 0,-1 0-1,1 1 1,-1-1 0,1 0 0,0 0 0,-1 1-1,1-1 1,0 0 0,0 1 0,-1-1-1,1 0 1,0 1 0,-23 21-52,21-19 42,1 0 1,-1 0 0,1 0-1,-1 0 1,1 0-1,0 0 1,0 0 0,1 0-1,-1 1 1,0 5-1,1-8 5,1 0-1,-1 0 0,1 0 1,-1 0-1,1 0 0,0 0 1,-1 0-1,1 0 0,0 0 1,0-1-1,-1 1 0,1 0 1,0-1-1,0 1 0,0 0 1,0-1-1,0 1 1,0-1-1,0 1 0,0-1 1,0 0-1,0 1 0,0-1 1,1 0-1,-1 0 0,0 0 1,0 0-1,0 0 0,0 0 1,0 0-1,0 0 0,0 0 1,2-1-1,3 0 11,0 0-1,0-1 1,0 0-1,-1 0 1,1 0 0,0-1-1,-1 0 1,0 0-1,1 0 1,-1-1 0,-1 0-1,1 1 1,0-2-1,-1 1 1,0-1 0,0 1-1,0-1 1,-1 0-1,1 0 1,-1-1 0,0 1-1,-1-1 1,0 0-1,3-8 1,-24 73-92,14-48 34,1 0 0,0 0 0,0 1-1,2-1 1,-1 1 0,-1 18 0,4-29-84,1-1 1,-1 1-1,0-1 1,0 1-1,0-1 1,0 1-1,1-1 1,-1 1-1,0-1 1,1 1-1,-1-1 1,0 1-1,1-1 1,-1 1-1,0-1 1,1 1-1,-1-1 1,1 0-1,-1 1 1,1-1-1,-1 0 1,1 0-1,-1 1 1,1-1-1,-1 0 1,1 0-1,0 0 1,-1 1-1,1-1 1,-1 0-1,1 0 1,-1 0-1,1 0 1,0 0-1,-1 0 1,1 0-1,23-6-10250,-13-4 412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29.1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1 7559,'0'0'17152,"0"12"-16623,-3 26-141,-9 47 0,4-40-181,-3 70 0,12-119-153,0-1-1,0 0 0,1 0 1,0 1-1,0-1 0,0 1 0,0-1 1,1 1-1,2-4 0,10-17 146,-3-10-183,-10 26-8,1 0 0,0 0 0,1 0 0,0 1 0,10-17 0,-11 24-18,0-1 0,0 1 1,0 0-1,0 0 0,0 0 1,0 0-1,1 1 0,-1-1 1,0 1-1,0 0 0,1 0 0,-1 0 1,0 0-1,0 1 0,1-1 1,-1 1-1,0 0 0,3 1 1,19 1 65,-18-3-48,0 0 0,-1-1-1,1 0 1,0-1 0,-1 1 0,1-1 0,-1 0 0,0-1 0,1 1 0,-1-1 0,7-5 0,-9 5-1,-1 1 0,0 0 0,0-1 0,0 0 0,-1 1 0,1-1 0,-1 0 0,1-1 1,-1 1-1,0 0 0,0-1 0,0 1 0,-1-1 0,1 1 0,-1-1 0,0 0 0,0 0 0,0 0 0,0 1 0,-1-1 0,0-4 1,0 7-9,0 1 1,0-1-1,0 1 1,0-1-1,0 1 1,0-1-1,-1 1 1,1 0-1,0-1 1,0 1-1,-1-1 1,1 1-1,0 0 1,-1-1-1,1 1 1,0 0-1,-1-1 1,1 1-1,0 0 1,-1-1-1,1 1 1,-1 0-1,1 0 1,-1 0-1,1-1 1,0 1-1,-1 0 1,1 0-1,-1 0 1,1 0 0,-1 0-1,1 0 1,-1 0-1,1 0 1,-1 0-1,1 0 1,-1 0-1,1 0 1,-1 0-1,1 1 1,-1-1-1,1 0 1,0 0-1,-1 0 1,1 1-1,-1-1 1,1 0-1,-1 1 1,-25 13-126,16-5 149,0 0 0,0 1-1,1 0 1,1 0 0,0 1 0,0 0 0,1 1-1,0 0 1,1 0 0,0 0 0,1 1-1,1 0 1,0 0 0,-4 22 0,8-34-21,0 1 0,0-1 0,0 0 0,1 0 0,-1 1 1,0-1-1,0 0 0,1 0 0,-1 1 0,1-1 0,-1 0 0,1 0 1,0 0-1,-1 0 0,1 0 0,0 0 0,0 0 0,0 0 0,-1 0 0,1 0 1,0 0-1,0 0 0,1-1 0,-1 1 0,0 0 0,0-1 0,0 1 1,0-1-1,0 1 0,1-1 0,0 1 0,53 8-580,-14-2-914,-39-6 1456,0-1 1,0 1 0,0 0-1,0 0 1,0-1 0,0 1-1,-1 1 1,1-1-1,0 0 1,0 0 0,-1 1-1,1-1 1,-1 1-1,1-1 1,-1 1 0,0-1-1,1 1 1,-1 0 0,0 0-1,0 0 1,0 0-1,0 0 1,-1 0 0,1 0-1,-1 0 1,1 0-1,-1 0 1,1 0 0,-1 0-1,0 0 1,0 0-1,0 0 1,0 1 0,-2 3-1,2-6 10,0 1 0,0-1-1,0 1 1,-1-1 0,1 0-1,0 1 1,-1-1 0,1 1 0,0-1-1,-1 1 1,1-1 0,-1 0-1,1 1 1,0-1 0,-1 0-1,1 0 1,-1 1 0,1-1-1,-1 0 1,1 0 0,-1 0-1,1 1 1,-1-1 0,1 0 0,-1 0-1,1 0 1,-1 0 0,1 0-1,-1 0 1,0 0 0,1 0-1,-1 0 1,1-1 0,-1 1-1,1 0 1,-1 0 0,1 0-1,-1 0 1,1-1 0,-1 1 0,1 0-1,-1-1 1,-19-14-4197,2-4-1334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29.4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 16111,'0'0'8104,"50"-16"-13870,-35 16-2690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29.9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7 14638,'0'0'12657,"-4"11"-12475,-4 20 1,1-1 1,1 2 0,1-1 0,2 0 0,1 1-1,3 38 1,-1-69-174,0-1-1,0 1 0,0 0 1,0-1-1,0 1 0,0 0 1,0-1-1,0 1 1,0 0-1,0-1 0,0 1 1,0 0-1,1-1 0,-1 1 1,0-1-1,0 1 1,1 0-1,-1-1 0,0 1 1,1-1-1,-1 1 1,0-1-1,1 1 0,-1-1 1,1 1-1,-1-1 0,1 1 1,-1-1-1,1 0 1,0 1-1,-1-1 0,1 0 1,-1 1-1,1-1 0,0 0 1,-1 0-1,1 0 1,0 1-1,-1-1 0,1 0 1,0 0-1,-1 0 0,1 0 1,0 0-1,-1 0 1,1-1-1,0 1 0,-1 0 1,1 0-1,0-1 0,2 0 50,-1 0 0,0-1 0,0 0 0,0 1 0,-1-1 0,1 0 0,0 0 0,-1 0 0,1 0 0,-1 0-1,2-4 1,3-12-26,-1 0 0,0 0 0,-2 0 0,0-1 0,-1 1-1,-1-1 1,-2-26 0,1 34-34,-2-4-80,-3 21-106,4-3 172,1 0 1,-1 0-1,1 0 0,-1-1 0,1 1 0,0 0 0,0 0 0,0 0 0,1 5 1,1-4 15,0-1 0,0 1 0,0-1 1,1 0-1,-1 1 0,1-1 0,0 0 1,0-1-1,0 1 0,0 0 0,0-1 1,1 0-1,-1 1 0,1-2 0,0 1 1,-1 0-1,1-1 0,0 1 0,0-1 1,0 0-1,0 0 0,0-1 0,6 1 1,-4 0 5,1 0 0,0-1-1,-1 0 1,1 0 0,-1 0 0,1-1 0,-1 0 0,1 0 0,-1 0 0,0-1-1,0 0 1,1 0 0,-1-1 0,6-3 0,-6 1 1,0-1 0,0 1 0,0-1-1,-1 0 1,1 0 0,-2-1 0,1 1 0,-1-1 0,0 0 0,0 0 0,-1-1-1,0 1 1,0-1 0,-1 0 0,1 1 0,-2-1 0,1 0 0,-1-10-1,-1 17-7,0 1-1,0 0 0,0 0 0,0-1 1,0 1-1,-1 0 0,1 0 0,0-1 1,0 1-1,0 0 0,-1 0 0,1 0 1,0-1-1,0 1 0,0 0 0,-1 0 1,1 0-1,0 0 0,0-1 0,-1 1 1,1 0-1,0 0 0,-1 0 0,1 0 1,0 0-1,0 0 0,-1 0 0,1 0 1,0 0-1,-1 0 0,1 0 0,0 0 1,0 0-1,-1 0 0,1 0 0,0 0 1,-1 0-1,1 1 0,0-1 0,0 0 1,-1 0-1,1 0 0,0 0 0,0 0 1,-1 1-1,-14 7-50,8-1 60,0 1 1,0-1-1,1 1 0,0 1 0,1-1 1,0 1-1,0 0 0,1 1 0,0-1 1,1 1-1,0-1 0,0 1 1,1 0-1,0 0 0,1 0 0,0 0 1,1 1-1,1 17 0,-1-26-85,0 0 0,1 0 0,-1 0 0,1 0 0,0-1 0,-1 1 0,1 0 0,0 0 0,0-1 0,0 1 0,0 0 0,0-1 0,0 1 0,1-1 0,-1 0 0,1 1 0,-1-1 0,1 0 0,-1 0 0,1 0 0,-1 0 0,1 0 0,0 0 0,0 0 0,-1-1 0,4 2 0,24 2-3814,-1-8-3327,1-5-4986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30.3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1 14670,'0'0'10650,"-8"-1"-9337,-27 1-565,34 1-741,1-1 1,-1 0 0,0 0 0,0 0 0,1 1 0,-1-1 0,0 0 0,0 1 0,1-1 0,-1 0 0,0 1-1,1-1 1,-1 1 0,1-1 0,-1 1 0,0-1 0,1 1 0,-1 0 0,1-1 0,0 1 0,-1 0 0,1-1-1,0 1 1,-1 0 0,1 0 0,0-1 0,-1 1 0,1 0 0,0 0 0,0-1 0,0 1 0,0 0-1,0 0 1,0 0 0,0-1 0,0 1 0,0 0 0,0 0 0,1 0 0,-1-1 0,0 1 0,0 0 0,1 1-1,0 0-22,0 1-1,0-1 1,0 1-1,0-1 0,0 0 1,1 1-1,-1-1 0,1 0 1,-1 0-1,1 0 0,2 2 1,4 0-36,1 0 1,0-1-1,0 0 1,1 0-1,-1-1 1,11 1-1,-11-2 10,0 1 0,0 0 0,0 0 0,-1 1 0,1 0 0,10 6 0,-18-9 56,0 1-1,0-1 1,0 1 0,0-1-1,0 1 1,0-1-1,-1 1 1,1 0 0,0-1-1,0 1 1,-1 0-1,1 0 1,0-1 0,-1 1-1,1 0 1,-1 0-1,1 0 1,-1 0 0,1 0-1,-1 0 1,0 0-1,0 0 1,1 0 0,-1 0-1,0 0 1,0 0 0,0 0-1,0 0 1,0 0-1,0 1 1,-1 1 44,0-1 0,-1 0 0,1 0 0,0 1 0,-1-1 0,1 0 0,-1-1 0,0 1 0,0 0 0,1 0 0,-1-1 0,-3 2 0,-6 5 121,-1-1 1,-1 0 0,-17 7 0,26-12-712,-35 11 1134,26-10-4042,0-2-5125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31.2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18 3491,'0'0'17553,"-1"11"-16640,1 187 2655,2-72-3106,0-117 382,3-20-309,3-23 24,-3-8-332,15-90-8,-17 120-259,0 0 1,1 1-1,0-1 1,1 1-1,0 0 1,1 0 0,0 0-1,10-13 1,-14 22 8,0-1 1,0 1 0,0 0-1,0 0 1,0 0 0,1 1-1,-1-1 1,0 0 0,1 1-1,0 0 1,-1-1 0,1 1-1,0 0 1,0 0 0,-1 1-1,1-1 1,0 1-1,0-1 1,0 1 0,0 0-1,0 0 1,0 0 0,0 0-1,0 1 1,0-1 0,-1 1-1,1 0 1,0-1 0,0 2-1,0-1 1,-1 0 0,1 0-1,-1 1 1,4 1 0,-2 0-19,0 0 1,-1 0 0,1 0-1,0 1 1,-1-1 0,0 1-1,0 0 1,0 0 0,0 0-1,-1 0 1,1 0 0,-1 1-1,0-1 1,0 1 0,-1-1 0,1 1-1,-1 0 1,0-1 0,0 9-1,-1-9 108,-1 0 0,1 0 0,-1 0 0,0 1 0,0-1-1,-1 0 1,1 0 0,-1-1 0,0 1 0,0 0 0,0 0 0,-1-1 0,1 0-1,-1 1 1,0-1 0,0 0 0,0 0 0,0 0 0,0-1 0,-1 1-1,1-1 1,-1 0 0,1 0 0,-1 0 0,0 0 0,0-1 0,0 1 0,0-1-1,0 0 1,-1 0 0,1-1 0,0 1 0,0-1 0,0 0 0,-1 0-1,-4-1 1,8 0-137,-1 0 0,0 0 0,1 0-1,0 0 1,-1 0 0,1 0-1,0 0 1,-1-1 0,1 1 0,0-1-1,0 1 1,0-1 0,0 1 0,0-1-1,0 1 1,1-1 0,-1 0 0,1 1-1,-1-1 1,1 0 0,-1 0-1,1 1 1,0-1 0,0-2 0,0-45-8936,5 29 1524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31.6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86 15919,'0'0'5157,"7"0"-3048,4 0-1917,-1 0 1,1-1 0,-1 0 0,1-1 0,-1 0 0,0-1 0,0 0-1,0-1 1,0 0 0,0 0 0,-1-1 0,0 0 0,0-1-1,0 0 1,12-11 0,-21 17-184,1-1 0,-1 1-1,1 0 1,-1-1 0,0 1 0,1 0-1,-1-1 1,1 1 0,-1 0 0,0-1-1,0 1 1,1-1 0,-1 1 0,0-1-1,0 1 1,0-1 0,1 1 0,-1-1-1,0 1 1,0-1 0,0 1 0,0-1-1,0 1 1,0-1 0,0 1 0,0-1-1,0 1 1,0-1 0,0 1 0,-1-1-1,1 1 1,0-1 0,0 1-1,0-1 1,-1 1 0,1-1 0,0 1-1,0-1 1,-1 1 0,1 0 0,0-1-1,-1 1 1,1 0 0,-1-1 0,1 1-1,0 0 1,-1-1 0,1 1 0,-1 0-1,1 0 1,-1-1 0,1 1 0,-1 0-1,1 0 1,-1 0 0,1 0 0,-1 0-1,1 0 1,-1 0 0,1 0 0,-1 0-1,1 0 1,-1 0 0,1 0 0,-2 0-1,-36 3 93,27 2-60,1 0 1,1 1-1,-1 0 0,1 1 1,0 0-1,0 0 0,1 1 1,0 0-1,0 0 0,1 1 0,0 0 1,1 0-1,0 1 0,0 0 1,1 0-1,1 0 0,-1 1 1,-2 12-1,6-22-38,1 1-1,-1 0 1,1-1 0,0 1-1,0 0 1,0 0 0,0-1 0,0 1-1,0 0 1,0 0 0,0 0-1,1-1 1,-1 1 0,1 0 0,-1-1-1,1 1 1,0 0 0,-1-1-1,1 1 1,0-1 0,0 1 0,0-1-1,1 0 1,-1 1 0,0-1-1,0 0 1,1 0 0,-1 0-1,0 0 1,1 0 0,2 2 0,2-2-93,1 1 1,-1-1-1,1 0 1,0 0-1,-1-1 1,1 0 0,7-1-1,-4 1-173,59-9-3497,-2-14-4251,-27 4 917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16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65 15599,'0'0'4628,"-3"10"-3587,-1 5-699,-17 62 1418,19-70-1679,1 0 0,0-1 0,0 1-1,1 0 1,0 0 0,0 0-1,0 0 1,1 0 0,2 9 0,-3-16-76,1 1 1,-1 0 0,0 0-1,1 0 1,-1-1-1,1 1 1,0 0 0,-1-1-1,1 1 1,-1 0 0,1-1-1,0 1 1,0-1 0,-1 1-1,1-1 1,0 1 0,0-1-1,0 1 1,-1-1 0,1 0-1,0 1 1,0-1 0,0 0-1,0 0 1,0 0 0,0 0-1,0 0 1,-1 0 0,1 0-1,0 0 1,0 0-1,0 0 1,0 0 0,0-1-1,0 1 1,0 0 0,-1-1-1,1 1 1,0-1 0,0 1-1,0-1 1,-1 1 0,1-1-1,0 1 1,-1-1 0,2 0-1,2-2 44,0 0 0,-1 0 0,1 0 0,0-1 0,-1 1-1,0-1 1,4-5 0,-1-6 11,0 0 0,-1 0-1,-1 0 1,-1 0 0,0-1-1,-1 1 1,0-1 0,-1 0-1,-1 0 1,-3-23 0,3 40-63,-1 1 0,1-1 1,-1 0-1,1 1 0,0-1 0,0 0 1,0 1-1,0-1 0,0 0 0,0 1 1,0-1-1,0 1 0,0-1 1,1 0-1,-1 1 0,0-1 0,1 0 1,-1 0-1,1 1 0,0-1 0,-1 0 1,1 0-1,0 0 0,0 0 0,0 0 1,0 0-1,0 0 0,0 0 0,0 0 1,0 0-1,0 0 0,0 0 1,0-1-1,0 1 0,1-1 0,-1 1 1,0-1-1,1 1 0,-1-1 0,3 1 1,6 0 36,0 0 1,1 0-1,-1-1 0,0 0 1,1-1-1,-1 0 1,0-1-1,0 0 1,0-1-1,0 0 0,0 0 1,0-1-1,-1 0 1,0-1-1,0 0 1,0-1-1,0 1 0,-1-2 1,14-13-1,-21 20-38,-1 0-1,0 0 0,0 0 1,0 0-1,0 0 0,0-1 1,0 1-1,1 0 0,-1 0 1,0 0-1,0 0 0,0 0 1,0 0-1,1 0 0,-1 0 1,0 0-1,0-1 0,0 1 1,0 0-1,1 0 0,-1 0 1,0 0-1,0 0 0,0 0 1,1 0-1,-1 0 1,0 0-1,0 0 0,0 0 1,1 1-1,-1-1 0,0 0 1,0 0-1,0 0 0,0 0 1,1 0-1,-1 0 0,0 0 1,0 0-1,0 1 0,0-1 1,0 0-1,1 0 0,-1 0 1,0 0-1,0 0 0,0 1 1,0-1-1,0 0 0,0 0 1,4 17 19,-3 29 334,-2-37-262,1-3-48,0 1 0,0 0 0,1-1 0,0 1 0,0-1 0,1 1 0,-1-1-1,4 7 1,-4-11-112,0 0-1,0-1 1,0 1-1,0-1 1,1 1-1,-1-1 1,0 1-1,1-1 1,-1 0-1,1 0 1,0 0-1,-1 0 1,1 0-1,0 0 1,0 0-1,0 0 1,-1-1-1,1 1 1,0-1-1,0 1 1,0-1-1,0 0 1,0 0-1,0 1 1,0-2-1,0 1 1,0 0-1,0 0 1,0-1-1,0 1 0,2-2 1,-2 2-244,-1-1 0,1 1 1,-1-1-1,1 0 0,-1 1 0,0-1 0,0 0 1,1 0-1,-1 0 0,0 0 0,0 0 0,0 0 1,0-1-1,0 1 0,0 0 0,0 0 0,-1-1 1,1 1-1,0 0 0,-1-1 0,1 1 0,-1-1 1,1 1-1,-1-1 0,0 1 0,1-1 0,-1 1 1,0-1-1,0 0 0,0 1 0,-1-4 0,1-20-6393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32.0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106 0 14478,'0'0'7303,"-8"1"-6214,4-1-1048,-1 1 1,1-1 0,0 1-1,0 0 1,0 0-1,-1 1 1,1-1 0,0 1-1,0 0 1,1 0 0,-1 0-1,0 0 1,1 1 0,-1 0-1,1 0 1,0 0 0,0 0-1,0 0 1,0 0-1,1 1 1,-1-1 0,1 1-1,0 0 1,0 0 0,0 0-1,1 0 1,-1 0 0,1 0-1,-1 5 1,1-7-79,1 1 0,-1-1-1,1 1 1,-1-1 0,1 1 0,0 0 0,0-1 0,0 1 0,0-1 0,0 1 0,1 0-1,-1-1 1,1 1 0,0-1 0,0 1 0,0-1 0,0 0 0,0 1 0,0-1 0,3 4-1,-1-4-74,0-1-1,0 1 0,0-1 1,0 0-1,0 0 0,0 0 1,0 0-1,0 0 0,0-1 0,1 0 1,-1 1-1,0-1 0,0 0 1,0 0-1,1-1 0,-1 1 1,4-2-1,0 1-818,0-1 1,0 0-1,0 0 1,0 0-1,-1-1 1,1 0-1,-1 0 1,0-1 0,6-4-1,23-20-6751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32.3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189 46 8040,'0'-8'4089,"0"-24"400,0 33-4384,-1-1 0,1 0 0,0 1 0,0-1 0,-1 0 0,1 1 0,0-1 0,0 0 0,-1 0 0,1 1 1,0-1-1,-1 0 0,1 0 0,0 1 0,-1-1 0,1 0 0,0 0 0,-1 0 0,1 0 0,-1 0 0,1 0 0,0 1 0,-1-1 0,1 0 0,-1 0 0,1 0 0,0 0 0,-1 0 0,1-1 0,-1 1 0,1 0 0,0 0 0,-1 0 0,1 0 0,-1 0 0,1 0 0,0-1 0,-1 1 0,1 0 0,0 0 0,-1-1 0,1 1 0,0 0 0,0 0 0,-1-1 0,1 1 0,0 0 0,0-1 0,-1 1 0,1 0 0,0-1 0,0 1 0,0 0 0,-1-1 0,1 1 0,0-1 0,0 1 0,0 0 0,0-1 0,0 1 0,0-1 0,0 1 0,0 0 0,0-1 0,-18 26 522,12-12-390,0 2-1,2-1 1,0 1 0,0-1 0,1 1 0,1 0 0,1 0 0,0 0-1,1 1 1,3 28 0,-2-32-375,1 0 1,1 0-1,0 0 1,0-1-1,1 1 0,1-1 1,0 0-1,9 16 0,0-15-1061,-7-21 127,-6 5 936,-1 0 1,0 1-1,1-1 1,-1 0-1,-1 0 1,1 0-1,-1 1 1,0-5-1,-2 0 58,0 0 0,-1 1-1,1-1 1,-2 1 0,1 0 0,-1 0 0,0 1 0,0-1-1,-1 1 1,-11-10 0,-7-3 1121,-43-26 0,34 24 1735,87 26-1758,57 14-1967,-36-14-5495,-42-5-647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33.1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53 9641,'0'0'6913,"0"-9"-3475,1-25-619,2 25 515,2 16-2495,2 13-816,9 91 892,-10-56-786,4 0 0,21 75 0,-22-109-7,-8-30 6,-11-35-281,1 23 79,0 1 0,-1 0 1,-1 1-1,-18-25 0,29 44 96,-1 0 1,1 0-1,0-1 0,0 1 0,0 0 0,0 0 1,0 0-1,0-1 0,0 1 0,0 0 0,0 0 0,0-1 1,0 1-1,0 0 0,0 0 0,0 0 0,0-1 1,0 1-1,0 0 0,0 0 0,0-1 0,0 1 1,0 0-1,0 0 0,0 0 0,0-1 0,0 1 1,1 0-1,-1 0 0,0 0 0,0 0 0,0-1 0,0 1 1,1 0-1,-1 0 0,0 0 0,0 0 0,0 0 1,0-1-1,1 1 0,-1 0 0,0 0 0,0 0 1,0 0-1,1 0 0,-1 0 0,0 0 0,0 0 1,1 0-1,-1 0 0,0 0 0,25-4 234,36 3-2002,-51 1 801,27 0-5264,-12 0-3693,-11 0 58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33.5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 57 9033,'0'0'9379,"-3"-8"-6112,-10-24-827,13 31-2393,0 1 0,0-1 0,0 0 0,0 1 0,0-1 0,0 0 0,0 1 0,0-1 1,-1 0-1,1 1 0,0-1 0,-1 1 0,1-1 0,0 1 0,-1-1 0,1 0 0,0 1 0,-1 0 0,1-1 0,-1 1 0,1-1 1,-1 1-1,1-1 0,-1 1 0,0 0 0,1-1 0,-1 1 0,1 0 0,-1 0 0,0 0 0,1-1 0,-1 1 0,1 0 0,-1 0 1,0 0-1,1 0 0,-1 0 0,0 0 0,1 0 0,-1 0 0,0 0 0,1 0 0,-1 1 0,0-1 0,1 0 0,-1 0 1,1 1-1,-1-1 0,1 0 0,-1 1 0,0-1 0,1 0 0,-1 1 0,1-1 0,0 1 0,-1-1 0,1 1 0,-1-1 0,1 1 1,0-1-1,-1 1 0,1-1 0,0 1 0,-1 0 0,1-1 0,0 1 0,0-1 0,0 2 0,-18 37 20,16-31 66,0 1 0,1-1 0,0 1 0,0 0 0,0-1 0,1 1 0,1 0 0,1 11 0,-1-17-110,-1 0 0,1 0 0,0 0 0,0-1 0,0 1 0,0 0 0,0 0 0,1-1 0,-1 1 0,1-1 0,-1 1 0,1-1 0,0 0 0,0 0 0,0 0 0,1 0 0,-1 0 0,0 0 0,1 0 0,-1-1 1,1 1-1,-1-1 0,1 0 0,0 0 0,0 0 0,-1 0 0,7 1 0,-2-1 3,0 0 0,0 0 0,0-1 0,0 0 1,0 0-1,0-1 0,0 0 0,0 0 0,0 0 0,0-1 1,0 0-1,10-5 0,-13 5 13,-1-1-1,0 1 1,0 0-1,0-1 1,0 0-1,0 0 1,0 0-1,-1 0 1,0 0-1,1 0 1,-1-1-1,0 1 1,-1-1 0,1 0-1,-1 1 1,1-1-1,-1 0 1,0 0-1,-1 0 1,1 0-1,-1 0 1,1 1-1,-2-9 1,1 9 0,0-1-1,0 0 1,-1 1 0,0-1 0,1 1-1,-1-1 1,-1 1 0,1 0 0,0-1-1,-1 1 1,0 0 0,0 0 0,0 0-1,0 0 1,0 0 0,0 1 0,-1-1-1,1 0 1,-1 1 0,0 0-1,0 0 1,0 0 0,0 0 0,-6-3-1,4 3-145,-1 0 0,0 0 0,0 0-1,1 1 1,-1 0 0,0 0 0,0 0-1,0 1 1,0 0 0,0 0-1,0 0 1,0 1 0,0 0 0,-10 3-1,13-3-107,1 0 0,0 0 0,0 0-1,0 0 1,0 0 0,0 0 0,0 1 0,1-1-1,-1 1 1,0-1 0,1 1 0,-1 0-1,1 0 1,0-1 0,-1 1 0,-1 4 0,-5 21-8939,7-15-1208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36.2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0 133 7527,'4'29'9401,"7"-12"-4426,-9-16-4843,0 0-1,0-1 1,0 1-1,1 0 0,-1-1 1,0 0-1,0 1 1,1-1-1,-1 0 1,0 0-1,1 0 0,-1 0 1,0-1-1,0 1 1,1-1-1,-1 1 1,0-1-1,0 0 0,0 0 1,3-1-1,3-2-37,1 0-1,-2-1 1,1 1 0,0-2-1,-1 1 1,0-1-1,-1 0 1,1 0-1,8-12 1,-10 12-83,-1 1 0,0-1 0,0 0 0,-1 0 0,1 0 0,-1 0 0,-1-1 0,1 1 0,-1-1 0,0 0 0,-1 1 0,2-14 0,-3 20-13,0-1 1,0 0-1,0 0 1,0 1-1,-1-1 1,1 0-1,0 0 1,0 0-1,-1 1 1,1-1-1,0 0 1,-1 1-1,1-1 0,-1 0 1,1 1-1,-1-1 1,1 0-1,-1 1 1,1-1-1,-1 1 1,1-1-1,-1 1 1,0-1-1,1 1 1,-1 0-1,0-1 1,0 1-1,1 0 1,-1-1-1,0 1 1,0 0-1,1 0 1,-1 0-1,0 0 1,0 0-1,0 0 1,1 0-1,-1 0 1,0 0-1,0 0 1,1 0-1,-1 0 1,0 1-1,0-1 0,1 0 1,-1 0-1,0 1 1,-1 0-1,-2 0-13,0 1 0,0-1-1,0 1 1,0 0-1,0 1 1,0-1 0,-5 5-1,-2 4 23,0 0 0,1 1-1,1 0 1,0 1 0,0 0 0,1 0-1,1 0 1,0 1 0,1 0 0,1 1 0,0 0-1,1-1 1,0 1 0,-1 21 0,5-35-3,0 0 0,0 1 0,0-1 0,0 0 0,0 1 0,0-1 0,1 0 0,-1 0 0,1 1 0,-1-1 0,1 0 0,-1 0 0,1 0 0,0 1 0,-1-1 0,1 0 0,0 0 0,0 0 0,0 0 0,0 0 0,0 0 0,0-1 0,0 1 0,2 1 0,1 0-3,0-1-1,0 1 0,0-1 0,0 0 0,0 0 0,0 0 1,0-1-1,6 1 0,4-1-633,1 0 0,0-2 0,26-4 1,-32 3-431,0 1-1,-1-1 1,1 0 0,-1-1 0,0 0 0,9-6 0,11-12-5840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36.6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168 1 8648,'0'0'15102,"-9"11"-14552,-142 206 732,144-211-5491,6-18-727,1-10-1476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37.0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51 12556,'0'0'8424,"9"49"-7367,6-31 0,1 1-256,2-4-513,7 2-160,2-4-128,5 0-384,3-4-1474,-1-2-1281,-5-6-1602,-1-1-1953</inkml:trace>
  <inkml:trace contextRef="#ctx0" brushRef="#br0" timeOffset="1">436 17 11115,'0'0'9908,"-8"-4"-9198,6 3-685,0-1-18,0 1 0,1 0 0,-1 0 0,0 0-1,1 0 1,-1 0 0,0 1 0,0-1 0,0 0 0,0 1 0,0 0 0,0-1 0,0 1 0,0 0 0,0 0 0,0 0 0,0 0 0,0 0 0,1 1-1,-1-1 1,0 0 0,0 1 0,0 0 0,0-1 0,0 1 0,0 0 0,1 0 0,-1 0 0,0 0 0,1 0 0,-1 0 0,1 1 0,-1-1 0,1 1 0,0-1-1,-1 1 1,1-1 0,0 1 0,0-1 0,-1 4 0,-3 3 121,1 0 0,0 1-1,0-1 1,1 1 0,0 0-1,1 0 1,-1 0 0,2 0-1,-1 1 1,1 13 0,1-20-165,0 0 1,1 0-1,-1 0 1,1-1 0,-1 1-1,1 0 1,0 0 0,0 0-1,0-1 1,1 1-1,-1-1 1,0 1 0,1-1-1,0 1 1,0-1 0,0 0-1,0 0 1,0 0 0,0 0-1,0 0 1,1 0-1,-1 0 1,0-1 0,1 1-1,0-1 1,-1 0 0,1 0-1,0 0 1,0 0-1,0 0 1,-1-1 0,1 1-1,0-1 1,0 0 0,0 0-1,4 0 1,-3 0-606,1 1 0,-1-1 0,1-1 0,0 1 0,-1 0 0,1-1-1,-1 0 1,1 0 0,-1-1 0,6-2 0,17-13-5524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37.3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1 8776,'0'0'8825,"-8"7"-7256,4-5-1435,1 1 0,0 0-1,0 0 1,0 0 0,0 0-1,0 1 1,1-1 0,-1 1 0,1 0-1,0-1 1,0 1 0,1 0-1,-1 0 1,1 0 0,0 0 0,0 1-1,0-1 1,1 0 0,-1 0-1,1 9 1,0 5 503,0 0-1,1 0 0,2 0 1,-1 0-1,7 21 1,-8-36-607,1 1 0,-1 0 1,0 0-1,1-1 1,0 1-1,0-1 0,0 1 1,0-1-1,0 0 0,1 0 1,-1 0-1,1 0 1,0 0-1,0 0 0,0-1 1,1 0-1,-1 1 0,0-1 1,1-1-1,-1 1 1,1 0-1,0-1 0,-1 0 1,1 1-1,0-2 0,0 1 1,0 0-1,0-1 1,7 0-1,-8 0-41,0 0 0,0-1 0,0 0 0,0 0-1,0 0 1,0 0 0,-1 0 0,1 0 0,0-1 0,-1 1 0,1-1 0,0 0 0,-1 0 0,0 0 0,0 0 0,1 0-1,-1-1 1,-1 1 0,1-1 0,0 1 0,2-5 0,3-6-66,-1 0-1,0 0 1,4-17-1,-8 24 114,-2 5 87,0 38 379,-1-10-264,0-19-168,0 1 0,1-1-1,0 0 1,0 0-1,1 0 1,0 0 0,2 9-1,-3-16-106,1 0 0,-1 0 0,0 0 0,1-1 0,-1 1 0,1 0 0,0 0 0,-1 0 0,1-1 0,0 1 0,-1 0 0,1-1 1,0 1-1,0-1 0,-1 1 0,1-1 0,0 1 0,0-1 0,0 1 0,0-1 0,0 0 0,0 1 0,0-1 0,0 0 0,0 0 0,0 0 0,0 0 0,0 0 0,0 0 0,0 0 0,0 0 0,0 0 0,0 0 0,-1-1 0,1 1 0,0 0 0,0-1 0,0 1 0,0-1 0,0 1 0,1-1 0,2-2-867,-1 1 0,1 0 0,-1-1 0,1 0 0,-1 0 0,0 0 0,0 0 0,3-4 0,9-14-5358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38.1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50 107 6054,'0'0'17915,"-6"2"-17840,3-1-35,1 0 0,-1 0 0,1 1 0,-1-1 0,1 1 0,-1 0 0,1 0 0,0-1 0,0 2 0,0-1 0,0 0 0,0 0 0,1 0-1,-1 1 1,0-1 0,1 1 0,0 0 0,0-1 0,0 1 0,0 0 0,0 0 0,0-1 0,1 1 0,-1 0 0,1 0 0,0 0 0,0 0 0,0 0 0,0 0 0,0 0 0,1-1 0,1 6 0,-2-8-32,1 1 1,-1 0 0,1-1 0,-1 1 0,1-1 0,-1 1 0,1-1-1,-1 1 1,1-1 0,0 1 0,-1-1 0,1 0 0,0 1-1,0-1 1,-1 0 0,1 0 0,0 0 0,-1 1 0,1-1-1,0 0 1,0 0 0,0 0 0,-1 0 0,1 0 0,0 0-1,0 0 1,-1-1 0,1 1 0,0 0 0,1-1 0,24-9 122,-19 2-193,-1 0 0,0-1-1,0 0 1,-1 0-1,0 0 1,4-11-1,-2 5-287,-7 15 331,0 1 1,0-1-1,0 0 1,0 0-1,0 0 0,1 0 1,-1 0-1,0 0 1,0 0-1,0 0 0,0 0 1,0 0-1,0 0 1,0 0-1,0 0 0,0 0 1,0 0-1,0 0 1,0 0-1,0 0 0,0 0 1,0 0-1,0 0 0,0 0 1,1 1-1,-1-1 1,0 0-1,0 0 0,0 0 1,0 0-1,0 0 1,0 0-1,0-1 0,0 6-33,-1 0 113,0-1-1,1 1 0,-1-1 0,1 1 1,0-1-1,1 1 0,1 7 1,-2-11-45,1 0 1,-1 0 0,1 0-1,0 0 1,0 0 0,-1 0-1,1-1 1,0 1 0,0 0-1,0 0 1,0-1 0,0 1-1,0 0 1,0-1 0,0 1-1,0-1 1,0 0 0,0 1-1,0-1 1,1 0 0,-1 1-1,0-1 1,0 0 0,0 0-1,0 0 1,1 0 0,-1 0-1,0 0 1,0-1 0,0 1-1,0 0 1,0 0 0,1-1-1,-1 1 1,1-2 0,7-1-246,-1-1-1,0 0 1,1 0 0,-2-1 0,1 0 0,0-1 0,-1 1 0,0-1-1,-1-1 1,1 1 0,-1-1 0,9-14 0,-16 24 266,0 0 0,1-1 0,-1 1 0,1 0 0,0 0-1,-1 0 1,1 0 0,0-1 0,1 1 0,-1 0 0,0 0 0,1 0 0,0 0 0,2 5 0,22 48 995,3 11-323,-28-67-709,6 26 157,-1 0 0,2 34 0,-6-55-128,0 0 0,-1 0-1,0 0 1,0 0 0,0-1-1,-1 1 1,0 0 0,0 0-1,0 0 1,0-1 0,-1 1-1,0 0 1,0-1 0,0 0-1,0 1 1,-1-1 0,1 0-1,-1 0 1,0 0 0,-6 5-1,8-8 1,0 0-1,-1 0 1,1-1-1,0 1 0,0 0 1,0-1-1,-1 1 1,1-1-1,0 1 1,-1-1-1,1 0 0,0 1 1,-1-1-1,1 0 1,-1 0-1,1 0 0,0 0 1,-1 0-1,1 0 1,0 0-1,-1-1 1,1 1-1,0 0 0,-1-1 1,1 1-1,0-1 1,-1 0-1,-1-1 0,0 0-5,1-1-1,-1 0 1,0 0-1,1 0 1,0 0-1,0 0 1,0 0-1,0-1 0,1 1 1,-3-6-1,-1-9-161,0 0-1,1 0 0,-3-25 1,7 37 123,0 1 0,0-1 1,0 0-1,1 1 0,0-1 0,0 1 1,0 0-1,0-1 0,1 1 1,0 0-1,0 0 0,1 0 0,-1 0 1,1 0-1,0 1 0,0-1 0,5-4 1,6-6-132,2 1 1,-1 0-1,24-16 1,-21 17-40,0-1 1,18-19 0,-34 32 188,2-3 41,1-1 0,-1 1 0,0-1 0,0 1-1,-1-1 1,1 0 0,-1-1 0,0 1 0,-1 0 0,1-1 0,-1 0 0,0 1 0,0-1 0,1-10-1,-3 15-29,0 1 0,-1-1-1,1 1 1,0 0-1,0-1 1,-1 1-1,1-1 1,0 1 0,0 0-1,-1-1 1,1 1-1,0-1 1,-1 1-1,1 0 1,-1 0 0,1-1-1,-1 1 1,1 0-1,0 0 1,-1-1-1,1 1 1,-1 0-1,1 0 1,-1 0 0,1 0-1,-1 0 1,1 0-1,-1 0 1,1 0-1,-1 0 1,1 0 0,-1 0-1,1 0 1,-1 0-1,1 0 1,-1 0-1,1 0 1,-1 0 0,1 1-1,-1-1 1,1 0-1,0 0 1,-1 1-1,1-1 1,-1 0 0,1 1-1,0-1 1,-1 0-1,1 1 1,-1 0-1,-23 16 118,21-15-110,1 1 0,0 0 0,1-1 0,-1 1 0,0 0 0,1 0 0,0 0 0,-1 0 0,1 1 0,0-1 0,1 0 0,-1 0 0,0 1 0,1-1 0,0 0 0,0 1 0,0-1 0,0 0 0,1 0 0,-1 1 0,1-1 0,0 0 0,0 0 0,0 1 0,0-1 0,0 0 0,1 0 0,-1 0 0,4 3 0,-3-4-319,0 1-1,0-1 0,1 0 1,0 0-1,-1 0 1,1 0-1,0 0 0,0-1 1,0 1-1,0-1 1,0 0-1,5 2 1,16 1-5078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38.9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8712,'2'2'8279,"1"3"-3501,24 33-1366,-11 3-1917,-13-30-1312,1 0 0,1 0 1,-1-1-1,2 0 0,9 15 1,-15-24-177,1-1 0,-1 0-1,0 1 1,1-1 0,-1 1 0,0-1 0,1 0 0,-1 1 0,1-1 0,-1 0 0,1 1 0,-1-1 0,1 0 0,-1 0 0,1 0 0,-1 1 0,1-1 0,-1 0 0,1 0 0,-1 0 0,1 0 0,-1 0 0,1 0 0,-1 0 0,1 0 0,-1 0 0,1 0 0,-1 0 0,1 0-1,0-1 1,-1 1 0,1 0 0,-1 0 0,0 0 0,1-1 0,-1 1 0,1 0 0,-1-1 0,1 1 0,-1 0 0,0-1 0,1 1 0,-1-1 0,1 1 0,-1 0 0,0-1 0,0 1 0,1-1 0,-1 1 0,0-1 0,0 0 0,12-28 183,-11 28-203,4-16-208,-1 0 0,0-1 0,-2 1 0,2-36 0,-4 52-302,4 25-3118,-3-22 3322,1 0 1,0 0-1,0-1 1,1 1-1,-1-1 1,0 1-1,0-1 1,1 0-1,-1 0 1,0 0-1,1-1 1,-1 1-1,1 0 1,0-1-1,-1 0 1,5 1-1,44-2-7335,-47 1 6864,22-3-5226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16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10698,'0'0'10154,"45"-11"-13710,-16 17-1633,4-2-4388</inkml:trace>
  <inkml:trace contextRef="#ctx0" brushRef="#br0" timeOffset="1">306 72 14286,'0'0'2033,"-8"10"370,0-2-1940,-7 10 1145,0 0 0,-14 23 0,26-36-1495,0 0 0,0 0 0,0 0 0,1 1 0,-1-1 0,1 1 0,1-1 0,-1 1 0,1-1 0,0 1 0,0 0 0,1 0-1,0 0 1,0-1 0,1 12 0,0-15-123,0 0-1,0 0 1,0 0-1,0 0 0,0-1 1,1 1-1,-1 0 0,1 0 1,-1-1-1,1 1 1,0-1-1,-1 1 0,1-1 1,0 0-1,0 0 1,0 0-1,0 0 0,0 0 1,0 0-1,0 0 0,0-1 1,1 1-1,-1-1 1,0 1-1,3-1 0,64 2-982,-55-3 549,-2 0-520,-1-1 0,0 0-1,0 0 1,0-1 0,0-1 0,0 1 0,-1-2 0,1 0 0,12-8 0,6-7-3761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39.7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120 251 10282,'0'0'3464,"-8"-1"-245,2 1-2828,0-1 0,-1 1 0,1 1-1,0-1 1,-1 1 0,1 0 0,0 0 0,0 1-1,-7 2 1,10-3-278,1 0 0,-1 0 0,1 1 0,0-1-1,-1 1 1,1-1 0,0 1 0,0 0 0,0 0 0,0 0 0,0 0 0,0 0-1,0 0 1,1 1 0,-1-1 0,1 1 0,0-1 0,0 1 0,0-1-1,0 1 1,0 0 0,0-1 0,1 1 0,-1 0 0,1 0 0,0 0 0,0 2-1,0-4-92,0 0 0,0-1 0,0 1-1,0 0 1,0 0 0,0-1 0,1 1-1,-1 0 1,0-1 0,0 1 0,1 0-1,-1-1 1,1 1 0,-1 0 0,0-1-1,1 1 1,-1-1 0,1 1 0,-1 0-1,1-1 1,0 1 0,-1-1 0,1 0-1,-1 1 1,1-1 0,0 0 0,-1 1-1,1-1 1,1 1 0,27 0 259,-22-2-250,0-1 0,0 0 0,0 0-1,-1 0 1,1-1 0,7-3-1,-1-5-155,-1-1 0,0 0 0,16-22 0,-19 24-1649,-9 19 1733,0-4 70,-1 1 1,1-1 0,1 1 0,-1-1 0,1 1-1,0-1 1,0 0 0,3 6 0,-3-9 13,0 0 1,0 0-1,1-1 1,-1 1-1,1-1 1,-1 1-1,1-1 1,0 0-1,0 1 1,-1-1-1,1 0 1,0 0-1,0 0 1,0-1 0,0 1-1,0 0 1,0-1-1,0 1 1,0-1-1,0 0 1,1 1-1,-1-1 1,0 0-1,0 0 1,3-1-1,-1 1-1,1-1 0,-1 0-1,1 0 1,-1 0 0,1 0 0,-1-1-1,0 0 1,0 0 0,1 0 0,-1 0-1,-1-1 1,1 1 0,0-1 0,-1 0-1,1 0 1,-1-1 0,0 1 0,0-1-1,0 1 1,-1-1 0,1 0 0,-1 0-1,0 0 1,0 0 0,0 0 0,2-8 0,1-4 2,0 0 1,-1-1-1,-1 1 1,0-1 0,-2 1-1,1-19 1,-2 22-13,-1 1-1,0 0 0,-5-22 1,5 32-42,1 0 0,0 0 0,-1-1 0,0 1 0,1 0 0,-1 0 0,0 0 0,0 0 0,0 0 0,0 0 0,-1 0 0,1 0-1,-1 0 1,1 0 0,-1 1 0,1-1 0,-1 0 0,0 1 0,0 0 0,0-1 0,0 1 0,0 0 0,0 0 0,0 0 0,0 0 0,0 0 0,-3 0 0,3 2 3,1-1 1,0 1-1,-1-1 0,1 1 0,0 0 0,0 0 1,0 0-1,0 0 0,0-1 0,0 1 0,0 1 1,0-1-1,0 0 0,0 0 0,0 0 0,1 0 1,-1 1-1,1-1 0,-1 0 0,1 1 0,-1-1 1,1 0-1,-1 1 0,1-1 0,0 1 0,0 1 1,-6 46 206,5-46-175,0 11 129,1 0 0,0 0-1,1 1 1,0-1 0,1 0-1,0 0 1,2 0 0,5 16-1,-7-23-131,1-1 1,0 1-1,1-1 0,0 0 1,0 0-1,0 0 0,0-1 1,1 1-1,0-1 0,0 0 1,0-1-1,1 1 0,0-1 1,0 0-1,0 0 0,0-1 1,0 0-1,12 4 0,-18-7 5,1 1 1,0-1-1,-1 1 0,1-1 0,0 0 0,0 1 1,0-1-1,-1 0 0,1 0 0,0 0 0,0 0 1,0 0-1,-1 1 0,1-1 0,0-1 0,0 1 1,0 0-1,0 0 0,-1 0 0,1 0 0,0-1 1,0 1-1,0 0 0,-1 0 0,1-1 0,0 1 1,-1-1-1,1 1 0,0-1 0,-1 1 0,1-1 1,0 1-1,-1-1 0,1 0 0,-1 1 0,1-1 1,-1 0-1,1 1 0,0-2 0,0-36 1612,-2 26-1613,0 8 5,1-1 0,-1 1 0,0 0 1,0 0-1,0 0 0,0 1 0,-1-1 0,0 0 0,0 0 0,0 1 0,0-1 0,0 1 0,-1 0 0,1-1 0,-5-3 0,6 7-88,44 15-197,-29-11 176,0-1 1,0-1-1,0 0 1,0-1-1,1 0 0,-1-1 1,25-3-1,-34 2 75,0 0-1,-1 0 1,1 0-1,0-1 1,-1 1-1,0-1 1,1 0-1,-1 0 1,0-1-1,0 1 1,0-1-1,0 0 1,-1 0-1,1 0 1,-1-1-1,0 1 1,0-1 0,0 0-1,0 1 1,-1-1-1,1-1 1,-1 1-1,0 0 1,0-1-1,-1 1 1,3-8-1,-3 5 85,1-1-1,-2 1 1,1-1-1,-1 1 1,0-1-1,0 0 1,-1 1-1,0-1 1,-4-13-1,5 19-64,-1 0 0,0 0 0,0 0 0,0 0 0,0 0 0,0 0 0,0 0 0,0 1 0,-1-1 0,1 1-1,0-1 1,-1 1 0,0-1 0,1 1 0,-1 0 0,0 0 0,0-1 0,1 2 0,-1-1 0,0 0 0,0 0 0,0 0-1,0 1 1,0-1 0,-1 1 0,1 0 0,0-1 0,0 1 0,0 0 0,0 0 0,0 1 0,0-1 0,0 0 0,0 1 0,-1-1-1,1 1 1,0-1 0,1 1 0,-1 0 0,-3 2 0,1-1-11,1 0 0,0 0 0,0 1 0,-1 0 0,1-1 0,1 1 1,-1 0-1,0 0 0,1 1 0,0-1 0,-1 0 0,1 1 0,1 0 0,-1-1 0,0 1 0,1 0 0,0 0 0,-1 4 0,-1 2 78,1 1 0,0 0 0,0 0 0,1 0 1,1 17-1,1-25-59,-1 1 0,1 0 0,0-1 0,1 1 1,-1-1-1,1 1 0,-1-1 0,1 1 0,0-1 1,0 0-1,0 0 0,1 0 0,-1 0 0,1-1 1,0 1-1,0-1 0,0 1 0,0-1 0,0 0 0,0 0 1,0 0-1,1-1 0,-1 1 0,1-1 0,-1 0 1,1 0-1,-1 0 0,7 1 0,11 2-1116,1-1-1,-1-1 0,36-1 0,-51-1 224,22-2-4569,-5-5-3208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40.1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1 12011,'0'0'16176,"-9"54"-15632,9-30-224,9 5-223,0 1-65,2 4-289,5 0-1184,-5-1-1602,0-4-2050,0-6-4228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40.4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 5349,'0'0'17136,"-7"53"-14862,7-42-704,0-5-769,0-1-449,0-3-320,2-2-2370,3-9-2595,4-6-11274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11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9833,'0'0'11179,"-16"48"-9161,16-32-1025,4-7-929,12-5-513,-7-4-1825,7 0-2434,-2-10-6343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04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2549 233 6438,'-63'-32'1867,"-119"-43"-1,103 51-1879,-2 2 0,-148-19 0,125 30 43,0 4 1,-203 14-1,233 1-5,1 3-1,0 4 1,1 3-1,-134 51 1,139-40 6,1 3 1,1 2 0,2 3-1,2 3 1,2 3-1,1 2 1,3 3-1,-64 70 1,87-82-19,2 2 0,2 1 0,1 1 0,2 1-1,2 1 1,2 1 0,2 1 0,1 1 0,3 1 0,1 0 0,3 0-1,2 2 1,-6 75 0,13-47 42,4-1 0,2 0 0,4 0 0,3 0 0,4-1 0,2-1 0,4-1 0,3 0 0,64 131 0,-74-177 156,2 0 0,0-2 0,1 0 0,2-1 1,0 0-1,2-2 0,0 0 0,1-2 0,31 22 0,-19-19-136,1-2 0,2-1 0,0-2 1,0-1-1,2-2 0,46 11 0,10-4-41,1-3 0,116 5 0,197-19-184,-295-12 138,-1-4-1,-1-6 0,116-33 1,-71 5 42,226-98 1,-271 93 425,-3-4 1,126-86-1,-166 92-332,-2-2-1,-3-3 0,-2-3 0,63-75 1,-74 71-76,-2-1-1,-4-3 1,43-81 0,-69 110-29,-2-1-1,-2 0 1,-1-1-1,-2-1 0,-2 0 1,-2 0-1,-1-1 1,2-44-1,-8 53-23,-1 0 0,-2 0 0,-1 0 0,-1 0 0,-2 0 0,-1 1 0,-1 0 0,-2 1 0,-1 0 0,-1 0 0,-1 1 0,-2 1 0,0 0 0,-2 1 0,-34-40 0,19 30-60,-3 1-1,0 2 1,-2 1-1,-2 2 0,-1 1 1,-1 2-1,-1 3 0,-54-25 1,24 19-670,-1 4 0,-2 2 0,0 3 0,-109-14 0,42 15-2719,1 2-4666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23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13 4869,'0'0'20115,"2"4"-19352,-1-2-499,5 10 771,-3-11-611,-2-8-252,-5 3-199,-5 10-30,-5 10-3,13-13 73,0-1 0,-1 1 0,1-1 1,1 1-1,-1-1 0,0 1 0,0-1 0,1 1 0,0 0 0,-1-1 1,1 1-1,1 4 0,7 4 217,-7-11-185,0 1 0,1-1 0,-1 0 0,0 0 0,0 0 0,1-1 0,-1 1 0,0 0 0,0 0 0,0-1 0,1 1 0,-1-1 0,0 1 0,0-1 0,2 0 0,0-2-10,0 1 0,-1-1 0,1 1-1,-1-1 1,0 0 0,1 0 0,-1 0 0,0 0-1,-1 0 1,1 0 0,-1-1 0,1 1 0,-1-1-1,0 1 1,0-1 0,0 1 0,-1-1 0,0 0 0,1 1-1,-1-1 1,0 1 0,-1-5 0,1 7-46,-1 1 1,1-1 0,-1 0-1,1 1 1,-1-1-1,1 1 1,-1-1 0,0 1-1,1-1 1,-1 1-1,0-1 1,1 1 0,-1-1-1,0 1 1,0 0-1,1 0 1,-1-1-1,0 1 1,0 0 0,0 0-1,1 0 1,-1 0-1,0 0 1,0 0 0,0 0-1,0 0 1,1 0-1,-1 0 1,0 0 0,0 1-1,1-1 1,-1 0-1,0 0 1,-1 1 0,-24 11-256,25-9 178,-1-1 1,1 0-1,-1 1 1,1-1-1,0 0 1,0 1-1,0 0 0,0-1 1,1 1-1,-1-1 1,1 1-1,-1 4 1,1-6-113,0 0 1,0 0-1,0 0 1,0 0-1,0 0 1,1 0 0,-1 0-1,0 0 1,0 0-1,1 1 1,-1-1-1,1 0 1,-1 0-1,1-1 1,-1 1 0,1 0-1,-1 0 1,1 0-1,0 0 1,0 0-1,0-1 1,-1 1 0,1 0-1,0-1 1,0 1-1,0 0 1,0-1-1,0 1 1,1 0-1,14 1-5805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4:42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12 4676,'0'0'248,"0"0"-1,-1 0 1,1 0-1,0 0 1,0 0 0,0 0-1,-1 1 1238,1-1-1237,0 0-1,0 0 1,-1 0-1,1 1 1,0-1-1,0 0 1,0 0-1,0 0 1,0 1-1,0-1 1,0 0-1,0 0 1,0 0-1,0 0 1,0 1-1,0-1 1,0 0-1,0 0 1,0 0 0,0 1-1,0-1 1,0 0-1,0 0 1,0 0-1,0 0 1,0 1-1,0-1 1,0 0-1,1 0 1,-1 1 1237,0-1-1238,1 0 1,-1 0-1,0 0 1,0 1-1,0-1 1,0 0-1,1 0 1,-1 0-1,0 0 1,21 4 4648,39-4-5946,-46 0 2555,6 0-1145,-4 1-157,0 0 1,1-2-1,-1 0 0,0-1 0,0 0 1,0-2-1,24-7 0,-98 7 497,-148 15 207,206-11-910,0 0 0,0 0 0,0 0 0,0 0 0,0 0 0,0 0 0,1 0 0,-1 0 0,0 0 0,0 0 0,0 0 0,0 0 0,0 0 0,0 0 0,0 1-1,0-1 1,0 0 0,0 0 0,0 0 0,0 0 0,0 0 0,0 0 0,0 0 0,0 0 0,0 0 0,0 0 0,0 0 0,0 0 0,0 0 0,0 0 0,0 0 0,0 1 0,0-1 0,0 0 0,0 0 0,-1 0 0,1 0 0,0 0 0,0 0 0,0 0 0,0 0 0,0 0 0,0 0-1,13 5-30,18 3 69,-7-3-3,0-1 0,0-2 0,0 0 0,0-1 0,0-2 0,0 0 0,29-6 0,-41 3 45,-12 1-37,-20-1-34,-38 6-28,-28 8 325,52-7-106,28-3-222,11 0-135,54-4-1961,-39 3-1266,1 1-3634,-16 0-1205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05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4452,'4'4'11157,"4"-1"-5452,41 7-3882,-49-10-1787,0 0 1,1 0 0,-1 1-1,0-1 1,0 0 0,1 0 0,-1 0-1,0 0 1,0 0 0,1 0 0,-1 0-1,0 0 1,0 0 0,1 0-1,-1 0 1,0 0 0,1 0 0,-1 0-1,0 0 1,0 0 0,1 0-1,-1 0 1,0 0 0,0 0 0,1 0-1,-1 0 1,0-1 0,0 1 0,1 0-1,-1 0 1,0 0 0,0 0-1,0-1 1,1 1 0,-1 0 0,0 0-1,0 0 1,0-1 0,0 1 0,1 0-1,-1 0 1,0-1 0,0 1-1,0 0 1,0 0 0,0-1 0,0 1-1,0 0 1,0 0 0,0-1-1,0 1 1,0 0 0,0-1 0,0 1-1,0 0 1,0 0 0,0-1 0,0 1-1,0 0 1,0 0 0,0-1-1,-1 1 1,1 0 0,0 0 0,0-1-1,-1 0 5,0 0-1,0 1 1,0-1-1,0 0 1,0 0-1,0 1 1,0-1-1,0 1 1,0-1-1,0 1 1,0-1-1,0 1 1,0 0-1,0-1 1,-1 1-1,0 0 1,0 0-18,0 0 0,1 0 0,-1 0 0,0 0 0,1 0 0,-1 0 0,0 1 0,1-1 0,-1 0 0,1 1 0,-1-1 0,1 1 0,-1 0 0,1 0 1,-1-1-1,1 1 0,-1 0 0,1 0 0,0 0 0,0 1 0,-1-1 0,1 0 0,0 0 0,0 1 0,0-1 0,0 1 0,1-1 0,-1 0 0,0 1 0,1 0 0,-1-1 0,1 1 0,-1-1 0,1 1 0,0 0 1,-1-1-1,1 1 0,0 0 0,0-1 0,1 3 0,-1-3-11,0 0 0,1-1 0,-1 1 0,1 0 1,-1-1-1,1 1 0,-1 0 0,1-1 0,0 1 1,-1-1-1,1 1 0,0-1 0,-1 1 0,1-1 0,0 0 1,0 1-1,-1-1 0,1 0 0,0 0 0,0 1 1,0-1-1,-1 0 0,1 0 0,0 0 0,0 0 0,0 0 1,-1 0-1,1 0 0,0 0 0,0 0 0,0-1 1,-1 1-1,1 0 0,0 0 0,0-1 0,0 1 0,0-1 1,32-13 164,-32 13-167,0 0 0,0 0-1,1-1 1,-1 1 0,0-1-1,-1 1 1,1-1-1,0 1 1,0-1 0,-1 1-1,1-1 1,-1 0 0,1 0-1,-1 1 1,0-1 0,0 0-1,1 1 1,-1-1 0,-1 0-1,1 0 1,0-1-1,-1 2-9,1 0-1,-1 0 0,1 0 1,-1 1-1,1-1 0,-1 0 1,0 1-1,1-1 0,-1 0 1,0 1-1,0-1 0,1 1 1,-1-1-1,0 1 0,0 0 1,0-1-1,0 1 0,0 0 1,0-1-1,0 1 0,1 0 1,-1 0-1,0 0 0,0 0 1,0 0-1,0 0 0,0 0 1,0 0-1,0 0 0,0 0 1,0 1-1,0-1 0,0 0 1,1 1-1,-1-1 0,0 1 1,-1 0-1,0 0-16,0 0 0,0 1 0,1-1-1,-1 1 1,0-1 0,1 1 0,-1 0-1,1 0 1,0-1 0,-1 1 0,1 0 0,0 0-1,0 1 1,-1 3 0,1-5-243,0 1 0,1-1 0,-1 1 0,1-1 1,-1 1-1,1-1 0,0 1 0,0-1 0,-1 1 0,1-1 0,0 1 0,0-1 1,1 1-1,-1-1 0,0 1 0,0-1 0,1 1 0,-1-1 0,1 1 1,-1-1-1,1 1 0,1 2 0,12 1-5191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39.49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736 111 9033,'0'0'6069,"-9"-5"-4937,-111-74 5493,111 75-6462,-1-1 0,0 2 0,0-1 0,0 1 0,-1 1 0,1 0 0,-1 0 0,1 1 0,-1 0 0,0 1 0,-14 2 0,-17 2 144,-61 15 0,83-15-213,6 0-38,-1-1 1,1 2-1,0 0 1,0 1-1,1 0 1,0 1 0,0 0-1,1 1 1,-1 1-1,2 0 1,-1 1-1,1 0 1,1 0-1,0 1 1,1 1-1,0-1 1,0 2-1,1-1 1,-7 16-1,3-1 5,1 0-1,2 1 0,0 0 0,2 1 0,1 0 0,2 0 0,0 0 0,2 50 0,1-73-18,1 0 0,0 0 1,1 0-1,-1 0 0,1 0 1,0-1-1,1 1 1,-1 0-1,1 0 0,1-1 1,-1 1-1,1-1 0,-1 1 1,2-1-1,-1 0 0,0 0 1,1-1-1,0 1 0,0-1 1,1 0-1,-1 0 0,1 0 1,0 0-1,0-1 0,0 0 1,0 0-1,0 0 1,1-1-1,7 3 0,11 3 21,-1-1 0,1-2 0,0 0-1,0-2 1,32 1 0,126-6 63,-148 0-106,-6 1 5,0-2-1,0-1 0,0-1 1,-1-2-1,1 0 1,-2-2-1,1-1 0,-1-1 1,-1-2-1,0 0 0,0-2 1,-2 0-1,0-2 0,-1 0 1,27-28-1,-44 41-25,-1-1 0,0 0 0,-1 0 0,1 0 0,-1 0 0,0 0 0,-1-1 0,1 1 0,-1-1 0,0 0 0,0 0 0,-1 0 0,0 0 0,0 0 0,0 0 0,-1-9 0,0 7 10,-2-1 0,1 1 0,-1 0 0,0-1 0,-1 1 0,0 0 0,0 0 1,-1 0-1,1 1 0,-10-13 0,3 6-150,-1 0 1,-1 0-1,0 1 1,-1 1-1,-1 0 1,1 1-1,-2 0 1,0 2-1,0-1 1,-28-12-1,28 17-581,-1 0 0,1 1-1,-1 0 1,0 2 0,-25-2 0,-40 2-5805,67 2 4864,-40 0-7482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42.50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6570 729 5733,'0'0'897,"0"-12"1153,-1 2-1942,-1-1-1,0 1 1,0 0-1,-1-1 0,0 1 1,-1 1-1,0-1 1,0 0-1,-1 1 1,0 0-1,-1 0 0,0 0 1,-1 1-1,1 0 1,-12-10-1,-4 1-68,-1 0-1,0 1 1,-2 2-1,0 0 1,0 2 0,-51-17-1,-171-37-38,208 58 18,-254-60 819,-625-130 2282,669 159-2523,-311-8-1,-255 37-676,611 10 119,-174 5-45,-413 57 1,614-36-7,1 7 1,1 8 0,2 8-1,-250 106 1,342-118-4,2 3 0,-105 72 0,152-90 2,1 2 1,1 2 0,2 0 0,0 2-1,1 1 1,2 1 0,-41 65-1,60-85 19,0 0-1,1 1 1,0 0-1,0 1 1,2-1-1,-1 1 1,1-1-1,1 1 1,0 0-1,1 0 1,0 0-1,1 0 1,0 0-1,1 0 1,0 0-1,1 0 1,0 0-1,1 0 1,0-1-1,1 1 1,1-1-1,-1 0 1,2 0-1,0-1 1,0 1-1,1-1 1,0 0 0,0-1-1,1 0 1,1 0-1,13 11 1,7 3 42,1-1 1,1-2-1,0-1 1,2-1 0,0-2-1,1-2 1,0 0 0,1-3-1,46 10 1,45 3 108,164 11 0,-276-34-138,1305 78 673,-865-58-630,1970-18 78,-2150-15 194,408-72-1,-571 62-219,-1-5-1,-1-5 0,-2-4 1,-2-5-1,-1-5 1,142-86-1,-219 116 58,-1-2-1,0-1 1,-1 0-1,-2-2 1,23-25-1,-41 40-134,1-1 0,-1 0 0,0 1 0,0-2 0,-1 1 0,0-1 0,0 1 0,-1-1 0,0 0 0,0 0 0,-1 0 1,0-1-1,-1 1 0,0-1 0,0 1 0,0-1 0,-1 1 0,-1-1 0,1 1 0,-1-1 0,-1 1 0,1 0 0,-6-14 0,-1 4-67,-2 0 0,0 1-1,0 0 1,-2 1 0,0 0 0,0 1 0,-2 0 0,-27-23-1,-3 3-188,-89-57 1,49 44-547,-2 4 0,-131-47 1,-55 2-3581,103 40 77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17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91 12364,'0'0'7185,"-3"9"-6165,2-7-971,0 0 0,0 0 0,1 0 1,-1 0-1,1 0 0,-1 0 0,1 0 0,-1 1 1,1-1-1,0 0 0,0 0 0,0 0 0,1 3 1,0-4 3,0 1 1,0-1-1,1 0 1,-1 0 0,0 0-1,1 0 1,-1 0-1,1 0 1,-1-1 0,1 1-1,-1 0 1,1-1-1,-1 1 1,1-1 0,0 1-1,-1-1 1,1 0-1,0 0 1,-1 0 0,1 0-1,0 0 1,-1 0-1,4-1 1,12 1 73,-1-2-1,0 0 1,0 0-1,0-2 1,0 0-1,17-6 1,-24 6-93,-1 1 1,1-1-1,-1 0 1,0-1-1,0 0 1,0 0-1,-1-1 1,0 0-1,0 0 1,0-1 0,-1 0-1,6-8 1,-11 15-14,0-1 0,-1 0 1,1 0-1,0 0 1,-1 0-1,1 1 1,-1-1-1,1 0 0,-1 0 1,1 0-1,-1 0 1,0 0-1,1 0 1,-1 0-1,0 0 0,0 0 1,0 0-1,0 0 1,0 0-1,0 0 1,0 0-1,0 0 0,0 0 1,-1 0-1,1 0 1,0 0-1,-1 0 1,1 0-1,0 0 0,-1 0 1,1 0-1,-1 0 1,0 0-1,1 0 1,-1 1-1,0-1 0,1 0 1,-1 0-1,0 1 1,0-1-1,0 1 1,0-1-1,0 0 0,1 1 1,-1 0-1,0-1 1,0 1-1,0 0 1,0-1-1,0 1 0,0 0 1,0 0-1,0 0 1,-1 0-1,0 0 1,-6-1 10,-1 0 0,1 1 0,0 0 0,0 0 1,-14 3-1,11 0-3,1 0 1,0 1-1,1 0 1,-1 1-1,1 0 1,0 0 0,0 1-1,0 0 1,1 1-1,-10 8 1,13-11 27,1 1 0,-1 0 0,1-1 1,0 1-1,0 1 0,0-1 1,1 1-1,0-1 0,0 1 1,0 0-1,1 0 0,0 0 0,0 1 1,0-1-1,1 0 0,0 1 1,0 10-1,1-14-63,1 0 0,0-1-1,-1 1 1,1 0 0,0-1 0,1 0 0,-1 1 0,0-1-1,1 0 1,-1 1 0,1-1 0,0 0 0,-1 0 0,1 0-1,0 0 1,0-1 0,1 1 0,-1 0 0,0-1 0,0 0-1,1 1 1,-1-1 0,1 0 0,-1 0 0,1 0 0,0-1-1,-1 1 1,4 0 0,9 2-519,1-1-1,0 0 1,22-1-1,-33-1 239,42-1-3722,0-6-3166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48.11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1 1 1185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49.15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2542 190 3908,'0'0'2343,"9"-7"-255,25-22-983,-33 28-1053,0 0 0,0 0-1,0 0 1,0 0 0,0 0 0,0 0 0,0 0 0,-1 0 0,1 0 0,0-1 0,-1 1 0,1 0 0,-1 0 0,1-1 0,-1 1 0,1 0 0,-1-1 0,0 0 0,0 1-40,0 0 0,0 0 1,-1 1-1,1-1 0,0 0 1,-1 0-1,1 1 0,-1-1 1,1 0-1,-1 1 0,1-1 1,-1 1-1,1-1 0,-1 0 1,1 1-1,-1-1 0,0 1 1,1 0-1,-1-1 0,0 1 1,-1-1-1,-46-9 214,39 9 153,-482-81 3480,409 71-3364,-1 3 0,0 4-1,-153 11 1,109 8-307,-224 54 0,262-45-182,1 5 0,1 3 1,2 3-1,-94 56 1,141-67-4,1 2 1,1 2 0,1 1 0,-49 55 0,-106 147 35,174-210-12,2 0-1,0 0 0,1 2 1,2 0-1,0 0 0,1 1 1,2 0-1,0 0 0,2 1 0,0 0 1,2 1-1,1-1 0,0 45 1,3-58 10,0 1 1,1-1-1,0 1 1,1-1-1,0 0 1,1 0-1,1 0 1,7 16-1,-7-20-24,0 0-1,1-1 1,0 0 0,1 0-1,-1 0 1,1-1 0,1 0-1,-1 0 1,1 0 0,0-1-1,0 0 1,15 7-1,2 0 29,1-2-1,0-1 0,0-1 0,0-1 0,1-2 0,45 5 0,166-2 658,-188-8-529,133-8 1481,334-56-1,-198 21-543,0 1-665,-229 26-395,131-41 0,-169 38 72,-1-1-1,-2-2 1,0-3-1,-2-2 0,0-1 1,-2-3-1,-2-1 1,0-3-1,-3-1 1,-1-1-1,52-68 1,-78 88-104,-1-1 1,-1-1-1,-1 0 1,-1 0-1,0-1 1,-1 1-1,-2-2 1,0 1 0,-1-1-1,-1 1 1,0-1-1,-2 0 1,-1 0-1,0 0 1,-2 0-1,0 0 1,-1 0-1,-11-33 1,10 39-148,0 0 0,-1 1 0,-1 0 0,-1 0 0,0 0 0,-1 1 0,0 0 0,-1 0 0,0 1 0,-1 1 0,-1-1 0,1 1 0,-2 1 0,0 0 0,0 1 0,0 0 0,-1 1 0,-1 0 0,1 1 0,-1 1 0,0 0 0,-1 1 0,1 0 0,-1 1 0,-28-3 0,-97 2-3975,117 5 3032,-59 0-4331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56.05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 42 10826,'0'0'9156,"-2"10"-7219,-1 1-1516,0 0-77,0 0 0,1 1 0,1-1-1,-1 0 1,2 1 0,-1-1 0,3 15-1,-2-25-338,0 0 0,1 0 0,-1 0 1,0-1-1,1 1 0,-1 0 0,1 0 0,-1 0 0,1 0 0,0-1 0,-1 1 0,1 0 0,0-1 0,0 1 0,-1-1 0,1 1 0,0 0 0,0-1 0,0 0 0,0 1 0,0-1 0,-1 0 0,1 1 0,0-1 0,0 0 0,0 0 0,0 0 0,0 0 0,0 1 0,0-2 0,0 1 0,0 0 0,0 0 0,0 0 0,0 0 0,0-1 0,0 1 0,0 0 0,0-1 0,0 1 0,-1 0 0,2-2 0,37-21-2975,-31 15 1711,-1-1 0,0 1 0,0-1 0,-1 0 0,0-1 0,-1 1 0,7-18 0,0-7 543,-2 1 3635,-14 47 2381,-6 24 233,1 7-4367,8-35-1420,-1 0 1,2-1 0,-1 1-1,1 0 1,1 0 0,0-1-1,2 14 1,2-15-3062,0-3-2434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58.37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 86 3331,'0'0'13779,"-2"8"-12226,-2 1-945,-1 10-34,3 1 2888,3-19-3338,-1-1 0,1 0 0,-1 0 0,1 0 0,-1 0 0,1 0 0,0 1 0,-1-1 0,1 0 0,-1 0 0,1 0 0,-1 0 0,1 0-1,0-1 1,-1 1 0,1 0 0,-1 0 0,1 0 0,-1 0 0,1-1 0,-1 1 0,1 0 0,-1 0 0,1-1 0,-1 1 0,1-1 0,-1 1 0,0 0-1,1-1 1,17-10 872,-5 0-816,0-1-1,-1-1 1,0 0-1,-1 0 1,-1-1-1,0 0 1,12-23-1,-22 36-205,-2 22-23,-4 1 103,1 1-1,2 0 1,0 0-1,0 27 0,4-49-87,-1 0-1,0 0 1,0 0-1,0 0 1,0 0-1,1 0 0,-1 0 1,0 0-1,1 0 1,-1 0-1,1 0 1,-1 0-1,1 0 0,-1 0 1,1-1-1,0 1 1,-1 0-1,1 0 1,0-1-1,0 1 1,0-1-1,-1 1 0,1 0 1,0-1-1,0 0 1,0 1-1,2 0 1,17-1-8693,-14-4 751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58.99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1 176 8712,'0'0'12770,"10"-1"-10987,16-8-1068,0 0 0,0-2 1,-1 0-1,-1-2 0,27-18 1,109-58 351,-158 87-2740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5:59.51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65 91 12524,'0'0'11440,"11"-1"-9892,2 0-1273,1-1 0,0-1 1,22-7-1,-32 9-257,-1 0 0,0 0 0,0 0 0,0 0 0,0 0 0,0-1 0,0 1 0,0-1 0,0 0 0,-1 0 0,1 0 0,-1 0 0,1 0 0,-1 0 0,0-1 0,0 1 0,0-1 0,0 0 0,0 0 0,-1 0 0,1 1 1,-1-1-1,0-1 0,0 1 0,2-6 0,-4 8 2,1 1 0,-1-1 0,1 0 0,0 0 0,-1 1 0,1-1 0,-1 0 0,0 1 0,1-1 0,-1 1 1,0-1-1,1 0 0,-1 1 0,0 0 0,1-1 0,-1 1 0,0-1 0,0 1 0,0 0 0,0 0 0,1-1 0,-1 1 1,0 0-1,0 0 0,0 0 0,0 0 0,0 0 0,1 0 0,-2 0 0,-35 0 10,29 0 0,1 0 29,1 0 1,0 1-1,0-1 1,0 1 0,0 1-1,0-1 1,0 1-1,0 0 1,0 0-1,1 1 1,-1 0 0,1 0-1,-1 0 1,1 0-1,0 1 1,1 0 0,-1 0-1,0 0 1,1 1-1,0 0 1,0-1 0,1 1-1,-1 1 1,1-1-1,0 0 1,1 1-1,-1 0 1,1-1 0,0 1-1,0 0 1,1 0-1,0 0 1,0 0 0,0 1-1,1-1 1,0 11-1,1-15-46,-1 1 0,1-1 0,0 0-1,0 0 1,0 1 0,0-1 0,0 0-1,1 0 1,-1 0 0,1 0 0,-1 0-1,1-1 1,0 1 0,0 0 0,-1-1-1,1 1 1,0-1 0,1 0 0,-1 1-1,0-1 1,0 0 0,0 0 0,1-1-1,-1 1 1,0 0 0,1-1 0,3 1-1,9 1 34,-1 0 1,1-1-1,20-1 0,-19-1-16,-5 1-273,0 0 0,0-2 0,0 1 0,0-1 0,0-1 1,20-7-1,-2-5-3845,-3-5-4933,-11 5-3743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00.61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7976,'1'4'9456,"1"9"-3980,3 29-2725,8 51-3837,4-34 959,-6-24-3083,-10-25-2144,-1-7 2092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01.01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66 13004,'0'0'7495,"49"-9"-5381,-26 0-672,4 0-577,-3 2-641,-1 1-160,2 2-64,-5-1 0,0 4-449,-6 0-415,3 0-161,-10 1-449,2-1-1056,-7-4-2018,-2-3-2051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01.35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1 106 7431,'0'0'14841,"9"-3"-13379,103-25 1770,4-1-2666,-44 1-4951,-56 20 157,-4-1-2135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01.76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4 14670,'0'0'6321,"1"8"-5195,3 144 570,-3-39-1070,-1-112-581,0 1-1,0 0 1,0-1-1,0 1 1,0 0 0,0-1-1,1 1 1,-1-1-1,1 1 1,-1 0-1,1-1 1,0 1 0,-1-1-1,1 1 1,0-1-1,0 0 1,0 1 0,0-1-1,0 0 1,1 0-1,1 2 1,-2-3-14,0 0 0,0 0 0,0 0 0,0 0-1,0 0 1,0 0 0,0-1 0,0 1 0,0 0 0,0-1 0,0 1 0,0-1 0,-1 1 0,1-1 0,0 1 0,0-1-1,0 0 1,-1 1 0,1-1 0,0 0 0,-1 1 0,1-1 0,-1 0 0,1 0 0,-1 0 0,1 0 0,-1 0 0,1 1-1,-1-1 1,0 0 0,0 0 0,1 0 0,-1 0 0,0 0 0,0 0 0,0-2 0,5-18-3,-1-1 0,0-1-1,-2 1 1,-1 0 0,0-1 0,-2 1 0,0 0 0,-7-33 0,8 55-29,-11-34 34,11 33-37,-1 0-1,1 0 1,-1-1-1,1 1 1,-1 0-1,1 0 1,-1 0-1,0 0 1,0 0-1,1 0 1,-1 0-1,0 1 1,0-1-1,0 0 1,0 0-1,0 1 1,0-1-1,0 1 1,0-1-1,0 0 1,-1 1-1,1 0 1,0-1-1,-1 1 1,1 0-8,0 1 0,1 0 0,-1-1 1,1 1-1,-1 0 0,1 0 1,-1-1-1,1 1 0,-1 0 0,1 0 1,0 0-1,0-1 0,-1 1 1,1 0-1,0 0 0,0 0 0,0 0 1,0 0-1,0 0 0,0-1 1,0 1-1,0 2 0,0 30 108,1-25-61,-1-4 2,0 1 1,0-1-1,0 0 1,1 1-1,0-1 1,0 0-1,0 1 1,0-1-1,1 0 0,0 0 1,0 0-1,0 0 1,0 0-1,0-1 1,1 1-1,0-1 1,0 1-1,0-1 1,0 0-1,0 0 1,1 0-1,-1-1 1,1 1-1,0-1 0,-1 0 1,1 0-1,0 0 1,1 0-1,-1-1 1,0 0-1,0 0 1,1 0-1,-1 0 1,0 0-1,1-1 1,-1 0-1,1 0 0,-1 0 1,0-1-1,1 1 1,-1-1-1,0 0 1,1 0-1,-1-1 1,0 1-1,0-1 1,0 0-1,0 0 1,0 0-1,-1-1 0,1 1 1,-1-1-1,1 0 1,-1 0-1,4-5 1,-1 1-108,-1-1 1,1-1 0,-1 1-1,-1-1 1,0 0-1,0 0 1,0 0 0,-1-1-1,-1 1 1,3-14-1,-10 96-262,3-49 293,0 0 0,3 35 0,0-50-880,1 1 0,0 0 0,0-1 0,1 1 0,6 12 0,3 1-5930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17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73 7111,'0'0'13725,"-6"11"-13256,5-8-428,-3 4 42,0 0 0,0 0 0,1 1 1,1-1-1,-1 1 0,1-1 0,0 1 0,1 0 1,0 0-1,0 8 0,0 21 213,0-23-126,0 1 0,1-1 0,0 1-1,2-1 1,0 1 0,0-1 0,6 17 0,-8-30-140,0 0 1,0-1-1,0 1 0,0-1 1,0 1-1,1 0 0,-1-1 1,0 1-1,0-1 0,1 1 1,-1 0-1,0-1 0,1 1 1,-1-1-1,0 1 0,1-1 1,-1 1-1,1-1 0,-1 0 1,1 1-1,-1-1 0,1 1 1,-1-1-1,1 0 0,-1 0 1,1 1-1,0-1 0,-1 0 1,1 0-1,-1 0 0,1 1 1,0-1-1,-1 0 0,1 0 1,0 0-1,-1 0 0,1 0 1,-1 0-1,1-1 0,0 1 1,-1 0-1,1 0 0,0 0 1,-1 0-1,1-1 0,-1 1 1,1 0-1,0-1 0,1-1 54,-1 1 0,1-1 0,-1 1-1,0-1 1,0 0 0,1 0-1,-1 1 1,-1-1 0,1 0 0,0 0-1,0 0 1,-1 0 0,2-3-1,-1-10-30,1 1-1,-2-1 0,0 1 1,0-1-1,-2 1 0,0-1 1,0 1-1,-1-1 0,-10-24 1,22 46-276,1 0 0,-1-1 0,21 10 0,-21-13 239,1 0-1,0-1 1,-1 0-1,1 0 1,0-1-1,0-1 0,0 0 1,0 0-1,0-1 1,0 0-1,0-1 1,0 0-1,0 0 1,-1-1-1,1 0 1,-1-1-1,13-7 1,-8 5 76,-1-2 1,0 0-1,0 0 1,-1-1 0,0-1-1,-1 0 1,0-1 0,-1 0-1,0 0 1,16-24-1,-15-5 264,-15 26-218,3 14-147,0 1-1,1-1 1,-1 0-1,0 0 1,0 0 0,0 0-1,0 1 1,1-1-1,-1 0 1,0 1 0,0-1-1,1 0 1,-1 1-1,0-1 1,1 1 0,-1 0-1,0-1 1,1 1-1,-1-1 1,1 1 0,-1 0-1,0 0 1,-5 6-11,0 1 1,1 0 0,-1 0-1,1 0 1,1 0-1,0 1 1,0 0-1,1 0 1,-3 11-1,4-13 25,0 0-1,1 0 0,0 0 1,0 0-1,0 0 0,1 1 0,0-1 1,1 0-1,0 0 0,0 0 1,0 0-1,5 14 0,-4-18-33,0 0 0,0-1 0,1 1 0,-1 0 0,1-1 1,-1 0-1,1 1 0,0-1 0,0 0 0,0 0 0,0-1 0,0 1 0,0-1 0,0 1 0,1-1 0,-1 0 0,0 0 0,1-1 0,-1 1 0,7 0 0,8 0-1814,-1 0-1,30-2 0,-12-4-3964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20.18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11211,'3'48'9438,"8"1"-6932,-9-43-2500,0-1 0,0 0 0,0 1 0,1-1-1,0 0 1,0 0 0,0 0 0,0-1 0,1 1 0,0-1 0,0 0 0,0 0 0,1 0-1,8 6 1,-12-10-80,-1 0 0,1 1 0,0-1 0,0 0 0,-1 0 0,1 0 0,0 0 0,0 1 0,0-1 0,-1 0 0,1 0 0,0-1 0,0 1-1,0 0 1,-1 0 0,1 0 0,0 0 0,0-1 0,-1 1 0,1 0 0,0-1 0,0 1 0,-1 0 0,1-1 0,0 1 0,-1-1 0,1 1 0,-1-1 0,1 0-1,-1 1 1,1-1 0,-1 1 0,1-1 0,-1 0 0,1 0 0,-1 1 0,0-1 0,0 0 0,1 0 0,-1 1 0,0-1 0,0 0 0,0 0 0,0 1 0,0-1-1,0-1 1,7-47-4577,-7 40 3441,3-74-4615,-3 67 8112,1 27 6253,-2 7-7312,1-3-150,0 1 0,1 0 0,5 29 1,-6-42-1181,1 0 1,-1 0 0,1 0 0,0 0 0,0 0-1,1 0 1,-1-1 0,0 1 0,1 0 0,0-1-1,-1 0 1,1 1 0,0-1 0,0 0 0,1 0-1,-1 0 1,0 0 0,1 0 0,-1 0 0,1-1-1,-1 1 1,1-1 0,0 0 0,0 0 0,0 0-1,5 1 1,2-2-3758,-1-6-2654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24.64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15 221 4837,'-5'12'1931,"-2"3"5260,4-9 2626,13-23-7104,38-78-1275,-26 49-854,33-50-1,-56 135-335,2-26-170,-4 40 199,1-40-255,1 0 1,0-1-1,1 1 0,0 0 1,4 24-1,-3-36-74,0-1 1,0 1 0,-1 0-1,1-1 1,0 1-1,0-1 1,0 1 0,-1-1-1,1 1 1,0-1-1,0 0 1,0 1 0,0-1-1,0 0 1,0 0-1,0 0 1,0 1 0,0-1-1,0 0 1,0 0-1,0-1 1,0 1-1,1 0 1,6-2-3955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25.01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0 135 10922,'0'0'13544,"12"0"-11761,4-1-1392,0 0 0,0-1 1,-1-1-1,1 0 0,-1-1 0,18-7 0,-17 4-426,20-7 133,41-24-1,-65 31-1173,0-1 1,-1 0-1,20-18 1,-29 24-61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25.48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19 108 13933,'0'0'12759,"9"0"-11675,2-2-944,0 0 1,-1 0 0,1-1 0,0 0 0,14-7 0,-19 7-121,0 1-1,-1-1 1,0 0 0,1-1-1,-1 1 1,0-1 0,0 0-1,-1 0 1,1-1 0,-1 1 0,0-1-1,0 0 1,4-7 0,-8 11-14,1 1 0,-1-1 0,0 1 1,1-1-1,-1 1 0,0-1 0,1 0 1,-1 1-1,0-1 0,0 1 0,0-1 0,0 0 1,0 1-1,0-1 0,1 0 0,-1 1 1,-1-1-1,1 0 0,0 1 0,0-1 1,0 1-1,0-1 0,0 0 0,-1 1 0,1-1 1,0 1-1,0-1 0,-1 0 0,1 1 1,0-1-1,-1 1 0,1-1 0,-1 1 1,0-1-1,-24-2 59,18 4-70,-1 0 1,1 0-1,0 1 1,0 0-1,-10 5 1,8-1-2,0 0 0,1 1 0,-1 0 0,1 1 0,1-1 0,-13 18 0,16-21 11,1 1-1,0 0 1,0 0-1,1 0 1,-1 0 0,1 0-1,0 0 1,1 0 0,-1 1-1,1-1 1,0 1-1,1-1 1,-1 1 0,1-1-1,0 7 1,1-11 0,-1 0 0,0 0 0,1 0 0,-1 0 0,1 0 0,-1 0 0,1 0 0,0 0 0,-1 0-1,1 0 1,0-1 0,0 1 0,-1 0 0,1-1 0,0 1 0,0 0 0,0-1 0,0 1 0,0-1 0,0 1 0,0-1 0,0 0 0,0 1 0,0-1 0,0 0 0,0 0 0,0 1 0,2-1 0,39 0 50,-29 0-41,0-1-181,0 0 0,1-1 0,-1 0 0,0-1 0,-1 0 0,1-1 0,18-8 0,-20 6-1602,1 0 1,-1 0-1,-1-1 0,17-14 0,-7 3-5213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26.79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55 6470,'6'-13'8596,"-5"10"-7661,0 0-1,0 0 1,0 0-1,0 0 1,1 0-1,-1 0 1,1 1-1,0-1 1,0 1-1,0-1 1,0 1-1,1 0 1,-1-1-1,3-1 1,-3 11-886,-1 0 1,0 0-1,-1-1 1,1 1 0,-2 14-1,1-14-21,0 9-128,4 82 380,-3-91-439,0 1 0,1-1 0,0 1 0,0-1 0,1 0 0,-1 0 0,2 0 0,-1 0 0,1 0 0,6 8 0,7-4-4800,-10-12-2398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27.12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0 167 9129,'0'0'15492,"8"-3"-13597,29-13-432,50-30 1,38-33-2582,-115 70 208,-7 3-1677,-6 1-4357,-6 2 943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27.50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50 10090,'0'0'17072,"51"-27"-17008,-37 27-64,6 0 0,-2 0-256,0 0-353,0 0-608,4-5-897,-6-2-1121,0-4-2723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28.08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 62 10282,'0'0'13436,"0"9"-12416,0 40-222,3 0 0,1 0 0,23 93 0,-27-141-781,-1-1 0,1 1 0,0-1 0,0 0 0,0 1 0,0-1 0,1 1 0,-1-1 0,0 0 0,0 1 0,0-1 0,0 0 0,0 1 0,0-1 0,1 1 0,-1-1-1,0 0 1,0 1 0,1-1 0,-1 0 0,0 0 0,0 1 0,1-1 0,-1 0 0,0 0 0,1 1 0,-1-1 0,0 0 0,1 0 0,-1 0 0,0 1 0,1-1 0,0 0-1,5-12 462,1-25-160,-6-1-226,-7-61 0,4 84-91,0 1 0,-1 1 0,-1-1 0,0 0 0,-1 1 0,0 0 1,-12-21-1,17 33-6,0 1 1,0-1 0,0 1 0,-1-1 0,1 1 0,0 0 0,0-1 0,0 1 0,-1-1-1,1 1 1,0 0 0,-1-1 0,1 1 0,0-1 0,-1 1 0,1 0 0,0 0 0,-1-1 0,1 1-1,-1 0 1,1 0 0,-1-1 0,1 1 0,0 0 0,-1 0 0,1 0 0,-1 0 0,1 0-1,-1 0 1,1-1 0,-1 1 0,1 0 0,-1 0 0,0 1 0,-5 14-110,5 27 94,2-38 33,1 0-1,0 0 1,0 0 0,0 0-1,0-1 1,0 1-1,1-1 1,-1 1 0,1-1-1,0 0 1,0 0 0,0 0-1,1 0 1,-1-1-1,1 1 1,-1-1 0,1 0-1,0 0 1,0-1 0,0 1-1,0-1 1,0 1 0,0-1-1,0 0 1,5 0-1,-4 0 1,-1-1 0,1 1 0,-1-1 0,1 0-1,-1 0 1,0-1 0,1 1 0,-1-1 0,1 0-1,-1 0 1,0 0 0,0-1 0,1 0-1,-1 0 1,0 0 0,0 0 0,-1 0 0,1-1-1,0 1 1,-1-1 0,0 0 0,0 0-1,6-7 1,-4 1-11,-1 0 1,0-1-1,0 0 0,-1 1 0,0-1 1,-1 0-1,0 0 0,0-1 0,-1 1 0,0 0 1,-2-14-1,-6 35-155,-2 12 130,6-2 71,1-1 0,1 1 1,0 0-1,2 0 0,3 25 1,-3-35-138,1-1 0,1 0 0,0 0 0,0 0 0,1 0 1,0 0-1,0-1 0,1 1 0,1-1 0,-1 0 1,1-1-1,9 10 0,4-4-2842,-6-9-1820,1-4-4778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30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2626,'0'0'9183,"0"-5"-8740,0 0-350,0-9-77,0 13-15,0 1 0,1 0 1,-1 0-1,0-1 0,0 1 0,0 0 0,0 0 0,1 0 0,-1-1 0,0 1 1,0 0-1,1 0 0,-1 0 0,0 0 0,0-1 0,1 1 0,-1 0 0,0 0 1,0 0-1,1 0 0,-1 0 0,0 0 0,0 0 0,1 0 0,-1 0 0,0 0 1,1 0-1,-1 0 0,0 0 0,0 0 0,1 0 0,-1 0 0,0 0 0,1 0 1,-1 0-1,0 0 0,0 0 0,1 1 0,-1-1 0,0 0 0,0 0 0,1 0 1,-1 0-1,0 1 0,8-8 4016,-8 7-4008,0 0-1,0 0 0,0 0 1,0-1-1,1 1 1,-1 0-1,0 0 1,0 0-1,0 0 1,0 0-1,0 0 0,1 0 1,-1-1-1,0 1 1,0 0-1,0 0 1,0 0-1,1 0 1,-1 0-1,0 0 0,0 0 1,0 0-1,1 0 1,-1 0-1,0 0 1,0 0-1,0 0 1,0 0-1,1 0 0,-1 0 1,0 0-1,0 0 1,0 0-1,1 0 1,-1 0-1,0 0 0,0 1 1,0-1-1,0 0 1,1 0-1,-1 0 1,0 0-1,0 0 1,0 0-1,0 1 0,0-1 1,0 0-1,0 0 1,1 0-1,-1 0 1,0 1-1,0-1 1,0 0-1,0 0 0,0 0 1,0 0-1,0 1 1,0-1-1,0 0 1,0 1-1,0-1 0,0 1 0,0-1 0,0 1-1,1-1 1,-1 1 0,0 0 0,0-1 0,1 1 0,-1-1 0,0 1-1,0-1 1,1 1 0,-1-1 0,1 1 0,-1-1 0,0 0-1,1 1 1,-1-1 0,1 1 0,-1-1 0,1 0 0,-1 0 0,1 1-1,-1-1 1,1 0 0,-1 0 0,1 1 0,0-1 0,-1 0 0,1 0-1,-1 0 1,1 0 0,0 0 0,0 0-4,-1 0 0,0 0 1,1 0-1,-1 0 0,0 0 1,0 0-1,1 0 0,-1 0 0,0 0 1,0 0-1,1 0 0,-1-1 1,0 1-1,0 0 0,1 0 0,-1 0 1,0 0-1,0-1 0,0 1 0,1 0 1,-1 0-1,0 0 0,0-1 1,0 1-1,0 0 0,1 0 0,-1 0 1,0-1-1,0 1 0,0 0 0,0 0 1,0-1-1,0 1 0,0 0 1,0-1-1,0 1 0,0 0 0,0 0 1,0-1-1,0 1 0,5-11 208,-3 10-210,-1 0-1,1 0 0,-1 0 1,1 1-1,0-1 0,-1 1 1,1-1-1,0 1 0,0 0 0,-1 0 1,1 0-1,0 0 0,2 0 1,0-3 399,-3 2-375,0 0 0,1 0 0,-1 0-1,0 0 1,0 0 0,1 0 0,-1 0 0,0-1 0,0 1 0,0 0-1,0-1 1,-1 1 0,2-2 0,-2 2-53,0 1-63,-1 0 79,2 2-124,-1 1 1,1-1-1,0 0 1,0 0-1,-1 0 0,1 1 1,-1-1-1,0 0 1,0 0-1,0 1 0,0-1 1,0 0-1,-1 3 0,0-3-200,-1 0 0,1-1-1,-1 1 1,1 0 0,-1-1-1,0 0 1,1 1-1,-1-1 1,0 0 0,0 0-1,0 0 1,0 0 0,0-1-1,0 1 1,0 0-1,-4 0 1,-21 1-4085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34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7175,'0'0'2215,"10"9"2280,-2-13-2375,-6 3-1944,-1 0 0,1 0-1,-1 0 1,1 0 0,-1 0-1,1 0 1,0 1 0,0-1-1,-1 1 1,1-1 0,0 1 0,2 0-1,58 5 1288,-61-5-1458,2 0 1,-1 0 848,-1 1-832,2 1 87,-9-1-48,6-1-82,-1 0 15,-1 0 17,1 0 5,1 0-32,-1 0 5,0 0-15,15 3-2206,-7-1 1613,-5-1 180,0 0 0,0 0 0,0-1 0,1 1 0,-1 0 0,0-1 0,1 0 0,-1 1 0,0-1 0,1 0 0,-1 0 0,0 0 0,1-1 0,-1 1 0,0-1 0,3 0 0,4-14-5327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18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14542,'0'0'7303,"-21"62"-7015,15-20 321,6 8 95,0 2-127,0-1-289,6-3-128,5-2-64,1-7-32,3-8-64,-1-2-320,2-10-641,0-6-160,6-7-609,-8-6-1345,8 0-2978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33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41 5221,'0'0'15369,"-6"0"-14061,-18-2 139,18 2 362,3 3 2211,-9 16-2936,12-19-1067,0 1 1,0 0 0,0-1-1,0 1 1,0 0-1,0-1 1,0 1-1,0 0 1,0-1-1,0 1 1,0 0-1,0-1 1,1 1-1,-1 0 1,0-1-1,1 1 1,-1-1-1,0 1 1,1-1-1,-1 1 1,0-1-1,1 1 1,-1-1-1,1 1 1,-1-1-1,1 1 1,-1-1-1,1 1 1,0-1-1,-1 0 1,1 0 0,-1 1-1,1-1 1,0 0-1,-1 0 1,1 1-1,0-1 1,-1 0-1,1 0 1,0 0-1,-1 0 1,1 0-1,0 0 1,-1 0-1,1 0 1,0-1-1,-1 1 1,1 0-1,-1 0 1,1 0-1,0-1 1,-1 1-1,2-1 1,52-21 376,-13 4-277,-4 17-107,-32 1-24,-1 0 0,1 1 1,0-2-1,0 1 0,-1 0 0,1-1 1,0 0-1,-1 0 0,8-3 0,-11-1 125,-12 3-88,-13 1-50,13 2 18,1 1 1,-1 0-1,0 1 0,1 0 1,-11 4-1,-45 12 125,26-15 445,69-27-604,-11 19-29,0 0 1,0 1 0,1 1-1,-1 1 1,36 1-1,-21 1 36,-81-4 110,35 1-45,0 1 0,1 1-1,-1 0 1,0 0 0,1 1 0,-1 1 0,-12 3 0,24-5-51,5 0-32,1-1 42,-1 0 0,0 0 0,0 0 0,1-1 0,-1 1 0,0-1 0,3-2 0,29-10-542,4 14-1379,-23 1-1539,-2 0-4320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53:41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146 426 2402,'-4'0'143,"0"-1"-1,0 0 1,1 0-1,-1-1 0,0 1 1,1-1-1,-1 0 1,1 0-1,0 0 1,-1 0-1,1 0 0,0-1 1,-3-2-1,-32-20 843,-1 15-721,23 9 4090,30-3-200,13-9-3335,-7 4-310,54-21 252,22-11 700,166-45 1,-221 76-1398,158-32 107,-172 38-163,0 1 0,0 2 0,1 0 0,-1 2 0,36 6 0,-41-2 24,0 2 0,-1 0-1,-1 2 1,1 0 0,20 13 0,-21-10-13,1-2 0,0 0 0,0-2-1,1 0 1,23 5 0,92 9 358,62 12 511,-145-23-865,1-3 0,0-2 0,0-3 0,1-2 0,107-13 1,-66-4-69,-1-4 1,139-48 0,-175 48-21,81-15 0,-118 31 82,1 1 0,-1 1 0,1 1 0,-1 1 0,1 1 0,42 7 0,-27-1 1,0-2-1,1-2 1,-1-2 0,1-1 0,-1-2 0,0-2-1,0-2 1,69-18 0,-84 18-9,9-3-17,66-9-1,-89 17 22,0 0-1,0 1 0,0 1 0,0-1 0,0 2 1,0-1-1,0 1 0,0 1 0,0 0 0,-1 0 1,12 6-1,-2 2 44,1-1-1,0-1 1,0 0 0,1-2 0,0 0-1,0-1 1,1-2 0,42 5 0,-30-9-229,1 0-1,-1-3 1,1-1 0,-1-1 0,-1-2 0,50-16 0,-45 10 25,6-3 262,1 2-1,0 1 1,1 3 0,1 1-1,73-3 1,-28 13 547,125-4 79,-185 0-1553,1-1 0,-1-2 0,1-1 0,47-17 0,-16-3-4718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08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23 13132,'-3'18'8203,"-1"25"-6043,0 5-1606,-10 37 112,6-43-532,1 1 0,0 48 0,8-94-51,0-1-1,0 0 1,0 1 0,1-1-1,-1 0 1,1 1 0,0 0-1,2-4 1,5-11 6,8-38-255,-2-1 1,-3 0-1,9-90 1,-22 194 286,-1-12-15,2-1-1,6 37 1,-5-63-8,0 0 1,1 1 0,0-1 0,0 0-1,1 0 1,0 0 0,1 0 0,-1-1-1,2 1 1,-1-1 0,1 0 0,0 0 0,9 10-1,-12-16-47,0 1 0,-1-1 0,1 1-1,0-1 1,-1 0 0,1 0 0,0 0-1,0 0 1,0 0 0,0 0 0,0 0-1,0 0 1,0-1 0,0 1 0,1-1-1,-1 0 1,0 0 0,0 1 0,0-1-1,1-1 1,-1 1 0,4-1 0,-3 0 35,0-1 0,1 1 1,-1-1-1,0 0 0,0 0 0,0 0 1,0-1-1,0 1 0,0-1 0,-1 1 1,1-1-1,2-4 0,5-8 111,-1-1 0,0-1-1,-1 1 1,7-20 0,-6 13-44,0-1 0,-2 0 1,-1 0-1,-1 0 0,-1 0 0,2-36 1,-6 60-157,0 0 0,0-1 0,0 1 1,0 0-1,0 0 0,0-1 0,0 1 0,0 0 1,0 0-1,0-1 0,0 1 0,0 0 0,0 0 1,0-1-1,-1 1 0,1 0 0,0 0 1,0-1-1,0 1 0,0 0 0,0 0 0,0 0 1,-1-1-1,1 1 0,0 0 0,0 0 0,0 0 1,-1 0-1,1-1 0,0 1 0,0 0 0,0 0 1,-1 0-1,1 0 0,0 0 0,0 0 0,-1 0 1,1-1-1,-1 1 0,-10 6-121,-8 14-671,9 16-3196,9-20-7574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09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 9545,'0'0'16325,"0"13"-15599,0-2-656,0-1 0,-1 1 0,0-1 0,-1 0-1,0 0 1,0 1 0,-1-1 0,-1-1 0,-6 15 0,-15 23 128,-2-1-1,-2-1 1,-54 65-1,83-110-291,0 0 0,0 0 0,0 0 0,0 0 0,-1 0-1,1 0 1,0 0 0,0 0 0,0 0 0,0 0 0,0 0 0,0 0 0,0 0-1,-1 0 1,1 0 0,0 0 0,0 0 0,0 0 0,0 0 0,0 0 0,0 0-1,-1 0 1,1 0 0,0 0 0,0 0 0,0 0 0,0 0 0,0 0-1,0 0 1,0 0 0,-1 0 0,1 0 0,0 0 0,0 0 0,0 0 0,0 0-1,0 0 1,0-1 0,0 1 0,0 0 0,0 0 0,0 0 0,0 0 0,-1 0-1,1 0 1,0 0 0,0 0 0,0-1 0,0 1 0,0 0 0,0 0-1,0 0 1,0 0 0,0 0 0,0 0 0,0-1 0,0 1 0,0 0 0,0 0-1,-2-16-3575,1-23-1745,1 35 4261,0-31-4446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09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8584,'0'0'18738,"45"29"-17937,-31-3-321,2 1-160,6 0-159,-4 2-97,0-4-289,2-2-1344,-6-6-1858,1-4-2051,-4-10-4963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10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15567,'0'0'6246,"-8"6"-4463,-4 6-1447,1 0 0,0 1 0,1 0 0,0 1 1,1 0-1,0 0 0,1 1 0,1 0 0,0 0 0,-6 24 1,6-16-89,2 0 0,0 0 1,1 0-1,1 1 1,1-1-1,2 1 1,2 32-1,-1-51-294,-1 1 0,1-1 0,1 1 0,-1-1 0,1 0 0,0 1 1,0-1-1,1 0 0,-1 0 0,1-1 0,0 1 0,0-1 0,1 1 0,0-1 0,-1 0 0,1 0 0,0-1 0,1 1 0,-1-1 0,1 0 0,9 5 1,28 3-3555,4-14-3753,-15-10-3078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10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4 101 15663,'0'0'5194,"-2"8"-3235,2-6-1837,-1 0 0,1 0-1,0 1 1,0-1 0,-1 0-1,2 0 1,-1 0 0,0 1-1,0-1 1,1 0-1,-1 0 1,2 4 0,-1-4-50,1-1 0,-1 0 0,1 0 0,-1 0 0,1 1 0,-1-1 0,1-1 0,-1 1 0,1 0 0,0 0 0,0-1 0,0 1 0,-1-1 0,1 1 0,0-1 0,0 0 0,0 0 0,0 0 0,0 0 0,-1 0 0,4 0 0,9-1 21,0-1-1,0 0 1,0-1-1,0-1 1,0 0 0,-1-1-1,0 0 1,0-1 0,0 0-1,-1-1 1,0-1 0,0 0-1,0 0 1,-1-1-1,-1 0 1,13-15 0,-22 23-87,0 0 0,0 1 1,0-1-1,0 0 0,0 0 1,-1 0-1,1 0 0,0 0 1,-1 1-1,1-1 0,-1 0 0,1-1 1,-1 1-1,1 0 0,-1 0 1,1 0-1,-1 0 0,0 0 1,0 0-1,0 0 0,0-1 1,0 1-1,0 0 0,0 0 0,0 0 1,0 0-1,0 0 0,-1-1 1,1 1-1,-1-1 0,0 1-1,-1 0 0,0 0 0,1 0 0,-1 0 0,0 0-1,0 0 1,1 0 0,-1 1 0,0-1 0,0 1 0,0-1-1,0 1 1,0 0 0,0 0 0,-3 0 0,-7 0-11,0 1 1,0 0-1,0 1 1,0 0-1,-11 4 1,10-1 5,1 1 0,0 0 0,0 0 0,1 2 0,0-1-1,0 1 1,1 1 0,-11 11 0,15-14 77,1 0-1,0 0 1,0 0-1,1 0 0,0 1 1,0 0-1,0 0 1,1 0-1,0 0 1,1 1-1,-1-1 1,1 1-1,1-1 1,0 1-1,-1 10 0,2-16-70,1 1 0,-1-1 0,0 0 0,1 0 0,0 0 0,0 1 0,0-1 0,-1 0 0,2 0 0,-1 0 0,0 0 0,0-1 1,1 1-1,-1 0 0,1 0 0,-1-1 0,1 1 0,0-1 0,0 0 0,-1 1 0,1-1 0,0 0 0,0 0 0,0 0 0,1 0 0,-1 0 0,0-1 0,0 1 0,0-1 0,1 1 0,2-1 0,10 2-313,1 0 0,-1-1 0,22-1 0,-28 0-99,-1 0-446,0-1 1,0 0-1,0 0 0,-1 0 0,1-1 0,0 0 1,-1 0-1,13-7 0,15-11-7337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11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15599,'0'0'3689,"2"8"-2627,23 84 1669,-12-54-1755,-3 1 1,7 45 0,-16-71-818,0 0 0,0 0 0,-1 0 0,-1 0 0,0 0 0,-1 0 0,0 0 0,-1-1 0,-1 1 0,-9 23 0,5-19-9,-1-1 1,-1 0-1,-20 25 0,-9-3-1253,35-35 469,0-1 1,-1 1 0,1 0 0,-1-1-1,0 0 1,1 0 0,-9 2 0,-8-2-7594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13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33 13325,'0'0'2258,"-11"-4"181,-1 1-1850,0 0-1,-1 1 1,1 0-1,-19-1 0,26 3-499,0 0-1,1 1 0,-1 0 1,0-1-1,0 1 0,0 1 1,1-1-1,-1 1 1,1 0-1,-1 0 0,1 0 1,0 0-1,-1 1 0,1 0 1,0 0-1,1 0 0,-6 5 1,5-3 38,0 0 1,-1 1 0,2 0 0,-1-1 0,1 1-1,0 1 1,0-1 0,0 0 0,1 1 0,0-1-1,0 1 1,1 0 0,0-1 0,0 1 0,0 10-1,1-17-107,0 0 0,0 1 0,0-1 1,0 1-1,1-1 0,-1 1 0,0-1 0,0 1 0,0-1 0,0 0 0,0 1 0,1-1 0,-1 1 0,0-1 0,0 0 0,0 1 0,1-1 1,-1 0-1,0 1 0,1-1 0,-1 0 0,0 1 0,1-1 0,-1 0 0,0 0 0,1 0 0,-1 1 0,1-1 0,-1 0 0,0 0 0,1 0 1,-1 0-1,1 1 0,20-4 412,18-15 28,-21 5-401,-1-2 1,-1 0-1,0-1 1,-1-1-1,-1 0 0,-1-1 1,13-22-1,-55 110 350,27-62-405,-1-1 1,1 1-1,0-1 1,1 1-1,0 0 1,0-1-1,1 1 1,-1 0-1,3 14 1,-1-21 5,0 1 0,-1-1-1,1 0 1,0 0 0,0 0 0,0 0 0,1 0-1,-1 0 1,0 0 0,0 0 0,0-1 0,1 1 0,-1 0-1,0-1 1,1 1 0,-1-1 0,0 1 0,1-1-1,-1 0 1,1 1 0,-1-1 0,1 0 0,-1 0-1,1 0 1,-1 0 0,0 0 0,1-1 0,-1 1-1,1 0 1,1-1 0,47-14 359,13-21-188,-54 29-194,1 1 0,0 0 0,0 0 0,0 1 0,1 0 0,0 1-1,0 0 1,0 0 0,0 1 0,13-1 0,-24 4 9,1 1 1,0-1-1,0 0 1,0 1-1,0-1 0,-1 1 1,1-1-1,0 1 0,0 0 1,-1-1-1,1 1 1,0 0-1,-1-1 0,1 1 1,-1 0-1,1 0 1,-1-1-1,1 1 0,-1 0 1,0 0-1,1 0 1,-1 0-1,0 0 0,0-1 1,1 1-1,-1 0 0,0 0 1,0 0-1,0 0 1,0 0-1,0 1 0,-1 40 557,1-30-195,4 15 160,-4-26-501,0-1 1,0 0-1,0 1 0,0-1 0,0 0 0,1 1 1,-1-1-1,0 0 0,0 1 0,1-1 0,-1 0 1,0 0-1,1 1 0,-1-1 0,0 0 1,1 0-1,-1 0 0,0 1 0,1-1 0,-1 0 1,0 0-1,1 0 0,-1 0 0,0 0 1,1 0-1,-1 0 0,1 0 0,-1 0 0,0 0 1,1 0-1,-1 0 0,1 0 0,3-2 49,0 0-1,0 0 1,0-1 0,-1 0-1,1 0 1,-1 0-1,6-6 1,-5 5-102,4-3 1,-5 3-33,1 0 1,0 0-1,0 0 0,0 0 1,1 1-1,-1 0 1,1 0-1,0 0 0,0 0 1,0 1-1,0-1 0,0 2 1,1-1-1,-1 0 0,1 1 1,5-1-1,-9 3 14,-1 0 1,1 1-1,-1-1 0,0 0 1,1 1-1,-1-1 0,0 1 1,0-1-1,0 1 0,0-1 1,0 1-1,0 0 1,0 0-1,-1-1 0,1 1 1,-1 0-1,1 0 0,-1 0 1,1 0-1,-1 0 0,0-1 1,0 1-1,0 0 0,0 0 1,-1 3-1,-1 35-3565,-3-23-5327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15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34 170 10698,'-2'2'685,"-1"-1"0,0 1-1,1-1 1,0 1 0,-1 0 0,1-1-1,0 1 1,0 0 0,0 1 0,0-1 0,1 0-1,-1 1 1,-2 3 0,4-6-604,0 1 1,-1 0-1,1 0 1,0 0-1,0-1 1,0 1-1,0 0 1,0 0-1,0 0 1,0 0-1,0 0 1,0-1-1,0 1 1,0 0-1,0 0 1,1 0-1,-1 0 1,0-1-1,1 1 0,-1 0 1,0 0-1,1-1 1,-1 1-1,1 0 1,-1-1-1,1 1 1,0 0-1,-1-1 1,1 1-1,0-1 1,-1 1-1,1-1 1,0 1-1,0-1 1,-1 0-1,1 1 1,0-1-1,0 0 1,0 1-1,-1-1 1,1 0-1,0 0 1,0 0-1,0 0 1,0 0-1,-1 0 1,1 0-1,0 0 1,1 0-1,10 0 68,-1 0-1,1 0 1,0-1-1,-1 0 1,1-1-1,-1-1 1,1 0-1,-1 0 1,0-1-1,0 0 1,-1-1-1,15-8 1,-13 6-114,-1 0 0,1-1 0,-1-1 0,-1 1 0,0-2 0,0 1 0,0-2 1,-2 1-1,1-1 0,8-15 0,-15 24-19,-1 0 1,0 0-1,1 0 0,-1 0 1,0 0-1,-1 0 1,1-1-1,0 1 0,-1 0 1,1 0-1,-1-1 1,1 1-1,-1 0 0,0-1 1,0 1-1,0 0 1,-1 0-1,1-1 0,0 1 1,-1 0-1,1-1 1,-2-2-1,0 4 0,1-1-1,-1 0 1,0 1 0,1 0 0,-1-1-1,0 1 1,0 0 0,0 0 0,1 0-1,-1 0 1,-1 0 0,1 0-1,0 1 1,0-1 0,0 1 0,0 0-1,0-1 1,0 1 0,-3 0 0,-3 0-5,-1 0 1,0 1 0,1 0 0,-1 0-1,1 1 1,0 0 0,-1 0 0,1 1-1,0 0 1,0 1 0,-7 4 0,1 2 10,1 0 0,0 1 0,1 1 0,0 0 0,1 0 0,0 1 0,1 1 0,1 0 0,0 0 0,1 1-1,0 0 1,2 0 0,-1 1 0,2 0 0,0 0 0,-3 17 0,8-31-17,-1 0-1,1 1 0,0-1 0,0 0 1,-1 0-1,2 0 0,-1 1 0,0-1 0,0 0 1,1 0-1,-1 0 0,1 0 0,-1 0 1,1 0-1,0 0 0,0 0 0,0 0 1,0 0-1,0 0 0,1 0 0,-1 0 0,2 1 1,0-1-4,-1 0 1,1-1-1,0 0 1,-1 1 0,1-1-1,0 0 1,0 0-1,0 0 1,0-1-1,0 1 1,0-1 0,0 0-1,0 0 1,3 0-1,8-1-296,-1-1-1,1 0 0,-1-1 1,0 0-1,0-1 1,13-6-1,-2-1-2573,-2 0 1,23-17-1,-5 0-6067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19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117 323 11339,'0'0'3197,"-11"7"-1040,5-4-1884,-54 38 1943,57-38-2044,-1 0 0,1-1 0,0 1 0,0 0 0,1 1 0,-1-1 0,0 0 0,1 1 0,0 0 0,0-1 0,0 1 0,0 0 0,1 0 0,0 0 0,-1 0 0,0 8 0,3-11-173,-1-1-1,0 1 1,1-1-1,-1 1 1,1-1-1,-1 1 1,1-1-1,-1 1 0,1-1 1,0 1-1,-1-1 1,1 0-1,-1 0 1,1 1-1,0-1 1,-1 0-1,1 0 1,0 0-1,-1 1 1,1-1-1,0 0 1,0 0-1,-1 0 0,1 0 1,0 0-1,-1 0 1,1-1-1,0 1 1,-1 0-1,1 0 1,0 0-1,-1-1 1,1 1-1,0-1 1,28-8 188,-17 3-118,0-2 0,-1 0 0,0 0 0,0-1 0,-1 0 0,17-20 0,-22 24-94,-1 0 1,0 0 0,0-1 0,0 0-1,0 1 1,-1-1 0,0-1 0,0 1 0,-1 0-1,1-1 1,0-8 0,-3 34 84,-1-9-71,1 0 0,0-1 0,1 1 0,0 0 0,0-1 0,3 12 0,-3-19 12,0 0 0,0-1 0,-1 1 0,1 0 0,0-1 0,0 1 0,1-1 0,-1 1 0,0-1 0,0 0 0,1 1-1,-1-1 1,1 0 0,-1 0 0,1 0 0,-1 0 0,1 0 0,0 0 0,0-1 0,-1 1 0,1 0 0,0-1 0,0 0 0,0 1 0,-1-1 0,1 0 0,0 0 0,0 0 0,0 0 0,0 0 0,0 0 0,-1-1 0,1 1-1,0 0 1,0-1 0,0 0 0,-1 1 0,1-1 0,2-1 0,1-1 126,1 0 0,-1 0 0,0-1 0,0 0 0,0 0 0,0 0 1,0 0-1,-1-1 0,0 1 0,0-1 0,0 0 0,-1-1 0,0 1 0,3-7 0,7-12 375,15-47 0,-20 44-400,-2 0 1,-1-1 0,-1 0 0,-2 1-1,0-1 1,-3-29 0,1 43-283,-1 36-2,-2 0 0,-5 26-1,-3 32 201,10-75-12,0 24 36,0-1-1,7 56 1,-5-78-40,0 0-1,0 0 1,0 0 0,1 0-1,-1 0 1,2 0 0,-1-1-1,1 1 1,-1-1 0,1 1-1,1-1 1,-1 0 0,1 0-1,0 0 1,0-1 0,1 0-1,-1 1 1,1-2 0,0 1-1,7 4 1,-11-7 15,0-1 1,0 1-1,0-1 1,-1 1-1,1-1 1,0 0-1,0 1 0,0-1 1,0 0-1,0 0 1,0 0-1,0 1 1,0-1-1,0 0 1,0 0-1,0-1 1,0 1-1,0 0 0,0 0 1,0 0-1,0-1 1,0 1-1,0 0 1,-1-1-1,1 1 1,0-1-1,0 1 1,0-1-1,0 1 0,-1-1 1,2-1-1,0 0 21,-1-1 0,0 1 0,0-1 0,0 0 0,0 1-1,0-1 1,0 0 0,-1 0 0,1 1 0,-1-1 0,0-4-1,0-5 33,0 0 0,-1-1 0,-1 1-1,-4-18 1,5 25-60,-1-3-20,0 0 0,-1-1 0,1 1-1,-2 0 1,1 1 0,-1-1 0,0 1 0,-1-1 0,0 1 0,-6-8 0,20 37-599,-3-18 604,1 0-1,-1-1 1,1 0-1,0 0 1,0 0-1,0-1 1,0 0-1,0 0 1,0-1 0,0 0-1,1 0 1,-1-1-1,0 1 1,1-2-1,-1 1 1,0-1-1,8-2 1,-9 2 28,0 0-1,0 0 1,0 0 0,-1-1-1,1 0 1,0 0 0,-1 0-1,0-1 1,1 0 0,-1 0-1,0 0 1,-1-1 0,1 1-1,-1-1 1,1 0 0,-1-1-1,0 1 1,0-1 0,-1 0-1,0 0 1,5-8-1,-11 26 71,1-1-1,0 1 0,1 0 0,1 21 1,1-28-96,-1-1 0,1 0 0,0 1 1,0-1-1,1 0 0,-1 0 0,1 0 1,4 7-1,-5-10-7,0 0 0,0-1 0,1 1-1,-1 0 1,1-1 0,-1 1 0,1 0 0,0-1 0,-1 0 0,1 1-1,0-1 1,0 0 0,0 0 0,0 0 0,0 0 0,0 0 0,0-1 0,1 1-1,-1-1 1,0 1 0,3-1 0,-2 0-229,0 1 0,-1-1 0,1 0 0,0-1 0,-1 1 0,1 0 0,-1-1 0,1 0 0,-1 1 0,1-1 0,-1 0 0,1 0 0,-1 0 0,0-1 0,1 1 0,-1 0 0,0-1 0,0 0 0,0 1 0,2-4 0,0 1-691,-1-1 0,-1 0 0,1 1 1,-1-1-1,1 0 0,-2 0 0,1-1 0,0 1 0,0-7 0,4-26-5438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15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 9961,'0'0'11147,"-6"9"-9380,-22 37-174,-10 20-595,-3-1-1,-82 97 1,123-162-1025,0 0 1,0 0 0,0 0 0,0 0 0,0 1 0,0-1-1,0 0 1,0 0 0,0 0 0,0 0 0,-1 0 0,1 0-1,0 1 1,0-1 0,0 0 0,0 0 0,0 0 0,0 0-1,-1 0 1,1 0 0,0 0 0,0 0 0,0 0 0,0 0-1,-1 0 1,1 0 0,0 0 0,0 0 0,0 0 0,0 0-1,-1 0 1,1 0 0,0 0 0,0 0 0,0 0-1,0 0 1,-1 0 0,1 0 0,0 0 0,0 0 0,0 0-1,0 0 1,0 0 0,-1 0 0,1-1 0,0 1 0,0 0-1,0 0 1,0 0 0,0 0 0,0 0 0,0 0 0,0-1-1,-1 1 1,1 0 0,0 0 0,0 0 0,0-1 0,-2-16-1854,5-22-2154,3-1-498,-1-3-978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16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9513,'0'0'16432,"58"43"-15888,-36-20-320,1 1-160,6-1-32,0-1-576,5-5-1698,-2-1-2114,-5-7-3300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16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2 13100,'0'0'13576,"-9"-1"-13197,3 1-324,1 0 1,0 0-1,0 0 1,0 1 0,0 0-1,0 0 1,0 0-1,0 1 1,0-1-1,0 1 1,0 0-1,1 1 1,-1-1-1,1 1 1,-1 0-1,1 0 1,0 0-1,0 1 1,-6 6-1,-3 3 189,0 0 0,-19 24 0,29-32-227,0-1 0,0 1 0,0 0 0,1 0 1,-1 0-1,1 0 0,1 0 0,-1 0 0,1 1 0,0-1 0,0 1 1,0-1-1,1 8 0,0-11-58,1-1 0,-1 1 0,1 0 0,0 0-1,0 0 1,0 0 0,0 0 0,0-1 0,0 1 0,0-1 0,0 1 0,1-1 0,-1 1 0,1-1-1,-1 1 1,1-1 0,-1 0 0,1 0 0,0 0 0,0 0 0,-1 0 0,1 0 0,0-1 0,0 1-1,0-1 1,0 1 0,0-1 0,0 0 0,0 1 0,0-1 0,0 0 0,4-1 0,3 2-825,1-1 0,0-1 1,0 0-1,0 0 0,17-5 1,11-12-4356,-3-8-3177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16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16944,'-8'5'1959,"-2"2"-1454,0 0-1,1 1 0,-1 0 0,2 1 1,-1 0-1,1 0 0,1 1 1,0 0-1,0 0 0,1 1 0,0 0 1,-6 15-1,5-6-136,0 0 1,1 0-1,1 0 0,1 1 1,1 0-1,-1 41 0,4-59-362,0-1 0,0 1 0,0 0-1,0-1 1,1 1 0,-1 0 0,1-1 0,-1 1 0,1-1-1,0 1 1,0-1 0,0 1 0,1-1 0,-1 0 0,0 1-1,1-1 1,0 0 0,-1 0 0,1 0 0,0 0-1,0 0 1,0-1 0,0 1 0,0-1 0,1 1 0,-1-1-1,0 0 1,1 1 0,-1-1 0,1-1 0,4 2-1,-2-1-22,0 0 0,0-1 0,0 0 0,0 0-1,0-1 1,0 1 0,0-1 0,-1 0-1,1 0 1,0-1 0,0 1 0,-1-1-1,1 0 1,-1-1 0,0 1 0,8-6-1,0-2-96,-9 7 107,0 0 1,0 1 0,0-1-1,0 1 1,0 0 0,1 0-1,5-3 1,-8 44 945,-1-36-902,-1 2 17,0 0 1,0 0 0,1 0-1,0 0 1,0 0 0,0 0-1,0 0 1,2 7 0,-1-12-48,-1 1 1,0 0-1,1 0 1,-1-1-1,1 1 0,-1 0 1,1-1-1,-1 1 1,1-1-1,-1 1 1,1 0-1,0-1 0,-1 1 1,1-1-1,0 0 1,-1 1-1,1-1 0,0 1 1,0-1-1,0 0 1,0 1-1,31-5 102,36-24-157,-56 22-158,0 0 0,1 1 0,0 1 1,0 0-1,0 0 0,0 1 0,1 1 1,15-1-1,-29 3 171,1 0 0,-1 0 1,1 0-1,0 0 0,-1 0 0,1 0 1,-1 0-1,1 0 0,-1 1 0,1-1 0,-1 0 1,1 0-1,-1 1 0,1-1 0,-1 0 1,1 1-1,-1-1 0,1 0 0,-1 1 1,1-1-1,-1 1 0,0-1 0,1 1 1,-1-1-1,0 1 0,0-1 0,1 1 1,-1-1-1,0 1 0,0-1 0,0 1 1,1-1-1,-1 1 0,0 0 0,0-1 1,0 1-1,0-1 0,0 1 0,0-1 1,0 1-1,-1 1 0,-6 29-2511,2-14-1963,10-17-3103,6-6 1643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17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77 12364,'0'0'9972,"-9"3"-8889,1 1-899,1-1 0,0 1 0,0 1-1,0-1 1,-11 10 0,16-12-118,0 0-1,0 0 1,0 1 0,0-1 0,0 0 0,0 1 0,0-1-1,1 1 1,-1 0 0,1-1 0,0 1 0,0 0-1,0 0 1,0 0 0,0 0 0,1 0 0,-1 0-1,1 0 1,0 0 0,0 0 0,0 0 0,1 6-1,0-8-55,-1-1 0,1 1 0,0 0 0,0 0 0,0-1 0,0 1 0,-1-1 0,1 1 0,0-1 0,0 1 0,0-1 0,0 1 0,0-1 0,0 0 0,0 0 0,0 1 0,1-1 0,-1 0 0,0 0 0,0 0 0,0 0 0,0 0 0,0-1 0,0 1 0,0 0 0,1-1 0,33-6 126,-25 2-246,1 0 1,0-1-1,-1 0 0,15-12 1,-18 12-18,0 0 0,1 1 1,0 0-1,0 0 0,0 1 1,1 0-1,-1 0 0,1 1 1,11-3-1,-20 6 146,1 1 0,0-1 0,-1 0 0,1 1 0,0-1 0,-1 1 1,1-1-1,-1 1 0,1-1 0,-1 1 0,1-1 0,-1 1 0,1-1 0,-1 1 0,1 0 0,-1-1 0,0 1 0,0 0 1,1-1-1,-1 1 0,0 0 0,0-1 0,1 1 0,-1 0 0,0 0 0,0-1 0,0 1 0,0 0 0,0 0 0,0-1 1,0 1-1,-1 0 0,1 0 0,0 1 0,-5 41 669,4-26-330,1-16-330,0-1 0,1 1 0,-1 0 1,0-1-1,1 1 0,-1 0 1,1-1-1,0 1 0,-1 0 0,1-1 1,-1 1-1,1-1 0,0 1 1,-1-1-1,1 0 0,0 1 0,0-1 1,-1 0-1,1 1 0,0-1 1,0 0-1,0 0 0,-1 0 0,1 0 1,0 0-1,0 0 0,0 0 1,-1 0-1,1 0 0,0 0 0,1 0 1,30-4 197,-18-2-235,0 0 0,-1 0 0,0-1 0,-1-1 0,21-15 0,-22 14-293,1 0 1,0 1-1,1 1 1,0 0 0,21-8-1,-47 45 121,12-29 246,0 0 0,0 1 1,-1-1-1,1 1 0,0 0 1,0-1-1,1 1 0,-1 0 1,0 0-1,0 0 1,1-1-1,-1 1 0,1 0 1,-1 3-1,2-4-42,-1-1 1,0 0-1,1 1 0,-1-1 0,0 1 1,1-1-1,-1 0 0,0 1 1,1-1-1,-1 0 0,1 0 1,-1 1-1,1-1 0,-1 0 0,1 0 1,-1 0-1,1 1 0,-1-1 1,1 0-1,-1 0 0,1 0 1,-1 0-1,1 0 0,-1 0 0,1 0 1,-1 0-1,1 0 0,-1 0 1,1 0-1,-1-1 0,1 1 1,0 0-1,7-3-64,1 1-1,-1-1 1,1-1 0,12-7 0,24-19-1472,-35 22 823,1 0 0,1 1 0,0 0 0,0 1-1,13-6 1,-52 61 2452,20-35-1382,0 1 0,1 0 0,0 0 0,2 0 0,-1 1 0,2 0 0,0 0 0,1 0 0,1 0 0,0 0 0,2 21 0,-4 44-632,2-72 210,0 0 1,-1 0-1,-1 0 1,1-1-1,-1 1 0,-1-1 1,-7 15-1,9-19 144,0-1-1,0 0 1,0 0-1,-1 0 1,1 0-1,0 0 1,-1 0-1,0 0 1,0-1-1,0 0 1,0 1-1,0-1 1,0 0-1,-1-1 1,1 1-1,-1 0 1,1-1-1,-1 0 1,0 0-1,-6 1 1,9-2-72,0 0 0,0 0 0,0-1 0,1 1 0,-1 0 0,0-1 0,0 1 0,1-1 0,-1 1 0,0-1 0,0 1 0,1-1 0,-1 1 0,1-1 0,-1 0 0,0 1 1,1-1-1,-1 0 0,1 0 0,0 1 0,-1-1 0,1 0 0,0 0 0,-1 0 0,1 1 0,0-1 0,0 0 0,0 0 0,-1 0 0,1 0 0,0 1 0,0-1 0,1-2 0,0-36-275,-1 33 174,3-8-237,0 0 0,0 0 1,1 0-1,1 1 1,1-1-1,-1 1 1,2 0-1,0 0 1,1 1-1,15-19 0,10-9-122,60-57 0,-74 79 445,32-33-494,-48 48 477,0 0 0,0-1 1,-1 1-1,0-1 1,0 0-1,0 0 1,0 1-1,0-1 1,-1 0-1,0 0 0,0-1 1,0 1-1,1-6 1,-2 10 14,0 0 0,0-1 0,0 1 0,0 0 0,0-1-1,0 1 1,-1 0 0,1 0 0,0-1 0,0 1 0,0 0 0,0 0 0,0-1 0,0 1 0,0 0 0,-1 0 0,1 0 0,0-1 0,0 1 0,0 0 0,-1 0-1,1 0 1,0-1 0,0 1 0,0 0 0,-1 0 0,1 0 0,0 0 0,0 0 0,-1 0 0,1-1 0,0 1 0,0 0 0,-1 0 0,1 0 0,0 0 0,0 0 0,-1 0-1,1 0 1,-1 0 0,-15 5 259,-13 12 127,25-13-238,1 1 1,-1 0-1,1-1 1,-1 1-1,1 0 0,1 1 1,-1-1-1,1 0 1,0 1-1,0 0 1,0-1-1,1 1 0,-1 9 1,2-13-161,0 0 0,0 1 1,0-1-1,0 0 0,1 0 1,-1 1-1,1-1 0,-1 0 1,1 0-1,0 0 0,0 0 1,0 0-1,0 0 0,0 0 1,3 3-1,-2-3-206,0 0 1,1 0-1,-1 0 1,0-1-1,1 1 0,-1-1 1,1 0-1,0 0 0,-1 0 1,1 0-1,0 0 1,0 0-1,0-1 0,-1 1 1,5-1-1,22 0-5587,2-3-5680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18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16464,'-1'3'5329,"-3"22"283,-7 63-4809,5 74 323,11-146-883,5-21 453,9-23-28,-11 7-754,-1 0-1,-2-1 0,0 1 0,-1-1 1,-1-1-1,-1 1 0,-1-38 0,-14 101-1301,13-39 1302,0-1-1,0 1 0,0 0 0,0 0 1,0 0-1,0 0 0,1 0 0,-1-1 1,1 1-1,-1 0 0,1 0 0,0-1 1,0 1-1,-1 0 0,1-1 1,0 1-1,1-1 0,-1 1 0,0-1 1,0 0-1,1 1 0,-1-1 0,0 0 1,1 0-1,-1 0 0,3 1 0,2 0-428,0 0 0,0-1-1,0 1 1,0-1 0,1-1-1,-1 1 1,7-1 0,72-2-8230,-38-4 2334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18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226 311 10762,'0'0'9043,"-12"-4"-6475,6 1-2418,1 1 1,-1 0-1,0 0 0,0 0 1,-1 1-1,1-1 0,0 2 1,0-1-1,0 1 0,-1 0 1,1 0-1,0 0 0,-1 1 1,1 0-1,0 1 0,0-1 1,0 1-1,0 0 0,0 1 1,1-1-1,-1 1 0,1 0 1,-1 1-1,-5 4 0,4-1-10,0-1 0,1 1 0,0 1 0,0-1 0,1 1 0,0 0 0,-4 10 0,8-17-123,0 1-1,0-1 1,1 1 0,-1-1 0,0 1 0,1-1-1,-1 1 1,1 0 0,0-1 0,-1 1 0,1-1 0,0 1-1,0 0 1,0-1 0,0 1 0,0 0 0,1-1 0,-1 1-1,0 0 1,1-1 0,-1 1 0,1-1 0,0 1 0,-1-1-1,1 1 1,0-1 0,0 1 0,0-1 0,0 0 0,0 1-1,0-1 1,0 0 0,1 0 0,-1 0 0,0 0 0,1 0-1,-1 0 1,1 0 0,-1-1 0,1 1 0,-1 0 0,1-1-1,-1 1 1,1-1 0,0 0 0,-1 1 0,3-1 0,7 2 6,-1-1 1,1 0 0,0-1 0,-1 0 0,1-1 0,0 0 0,-1-1 0,1 0 0,-1 0-1,0-1 1,19-8 0,-23 9-46,0-1 1,0 0-1,0-1 0,-1 1 0,0-1 0,0 0 1,0-1-1,0 1 0,0-1 0,-1 0 1,0 0-1,0 0 0,0 0 0,-1-1 0,0 0 1,0 0-1,0 1 0,-1-2 0,0 1 1,3-11-1,-15 38-1366,4-11 1382,1 1 0,0 0-1,0 0 1,1 1 0,-3 17-1,6-28-23,1 0 0,0 1 0,0-1 0,0 0 0,0 0 0,0 1 0,0-1 0,0 0 0,0 0-1,0 1 1,0-1 0,1 0 0,-1 0 0,1 0 0,-1 0 0,1 1 0,-1-1 0,1 0 0,0 0 0,-1 0-1,1 0 1,0 0 0,0 0 0,0 0 0,0 0 0,-1-1 0,1 1 0,1 0 0,-1-1 0,0 1 0,1 0-1,1 0-145,0-1 0,0 1-1,0-1 1,0 0-1,0 0 1,0-1 0,0 1-1,0 0 1,0-1-1,-1 0 1,1 0 0,0 0-1,4-2 1,3-2-738,0-1 0,0 0 1,0-1-1,0 0 0,-1 0 1,0-1-1,-1 0 0,0-1 0,0 0 1,-1 0-1,0-1 0,6-12 1,3-7-912,-1 0 1,-1-1 0,10-36-1,-15 38 2807,11-57 0,-14 7 5900,-9 90-3023,-7 8-2768,3-3-644,-5 16 216,2 1 0,1 0 1,2 1-1,1 0 0,2 0 0,1 0 0,2 0 0,6 67 0,8-48-429,-12-52-322,-1 0 0,1 0 0,-1 0 0,1 0 0,0 0 0,0-1-1,-1 1 1,2 0 0,-1-1 0,0 1 0,0 0 0,0-1-1,1 1 1,-1-1 0,1 0 0,-1 1 0,1-1 0,-1 0-1,1 0 1,0 0 0,0 0 0,-1 0 0,1-1 0,2 2 0,-3-3 19,-1 1 0,0 0 0,1 0 0,-1 0 0,1-1 1,-1 1-1,0 0 0,1 0 0,-1-1 0,0 1 0,1 0 0,-1 0 1,0-1-1,0 1 0,1-1 0,-1 1 0,0 0 0,0-1 1,0 1-1,1 0 0,-1-1 0,0 1 0,0-1 0,0 1 0,0 0 1,0-1-1,0 1 0,0-1 0,0 1 0,0-1 0,0 1 1,0 0-1,0-1 0,0 1 0,0-1 0,0 1 0,-1 0 0,1-1 1,-6-20-1470,-7-5-91,-2 1-1,-1 0 1,-38-44 0,31 41 2671,1-2 1,-19-31-1,40 59-754,0 0 0,0 1-1,0-1 1,0 0 0,1 0-1,-1 0 1,0 0 0,1 0 0,-1 0-1,1 0 1,0 0 0,0 0 0,-1 0-1,2 0 1,-1 0 0,0-3 0,1 4-125,-1-1 0,1 1 1,0 0-1,-1 0 0,1 0 0,0 0 1,0 1-1,0-1 0,-1 0 1,1 0-1,0 0 0,0 1 1,0-1-1,0 0 0,1 1 0,-1-1 1,0 1-1,0-1 0,0 1 1,2-1-1,7 0 291,1 0 0,-1 0 0,0 1 0,1 0 1,12 3-1,-8-2-551,54 5 398,17 2-1832,-28-6-3917,-4-2-7316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19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19 130 5765,'0'0'18599,"2"8"-17227,-2-6-1289,1 0 0,-1 0-1,0 0 1,1 0-1,0 0 1,0 0 0,-1 0-1,1 0 1,0-1-1,0 1 1,1 0 0,-1 0-1,0-1 1,0 1 0,1-1-1,-1 0 1,3 3-1,0-3 55,0 0 0,-1 1 0,1-1-1,0-1 1,0 1 0,-1-1 0,1 1 0,0-1-1,0 0 1,0 0 0,6-1 0,1-1-47,0 0 1,0-1-1,0 0 0,0 0 1,0-1-1,-1-1 1,1 0-1,-1 0 1,-1-1-1,1 0 1,-1-1-1,0 0 1,0 0-1,-1-1 0,0 0 1,0-1-1,6-9 1,-13 17-63,1-1 0,-1 0 0,0 1 0,0-1 0,0 0 0,0 0 0,-1 0 0,1 0 0,0 0 0,-1 0 0,1 0 0,-1 0 0,0 0 0,0 0 0,0 0 0,0 0 0,0 0 0,0 0 0,0 0 0,-1 0 0,1 0 0,-1 0 0,0 0 0,0-3 0,-1 4-20,0-1 0,0 0 0,0 1 0,0-1 0,0 1 0,0 0 0,0-1 0,0 1 0,-1 0 0,1 0 0,0 1 0,-1-1 0,1 0 0,0 1 0,-1-1 0,1 1 0,-3 0 0,-5-1-20,0 1 1,0 1 0,1-1 0,-1 1-1,0 1 1,1 0 0,-1 0 0,1 1-1,-11 5 1,9-1 5,0 0-1,1 0 1,-1 1 0,2 1-1,-1 0 1,1 0 0,0 1-1,-11 18 1,16-23 4,0 0 0,1 0 1,0 1-1,0 0 0,0 0 1,1 0-1,0 0 0,0 0 1,1 0-1,-1 0 0,1 0 1,1 1-1,-1-1 0,1 1 1,0-1-1,1 0 0,-1 1 1,1-1-1,3 11 0,-1-13-108,-1 0 0,1 0 0,0 0 1,0 0-1,0-1 0,0 1 0,1-1 0,-1 0 0,1 0 0,0 0 0,0 0 0,0-1 0,0 0 0,0 1 0,1-2 0,8 4 0,2 0-858,-1-1-1,1-1 1,0 0 0,18 1 0,6-3-6415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20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80 151 13004,'0'0'6033,"-5"9"-3770,-11 27-437,16-35-1773,0 0-1,0-1 1,0 1 0,0 0 0,0 0-1,0-1 1,0 1 0,0 0 0,0-1-1,1 1 1,-1 0 0,0 0 0,0-1-1,1 1 1,-1 0 0,0-1 0,1 1-1,-1 0 1,0-1 0,1 1 0,-1-1 0,1 1-1,-1-1 1,1 1 0,0-1 0,-1 1-1,1-1 1,-1 0 0,1 1 0,0-1-1,-1 0 1,1 1 0,0-1 0,-1 0-1,1 0 1,0 0 0,0 1 0,-1-1-1,1 0 1,0 0 0,0 0 0,-1 0-1,1 0 1,0 0 0,-1-1 0,1 1-1,0 0 1,0 0 0,-1 0 0,2-1-1,2 1 237,9-1-99,1 0 1,-1 0-1,0-1 1,0-1 0,0 0-1,0-1 1,0-1-1,-1 1 1,1-2 0,13-8-1,-18 10-179,0-1 0,-1 0-1,1 0 1,-1 0 0,-1-1 0,1 0 0,-1 0-1,0-1 1,0 0 0,-1 0 0,0 0-1,0 0 1,-1-1 0,1 0 0,-2 0-1,5-13 1,-8 20-4,1 0 0,-1-1 0,1 1 0,-1-1 0,0 1 0,0-1 0,0 1 0,0-1 0,0 1 0,0-1 0,0 1 0,0-1 0,-1 1 0,1-1 0,-1 1 0,1-1 0,-1 1 0,1 0 0,-1-1 0,0 1 0,0 0 0,0-1 0,1 1 0,-1 0 0,0 0 0,-1 0 1,1 0-1,-1-1-1,-1 0-3,0 1-1,-1 0 0,1 0 0,0 0 0,0 0 1,-1 0-1,1 1 0,0 0 0,-1-1 0,1 1 0,-1 0 1,-3 1-1,-5 1-16,0 0 1,-1 0 0,2 1 0,-1 1-1,0 0 1,-13 7 0,9-2-13,0 2 0,0 0 0,1 0 0,1 2 0,0 0 0,0 0 0,-15 21 0,22-25 26,1 1 0,-1 0 0,1 0 0,1 1 0,0-1 0,1 1 0,0 0 0,0 1 0,1-1 0,1 1 0,0-1 0,-1 23 0,3-31 4,1 1 1,-1-1 0,1 0 0,0 0-1,-1 1 1,1-1 0,1 0-1,-1 0 1,0 0 0,1 0 0,-1 0-1,1 0 1,0-1 0,0 1-1,0-1 1,1 1 0,-1-1-1,0 1 1,1-1 0,0 0 0,-1 0-1,1-1 1,0 1 0,0 0-1,0-1 1,0 0 0,0 0-1,0 0 1,1 0 0,5 1 0,11 2-68,1-2 0,-1 0 0,40-1 0,-41-1-146,-6 0-70,7 0-1822,0 0 0,28-5 0,-7-7-6633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21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8456,'0'0'11691,"-14"67"-10025,12-29-321,0 1-608,-3 2-577,1-4-128,4-4-192,0-7-1442,9-13-1793,0-9-3267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19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7623,'0'0'12524,"-27"61"-12716,49-40-1602,1 2-2178,1-1-1633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22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12300,'0'0'2108,"10"-8"401,2-2-1688,-1 1-1,1 1 0,27-14 0,-34 19-606,1 0 0,1 1 0,-1 0 0,0 0 1,1 0-1,-1 1 0,1 0 0,-1 0 0,1 1 0,-1 0 0,1 0 0,0 0 0,12 3 0,-18-2-197,1 0-1,0 0 1,0-1 0,-1 2-1,1-1 1,0 0-1,-1 0 1,1 1 0,-1-1-1,1 0 1,-1 1-1,0-1 1,0 1-1,0 0 1,0 0 0,0-1-1,0 1 1,0 0-1,0 0 1,-1 0 0,1 0-1,-1 0 1,1 0-1,-1 0 1,0 0-1,0 0 1,0 0 0,0 0-1,0 0 1,0 0-1,-1 2 1,0 4 116,0 1 0,-1-1 0,0 1 1,0-1-1,-1 0 0,-3 8 0,-7 10 48,7-14-158,-1 1 0,1-1-1,1 1 1,0 1-1,1-1 1,1 1-1,0-1 1,-2 20-1,5-32-18,0 0-1,0-1 1,0 1 0,0 0-1,1 0 1,-1-1-1,0 1 1,0 0-1,0-1 1,1 1-1,-1 0 1,0-1 0,1 1-1,-1-1 1,0 1-1,1 0 1,-1-1-1,1 1 1,-1-1-1,1 1 1,-1-1 0,1 0-1,-1 1 1,1-1-1,0 1 1,-1-1-1,1 0 1,-1 1-1,1-1 1,0 0 0,-1 0-1,1 0 1,0 0-1,0 1 1,-1-1-1,1 0 1,0 0 0,-1 0-1,1 0 1,0-1-1,-1 1 1,1 0-1,0 0 1,0 0-1,-1 0 1,2-1-1,1 0 24,1 0-1,0 0 1,0-1-1,-1 0 1,1 1-1,-1-1 1,6-4-1,8-9 14,-2-1-1,0 0 1,-1-1-1,0 0 1,-2-2-1,0 1 1,-1-1-1,0-1 1,7-20-1,-27 109-446,8-59 411,1 1-1,0-1 1,0 0-1,1 0 1,0 0-1,1 0 1,3 11-1,-4-19 17,-1 0-1,1 0 0,0 0 0,0 0 1,0-1-1,1 1 0,-1 0 1,0 0-1,1-1 0,-1 1 0,1-1 1,-1 1-1,1-1 0,0 0 0,-1 0 1,1 0-1,0 0 0,0 0 0,0 0 1,0 0-1,0 0 0,0-1 0,0 1 1,0-1-1,0 0 0,0 1 1,1-1-1,-1 0 0,0 0 0,0 0 1,0-1-1,0 1 0,0 0 0,0-1 1,0 1-1,0-1 0,0 0 0,0 0 1,0 0-1,0 0 0,2-1 1,3-2 90,-1 0 1,0-1 0,0 1 0,0-1 0,-1-1 0,0 1 0,0 0-1,0-1 1,0 0 0,5-10 0,-6 8-83,0 1 0,-1-1 0,0 0 0,0 0 0,-1 0 0,1 0-1,-2 0 1,1-1 0,-1 1 0,-1 0 0,0-1 0,-1-16 0,1 25-32,0 0 0,-1 0 0,1 0 1,0 0-1,0 0 0,0-1 0,-1 1 0,1 0 0,0 0 0,0 0 1,0 0-1,-1 0 0,1 0 0,0 0 0,0 1 0,-1-1 0,1 0 1,0 0-1,0 0 0,0 0 0,-1 0 0,1 0 0,0 0 1,0 0-1,0 0 0,0 1 0,-1-1 0,1 0 0,0 0 0,0 0 1,0 0-1,0 1 0,0-1 0,-1 0 0,1 0 0,0 0 0,0 0 1,0 1-1,0-1 0,0 0 0,0 0 0,0 0 0,0 1 0,0-1 1,0 0-1,0 0 0,0 1 0,0-1 0,0 0 0,0 0 0,0 0 1,0 1-1,0-1 0,-5 14-39,4-9 40,0 1 0,0-1 0,1 1 0,0-1 1,0 0-1,0 1 0,1-1 0,0 0 0,0 1 0,0-1 0,0 0 0,1 0 0,3 6 0,-3-8 22,0-1 0,0 1 0,1-1 0,-1 1 0,1-1-1,0 0 1,-1 0 0,1 0 0,0 0 0,0-1 0,0 1-1,1-1 1,-1 0 0,0 0 0,0 0 0,1 0 0,-1-1-1,1 1 1,-1-1 0,1 0 0,4 0 0,3 0 39,0-1 1,0-1-1,-1 1 1,1-2-1,-1 1 1,1-1-1,-1-1 1,0 0-1,0-1 1,-1 1-1,1-2 1,-1 1-1,0-2 1,-1 1-1,1-1 1,-1 0-1,-1-1 1,1 0-1,-1 0 1,0 0-1,-1-1 1,0 0-1,8-18 1,-13 26-51,-1 1 1,1-1-1,-1 0 0,1 0 1,-1 0-1,1 0 1,-1 0-1,0 0 0,1 0 1,-1 0-1,0 0 1,0 0-1,0 0 0,0 0 1,0 0-1,0 0 1,0 0-1,0 0 0,0 0 1,0 0-1,0 1 1,-1-1-1,1 0 0,0 0 1,-1 0-1,1 0 1,-1 0-1,1 0 0,-1 0 1,1 0-1,-1 1 1,0-1-1,1 0 0,-1 1 1,0-1-1,0 0 1,1 1-1,-1-1 0,0 1 1,0-1-1,0 1 1,0-1-1,0 1 0,0 0 1,-1-1-1,-1 1-8,1 0-1,-1 0 0,1 0 0,-1 1 0,0-1 1,1 1-1,-1 0 0,1-1 0,-1 1 1,1 0-1,0 1 0,-1-1 0,1 0 1,0 1-1,0-1 0,-4 4 0,-2 3 18,-1 1 0,2 0 0,-1 0 0,1 1 0,-10 19 0,14-24 18,0 0 0,1 1-1,0-1 1,0 1 0,0 0-1,1 0 1,0 0 0,0 0-1,0 0 1,1 0 0,0 0-1,0 0 1,2 8 0,-1-11-65,0 0 0,0-1 0,0 1 0,1 0 0,-1-1 0,1 0 0,0 1 0,0-1 0,0 0 0,0 0 0,0 0 0,0 0 0,1 0 0,-1-1 0,1 1 1,-1-1-1,1 1 0,0-1 0,-1 0 0,1 0 0,0 0 0,0-1 0,0 1 0,-1 0 0,7-1 0,8 2-1861,1 0 0,32-3 0,-47 1 1456,41-3-7012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22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14125,'-1'22'8205,"0"20"-4098,-8 208-1797,9-249-2295,0 0 0,-1 0-1,1 1 1,0-1 0,0 0-1,0 1 1,0-1 0,0 0-1,0 0 1,1 1 0,-1-1 0,0 0-1,1 0 1,-1 1 0,1-1-1,-1 0 1,1 0 0,-1 0-1,1 0 1,0 0 0,0 0-1,-1 0 1,1 0 0,0 0-1,0 0 1,0 0 0,0 0 0,0 0-1,0-1 1,0 1 0,1 0-1,-1-1 1,0 1 0,0-1-1,0 0 1,1 1 0,-1-1-1,0 0 1,0 0 0,1 1 0,-1-1-1,0 0 1,1 0 0,-1-1-1,0 1 1,0 0 0,1 0-1,-1-1 1,0 1 0,0 0-1,1-1 1,-1 1 0,0-1 0,0 0-1,0 1 1,2-2 0,11-6 118,-1 0 0,1 0 0,19-17 0,-25 18-190,-5 5 53,40-27 0,-41 28-4,0 0 1,0 0-1,0 0 0,0 0 1,0 0-1,0 0 1,0 1-1,0-1 1,1 1-1,-1-1 0,0 1 1,0 0-1,1 0 1,-1 0-1,0 0 1,0 0-1,1 0 0,-1 1 1,3 0-1,-4 0-8,1 1 0,-1-1 0,0 0-1,0 1 1,0-1 0,0 1 0,0-1 0,-1 1-1,1-1 1,0 1 0,-1-1 0,1 1 0,-1 0-1,1-1 1,-1 1 0,0 0 0,0 0-1,0 2 1,0 40-247,-1-31-15,1-2 72,1 36-3202,-1-46 3200,0 0 0,0-1-1,0 1 1,0 0 0,1-1-1,-1 1 1,0 0 0,0 0 0,1-1-1,-1 1 1,0 0 0,1-1-1,-1 1 1,0-1 0,1 1-1,-1 0 1,1-1 0,-1 1 0,1-1-1,-1 1 1,1-1 0,0 1-1,-1-1 1,1 0 0,0 1 0,-1-1-1,1 0 1,0 0 0,-1 1-1,1-1 1,0 0 0,-1 0-1,1 0 1,0 0 0,0 0 0,-1 0-1,1 0 1,0 0 0,0 0-1,-1 0 1,1 0 0,0 0 0,-1-1-1,1 1 1,0 0 0,-1 0-1,1-1 1,0 1 0,-1-1-1,1 1 1,1-1 0,1-2-564,0 1 1,-1-1 0,1 0-1,0 0 1,-1 0-1,1-1 1,-1 1 0,0 0-1,3-7 1,6-16-3046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23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84 7079,'0'0'14210,"-8"11"-13830,3-5-279,-25 36 49,28-39-48,0 0 0,0 0 0,1 0-1,-1 1 1,1-1 0,0 1 0,0-1-1,0 1 1,1-1 0,-1 1 0,1 0-1,0-1 1,0 8 0,1-10-42,-1-1 1,1 1-1,0 0 0,-1-1 1,1 1-1,0 0 1,0-1-1,0 0 0,0 1 1,-1-1-1,1 1 1,0-1-1,0 0 0,0 0 1,0 1-1,0-1 1,0 0-1,0 0 0,0 0 1,0 0-1,0 0 1,0 0-1,0 0 0,0-1 1,0 1-1,0 0 1,0-1-1,29-6 998,-20 2-1020,0-1 1,-1 0-1,1-1 0,-1 0 1,-1 0-1,0-1 0,0 0 1,0 0-1,-1-1 0,8-12 1,-14 20-215,-22 34-182,-3 20 466,22-50-86,1 0-1,0 0 1,0 1 0,0-1-1,1 0 1,-1 0-1,1 1 1,0-1 0,0 1-1,0-1 1,0 0-1,0 1 1,1-1 0,1 7-1,0-9-8,-1 0 1,0 0-1,1 1 0,-1-1 0,0 0 0,1-1 1,-1 1-1,1 0 0,0 0 0,-1-1 0,1 1 0,0 0 1,-1-1-1,1 0 0,0 1 0,-1-1 0,1 0 1,0 0-1,0 0 0,-1 0 0,1 0 0,0-1 0,0 1 1,-1 0-1,1-1 0,0 1 0,-1-1 0,3-1 1,4 0 14,-1-1-1,0 0 1,-1 0 0,1-1 0,8-6 0,1-3-65,-2-1-1,0-1 1,0 0 0,-1-1-1,-1-1 1,-1 0 0,17-34-1,-12 93-305,-11-33 275,-3 0-27,1 0 0,-2 0 0,1 0 0,-1 0 0,0 0 0,-1 1-1,-1 12 1,3 30 525,-2-51-403,1 0 0,0 1 0,-1-1 0,1 0 0,0 1 0,0-1 0,-1 0 0,1 0 0,0 1 0,0-1 0,0 0-1,1 0 1,-1 0 0,0-1 0,0 1 0,0 0 0,1 0 0,-1-1 0,0 1 0,1 0 0,-1-1 0,1 1 0,-1-1 0,1 0 0,-1 0 0,0 1 0,1-1-1,-1 0 1,1 0 0,-1 0 0,1 0 0,-1-1 0,1 1 0,-1 0 0,1-1 0,-1 1 0,3-2 0,2 1 96,1-1 0,-1 1 0,1-2 0,-1 1 0,0-1 0,0 0-1,7-4 1,-6 1-71,-1 1 0,0-1 0,0 0 0,-1 0 0,0-1 0,0 1 0,-1-1 0,1-1 0,-1 1 0,-1 0 0,0-1 0,0 0-1,0 0 1,-1 0 0,0 0 0,0 0 0,-1 0 0,0 0 0,-1 0 0,0-1 0,-1-9 0,1 18-55,0-1 0,0 1 1,0-1-1,0 0 0,0 1 1,0-1-1,0 0 0,-1 1 1,1-1-1,0 1 0,0-1 0,-1 1 1,1-1-1,0 1 0,-1-1 1,1 1-1,0-1 0,-1 1 1,1-1-1,-1 1 0,1-1 1,-1 1-1,1 0 0,-1-1 0,1 1 1,-1 0-1,0-1 0,1 1 1,-1 0-1,1 0 0,-1 0 1,1-1-1,-1 1 0,0 0 1,1 0-1,-1 0 0,0 0 0,1 0 1,-1 0-1,1 0 0,-1 0 1,0 1-1,1-1 0,-1 0 1,0 0-1,1 0 0,-1 1 0,1-1 1,-2 1-1,1 0-1,-1 0 1,1 0-1,-1 0 0,1 0 1,-1 0-1,1 0 0,0 0 1,0 1-1,0-1 0,-1 0 0,1 1 1,0-1-1,1 1 0,-1 0 1,0-1-1,-1 4 0,2-5 16,0 1 1,0 0-1,0 0 0,0 0 0,0-1 0,0 1 0,0 0 0,0 0 0,0-1 1,0 1-1,1 0 0,-1 0 0,0-1 0,0 1 0,1 0 0,-1-1 0,1 1 0,-1 0 1,0-1-1,1 1 0,-1 0 0,1-1 0,0 1 0,-1-1 0,1 1 0,-1-1 1,1 1-1,0-1 0,0 1 0,30 6 143,35-10-54,-55 0-99,-1 1 0,1-1 0,0-1 0,-1 0 0,0-1 0,19-10 0,-24 12 2,-1 1 1,1-1-1,-1-1 1,0 1-1,0 0 1,0-1-1,0 0 1,0 0-1,-1 0 1,0-1-1,0 1 1,0-1-1,0 1 1,-1-1-1,0 0 1,2-6-1,-4 10-3,0 1 0,0-1 0,0 0 0,0 0 0,-1 1 0,1-1 0,0 0 0,-1 1 0,1-1-1,0 1 1,-1-1 0,1 0 0,-1 1 0,1-1 0,-1 1 0,1-1 0,-1 1 0,1-1 0,-1 1 0,1-1-1,-1 1 1,0 0 0,1-1 0,-1 1 0,0 0 0,1 0 0,-1-1 0,0 1 0,1 0 0,-1 0 0,0 0 0,0 0-1,1 0 1,-1 0 0,0 0 0,0 0 0,1 0 0,-1 0 0,0 0 0,1 1 0,-1-1 0,0 0 0,0 1-1,-35 7 35,28-4 21,1 1 1,0 0-1,0 0 0,1 0 1,-1 1-1,1 0 0,0 0 1,1 0-1,-9 13 1,11-15-3,0 1 1,0-1 0,1 1 0,-1 0-1,1 0 1,0 0 0,1 0 0,-1 0 0,1 0-1,0 0 1,0 1 0,1-1 0,-1 0-1,1 1 1,1-1 0,0 9 0,1-10-94,-1-1 0,1 0 1,0 0-1,0 0 0,0 0 0,0-1 1,0 1-1,1 0 0,-1-1 0,1 1 1,0-1-1,-1 0 0,1 0 0,0 0 1,0-1-1,1 1 0,-1 0 0,0-1 1,1 0-1,-1 0 0,0 0 0,1 0 1,-1-1-1,7 1 0,44 3-3408,-8-7-4901,0-5-7609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24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16 4260,'9'-12'10970,"-4"9"-4894,-1 27-3674,-4 92-858,-1-61-975,2-1 0,15 103 0,-15-153-573,-1-2 3,0-1-1,0 1 1,0-1-1,1 1 1,-1-1-1,0 1 1,1-1-1,-1 1 1,1-1-1,-1 1 1,1-1-1,-1 1 1,1-1-1,0 0 1,0 0-1,0 1 1,0-1-1,0 0 1,0 0-1,0 0 1,0 0-1,0 0 1,1 0-1,-1 0 1,3 1-1,-4-4-259,0 1-1,0 0 0,0 0 1,0-1-1,0 1 1,0 0-1,0 0 0,0-1 1,0 1-1,-1 0 1,1 0-1,-1-1 1,1 1-1,-1 0 0,1 0 1,-1 0-1,1 0 1,-1 0-1,-2-2 1,-7-9-1130,-1 0 1,-1 0 0,0 1 0,0 1 0,-24-15 0,-75-38 1824,104 60-135,7 2-124,0 1 0,-1 0-1,1 0 1,-1 0 0,1 0-1,-1 0 1,1-1 0,-1 1 0,1 0-1,0 0 1,-1-1 0,1 1-1,0 0 1,-1-1 0,1 1-1,0 0 1,-1-1 0,1 1-1,0 0 1,0-1 0,-1 1 0,1-1-1,0 1 1,0-1 0,0 1-1,0 0 1,-1-1 0,1 1-1,0-1 1,0 1 0,0-1-1,0 1 1,0-1 0,15-8 2702,35-3-1239,-40 10-984,48-9 132,66-16-184,-42 4-7098,-54 14 543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25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10634,'0'0'9657,"-8"0"-8669,5 0-942,0 0 0,0 0 0,0 1 1,0-1-1,0 1 0,0 0 0,0-1 1,0 1-1,1 1 0,-1-1 0,0 0 0,1 1 1,-1-1-1,-4 4 0,3-1 11,0 0 1,1 0-1,0 1 0,0-1 0,0 1 0,0-1 0,0 1 1,1 0-1,-3 8 0,4-9 75,-1-1 1,1 1-1,-1 0 0,1 0 1,1 0-1,-1 0 0,0 0 1,1 0-1,0 0 0,0 0 0,0 0 1,1 0-1,-1 0 0,1 0 1,2 6-1,-2-7-62,0-1 0,1 0 0,0 0 0,-1 0 1,1 0-1,0-1 0,0 1 0,0 0 0,0-1 0,0 1 0,0-1 0,1 0 0,-1 0 1,0 0-1,1 0 0,-1 0 0,1 0 0,-1 0 0,1-1 0,-1 0 0,1 1 0,-1-1 0,1 0 1,0 0-1,2-1 0,5 1 62,1-1 0,-1 0 1,0-1-1,0 0 1,1 0-1,-1-1 0,-1-1 1,16-7-1,-20 9-58,-1 0 1,1-1-1,-1 1 1,0-1-1,0 0 1,0 0-1,0-1 0,0 1 1,-1-1-1,1 0 1,-1 0-1,0 0 1,0 0-1,-1-1 0,1 1 1,-1-1-1,0 1 1,0-1-1,2-8 1,-4 12-32,0-1 1,0 1 0,0 0 0,0-1 0,0 1 0,0-1 0,0 1 0,-1 0 0,1-1 0,0 1-1,-1 0 1,1 0 0,-1-1 0,1 1 0,-1 0 0,0 0 0,1 0 0,-1 0 0,0 0 0,0 0-1,0 0 1,0 0 0,0 0 0,-2-1 0,0-1-13,-1 1 1,0 0-1,0 1 1,1-1-1,-1 1 1,-1-1-1,1 1 1,-4 0-1,-9-1-60,0 0 0,1 2 1,-19 1-1,10 6-361,24-7 292,1 0-1,-1 0 1,1 0 0,0 0-1,-1 0 1,1 0-1,-1 0 1,1 1 0,-1-1-1,1 0 1,-1 0-1,1 0 1,0 1 0,-1-1-1,1 0 1,0 0-1,-1 1 1,1-1-1,0 0 1,-1 1 0,1-1-1,0 0 1,-1 1-1,1-1 1,0 1 0,0-1-1,0 1 1,-1-1-1,1 0 1,0 1 0,0-1-1,0 1 1,0-1-1,0 1 1,0-1 0,0 1-1,0-1 1,0 0-1,0 1 1,0-1-1,0 1 1,0-1 0,0 1-1,0-1 1,1 1-1,-1-1 1,0 0 0,0 1-1,0-1 1,1 1-1,-1-1 1,1 1-1,7 0-5036,13-1-3342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26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11627,'0'0'5942,"5"7"-3588,0 4-1861,0-1-1,-1 1 1,0 0 0,-1 0 0,0 0 0,0 0-1,-2 0 1,2 20 0,-3 110 1164,-2-69-1274,1-51-337,0-17-33,1 1-1,-1 0 1,1 0-1,0 0 1,0 0-1,1 0 1,0 0-1,0-1 1,2 10-1,-9-45-2147,-7 1 937,2 2 757,0 2 1,-3-1-1,0 2 1,-33-47-1,49 73 1735,4 5-1116,1 0 0,0-1 1,0 0-1,1 0 0,0-1 0,11 5 0,-6-6-876,1-1 0,0 0-1,0-1 1,23-1 0,-22 0-1320,19 0-3747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26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4 14061,'0'0'3726,"-9"-1"-747,1 0-2591,3 0-224,-1 1 1,1-1 0,0 1-1,-1 0 1,1 1-1,-1-1 1,1 1 0,-1 0-1,1 0 1,0 1 0,0-1-1,0 1 1,0 0 0,0 1-1,-9 5 1,5 0-57,1 0 0,0 1 0,0 0 1,1 1-1,-12 18 0,17-24-59,-1 0 0,1 0 0,0 1 0,1-1 0,-1 0 0,1 0 0,0 1 0,0-1 0,0 1 0,0-1 0,1 1 0,0 0 0,0-1 0,0 1 0,0-1 0,1 1 0,0-1 0,2 8 0,-2-11-4,1 1 0,-1-1 0,1 1 1,0-1-1,-1 0 0,1 0 0,0 0 0,0 0 0,0 0 0,0 0 1,0 0-1,0 0 0,0-1 0,0 1 0,0-1 0,0 0 0,0 1 0,0-1 1,0 0-1,1 0 0,-1-1 0,0 1 0,3-1 0,4 0 185,-1 0 0,1 0-1,0-1 1,13-5-1,-11 2-110,0-1 0,0 0-1,-1-1 1,0 0 0,0 0 0,-1-2-1,14-13 1,-18 16-95,0 1 0,0-1 1,-1 1-1,0-1 0,0-1 0,-1 1 1,1 0-1,-1-1 0,-1 0 0,1 1 1,-1-1-1,-1 0 0,1 0 0,0-10 1,-2 16-26,0 1 0,0 0 0,0 0 1,0 0-1,-1-1 0,1 1 0,0 0 0,0 0 1,0-1-1,0 1 0,0 0 0,-1 0 0,1 0 1,0 0-1,0-1 0,0 1 0,0 0 0,-1 0 1,1 0-1,0 0 0,0 0 0,-1-1 0,1 1 1,0 0-1,0 0 0,-1 0 0,1 0 0,0 0 1,0 0-1,0 0 0,-1 0 0,1 0 0,0 0 1,0 0-1,-1 0 0,1 0 0,0 0 0,0 0 1,-1 0-1,1 1 0,0-1 0,0 0 0,-1 0 1,1 0-1,0 0 0,0 0 0,0 0 0,-1 1 1,1-1-1,0 0 0,0 1 0,-14 8-91,8-1 54,1 0-1,0 0 1,0 1-1,0 0 1,1 0-1,0 0 1,1 0-1,0 1 1,0-1-1,1 1 1,0-1-1,1 1 1,0 20-1,1-29-70,1 0-1,-1 0 1,1 1 0,-1-1-1,1 0 1,0 0 0,0 0-1,-1 0 1,1 0 0,0 0-1,0 0 1,0 0 0,0 0-1,0 0 1,0 0 0,0-1-1,0 1 1,1 0 0,-1-1-1,0 1 1,0-1 0,1 1-1,-1-1 1,0 0 0,0 0-1,1 1 1,-1-1 0,0 0-1,3 0 1,43-2-6767,-46 2 6569,32-6-7669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27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11627,'0'0'14013,"-8"14"-13660,-178 265-764,217-318 357,4-4-322,-15 13-2899,-20 22-6970,0 1 5115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27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8392,'0'0'16346,"1"11"-15454,0 4-487,0 0-1,-1 1 1,0-1 0,-1 0 0,-1 0 0,-6 25 0,-9 6 218,-41 73-1,1-3-500,56-115-120,1 0 1,-1 0-1,1 0 0,-1 0 0,1 0 1,0 0-1,0 0 0,-1 0 1,1 0-1,0 0 0,0 0 1,0 0-1,0 0 0,0 0 1,0 0-1,0 0 0,0 0 1,1 0-1,-1 0 0,1 2 1,0-3 8,-1 1 1,1-1 0,-1 1-1,1-1 1,0 0-1,-1 1 1,1-1 0,0 0-1,-1 1 1,1-1 0,0 0-1,-1 0 1,1 0-1,0 1 1,0-1 0,-1 0-1,1 0 1,0 0 0,0 0-1,-1 0 1,2-1-1,3 1 88,0-1-1,-1-1 0,1 1 0,-1-1 0,1 1 0,-1-1 0,6-4 0,26-21 39,-1 0 1,-2-3-1,0-1 0,-3-1 1,0-2-1,-2-1 0,-2-1 1,-1-1-1,-2-1 0,20-47 1,-87 128-12539,28-26 5471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27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15150,'0'0'8681,"-3"49"-6599,3-35-577,7 1-768,4 1-353,-1-1-352,5 2 0,-4 0-32,5 0-1057,-4-4-1409,3-2-1314,-3-7-1889,1-4-3620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18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17180,'-2'7'2421,"-23"56"-645,16-31-1628,1 0 0,-4 34 0,10-54-138,1 0 0,0-1 0,1 1 0,0 0 0,1 0 0,1 0 0,-1-1 0,2 1 0,4 13 0,-6-22-8,0-1 0,0 1 0,0-1 0,1 1 1,-1-1-1,1 1 0,0-1 0,-1 0 0,1 1 0,0-1 1,0 0-1,1 0 0,-1-1 0,0 1 0,0 0 1,1-1-1,-1 1 0,1-1 0,5 2 0,-4-2 3,0-1-1,0 1 1,0-1-1,1 0 0,-1 0 1,0 0-1,0-1 1,0 1-1,1-1 1,-1 0-1,0 0 0,4-3 1,6-2 17,-1 0 1,0-1-1,0-1 0,0-1 0,-2 1 1,19-18-1,-15 11 37,0 1-1,-2-2 1,0 0 0,0 0-1,-2-1 1,0-1 0,-1 0 0,-1-1-1,12-31 1,-18 32 53,-6 13 39,2 5-139,0 1 0,-1 0 0,1 0 0,0 0 0,0 0 0,0 0 0,0 0 0,1 0 0,-1 0 0,0 0 0,0 0 0,1 0 0,-1 1 0,0-1 0,1 0 0,-1 3 0,-4 6-10,1 1-1,1 0 1,0 0 0,1 0 0,0 1 0,0-1 0,1 0 0,1 1 0,0-1 0,0 1-1,3 15 1,-2-22-64,0 0 0,0-1-1,0 1 1,1-1-1,0 1 1,-1-1 0,1 1-1,1-1 1,-1 0 0,1 0-1,0 0 1,-1 0-1,2-1 1,-1 1 0,0-1-1,1 0 1,-1 0 0,1 0-1,0 0 1,0-1 0,0 1-1,1-1 1,-1 0-1,0-1 1,1 1 0,0-1-1,-1 1 1,1-1 0,8 0-1,21-1-242,-2-8-113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19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15118,'0'0'8424,"3"18"-8173,-2-18-240,-1 0-1,1 0 0,0 1 1,0-1-1,0 0 1,0 0-1,0 0 1,0 0-1,0 0 0,0 0 1,0 0-1,0 0 1,0 0-1,0-1 1,-1 1-1,1 0 0,0 0 1,0-1-1,0 1 1,0-1-1,0 1 0,0-1 1,26-14 147,-22 12-155,3-2-24,4-3 10,-1 0 0,1 2-1,0-1 1,0 1 0,1 1 0,0 0 0,0 1 0,0 1-1,0 0 1,1 0 0,26 0 0,-38 3 92,0 1 1,1 0-1,-1-1 1,0 1-1,1 0 1,-1 0-1,0 1 1,0-1-1,0 0 1,0 1-1,0-1 1,0 1-1,0-1 0,-1 1 1,1 0-1,-1 0 1,1 0-1,-1 0 1,0 0-1,1 0 1,0 3-1,-1-3-52,0 1 0,0-1 0,0 0 0,0 0 0,1 0 0,-1 0 0,1-1 0,-1 1 0,1 0 0,0-1 0,0 1-1,0-1 1,0 1 0,0-1 0,0 0 0,0 0 0,0 0 0,0 0 0,1 0 0,-1 0 0,3 0 0,25-4-3586,-24 0 2209,-1 1 0,0-1 0,0 1 0,-1-1-1,1-1 1,4-3 0,13-11-6457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28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16303,'0'0'8729,"12"7"-8062,-3-2-616,0-1-1,0 0 1,0 0-1,1-1 1,0 0 0,-1 0-1,14 0 1,-18-2 24,0-1-1,-1 0 1,1 0 0,-1-1 0,1 1-1,-1-1 1,1 0 0,-1 0 0,1 0 0,-1-1-1,0 0 1,1 0 0,-1 0 0,0 0-1,-1-1 1,1 1 0,0-1 0,-1 0 0,1 0-1,-1 0 1,0-1 0,4-4 0,-6 6-20,1 0 0,-1 0 0,1 0 1,-1 0-1,0 0 0,0 0 0,0 0 0,0 0 1,0 0-1,0 0 0,-1-1 0,1 1 1,-1 0-1,1-1 0,-1 1 0,0 0 0,0-1 1,0-3-1,-1 6-50,1-1 0,0 0 0,-1 1-1,1-1 1,0 0 0,-1 1 0,1-1 0,-1 1 0,1-1 0,-1 1 0,1-1 0,-1 1 0,0-1 0,1 1-1,-1-1 1,0 1 0,1 0 0,-1-1 0,0 1 0,1 0 0,-1 0 0,-1-1 0,-27 4-68,21-1 57,1 1-1,1 0 1,-1 1-1,0 0 1,1 0-1,0 0 1,0 1-1,0-1 1,0 2 0,1-1-1,0 0 1,0 1-1,-7 10 1,7-8 37,0 0 0,0 0 0,1 1 0,0-1 0,0 1 0,1 0 0,0 0 0,1 0 0,0 0 0,-1 16 0,3-22-31,0 0 0,0 0 0,1 0 0,-1 0 0,1 0 0,0 0 0,0 0 0,0 0 0,0 0 0,1-1 0,-1 1 0,1 0 0,0-1 0,-1 1 0,1-1 0,0 1 0,0-1 0,1 0 0,-1 0 0,0 0 0,1 0 0,0 0 0,-1-1 0,1 1 0,0-1 0,-1 0 0,1 0 0,0 0 0,6 2 0,6 0-1065,-1 0-1,1 0 1,0-1-1,28-1 1,0-1-5069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29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21 10314,'0'0'6310,"-1"13"-3791,0-2-2117,-4 40 1538,3 70-1,2-106-1758,1 0-1,1-1 1,0 1 0,1-1-1,1 1 1,0-1-1,1 0 1,0 0 0,1-1-1,11 18 1,-17-31-148,0 1 0,0 0 0,0-1 0,1 1 0,-1-1 0,0 1 0,1-1 0,-1 1 0,0-1-1,1 1 1,-1-1 0,0 0 0,1 1 0,-1-1 0,1 1 0,-1-1 0,1 0 0,-1 0 0,1 1 0,-1-1 0,1 0 0,-1 0 0,1 1 0,-1-1 0,1 0 0,0 0 0,-1 0 0,1 0 0,-1 0 0,1 0 0,-1 0 0,1 0 0,0 0 0,0 0 0,8-20 473,-6-30-351,-3 35-161,-1 1 1,0-1-1,-1 1 1,-6-19 0,7 28-35,0 1 0,-1-1 0,1 0 0,-1 1 0,0 0 0,-1-1 0,1 1 0,-1 0 0,0 0 0,0 1-1,0-1 1,0 0 0,0 1 0,-1 0 0,0 0 0,0 0 0,-4-3 0,7 6 19,1 0-1,-1-1 0,0 1 0,1 0 0,-1 0 1,1-1-1,-1 1 0,1 0 0,-1 0 1,0 0-1,1 0 0,-1 0 0,1 0 0,-1 0 1,0 0-1,1 0 0,-1 0 0,1 0 1,-1 1-1,0-1 0,1 0 0,-1 0 0,1 1 1,-1-1-1,1 0 0,-1 0 0,1 1 0,-1-1 1,1 1-1,-1-1 0,0 1 0,-7 22-222,8 28 171,0-49 46,0 1 37,0 0-1,0 0 0,0 0 0,1-1 1,-1 1-1,1 0 0,-1 0 0,1-1 1,0 1-1,0 0 0,0-1 0,1 1 0,-1-1 1,0 0-1,1 1 0,0-1 0,0 0 1,-1 0-1,1 0 0,0 0 0,1 0 1,-1 0-1,0-1 0,0 1 0,1-1 1,-1 1-1,1-1 0,-1 0 0,1 0 0,0 0 1,-1-1-1,1 1 0,0 0 0,0-1 1,-1 0-1,1 0 0,0 0 0,0 0 1,0 0-1,5-1 0,2-1 95,-1 0 0,1-1 0,-1 1 0,0-2 0,0 0-1,0 0 1,0 0 0,0-1 0,-1 0 0,12-10 0,-5 1 7,-1-1-1,0 0 1,-1 0 0,-1-1-1,16-28 1,-22 33-25,0-1 0,0 0-1,-1 0 1,-1 0 0,0-1-1,0 1 1,-1-1 0,-1 0 0,1-20-1,-6 31-41,-4 10-74,-5 11-64,2 12 174,1 1-1,2-1 0,1 2 0,1-1 1,2 0-1,0 43 0,3-72-63,0 0 0,0 0 0,0 0-1,0 0 1,0-1 0,0 1 0,1 0-1,0 0 1,-1 0 0,1 0 0,0-1-1,0 1 1,1 0 0,-1-1 0,1 1-1,-1-1 1,1 1 0,0-1 0,-1 0-1,1 0 1,1 0 0,-1 0 0,0 0-1,0 0 1,1 0 0,-1-1 0,1 1-1,-1-1 1,1 0 0,0 0 0,-1 0-1,1 0 1,0 0 0,0 0 0,0-1-1,0 0 1,0 1 0,0-1 0,5-1-1,4 1-4,1 0-1,-1-1 1,0-1-1,0 0 1,1-1-1,-2 0 1,1-1 0,0 0-1,16-9 1,-21 10-31,1-1 1,-1 0 0,-1 0 0,1-1-1,-1 0 1,0 0 0,0 0 0,0-1-1,0 0 1,-1 0 0,0 0 0,-1-1-1,1 1 1,-1-1 0,5-14-1,-8 20 19,-1 0-1,1 0 0,-1 0 0,0 0 0,1 0 0,-1 0 0,0 0 0,0 0 1,0 0-1,0 0 0,0 0 0,0 0 0,0 0 0,0 0 0,0 0 1,0 0-1,-1 0 0,1 0 0,0 0 0,-1 0 0,1 0 0,-1 0 0,1 0 1,-1 0-1,0 0 0,1 0 0,-1 0 0,0 1 0,-1-2 0,0 1 0,0 0 0,0 0-1,0 0 1,0 1-1,-1-1 1,1 1 0,0-1-1,0 1 1,-1 0 0,1 0-1,0 0 1,-1 0 0,-2 1-1,-3 0-3,0 1 0,0 0 0,0 0-1,0 1 1,0 0 0,1 0 0,-9 5 0,11-5 25,-1 1 1,1 0 0,0 0 0,0 0-1,0 0 1,0 1 0,1 0 0,0 0-1,0 0 1,0 0 0,1 1 0,-1 0-1,1-1 1,1 1 0,-1 0 0,1 0-1,0 1 1,0-1 0,-1 12 0,3-16-15,0-1 0,1 0 0,-1 1 0,0-1 0,1 0 0,-1 0 0,1 0 0,-1 1 0,1-1 0,-1 0 0,1 0 0,0 0 0,0 0 0,-1 0 0,1 0 0,0 0 0,0 0 0,0 0 0,0-1 0,0 1 0,0 0 0,0-1 0,1 1 0,-1 0 0,0-1 0,0 0 0,0 1 0,1-1 0,-1 0 0,0 1 0,2-1-1,48 3-139,-39-3 15,-1 0-48,10 1-846,0-1 0,0-1 0,0-2 0,23-4 1,2-6-4267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30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132 223 10442,'2'-1'438,"-1"-1"1,1 0 0,-1 1-1,1-1 1,-1 0-1,0 0 1,0 0 0,0 0-1,0 0 1,0 0-1,0-1 1,-1 1 0,1 0-1,-1 0 1,1-1-1,-1 1 1,0 0 0,0-3-1,-1 3-241,1 1 0,-1 0 0,1 0 0,-1 0 0,1 0 0,-1 0 0,0 0 0,1 0 0,-1 0 0,0 0 0,0 0 0,0 0 0,0 0 0,0 0 0,0 0 1,0 1-1,0-1 0,0 0 0,0 1 0,-1-1 0,1 1 0,0 0 0,-2-1 0,-1 0-107,1 0 0,-1 1 0,0 0 0,0 0 0,1 0 0,-1 0 0,0 0 0,0 1 0,1-1 0,-1 1 0,0 0 0,1 0 0,-1 1 0,1-1 0,-1 1 0,1-1 0,0 1 1,0 0-1,0 1 0,-6 4 0,3 0-70,0 0 0,1 0 0,0 1 0,0 0-1,-4 10 1,8-15 16,-1-1-1,1 1 1,0 0-1,0 0 1,0-1-1,0 1 1,1 0-1,-1 0 1,1 0-1,0 0 1,0-1-1,0 1 1,0 0-1,0 0 1,1 0-1,-1 0 1,1 0-1,0-1 1,-1 1-1,3 4 1,-2-6-12,0 0 0,1 0 0,-1 0 0,0 0 0,1-1 0,-1 1 0,0 0 0,1-1 1,-1 1-1,1 0 0,-1-1 0,1 0 0,-1 1 0,1-1 0,-1 0 0,1 0 0,0 0 1,-1 0-1,1 0 0,-1 0 0,1 0 0,-1-1 0,3 0 0,37-12 481,-20 1-411,-1-1 0,0-1 0,-1-1 0,0 0 0,-1-2-1,-1 0 1,-1-1 0,0 0 0,-2-2 0,0 0 0,14-26 0,-25 41-12,0-1 0,-1 0 0,1 0 0,-1-1 1,0 1-1,-1 0 0,1-1 0,-1 1 0,0-10 1,-20 62-356,9-6 273,2 0 0,2 0 0,-2 79 0,8-117-53,0-1 0,0 1 0,0 0 0,0-1 0,0 1 0,1 0 0,-1-1 0,0 1 0,1 0 0,-1-1 0,1 1-1,0-1 1,-1 1 0,1-1 0,0 1 0,0-1 0,0 1 0,0-1 0,0 0 0,0 1 0,1-1 0,-1 0 0,0 0 0,1 0-1,-1 0 1,1 0 0,-1 0 0,1-1 0,-1 1 0,1 0 0,-1-1 0,1 1 0,1-1 0,0 1-362,0-1-1,-1 0 1,1-1 0,0 1 0,-1 0 0,1-1 0,-1 1 0,1-1 0,-1 0 0,1 0 0,-1 0-1,1 0 1,-1 0 0,0-1 0,1 1 0,-1-1 0,0 1 0,0-1 0,0 0 0,3-4 0,12-17-7225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30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92 13004,'0'0'6177,"1"8"-4069,-1-6-1978,1 0 0,-1 0-1,1 0 1,-1 0-1,1 0 1,0 0 0,-1-1-1,1 1 1,0 0-1,0 0 1,1 0 0,-1-1-1,0 1 1,1-1-1,-1 1 1,1-1 0,-1 1-1,1-1 1,-1 0-1,3 1 1,-2-1-69,0-1 0,1 1 0,-1-1 0,0 0 0,0 1 0,0-1 0,0 0 0,0-1 0,0 1 0,0 0 0,1-1 0,-1 1 0,0-1 0,0 1 0,0-1 0,0 0 0,-1 0 0,1 0 0,0 0 0,0 0 0,0-1 0,-1 1 0,1 0 1,-1-1-1,3-2 0,-1 1 10,0 0 1,-1 1 0,1-1 0,-1-1 0,0 1 0,0 0-1,0-1 1,0 1 0,0-1 0,-1 1 0,0-1 0,1 0-1,-2 1 1,1-1 0,0 0 0,0-5 0,-1 7-46,0 0 1,-1 1-1,1-1 1,0 0 0,-1 1-1,1-1 1,-1 1-1,1-1 1,-1 0 0,1 1-1,-1-1 1,0 1-1,0 0 1,0-1 0,0 1-1,0 0 1,0-1-1,-1 1 1,1 0-1,0 0 1,0 0 0,-1 0-1,1 0 1,-1 0-1,1 1 1,-1-1 0,1 0-1,-1 1 1,1-1-1,-1 1 1,0 0 0,1-1-1,-1 1 1,0 0-1,1 0 1,-1 0-1,0 0 1,-1 0 0,-1 1-29,1 0 0,0 0 1,-1 0-1,1 1 0,0-1 0,0 1 1,0 0-1,0 0 0,0 0 1,0 0-1,0 0 0,1 1 1,-1-1-1,1 1 0,-1 0 1,1-1-1,0 1 0,0 0 0,1 0 1,-1 1-1,-2 4 0,0 2 11,0-1-1,0 0 0,1 1 1,0 0-1,0 0 1,-1 17-1,4-26 2,0 0 1,0 0-1,0 0 0,1 0 0,-1 0 1,0 1-1,1-1 0,-1 0 1,1 0-1,-1 0 0,1 0 0,-1 0 1,1 0-1,0 0 0,-1 0 1,1-1-1,0 1 0,0 0 0,0 0 1,0 0-1,0-1 0,0 1 1,0-1-1,0 1 0,0-1 1,0 1-1,0-1 0,0 1 0,0-1 1,1 0-1,-1 0 0,0 0 1,0 1-1,0-1 0,0 0 0,1 0 1,-1-1-1,0 1 0,0 0 1,0 0-1,0-1 0,2 1 0,65-15-156,-46 9-134,-12 4 26,-1 1 1,1-1-1,0 2 1,13-1-1,-21 1 229,0 1-1,0-1 0,1 0 1,-1 1-1,0-1 1,0 1-1,0 0 1,0-1-1,0 1 1,0 0-1,0 0 1,0 1-1,-1-1 1,1 0-1,0 1 1,-1-1-1,1 1 1,0-1-1,-1 1 1,0 0-1,1-1 1,-1 1-1,0 0 1,1 3-1,-1-4 47,-1-1-1,0 1 1,0-1-1,0 0 1,0 1-1,1-1 1,-1 1 0,0-1-1,0 0 1,1 1-1,-1-1 1,0 0-1,1 1 1,-1-1-1,0 0 1,1 1-1,-1-1 1,0 0-1,1 0 1,-1 1 0,1-1-1,-1 0 1,0 0-1,1 0 1,-1 0-1,1 0 1,-1 0-1,1 0 1,-1 1-1,1-1 1,-1 0-1,0-1 1,1 1-1,-1 0 1,1 0 0,-1 0-1,1 0 1,-1 0-1,0 0 1,1 0-1,-1-1 1,1 1-1,-1 0 1,0 0-1,1-1 1,-1 1-1,1 0 1,-1 0 0,0-1-1,0 1 1,1 0-1,-1-1 1,0 1-1,1-1 1,-1 1-1,0 0 1,0-1-1,0 1 1,0-1-1,1 1 1,-1-1-1,15-27 698,19-84 169,-33 116-888,-1-1 0,1 1 1,0 0-1,1 0 0,-1-1 0,1 1 1,-1-1-1,1 1 0,0-1 1,1 0-1,-1 0 0,0 0 0,1 0 1,0 0-1,-1 0 0,1-1 1,0 1-1,0-1 0,1 0 1,-1 0-1,0 0 0,1 0 0,0-1 1,-1 1-1,1-1 0,0 0 1,4 1-1,-3-1 8,0-1 1,-1 1 0,1-1-1,0 0 1,-1-1-1,1 1 1,-1-1 0,1 0-1,0 0 1,-1 0-1,1 0 1,-1-1 0,0 0-1,0 0 1,0 0-1,0-1 1,0 1 0,0-1-1,0 0 1,-1 0-1,1 0 1,3-5-1,25-49 31,-18 32-48,-22 59 20,1-13-111,2 0 1,0 1 0,2-1-1,-2 34 1,8-49-3423,4-12 206,4-11-1908,-5-6-2425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31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13325,'0'0'8327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31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10762,'0'0'13907,"1"10"-12706,0 3-1072,0 1-1,-1-1 1,-1 1 0,0-1 0,-1 1 0,-1-1-1,-4 15 1,7-27-109,-1 0 0,1 0 0,-1 0 0,1 0 0,0 0 0,-1 0 0,1 0 0,0 0 0,0 0 0,0 0 0,0 0 0,0 1 0,0-1 0,0 0 0,0 0 0,0 0 0,0 0 0,1 0 0,-1 0 0,0 0 0,1 0 0,-1 0-1,1 0 1,-1 0 0,1 0 0,-1 0 0,1 0 0,0 0 0,0 0 0,-1-1 0,1 1 0,0 0 0,0-1 0,0 1 0,0 0 0,0-1 0,0 1 0,0-1 0,1 1 0,4 0 62,0 0 0,0 0 0,0-1 0,0 0 0,0 0-1,7-1 1,10-1-290,-21 2 165,1 0 1,0 0-1,0 0 1,-1 0-1,1-1 1,0 1-1,-1-1 1,1 0-1,-1 0 1,1 0-1,-1 0 1,1 0-1,-1-1 1,0 1 0,1-1-1,-1 1 1,0-1-1,0 0 1,0 0-1,0 0 1,-1 0-1,1 0 1,0 0-1,-1-1 1,0 1-1,2-3 1,-1-1 42,0 1-1,-1-1 1,1 0 0,-1 0 0,0 0 0,-1 0 0,1 0 0,-1 0 0,-1 0 0,-1-11 0,2 16 19,0 0 0,0 0 0,0 0-1,0 0 1,-1 0 0,1 0 0,0 0 0,-1 0 0,1 0 0,-1 0-1,1 0 1,-1 0 0,0 0 0,1 0 0,-1 0 0,0 0-1,1 0 1,-1 1 0,0-1 0,0 0 0,0 1 0,0-1-1,0 1 1,0-1 0,0 1 0,0-1 0,0 1 0,0-1 0,0 1-1,0 0 1,0 0 0,0 0 0,-2-1 0,42 19-1082,-14-15-2407,-1 0 0,35-2 0,-43-1 823,20 0-4192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32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115 210 1698,'0'0'21962,"-10"-2"-21017,3 0-809,5 1-104,0 0-1,0 0 1,0 0 0,0 0 0,0 1-1,0-1 1,0 1 0,0-1 0,-1 1-1,1 0 1,0 0 0,0 0 0,-1 0 0,1 0-1,0 0 1,0 1 0,0-1 0,0 1-1,-1 0 1,1 0 0,0-1 0,0 1-1,0 1 1,0-1 0,1 0 0,-1 0-1,0 1 1,0-1 0,-1 3 0,-1 1 85,0 0 1,0 0 0,1 0 0,0 1-1,0 0 1,0-1 0,1 1 0,0 0-1,0 1 1,1-1 0,-1 0 0,1 0-1,1 1 1,-1-1 0,1 0-1,0 1 1,1 7 0,0-13-110,0 1 0,0-1 0,-1 0 0,1 0 0,0 0 0,0 0 0,0 0 0,0 0 0,0 0 0,1 0 0,-1-1 0,0 1 0,0 0 0,0-1 0,1 1 0,-1 0 0,0-1 0,1 0 0,-1 1 0,0-1 0,1 0 0,-1 0 0,1 0 0,-1 0 0,0 0 0,1 0 0,-1 0 0,1 0 0,-1 0 0,0-1 0,1 1 0,-1-1 0,0 1 0,3-2 0,2 0-5,0 0-1,0 0 1,0-1 0,-1 1 0,1-2-1,7-4 1,5-9-410,-1-1 1,23-28-1,-8 6-279,-28 43-987,-5 13 1377,-3 16 439,2-25-84,0 0-1,0 0 0,1 0 0,1 0 0,-1 0 1,1 0-1,1 11 0,-1-17-33,0 0-1,0 0 1,1 0-1,-1 0 1,0 0 0,0 0-1,1 0 1,-1 0-1,1 0 1,-1 0 0,1 0-1,-1-1 1,1 1-1,0 0 1,-1 0 0,1 0-1,0-1 1,0 1-1,-1 0 1,1-1 0,0 1-1,2 0 1,-2-1-6,1 1 0,0-1 0,0-1 0,-1 1 0,1 0 0,0 0 0,0 0 0,-1-1 0,1 1 0,0-1 0,-1 0 0,1 1 0,0-1 0,-1 0 0,1 0 1,-1 0-1,0 0 0,3-2 0,9-8 39,-1 0 0,0-1 1,0 0-1,-1-1 1,-1 0-1,0-1 0,13-25 1,-11 17 106,-1-1 0,-2-1 0,0 0 0,8-33 0,-13 15-5,-4 42-155,0-1-1,0 1 1,0 0-1,0-1 0,0 1 1,0 0-1,0-1 0,0 1 1,0 0-1,0-1 1,0 1-1,0 0 0,0-1 1,0 1-1,-1 0 0,1 0 1,0-1-1,0 1 1,0 0-1,0 0 0,-1-1 1,1 1-1,0 0 1,0 0-1,-1 0 0,1-1 1,0 1-1,-1 0 0,1 0 1,0 0-1,0 0 1,-1 0-1,1-1 0,-1 1 1,-16 15 268,5 1-52,1 1 0,1 0 0,0 0 0,2 1-1,0 0 1,0 1 0,2 0 0,0 0 0,2 0 0,0 1 0,1-1 0,-1 31 0,4-49-218,0-1 0,-1 1 0,1 0 0,0 0 0,0 0 0,0-1 0,0 1 0,0 0 0,0 0 0,0 0 0,0 0 0,0-1 0,0 1 0,0 0 0,1 0 0,-1-1 0,0 1 0,1 0 0,-1 0 0,0-1 0,1 1 0,-1 0 0,1-1 0,-1 1 0,1 0 0,-1-1 0,1 1 0,0-1 0,-1 1 0,1-1 0,0 1 0,-1-1 0,1 1 0,0-1 0,0 0 1,-1 1-1,1-1 0,0 0 0,0 0 0,0 0 0,-1 1 0,1-1 0,0 0 0,0 0 0,0 0 0,0 0 0,-1-1 0,1 1 0,0 0 0,0 0 0,0 0 0,-1-1 0,1 1 0,0 0 0,0-1 0,-1 1 0,1 0 0,0-1 0,-1 1 0,2-2 0,3-1-9,1-1 1,-2 0-1,1 0 0,0 0 0,-1 0 1,8-10-1,-7 7 22,-1 0 1,1-1-1,-2 1 1,1-1-1,-1 0 1,0 0-1,-1 0 0,0 0 1,0 0-1,-1-1 1,0 1-1,0-12 1,-1 19 20,1 40 395,0-36-426,0 1 1,1-1-1,-1 0 0,1 0 0,0 0 0,-1 0 0,1 0 0,1-1 0,-1 1 0,0-1 0,1 1 1,-1-1-1,1 0 0,0 0 0,0 0 0,-1 0 0,1 0 0,1-1 0,-1 1 0,0-1 0,0 0 1,0 0-1,1 0 0,-1 0 0,1-1 0,5 1 0,8 1-43,0 0 0,0-1 0,34-3-1,-43 0-6,1 0 0,-1 0-1,1 0 1,-1-2-1,0 1 1,0-1 0,0 0-1,12-8 1,-17 9 46,1 1 1,0 0-1,-1-1 1,0 0-1,1 0 1,-1 0-1,0 0 1,0 0-1,-1-1 1,1 1-1,-1-1 1,0 0-1,0 0 1,0 0-1,0 0 1,-1 0-1,1 0 1,1-9-1,-3 13 3,0-1 0,0 1 0,0-1 0,0 0 0,0 1 0,0-1 0,0 1 0,0-1 0,-1 1-1,1-1 1,0 1 0,0-1 0,0 1 0,-1-1 0,1 1 0,0-1 0,0 1 0,-1-1 0,1 1 0,-1-1 0,1 1 0,0 0 0,-1-1 0,1 1 0,-1-1 0,1 1 0,-1 0-1,1 0 1,-1-1 0,1 1 0,-1 0 0,0-1 0,-21 5 16,-19 22 14,36-22-4,1 1 0,-1 1 0,1-1 0,0 1 0,1-1 0,-1 1 0,1 0 1,0 1-1,1-1 0,-1 0 0,1 1 0,0 0 0,-1 10 0,3-14-23,0 0-1,0 0 1,0 0-1,0 0 1,1 0 0,-1 0-1,1 0 1,0 0-1,0 0 1,0 0 0,0 0-1,0 0 1,1-1-1,0 1 1,-1 0-1,1-1 1,0 1 0,0-1-1,0 0 1,0 0-1,1 0 1,-1 0 0,0 0-1,1 0 1,0 0-1,-1-1 1,1 1 0,0-1-1,0 0 1,0 0-1,5 1 1,1 1-387,1-1 0,0 0 0,-1-1 0,18 1 0,16-8-5280,-15-10-1788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33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93 174 9449,'0'0'10095,"-10"1"-8734,5-1-1193,-1 0 0,0 1 0,1 0 0,-1 0 0,1 0 0,0 1-1,-7 3 1,9-4-103,1 0 0,0 0 0,0 0-1,0 1 1,1-1 0,-1 1 0,0 0-1,0-1 1,1 1 0,-1 0 0,1 0-1,0 0 1,-1 0 0,1 0 0,0 0-1,0 0 1,0 1 0,1-1 0,-1 0-1,0 1 1,1-1 0,0 0 0,-1 1-1,1-1 1,0 4 0,0-5-45,0 0 1,0 0-1,0 0 0,0 1 0,0-1 1,0 0-1,0 0 0,0 0 0,0 0 1,1 0-1,-1 1 0,1-1 0,-1 0 1,0 0-1,1 0 0,0 0 0,-1 0 1,1 0-1,-1 0 0,1 0 0,0 0 1,0-1-1,0 1 0,0 0 0,-1 0 1,1-1-1,2 2 0,-1-2 19,0 0-1,0 1 0,0-1 1,0 0-1,0 0 0,0-1 1,0 1-1,0 0 0,0-1 1,-1 1-1,1-1 1,0 1-1,0-1 0,3-2 1,4-2 108,1-1 1,-1 0 0,-1 0-1,1-1 1,9-10 0,-10 8-46,1 1 1,-1-1 0,-1-1 0,0 1 0,0-1 0,-1-1 0,0 1 0,-1-1 0,0 0-1,5-18 1,-10 29-96,-1 0 0,1 0 0,0 0 0,0 1 1,-1-1-1,1 0 0,0 0 0,-1 0 0,1 0 0,0 0 0,0 0 0,-1 0 0,1 0 0,0 0 0,-1 0 0,1 0 0,0 0 0,0 0 0,-1 0 0,1 0 0,0 0 0,-1 0 0,1 0 0,0 0 1,0 0-1,-1-1 0,1 1 0,0 0 0,0 0 0,-1 0 0,1 0 0,0-1 0,0 1 0,-1 0 0,1 0 0,0 0 0,0-1 0,0 1 0,0 0 0,-1 0 0,1-1 0,0 1 0,0 0 0,0-1 0,0 1 1,0 0-1,0 0 0,0-1 0,0 1 0,0 0 0,0-1 0,0 1 0,0 0 0,0-1 0,0 1 0,0 0 0,0 0 0,0-1 0,0 1 0,0 0 0,1-1 0,-20 20-113,14-10 96,0 0-1,0 0 0,1 0 1,1 1-1,-1 0 0,1 0 1,1 0-1,0 0 0,0 0 1,1 0-1,1 0 0,0 15 0,0-23 13,1-1 0,-1 0-1,0 0 1,1 0 0,-1 1-1,1-1 1,0 0 0,-1 0-1,1 0 1,0 0 0,0 0-1,-1 0 1,1 0 0,0 0-1,0 0 1,0-1 0,0 1-1,0 0 1,1-1-1,-1 1 1,0 0 0,0-1-1,0 0 1,0 1 0,1-1-1,-1 1 1,0-1 0,0 0-1,1 0 1,-1 0 0,0 0-1,1 0 1,-1 0 0,2-1-1,3 1 27,-1-1-1,1 0 1,-1 0-1,1 0 1,-1-1-1,0 0 1,7-3-1,5-5 22,-1 0-1,0-1 1,-1-1 0,0 0 0,-1-1-1,0-1 1,-1 0 0,-1-1-1,0 0 1,-1-1 0,-1 0 0,0-1-1,-1 0 1,-1-1 0,7-21-1,-86 235-624,55-145 803,-10 60 0,22-90-183,2 0 1,0-1-1,1 1 0,1 0 0,1 0 0,4 22 0,-3-37-65,0 1-1,0-1 1,1 1-1,-1-1 1,7 10-1,4 10-324,-59-95 2428,40 58-2055,1 0-1,1-1 0,0 1 1,0-1-1,1 0 0,1 0 1,0 0-1,0 0 0,1 0 1,1 0-1,0-1 0,1 1 1,0 0-1,0 0 1,5-15-1,-4 24-62,0 0 0,0 0 0,0 0 0,0 0 0,1 0 0,-1 0 0,1 1 0,-1-1 0,1 1 0,0-1 0,0 1 0,0 0 0,0 1-1,1-1 1,6-2 0,60-18-2268,-40 15 306,15-8-3026,1-5-3491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34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25 14734,'0'0'11526,"-1"8"-11110,-38 187-53,46-244-4633,0 3 2932,1-52 1,-8 96 1390,0 5 155,0 2-52,0 17 613,0 1 0,2-1 0,0 0 1,11 43-1,-12-61-656,0 0 0,0 0 0,1 1 0,0-1-1,-1-1 1,1 1 0,1 0 0,-1 0 0,0-1 0,1 1 0,0-1 0,0 0 0,0 0 0,0 0 0,0 0 0,1-1 0,-1 1 0,1-1 0,0 0-1,-1 0 1,1 0 0,0 0 0,0-1 0,0 0 0,1 1 0,-1-2 0,0 1 0,0 0 0,1-1 0,-1 0 0,0 0 0,1 0 0,-1 0 0,5-2-1,-4 1-16,1-1-1,-1 0 0,0 0 0,0 0 0,1-1 0,-2 0 0,1 0 0,0 0 0,-1 0 0,1-1 0,-1 0 0,0 0 0,0 0 0,-1 0 0,1-1 0,-1 1 0,0-1 0,0 0 1,0 0-1,-1 0 0,0 0 0,0-1 0,2-6 0,1-6 33,0-1-1,-1 1 1,0-1 0,-2 0 0,1-29 0,-3 47-137,0-1 1,0 1 0,0 0 0,0 0-1,1 0 1,-1 0 0,-1-1 0,1 1-1,0 0 1,0 0 0,0 0-1,-1 0 1,1-1 0,0 1 0,-1 0-1,1 0 1,-1 0 0,0 0 0,1 0-1,-1 0 1,0 0 0,1 0-1,-1 0 1,0 1 0,0-1 0,0 0-1,0 0 1,0 1 0,0-1 0,0 1-1,0-1 1,0 0 0,0 1 0,0 0-1,-2-1 1,2 1-107,-1 1 1,1-1-1,0 1 1,-1-1-1,1 1 1,0 0-1,0-1 1,-1 1-1,1 0 1,0 0-1,0 0 0,0 0 1,0 0-1,0 0 1,0 0-1,0 0 1,1 0-1,-1 1 1,0-1-1,1 0 1,-1 1-1,1-1 1,-1 0-1,1 1 0,-1-1 1,1 0-1,0 1 1,0 2-1,-3 18-3131,6-8-3480,3-11-598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35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 13421,'0'0'9913,"-5"10"-9310,-16 26-231,-1-1 0,-2-1 0,-1-1 0,-2-1 0,-48 44 0,62-68-1115,9-14-3263,9-22-3294,4-1 611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20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21 6951,'0'0'10917,"-11"-3"-8590,8 2-2204,-10-3 597,1 0 1,-2 1-1,-24-2 0,35 5-642,-1-1 0,1 1 0,0 0 0,-1 0 0,1 1 0,-1-1-1,1 1 1,-1 0 0,1 0 0,0 0 0,-1 0 0,1 0 0,0 1 0,0-1 0,0 1 0,0 0 0,0 0 0,0 0-1,1 0 1,-1 1 0,1-1 0,-1 1 0,-2 3 0,5-5-78,-1 0 0,1-1-1,-1 1 1,1 0 0,0-1-1,-1 1 1,1 0 0,0-1 0,0 1-1,-1 0 1,1 0 0,0-1 0,0 1-1,0 0 1,0 0 0,0-1-1,0 1 1,0 0 0,0 0 0,0 0-1,0-1 1,1 1 0,-1 0 0,0-1-1,0 1 1,1 0 0,-1 0-1,0-1 1,1 2 0,23 9-23,38-8-63,-56-3 64,27-1-142,47 2-289,-75-1 433,0 1 0,0-1 0,0 1 1,0 1-1,0-1 0,0 1 0,0 0 0,0 0 0,-1 0 0,1 0 0,-1 1 1,5 4-1,-8-6 65,0 0 0,0 0 0,0 0 0,0 0 0,0 0 0,-1 1 0,1-1 0,-1 0 0,1 0 0,-1 1 0,1-1 0,-1 1 0,1-1 0,-1 0 0,0 1 0,0-1 0,0 1 0,0-1 0,0 0 0,0 1 0,0-1 0,-1 1 0,1-1 0,0 0 0,-1 1 0,1-1 0,-1 0 0,1 1 0,-1-1 0,0 0 0,0 0 0,1 1 0,-1-1 0,0 0 0,0 0 0,-2 1 0,-1 3 239,-1 0 0,0 0-1,0-1 1,0 0 0,0 0-1,-7 3 1,2-1-247,-40 19 1307,47-23-1673,0-1 1,-1 0-1,1 0 1,0 0-1,-1 0 0,1-1 1,0 1-1,-1-1 1,1 0-1,-1 0 1,1 0-1,-1-1 1,-3 0-1,6-3-3739,1-7-2898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35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11883,'0'0'11403,"-15"47"-9994,24-28-704,6 1 0,4-2 63,5-1-319,1 0-257,0-2-128,1-2-480,2-1-1218,-4-3-1953,-3-2-4133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35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10282,'0'0'12235,"-28"66"-10986,17-32-416,2 1-224,-2-1-33,2 1-31,2-2-353,3-4-128,4-3-32,0-4-32,9-7-288,7-4-737,-1-6-1025,6-5-1473,1 0-2531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36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69 12812,'0'0'10378,"-3"8"-8894,-12 28-587,15-35-878,0 0 0,0 0 1,0-1-1,0 1 0,0 0 1,0 0-1,0-1 0,0 1 1,1 0-1,-1-1 0,0 1 1,0 0-1,1 0 0,-1-1 1,0 1-1,1-1 0,-1 1 1,1 0-1,-1-1 0,1 1 0,-1-1 1,1 1-1,-1-1 0,1 1 1,0-1-1,-1 1 0,1-1 1,-1 0-1,1 1 0,0-1 1,0 0-1,-1 1 0,1-1 1,0 0-1,-1 0 0,1 0 0,0 0 1,0 0-1,-1 0 0,1 0 1,0 0-1,0 0 0,0 0 1,33-2 176,-29 1-182,-1-1-1,0 1 1,0-1-1,0 0 1,0 0-1,-1 0 1,1-1-1,0 1 0,-1-1 1,0 0-1,0 0 1,0 0-1,0 0 1,4-6-1,-5 6-4,0 1-1,0-1 0,0 0 0,-1 0 0,1 0 0,-1 0 1,0 0-1,0 0 0,0 0 0,-1-1 0,1 1 0,-1 0 1,1 0-1,-1-1 0,0 1 0,0 0 0,-1-1 0,1 1 1,-1 0-1,0-5 0,0 7-10,0 0 1,0-1-1,0 1 0,0 0 1,0 0-1,0 0 0,0 0 1,0-1-1,0 2 0,0-1 1,0 0-1,-1 0 0,1 0 1,0 0-1,-1 1 0,1-1 1,-1 1-1,1-1 0,-1 1 1,1-1-1,-1 1 0,1 0 1,-1 0-1,1 0 0,-1 0 1,1 0-1,-1 0 0,1 0 1,-1 1-1,1-1 0,-4 1 1,1 0-9,0 0 0,-1 1 0,1-1 1,0 1-1,0 0 0,0 0 1,1 0-1,-1 0 0,0 1 0,-4 3 1,1 2 0,-1 1 1,1 0-1,1 1 1,0-1-1,-9 19 0,13-24 51,0 1-1,0 0 1,0 0-1,1 0 1,-1 1-1,1-1 1,1 0-1,-1 0 1,1 1-1,0-1 1,0 0-1,0 1 1,1-1-1,2 8 1,-2-11-34,0 0 0,0 0 1,0-1-1,0 1 0,1 0 1,-1-1-1,0 1 0,1-1 0,0 0 1,-1 1-1,1-1 0,0 0 1,-1 0-1,1 0 0,0 0 0,0 0 1,0-1-1,0 1 0,0-1 0,0 1 1,0-1-1,3 1 0,52 2-136,-48-3 23,0-1-388,-1 1 0,0-1 0,1 0-1,-1-1 1,0 1 0,13-6 0,22-16-6369,-10-2-3841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36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1 12268,'0'0'7367,"-9"72"-4645,9-41-1024,6 2-65,4 1-800,5 0-417,-8 2-63,-5 1-65,-2 0-128,-7 6 32,-17 0 321,-8-1-65,-8-2-320,0-3-96,1-9-1153,3-12-1953,3-12-4742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37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10858,'0'0'12417,"10"-6"-11883,32-19-230,-42 25-301,1-1 0,-1 1 0,1 0 0,-1 0 0,1 0 0,-1 0 0,1 0 0,-1 0 0,1-1 0,-1 1-1,1 0 1,-1 0 0,1 1 0,-1-1 0,1 0 0,-1 0 0,1 0 0,-1 0 0,1 0 0,-1 0 0,1 1-1,-1-1 1,0 0 0,1 0 0,-1 1 0,1-1 0,-1 0 0,1 1 0,-1-1 0,0 0 0,1 1 0,-1-1-1,0 1 1,0-1 0,1 0 0,-1 1 0,0-1 0,0 1 0,1-1 0,-1 1 0,3 21 56,-3-18-40,1 163 376,-2-79-267,0-87-118,1 1-1,0 0 1,0 0 0,0 0-1,0 0 1,1-1-1,-1 1 1,0 0 0,1 0-1,-1-1 1,1 1-1,0 0 1,-1 0 0,1-1-1,0 1 1,0-1-1,0 1 1,0-1 0,1 1-1,1 1 1,-2-3 13,1 1-1,-1 0 1,0-1 0,1 1 0,-1-1 0,1 0 0,-1 0 0,1 1 0,-1-1 0,1 0-1,-1 0 1,1 0 0,0-1 0,-1 1 0,1 0 0,-1 0 0,0-1 0,1 1 0,1-2-1,5-1 79,-1-1-1,1 0 1,-1-1-1,0 1 1,0-1-1,0-1 0,7-7 1,-2 1-55,0 0 1,-1-1 0,-1-1-1,0 0 1,-1 0-1,-1 0 1,0-1 0,0-1-1,-2 1 1,6-20-1,-14 49-118,1-1-1,0 1 0,1 0 1,1-1-1,2 15 1,-3-22 75,1 0 1,0 0-1,0 0 1,1 0-1,0 0 1,0-1-1,0 1 1,1-1 0,0 1-1,0-1 1,0 0-1,1 0 1,0 0-1,-1 0 1,7 5-1,-7-9 52,-1 1 0,1 0-1,0 0 1,-1-1 0,1 1-1,0-1 1,0 0 0,0 0-1,0 0 1,0-1 0,1 1 0,-1-1-1,0 1 1,0-1 0,0 0-1,0 0 1,0 0 0,1-1-1,-1 1 1,4-2 0,-2 0 47,0 0 0,0-1 0,0 0 0,0 1 0,0-2 0,0 1 1,-1-1-1,0 1 0,0-1 0,7-7 0,-2-1-18,-1 0-1,1 0 1,-2-1 0,0 0 0,0 0-1,-1-1 1,7-27 0,-8-11-20,-4 50-68,-1 1 0,0-1 0,0 1 0,-1-1 0,1 1 0,0 0 0,0-1 0,-1 1 0,1-1 0,-1 1 0,1 0 0,-1-1 0,0 1 0,1 0 0,-1 0 0,0-1 0,0 1 0,0 0 0,0 0 0,0 0 0,0 0 0,0 0 0,0 0 0,-1 0 0,1 1 0,0-1 0,-1 0 0,1 1 0,0-1 0,-1 1 0,-2-1 0,3 1-4,0 0-1,-1 0 1,1 0 0,0 1 0,-1-1 0,1 0 0,0 1 0,0-1 0,-1 1-1,1-1 1,0 1 0,0 0 0,0 0 0,0-1 0,0 1 0,0 0 0,0 0-1,0 0 1,0 0 0,0 0 0,1 0 0,-1 0 0,0 1 0,1-1 0,-1 0-1,1 0 1,-1 1 0,1-1 0,0 0 0,-1 0 0,1 1 0,0-1 0,0 0-1,0 2 1,-3 54-72,3-49 60,0-4 17,0-1-1,0 0 0,0 1 1,1-1-1,-1 1 0,1-1 1,0 0-1,0 1 1,0-1-1,1 0 0,-1 0 1,1 0-1,0 0 0,-1 0 1,1 0-1,5 4 0,-5-5 7,0-1 0,0 0-1,0 0 1,0 0 0,0 0 0,0 0-1,0 0 1,0 0 0,1-1-1,-1 1 1,0-1 0,1 0-1,-1 1 1,0-1 0,0 0-1,1 0 1,-1-1 0,0 1 0,1 0-1,-1-1 1,0 0 0,0 1-1,1-1 1,-1 0 0,0 0-1,3-2 1,5-4 13,-1 1 0,-1-2 0,1 1 0,-1-1 0,-1 0 0,1-1 0,-2 0 0,1 0 0,-1-1 0,0 1 0,-1-1 0,0 0 0,-1-1 0,6-21 0,-9 31-42,-2 35-71,-7 22 207,3-25 73,-1 47 0,6-77-182,-1 0 1,1-1-1,0 1 1,0-1-1,0 1 0,0-1 1,0 1-1,0-1 1,0 1-1,1 0 1,-1-1-1,0 1 1,0-1-1,0 1 1,0-1-1,1 1 1,-1-1-1,0 1 1,1-1-1,-1 1 1,0-1-1,1 1 1,-1-1-1,0 0 1,1 1-1,-1-1 1,1 0-1,-1 1 1,1-1-1,-1 0 0,1 1 1,-1-1-1,1 0 1,-1 0-1,2 1 1,21-9-771,17-25-3582,-14-10-7409,-14 18-203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38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15535,'0'0'6790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38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10025,'2'-9'3422,"0"-1"-2262,-1 2-92,0 0 0,0 0 1,1 1-1,0-1 0,1 1 1,5-12-1,-1 52 2338,-5 38-2129,-3 0 0,-19 137 0,17-183-1030,4-11 156,6-30-242,9-31-196,-12 12-203,-1 1 1,-1-46-1,-2 78 230,0 5-22,1 0 0,0 0 0,0 0 0,0-1 0,0 1 0,0 0 0,1-1 0,-1 1 0,1-1 0,-1 0 0,1 1 0,0-1 0,0 0-1,0 0 1,5 3 0,-3-1 26,1 0-1,1 0 1,-1 0-1,0-1 1,1 0-1,7 3 1,-5-4 10,0-1 1,0 0-1,0 0 0,0-1 1,0 0-1,0 0 1,1 0-1,-1-1 1,0-1-1,0 1 1,0-1-1,-1-1 0,1 0 1,0 0-1,-1 0 1,0-1-1,1 0 1,-1 0-1,-1-1 1,1 0-1,-1 0 0,7-7 1,-7 7 7,-1 0 0,1-1 0,-1 0 1,0 0-1,0-1 0,-1 1 0,1-1 1,-2 0-1,1 0 0,-1 0 0,0-1 0,0 1 1,-1-1-1,0 0 0,-1 1 0,1-1 0,-1 0 1,-1 0-1,0 0 0,0 0 0,0 0 1,-4-14-1,4 21-17,0-1 1,0 1 0,-1 0-1,1 0 1,0 0 0,-1 0-1,1 0 1,-1 0 0,0 0-1,1 0 1,-1 0 0,0 0-1,1 0 1,-1 0 0,0 0-1,0 0 1,0 1 0,0-1-1,0 0 1,0 1 0,0-1-1,0 1 1,0-1 0,0 1-1,0-1 1,0 1 0,-1 0-1,1-1 1,0 1 0,0 0-1,0 0 1,0 0 0,-1 0-1,1 0 1,0 0 0,0 0-1,0 0 1,-1 1 0,1-1-1,0 0 1,0 1 0,0-1-1,0 1 1,0-1 0,-1 2-1,-3 0-20,0 1-1,0 0 0,0 1 1,1-1-1,0 1 0,-1 0 1,1 0-1,-4 5 0,-53 80-4,55-79 94,1 0 1,0 0-1,0 1 0,1 0 0,1-1 1,0 1-1,-3 17 0,6-27-62,0 0-1,0 0 0,1 0 1,-1-1-1,0 1 1,0 0-1,0 0 0,1 0 1,-1 0-1,0 0 1,1-1-1,-1 1 0,0 0 1,1 0-1,-1-1 1,1 1-1,0 0 0,-1-1 1,1 1-1,-1 0 1,1-1-1,0 1 0,0-1 1,-1 1-1,1-1 1,0 1-1,0-1 0,-1 0 1,1 1-1,0-1 1,0 0-1,0 0 0,0 0 1,0 1-1,0-1 1,1 0-1,41 0-120,-24 0-68,-13 0 70,1 0-1,-2 1 0,1 0 1,0 1-1,0-1 1,0 1-1,0 0 1,-1 0-1,1 1 0,-1 0 1,0 0-1,0 0 1,0 0-1,0 1 1,0 0-1,-1 0 1,0 0-1,0 0 0,5 8 1,-5-6 55,0 1 0,-1-1 1,0 1-1,0 0 0,-1 1 0,0-1 1,0 0-1,0 1 0,-1-1 0,0 1 1,-1-1-1,0 1 0,0-1 0,0 1 1,-2 8-1,2-15-98,0-1 0,0 1 0,0 0 0,0 0 0,-1 0 0,1 0 0,0 0-1,0 0 1,-1 0 0,1 0 0,0-1 0,-1 1 0,1 0 0,-1 0 0,1 0 0,-1-1 0,1 1 0,-1 0 0,0-1 0,1 1 0,-1 0-1,0-1 1,1 1 0,-1-1 0,0 1 0,0-1 0,0 1 0,0-1 0,1 0 0,-1 1 0,0-1 0,0 0 0,0 0 0,0 0 0,0 1 0,0-1-1,0 0 1,0 0 0,0-1 0,-1 1 0,-9-4-5602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39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15919,'0'0'1730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13068,'0'0'6641,"0"8"-4751,0 32-996,1 0-1,3 0 1,1 0 0,14 50-1,-19-88-884,1-1 0,-1 1-1,1-1 1,-1 1-1,1-1 1,-1 1-1,1-1 1,0 0 0,0 1-1,0-1 1,0 0-1,0 1 1,0-1 0,0 0-1,0 0 1,0 0-1,1 0 1,1 1 0,-2-2 1,-1-1 0,1 1 0,0 0 0,0 0 0,0 0 1,-1-1-1,1 1 0,0 0 0,-1-1 0,1 1 0,0-1 0,-1 1 1,1-1-1,0 1 0,-1-1 0,1 0 0,-1 1 0,1-1 0,-1 1 1,1-1-1,-1 0 0,0 0 0,1 1 0,-1-1 0,0 0 0,0 0 1,1 1-1,-1-1 0,0 0 0,0 0 0,0 0 0,0 1 0,0-1 1,0 0-1,0-1 0,5-28-19,-1 0 1,-2 0-1,-1-1 1,-4-45-1,-2 55-20,2 15-122,2 14-432,0 0 563,2 0 0,-1 0 0,1 0 0,1 0 0,-1 0 0,1 0 0,1-1 0,-1 1 0,1-1 0,0 0 0,1 0 0,0 0 0,0 0 0,8 9 0,-9-12 69,2 0 1,-1 0-1,0-1 0,1 1 0,0-1 1,-1 0-1,1 0 0,1-1 1,-1 1-1,0-1 0,1-1 1,-1 1-1,1 0 0,-1-1 0,1 0 1,0-1-1,-1 1 0,1-1 1,0 0-1,-1-1 0,9 0 0,-5-1 48,0-1 0,-1 1 0,1-1-1,0-1 1,-1 1 0,0-2-1,0 1 1,0-1 0,-1 0 0,1-1-1,10-10 1,-13 12-75,-1 0 0,1-1-1,-1 1 1,-1-1 0,1 0 0,-1 0 0,1 0-1,-2 0 1,1-1 0,0 1 0,-1-1 0,0 0-1,0 1 1,-1-1 0,0 0 0,0 0 0,0 0-1,-1-9 1,0 13-20,0 1-1,0 0 1,-1 0-1,1-1 1,-1 1-1,1 0 1,-1 0-1,1 0 0,-1 0 1,0 0-1,1 0 1,-1 0-1,0 0 1,0 0-1,0 0 1,0 0-1,0 0 1,0 1-1,0-1 1,0 0-1,0 1 0,0-1 1,0 1-1,-1-1 1,1 1-1,0 0 1,0-1-1,0 1 1,-1 0-1,1 0 1,0 0-1,0 0 1,-1 0-1,1 0 0,-3 0 1,1 0-16,0 1 1,0-1 0,0 1-1,0-1 1,0 1-1,1 0 1,-1 0-1,0 1 1,0-1-1,1 0 1,-1 1-1,0 0 1,1-1-1,-3 4 1,-3 5 6,2 0 1,-1 1 0,1 0-1,1 0 1,0 0-1,1 1 1,0 0 0,1 0-1,0 0 1,0 0-1,2 0 1,-1 0 0,2 1-1,0 13 1,0-24 1,0 0 1,0 0 0,0 0-1,1 0 1,-1 0-1,1 0 1,-1 0 0,1 0-1,0-1 1,-1 1 0,1 0-1,0 0 1,0-1-1,0 1 1,0 0 0,1-1-1,-1 1 1,0-1-1,1 0 1,-1 1 0,3 0-1,-1 0-118,1 0 0,0 0 0,0 0 1,0-1-1,0 1 0,0-1 0,0 0 0,0 0 0,8 0 0,42-4-4132,-10-9-4920,-13-2-3973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40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81 12460,'0'0'7516,"3"-9"-4654,2-1-2048,-3 7-539,0-1-1,0 1 0,-1 0 1,0-1-1,1 0 1,-1 1-1,0-1 0,-1 0 1,1 1-1,-1-9 1,0 11-212,-1 0 1,1 0-1,-1 0 1,0 0-1,1 1 1,-1-1-1,0 0 1,0 0 0,0 0-1,0 0 1,0 1-1,0-1 1,0 1-1,0-1 1,0 0 0,0 1-1,0 0 1,0-1-1,0 1 1,0 0-1,-1-1 1,1 1-1,0 0 1,0 0 0,0 0-1,0 0 1,-1 0-1,1 0 1,-2 1-1,-37 3 70,33-1-141,1 0 1,-1 1 0,1 0-1,0 0 1,0 0 0,0 1-1,1 0 1,0 0-1,-6 7 1,8-9 0,1 0 0,-1 1 0,0-1 1,1 0-1,0 1 0,0-1 0,0 1 0,0 0 0,1-1 0,-1 1 0,1 0 1,0 0-1,0 0 0,0 0 0,1 0 0,0 0 0,0 8 0,0-11-20,0 0-1,1 0 1,-1-1-1,1 1 1,0 0-1,-1 0 0,1-1 1,0 1-1,-1 0 1,1 0-1,0-1 1,0 1-1,0-1 1,-1 1-1,1-1 0,0 1 1,0-1-1,0 0 1,0 1-1,0-1 1,0 0-1,0 0 1,0 0-1,0 1 1,2-1-1,31 0-658,-22-1 391,-3 1 24,1 0 1,-1 0 0,1 1 0,-1 0 0,0 1-1,1 0 1,17 7 0,-25-8 313,1 1 0,-1-1 0,1 1-1,-1 0 1,0 0 0,0 0 0,0 0 0,0 0 0,0 0 0,0 0 0,-1 1-1,1-1 1,-1 1 0,1-1 0,-1 1 0,0 0 0,0-1 0,0 1-1,0 0 1,-1 0 0,1 0 0,-1 0 0,0 0 0,0-1 0,0 1 0,0 0-1,0 0 1,-1 0 0,1 0 0,-2 4 0,1-4 69,0 0-1,0 0 1,-1 0 0,1-1-1,-1 1 1,0 0 0,0-1-1,0 1 1,0-1 0,0 1-1,0-1 1,-1 0 0,1 0-1,-1 0 1,0 0-1,1-1 1,-1 1 0,0-1-1,0 1 1,-4 0 0,2 0-183,1 0 0,-1-1 0,0 1 0,1-1 0,-1 0 0,0-1 0,0 1 0,0-1 0,1 0 0,-1 0 0,0-1 0,0 1 0,-5-2 0,9 2-96,0-1 1,1 1 0,-1-1 0,0 1 0,0-1 0,1 1 0,-1-1-1,0 1 1,1-1 0,-1 0 0,0 1 0,1-1 0,-1 0 0,1 0-1,-1 1 1,1-1 0,0 0 0,-1 0 0,1 0 0,0 0 0,-1-1 0,-1-20-7135,2 20 6496,0-18-9322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22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13 6790,'0'0'400,"0"-1"-1,0 0 0,-1 0 0,1 1 1,-1-1-1,1 0 0,-1 0 0,1 1 1,-1-1-1,1 1 0,-1-1 0,0 1 1,1-1-1,-1 1 0,0-1 0,1 1 1,-1-1-1,0 1 0,1 0 1,-3-1-1,-3 12 2387,4 32-2944,2-38 692,1 22-21,1 0-1,2 0 1,1 0-1,0-1 1,2 0-1,11 26 1,-17-49-486,0 0 0,0-1 1,0 1-1,0 0 0,0-1 0,1 1 1,-1-1-1,1 0 0,0 1 0,0-1 1,-1 0-1,1 0 0,1 0 1,-1-1-1,0 1 0,0 0 0,1-1 1,-1 1-1,1-1 0,-1 0 0,1 0 1,0 0-1,-1 0 0,1 0 0,0-1 1,0 1-1,2-1 0,-1 0 14,1-1-1,-1 0 1,0 0 0,0 0-1,0 0 1,-1-1 0,1 0-1,0 0 1,0 0-1,-1 0 1,0 0 0,1-1-1,-1 0 1,0 1 0,0-1-1,0 0 1,4-7-1,4-5 81,0 2-135,-11 14 18,1-1 0,0 0 0,-1 1 0,1-1 0,-1 1 0,1-1 0,-1 1 0,1-1 1,-1 1-1,1-1 0,-1 1 0,0 0 0,1-1 0,-1 1 0,0 0 0,1-1 0,-1 1 0,0 0 0,0-1 0,0 1 0,1 0 0,-1-1 1,0 1-1,0 1 0,0 2 46,1 0 0,1 0 0,-1-1 1,0 1-1,1 0 0,0-1 1,-1 1-1,2-1 0,-1 0 0,0 0 1,1 0-1,-1 0 0,1 0 0,0 0 1,0-1-1,0 1 0,0-1 0,0 0 1,1 0-1,-1 0 0,0 0 0,7 2 1,-6-4 39,0 1 0,0-1 0,1 0 0,-1 0 0,0 0 0,0 0 1,0-1-1,0 1 0,0-1 0,1 0 0,-1 0 0,-1-1 0,1 1 1,0-1-1,0 0 0,-1 0 0,1 0 0,-1-1 0,1 1 0,-1-1 1,4-3-1,-2 0 6,1-1 0,-1 1 0,0-1 0,0 0 0,-1 0 0,0 0 0,0-1 0,0 1 0,-1-1 1,-1 0-1,4-15 0,-6 31-106,0 0 1,0 0-1,1 0 1,0 0-1,0 0 1,1 0-1,3 10 1,-5-16-117,1-1 1,0 1 0,0 0-1,0-1 1,0 1 0,1-1-1,-1 0 1,0 1 0,1-1-1,-1 0 1,1 0 0,-1 1-1,1-1 1,2 1 0,-1-1-391,0 0 0,1 0 1,-1 0-1,0-1 0,0 1 1,1-1-1,-1 0 0,0 0 1,0 0-1,7-1 0,-9 0 118,1 1 1,-1 0-1,0-1 0,0 1 1,1-1-1,-1 1 0,0-1 1,0 1-1,0-1 0,0 0 0,0 0 1,0 0-1,0 1 0,0-1 1,0 0-1,0 0 0,0 0 0,-1-1 1,1 1-1,0 0 0,-1 0 1,1 0-1,0-2 0,7-17-9611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41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11755,'0'0'10554,"-2"13"-9791,-45 241 2513,13-82-2057,31-150-1096,0 1 0,1 23 0,10-49 181,3-16-239,-2 0 0,0 0 0,-1-1 0,-1 0 0,-1 0 0,7-43 0,-9 46-34,8-43-50,-7 31-198,1 0 0,1 0-1,1 1 1,19-43 0,-26 69 163,0 0 1,0 1-1,0-1 1,0 0-1,1 1 1,-1-1-1,0 0 1,1 1-1,-1-1 1,1 1-1,-1 0 1,1 0-1,0 0 1,0-1-1,-1 1 1,1 1-1,0-1 1,0 0-1,0 0 1,0 1-1,0-1 1,0 1-1,0 0 1,0-1-1,0 1 1,0 0-1,0 0 1,1 1-1,-1-1 1,0 0-1,0 1 1,0-1-1,3 2 1,-3-1 35,-1 0 0,0 0 0,1 0 0,-1 0 1,0 0-1,1 0 0,-1 0 0,0 0 0,0 1 1,0-1-1,0 0 0,0 1 0,0-1 0,-1 1 0,1-1 1,0 1-1,-1 0 0,1-1 0,-1 1 0,0-1 0,1 1 1,-1 0-1,0-1 0,0 1 0,0 0 0,0 0 0,0-1 1,0 1-1,-1 0 0,1-1 0,-1 1 0,1-1 0,-1 1 1,1 0-1,-1-1 0,0 1 0,0-1 0,0 0 1,0 1-1,0-1 0,-2 2 0,-4 7 51,-1 0 0,0 0 0,-1-1 1,-10 9-1,14-14-57,1 0 0,-1 0 1,0-1-1,0 0 1,0 0-1,0 0 1,-1-1-1,1 0 0,-1 0 1,1 0-1,-8 1 1,12-3-90,1 0 0,-1 1 0,1-1 0,-1 0 1,1 0-1,-1 0 0,1 0 0,-1 0 1,0 0-1,1 0 0,-1-1 0,1 1 0,0 0 1,-1 0-1,1 0 0,-1 0 0,1-1 1,-1 1-1,1 0 0,-1 0 0,1-1 0,0 1 1,-1 0-1,1-1 0,-1 1 0,1 0 1,0-1-1,-1 1 0,1-1 0,0 0 0,1-17-5476,8-4-940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41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99 14542,'0'0'10554,"10"6"-9770,36 19-303,-43-24-468,0 0 0,0 0 0,0-1 0,0 1 1,-1-1-1,1 0 0,0 0 0,0 0 0,0 0 0,0-1 0,0 1 1,0-1-1,-1 0 0,1 0 0,0 0 0,0 0 0,-1 0 0,1 0 0,-1-1 1,1 1-1,-1-1 0,0 0 0,5-4 0,-4 4-2,0-1 0,0 0 0,0 0 0,-1 0 0,1-1 0,-1 1 0,1-1 0,-1 1 0,0-1 0,-1 0 0,1 1 0,-1-1 0,1 0 0,0-6 0,-2 8-4,0-1 0,0 1 0,0 0 0,-1 0 0,1 0 0,0-1 0,-1 1 0,0 0 0,1 0 0,-1 0 0,0 0 0,0 0-1,0 0 1,-1 0 0,1 0 0,0 0 0,-1 1 0,1-1 0,-1 0 0,1 1 0,-1-1 0,0 1 0,0 0 0,0 0 0,0-1-1,0 1 1,0 0 0,0 1 0,0-1 0,0 0 0,0 1 0,0-1 0,-1 1 0,1-1 0,0 1 0,-3 0 0,0 0 6,0-1 0,0 1 0,0 1 0,0-1 1,0 1-1,0 0 0,1 0 0,-1 0 0,0 0 1,0 1-1,1 0 0,-1 0 0,1 0 0,-1 1 0,1 0 1,-5 3-1,4 0 42,-1 1 0,1 0 0,0 0 0,1 0 0,-1 0 0,1 1 0,1 0 0,0 0 0,0 0 0,0 0 0,1 0 0,0 0 0,1 1 0,-1-1 0,2 1 0,-1-1 0,1 1 0,1-1 0,2 15 0,-2-20-60,-1-1 0,1 0 0,1 0 1,-1 0-1,0 0 0,0 0 0,1 0 1,-1 0-1,1-1 0,0 1 1,-1-1-1,1 1 0,0-1 0,0 1 1,0-1-1,0 0 0,0 0 0,3 1 1,1 0-206,-1 0 0,1-1 0,0 0 0,-1 0 0,1 0 1,0-1-1,8 0 0,-3 0-1197,0-2 0,1 1 0,-1-1-1,0-1 1,0 0 0,-1 0 0,15-8 0,9-8-6878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41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8 14125,'0'0'7880,"-8"-2"-5579,4 1-2180,-1 0 0,1 0 0,-1 0 0,0 0 1,1 1-1,-1-1 0,0 1 0,1 1 0,-1-1 0,0 1 1,1-1-1,-1 1 0,1 1 0,-1-1 0,1 1 1,-1-1-1,1 1 0,0 0 0,-7 5 0,-4 6-70,1 0-1,-1 1 1,2 0-1,-15 22 0,22-29 78,1 1-1,0-1 0,1 1 0,0 0 0,0 0 0,1 1 0,0-1 0,0 1 1,1 0-1,0-1 0,-1 17 0,3-24-121,0 0 1,1 0-1,-1 0 1,0-1-1,0 1 1,0 0-1,1 0 1,-1 0-1,0-1 1,1 1-1,-1 0 1,1 0-1,-1-1 1,1 1-1,-1 0 0,1-1 1,-1 1-1,1-1 1,0 1-1,-1-1 1,1 1-1,0-1 1,-1 1-1,1-1 1,0 1-1,1-1 1,29 6 101,31-11-674,-50 2-390,1-1-1,0 0 1,-1-1 0,20-10 0,18-16-8650,-22 10-1060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42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10090,'0'0'12908,"-1"14"-11269,-5 94 636,-3 204 1204,15-293-4038,-2-20-580,-2-11 168,-3 2 747,1 1 0,-2-1 0,0 1 0,0-1-1,0 1 1,-1 0 0,-1 0 0,0 0 0,-7-13-1,-6-6 542,-29-37-1,38 55-143,8 10-119,-1-1 0,1 1 0,0 0 0,0-1 0,-1 1 0,1 0 0,0-1 0,0 1 0,-1-1 0,1 1 0,0 0 1,0-1-1,0 1 0,0-1 0,-1 1 0,1-1 0,0 1 0,0-1 0,0 1 0,0 0 0,0-1 0,0 1 0,0-1 0,0 1 0,1-1 0,-1 1 0,0-1 0,0 1 0,0 0 0,0-1 0,1 1 0,-1-1 0,0 1 0,0 0 0,1-1 0,-1 1 0,0 0 0,1-1 0,22-7 735,40 7-899,-52 1 159,6 0-321,29-1-2021,-16-4-2109,1-6-3883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42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7591,'0'0'14478,"0"11"-13688,-5 82 210,1-21 449,7 121-1,-6-205-1568,-1-1 0,0 1-1,-1 0 1,0 1 0,-1-1 0,-1 1-1,0 0 1,-12-14 0,7 8 242,1-1 0,-18-35 1,37 60-80,0 0 1,1-1-1,0 0 1,0 0 0,14 5-1,-13-6-245,0-1-1,-1-1 1,1 0-1,0 0 1,19 1-1,52 0-5351,-35-4-366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43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17 12492,'-8'2'4287,"-7"2"-3089,1 0 0,0 1 0,1 0-1,-23 12 1,32-15-1017,0 1-1,0-1 0,0 1 1,1-1-1,-1 1 0,1 0 1,0 0-1,0 0 0,0 1 1,0-1-1,1 1 0,-1 0 1,1 0-1,0-1 0,0 2 1,0-1-1,0 0 0,1 0 1,0 0-1,0 1 0,0-1 1,0 7-1,1-10-147,0 0 0,0 0 0,0 0 0,0 0 0,1 0 0,-1 1 0,0-1 0,1 0-1,-1 0 1,0 0 0,1 0 0,-1 0 0,1 0 0,0 0 0,-1-1 0,1 1 0,0 0 0,0 0 0,-1 0 0,1-1-1,0 1 1,0 0 0,0-1 0,0 1 0,2 0 0,0 1 32,0-1 0,1 0 1,-1-1-1,0 1 0,1 0 0,-1-1 0,1 0 0,5 0 1,-1 0 78,1-1 1,-1-1 0,0 1 0,0-1-1,0 0 1,14-7 0,-14 5-79,0-1 0,-1 0 0,0 0 0,0-1 0,0 0 0,0 0 0,6-9 0,-10 11-54,0 1 0,-1-1 0,0 0 0,0 1 0,0-1 0,0 0 0,0 0 0,-1-1 0,0 1-1,0 0 1,0 0 0,0-1 0,-1 1 0,1 0 0,-1-1 0,-1-6 0,0 9-73,1 0 0,-1 1 0,0-1 0,0 1 0,0 0 0,0-1 1,0 1-1,-1 0 0,1-1 0,0 1 0,-1 0 0,1 0 0,-1 0 0,1 0 0,-1 0 0,1 1 0,-1-1 0,1 0 0,-1 1 0,0-1 0,0 1 0,1-1 0,-1 1 1,0 0-1,1 0 0,-1 0 0,0 0 0,0 0 0,1 0 0,-1 1 0,0-1 0,-2 1 0,2-1-224,0 0 0,0 0 0,0 0 0,0 1 1,-1-1-1,1 1 0,0-1 0,0 1 0,0 0 0,0 0 0,0 0 0,1 0 0,-1 0 1,0 0-1,0 0 0,1 1 0,-1-1 0,1 1 0,-1-1 0,1 1 0,-1 0 0,1-1 0,0 1 1,0 0-1,0 0 0,0 0 0,-1 3 0,2-3-42,0-2 11,-1 1-1,1 0 1,0-1 0,0 1 0,0 0-1,0-1 1,0 1 0,0 0-1,0-1 1,0 1 0,0 0-1,1-1 1,-1 1 0,0 0 0,0-1-1,1 1 1,-1 0 0,0-1-1,1 1 1,-1-1 0,0 1-1,2 1 1,12 0-6175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43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24 117 5733,'0'0'10117,"-4"8"-6957,-14 29-710,18-37-2367,-1 1-1,1 0 1,0 0 0,0-1-1,-1 1 1,1 0-1,0 0 1,0 0-1,0-1 1,0 1 0,0 0-1,0 0 1,1 0-1,-1-1 1,0 1-1,0 0 1,0 0-1,1-1 1,-1 1 0,0 0-1,1 0 1,-1-1-1,1 1 1,-1 0-1,1-1 1,-1 1 0,1-1-1,-1 1 1,1-1-1,0 1 1,-1-1-1,1 1 1,0-1 0,-1 1-1,1-1 1,0 0-1,0 1 1,-1-1-1,1 0 1,0 0 0,0 0-1,0 0 1,-1 0-1,1 1 1,1-2-1,42 4 951,-38-3-798,4-1-138,0 0-1,0 0 0,0-1 0,0-1 0,0 1 0,-1-2 0,1 1 0,-1-1 0,0-1 0,0 0 0,10-7 1,-13 9-54,-1-1 0,0 0 0,1-1 1,-1 1-1,-1-1 0,1 0 1,-1 0-1,0 0 0,0-1 1,0 0-1,-1 1 0,0-1 0,0 0 1,-1-1-1,1 1 0,-1 0 1,2-13-1,-4 17-23,0 1 1,0-1-1,0 0 1,-1 1-1,1-1 1,0 1-1,-1-1 1,1 0-1,-1 1 1,0-1-1,0 1 1,1-1-1,-1 1 0,0 0 1,0-1-1,0 1 1,0 0-1,-1-1 1,1 1-1,0 0 1,0 0-1,-1 0 1,1 0-1,0 0 1,-1 1-1,1-1 1,-1 0-1,0 1 0,1-1 1,-1 1-1,1-1 1,-1 1-1,0 0 1,1 0-1,-1-1 1,0 1-1,1 0 1,-1 1-1,-2-1 1,-3 0-15,1 0 1,0 1 0,-1 0 0,1 0-1,0 0 1,0 1 0,-1-1 0,1 1-1,-9 5 1,5 0 34,0 0-1,0 1 1,1 0-1,0 0 1,1 1-1,0 0 1,0 0-1,1 1 1,0 0-1,1 1 1,0-1-1,0 1 1,1 0-1,1 0 1,0 1-1,-5 22 1,9-32-33,0 0 0,0 0 0,0 1 0,1-1 1,-1 0-1,1 0 0,-1 0 0,1 1 0,0-1 1,-1 0-1,1 0 0,0 0 0,1 0 0,-1 0 0,0-1 1,0 1-1,1 0 0,-1-1 0,1 1 0,0 0 1,-1-1-1,1 0 0,0 1 0,0-1 0,0 0 1,0 0-1,0 0 0,0 0 0,0 0 0,0-1 0,0 1 1,4 0-1,8 2-56,0-1 0,0-1 0,1 0-1,14-1 1,-16 0-83,-7 0 34,95-2-3079,-34-10-3822,-7-6-5552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55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23 4837,'11'-19'13797,"-17"48"-9287,0 0-4533,5-25 137,-1 8 172,0 0-1,1 0 1,0 0-1,1 1 1,2 15-1,-2-26-241,0 0-1,0 0 1,1-1-1,-1 1 1,1 0 0,0 0-1,-1-1 1,1 1-1,0 0 1,0-1-1,0 1 1,0-1-1,0 1 1,0-1-1,1 0 1,-1 1-1,0-1 1,1 0-1,-1 0 1,1 0-1,0 0 1,-1 0-1,1 0 1,-1 0-1,1-1 1,0 1-1,0-1 1,0 1-1,-1-1 1,1 0-1,0 1 1,0-1-1,0 0 1,0 0-1,-1 0 1,1-1-1,0 1 1,0 0-1,0-1 1,-1 1-1,1-1 1,0 1-1,2-2 1,4-1 53,-1-1 0,1 1 0,-1-1 0,0-1 0,0 1 0,-1-1 0,1 0 0,-1-1 0,0 1 0,0-1 0,8-13 0,-5 9-52,-1-2 0,-1 1 0,0-1 0,-1-1 0,0 1 0,6-17-1,-9 8 222,-11 29-180,-12 31-91,19-37 7,-4 13 13,0 1 0,1-1 0,-3 24 0,7-37-8,-1 1 0,1 0 0,0 0-1,0 0 1,0-1 0,0 1 0,0 0-1,1 0 1,-1-1 0,1 1 0,0 0-1,0-1 1,0 1 0,0 0 0,0-1-1,0 1 1,1-1 0,-1 0 0,1 1-1,0-1 1,0 0 0,-1 0 0,1 0-1,1 0 1,-1-1 0,0 1 0,4 2-1,3-1-32,0 0-1,0 0 0,0-1 1,0 0-1,1-1 0,-1 0 0,12 0 1,25-7-3470,-43 5 2524,0 0 0,1 0-1,-1 0 1,0-1 0,0 1 0,0-1 0,0 0-1,0 0 1,4-3 0,8-12-13031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55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11499,'0'0'12225,"-5"13"-10923,-8 18-731,2-6-241,0 1 0,2 0 1,0 1-1,2-1 0,1 2 1,-2 30-1,8-50-293,0 0 1,0-1-1,1 1 0,0-1 1,0 1-1,1-1 0,0 1 1,0-1-1,1 0 0,5 11 1,-6-15-194,0 0 1,0-1 0,1 1 0,-1 0-1,0-1 1,1 0 0,0 1 0,0-1 0,-1 0-1,6 2 1,-4-2-605,1 0-1,-1-1 1,1 1-1,-1-1 1,1 0-1,0 0 1,0-1-1,9 1 1,9-1-5459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56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72 13132,'0'0'13021,"6"2"-12674,0-1-350,1 1 0,-1-2 0,1 1 0,-1-1 0,1 1 0,0-2 0,-1 1 0,1-1 0,-1 0 0,0 0 0,1-1 0,-1 0 0,0 0-1,0-1 1,0 1 0,0-1 0,0-1 0,-1 1 0,1-1 0,-1 0 0,0 0 0,8-8 0,-12 11 0,-1 1 0,1-1 0,-1 0 0,1 1 0,-1-1 0,1 1-1,-1-1 1,0 0 0,1 1 0,-1-1 0,0 0 0,0 1 0,1-1 0,-1 0-1,0 0 1,0 1 0,0-1 0,0 0 0,0 0 0,0 1 0,0-1 0,0 0-1,0 0 1,0 1 0,0-1 0,-1 0 0,1 0 0,0 1 0,-1-2-1,0 1 14,0 1-1,0-1 0,0 0 1,0 0-1,0 1 1,0-1-1,-1 1 0,1-1 1,0 1-1,0 0 0,-1-1 1,1 1-1,0 0 0,-1 0 1,0 0-1,-5-1 72,1 1 1,-1 1-1,1-1 1,-1 1-1,-12 3 1,7 3 132,-1-1 0,1 1 0,1 1 0,0 0 0,0 1 0,0 0-1,1 1 1,0 0 0,1 0 0,0 1 0,1 0 0,-11 20 0,18-29-195,0-1 0,1 1 1,-1-1-1,0 1 0,1 0 0,-1 0 0,1-1 0,0 1 0,0 0 1,-1 0-1,1 0 0,0-1 0,1 1 0,-1 0 0,0 0 1,0 0-1,1-1 0,-1 1 0,1 0 0,0-1 0,-1 1 0,1 0 1,2 2-1,-1-1 9,1 0 0,0 0 0,0 0 0,0-1 0,0 1 0,1-1-1,-1 0 1,1 0 0,-1 0 0,6 2 0,9 2-449,1-1-1,-1 0 1,28 3 0,-44-8 330,63 5-5103,-23-6-2194,-12-3-1378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22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12204,'0'0'9865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56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14446,'0'0'6614,"4"10"-4884,26 58 253,-20-50-1790,-1 0 0,-1 1 0,-1 1-1,8 33 1,-14-47-184,0 1 0,0-1 0,-1 0 0,0 1-1,0-1 1,-1 0 0,0 1 0,0-1 0,0 0 0,-1 0 0,0 0-1,0 0 1,-1 0 0,1 0 0,-1 0 0,0-1 0,-1 0 0,0 1-1,1-1 1,-6 5 0,-4 3-168,1 0 0,-2-1 1,-17 14-1,-4-10-6482,29-15 91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56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13965,'0'0'15119,"57"37"-14831,-22-37-192,1 0 32,2 0-128,-8 0-737,-1 0-1152,-9 0-1699,-6 0-1505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57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13965,'0'0'6759,"52"2"-5094,-12-2-255,-1 0-898,8 0-448,-7 0 0,-2 0-544,-8 0-1794,-5 2-3140,-10-2-3106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57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0 251 5189,'0'0'16597,"10"-4"-14643,12-6-1523,0 0 1,-1-2 0,0-1-1,-1-1 1,-1 0-1,0-2 1,-1 0 0,0-1-1,-2-1 1,0 0-1,-1-1 1,19-30-1,-21 28-373,-20 41-216,-5 16 24,6-9 125,0 1 0,2 0 0,1 1 0,1-1 0,4 44 0,7-45-2266,-7-25 1794,-1 0-1,0-1 0,1 1 1,0 0-1,-1-1 0,1 1 1,0-1-1,0 0 0,0 1 1,0-1-1,0 0 0,0 0 1,0 0-1,0-1 0,0 1 1,4 0-1,3 0-8156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58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13357,'0'0'6534,"81"23"-4420,-29-22-385,10-1-672,1 0-96,9-2-352,-7-7-417,-8-2-96,-6 2 0,-12 0-224,-6 0-1345,-14 1-1986,-8 2-3300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58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71 121 12780,'0'0'9166,"11"3"-7143,-2 0-1830,0-1-1,0 0 0,0 0 0,0-1 0,1 0 0,-1 0 1,0-1-1,0-1 0,1 1 0,-1-2 0,0 1 1,0-1-1,0 0 0,0-1 0,13-6 0,-12 4-125,-1 0 0,0-1 0,17-13-1,-23 17 1,-1-1-1,0 1 1,0 0 0,0 0-1,0-1 1,0 1-1,-1-1 1,1 1 0,-1-1-1,0 0 1,0 0-1,0 0 1,0 0-1,0 0 1,0 1 0,-1-1-1,0 0 1,1-6-1,-2 7-44,1 1 0,-1-1 0,1 1 0,-1 0-1,0 0 1,0-1 0,1 1 0,-1 0 0,0 0-1,0 0 1,0 0 0,0 0 0,0 0 0,0 0-1,-1 0 1,1 1 0,0-1 0,0 0 0,-1 1-1,1-1 1,0 0 0,-1 1 0,1 0-1,0-1 1,-1 1 0,1 0 0,-1 0 0,1 0-1,-1 0 1,-1 0 0,-50 1 343,52-1-365,-13 3-7,1 1-1,0 0 0,0 0 0,0 2 1,1-1-1,0 2 0,0 0 0,0 0 1,1 1-1,0 0 0,1 1 0,-1 0 1,2 1-1,-1 0 0,2 0 1,-1 1-1,1 0 0,1 1 0,-7 13 1,13-22 17,0-1 1,-1 1 0,1 0 0,0 0-1,0 0 1,1 0 0,-1 0 0,1 0-1,-1 0 1,1 0 0,0 0 0,0 0-1,0 0 1,1 0 0,-1 0 0,1 0-1,0 3 1,1-4 3,-1 0 0,0 0 0,1 0 0,-1 0 0,1 0 0,0 0 0,-1 0 0,1-1 0,0 1 0,0-1 0,0 1 0,0-1 0,0 0 0,1 0 0,-1 0 0,4 2 0,10 0 6,-1 0 0,0 0 0,1-1 1,0-1-1,21-2 0,-21 1-97,27 1-631,93-3-7014,-82-5 628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14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30 8712,'0'0'9444,"-8"-4"-8008,-24-10-53,23 7 2945,10 2-1110,16 7-1833,29 27-1374,-34-20-99,1-1 0,-1 0-1,2-1 1,-1 0 0,1-1 0,0 0 0,28 6 0,-25-10-873,20 3-947,-23 1-1657,-9 3-3321,-5-4 1628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15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13068,'0'0'14286,"50"32"-14222,-21-32 0,4 0-32,-3 0-192,-1 0-929,-2 0-1121,-5 0-1121,-4 0-2211,-2 0-3266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15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3 180 10570,'0'0'15716,"12"2"-14910,-3-2-774,1 1-1,-1-2 1,0 1-1,1-1 0,-1 0 1,0-1-1,0 0 1,0-1-1,0 0 0,0 0 1,0-1-1,-1 0 1,1-1-1,-1 1 0,0-2 1,12-10-1,-15 12-8,-1 0-1,1 0 0,-1 0 1,0 0-1,0-1 0,-1 0 1,0 0-1,1 0 0,-2 0 1,1 0-1,-1-1 1,1 1-1,-1-1 0,-1 0 1,1 0-1,-1 1 0,0-1 1,-1 0-1,1 0 1,-1-6-1,0 11-20,0 0 1,0 1-1,0-1 1,0 1-1,-1-1 1,1 1-1,0-1 1,0 1-1,0-1 0,-1 1 1,1-1-1,0 1 1,0-1-1,-1 1 1,1-1-1,0 1 1,-1 0-1,1-1 1,-1 1-1,1 0 0,0-1 1,-1 1-1,1 0 1,-1-1-1,1 1 1,-1 0-1,1 0 1,-1-1-1,1 1 1,-1 0-1,1 0 0,-1 0 1,0 0-1,-24 4-14,-18 20-91,21-6 410,1 1 0,1 0 0,1 2 0,1 0 0,-19 29 0,35-48-276,1 1 1,-1-1 0,1 0-1,0 1 1,-1-1 0,1 1-1,0-1 1,1 1-1,-1 0 1,0-1 0,1 1-1,-1 0 1,1-1 0,0 1-1,0 0 1,0 0 0,0-1-1,1 1 1,-1 0 0,2 4-1,-1-5-12,1 0-1,-1 0 0,1 0 0,0 0 1,0 0-1,0 0 0,0 0 0,0 0 1,0-1-1,0 1 0,0-1 0,1 0 1,-1 1-1,1-1 0,-1 0 0,1 0 1,2 0-1,14 3-163,0-1-1,1 0 1,-1-2-1,31-1 1,-34 0-196,-15 0 282,81-5-4441,-75 4 2709,1-1-1,0 0 0,-1-1 1,15-6-1,2-5-7347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15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8904,'0'0'19010,"6"0"-17787,95 5 483,-53-6-3528,-1 1-5007,-31 0 268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22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40 13229,'0'0'2012,"-3"11"6,-2 1-1558,2 0-1,0 0 1,0 1-1,1 0 1,1-1-1,0 1 1,0 0-1,2 0 1,-1-1-1,2 1 1,0 0-1,5 18 1,1-12-413,9 22-28,-1 1 0,-3 0 0,14 67-1,-25-101 2102,1-12-702,2-32-125,1-55-956,-4 8-250,-3 51-642,1 0 1,2 0-1,1 0 1,2 0-1,11-40 1,-15 69 492,1 0 1,0 0-1,-1 0 1,1 0-1,1 0 1,-1 1-1,0-1 1,0 1 0,1-1-1,0 1 1,-1 0-1,1 0 1,0 0-1,0 0 1,0 1-1,0-1 1,0 1 0,1 0-1,-1-1 1,0 2-1,1-1 1,-1 0-1,0 1 1,1-1-1,-1 1 1,1 0 0,-1 0-1,1 0 1,-1 1-1,0-1 1,7 3-1,-7-3 66,0 1-1,0-1 0,0 1 0,0 0 1,0 0-1,0 0 0,0 1 0,0-1 1,-1 1-1,1-1 0,0 1 0,-1 0 1,1 0-1,-1 0 0,0 0 0,0 1 1,0-1-1,0 0 0,0 1 0,0 0 1,-1-1-1,1 1 0,-1 0 0,0 0 1,0 0-1,0 0 0,0 0 0,0 0 1,-1 0-1,1 0 0,-1 0 0,0 0 1,0 0-1,0 6 0,-2-5 155,0 0-1,0 0 1,0-1 0,0 1-1,-1 0 1,1-1 0,-1 1-1,0-1 1,0 0 0,0 0-1,0 0 1,-1-1-1,1 1 1,-1-1 0,0 1-1,1-1 1,-1 0 0,-6 1-1,1 1 14,-1 0 0,1 0 0,-1-1-1,0-1 1,0 0 0,0 0 0,-10 0 0,20-2-228,0 0 1,-1 0 0,1 0 0,0 0-1,-1 0 1,1 0 0,0 1 0,-1-1 0,1 0-1,0 0 1,-1 0 0,1 0 0,0-1-1,-1 1 1,1 0 0,0 0 0,0 0 0,-1 0-1,1 0 1,0 0 0,-1 0 0,1-1-1,0 1 1,0 0 0,-1 0 0,1 0 0,0 0-1,0-1 1,-1 1 0,1 0 0,0 0-1,0-1 1,0 1 0,0 0 0,-1 0-1,1-1 1,0 1 0,0 0 0,0-1 0,0 1-1,0 0 1,0-1 0,0 1 0,0 0-1,0-1 1,0 1 0,0 0 0,0 0 0,0-1-1,10-16-5601,-10 17 5602,14-19-8256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16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0 189 8520,'0'0'17830,"12"-8"-17328,15-13-322,0-1 0,-2-1-1,0-1 1,-2-1 0,29-40-1,-52 90-477,-8 19 335,2-19-42,-1-2 16,1 1-1,1 0 1,1 0-1,1 0 1,1 27 0,2-50-96,0 0 0,0 0 0,0 0 1,0 0-1,0 0 0,0 0 1,1 0-1,-1 0 0,0 0 0,0-1 1,1 1-1,-1 0 0,1 0 0,-1 0 1,1 0-1,-1-1 0,1 1 1,-1 0-1,1-1 0,0 1 0,0 0 1,1 0-1,19 3-8729,-6-4-7799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58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7399,'0'0'10661,"9"-5"-8926,29-13-827,0 0 0,58-16 0,-76 29-804,0 0-1,1 1 0,0 1 0,0 0 0,0 2 0,0 1 1,29 2-1,-6 15 315,-14-4-3858,-9-10-6409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3:12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99 8136,'0'0'1489,"-10"-7"-1089,4 3-400,-1-2 79,-1 1-1,1 0 1,-1 0-1,0 0 1,-1 1-1,1 1 0,-1-1 1,0 2-1,0-1 1,1 1-1,-2 0 1,-9 0-1,-44 6 511,59-3-539,-1-1 0,1 1 0,-1 1 0,1-1 0,0 1 1,-1-1-1,1 1 0,0 1 0,0-1 0,0 0 0,-6 6 1,48-6 338,93-26 1198,-82 13-851,69-6 0,43 14 207,0 8 1,177 29-1,-23-3-879,511 3-289,3-33 1769,-411-2-440,-314 1-1213,0-4-1,-1-4 1,186-40-1,-275 45 93,0-1-1,0-1 0,-1 0 0,1 0 0,17-12 1,-30 17 34,0 0 0,-1-1 1,1 1-1,0 0 1,-1-1-1,1 1 0,-1-1 1,1 1-1,-1-1 1,1 1-1,-1-1 0,1 1 1,-1-1-1,1 1 1,-1-1-1,0 0 0,1 1 1,-1-1-1,0 0 1,1 1-1,-1-1 0,0-1 1,-11-4-96,-30 4-1534,36 3 1017,-74 6-6857,40-3 1841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01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45 114 4869,'0'0'2786,"-34"-57"-5284,29 43 2242,5-1-193,-2 1 481,-2 0-1345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02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9705,'0'0'9828,"-2"11"-8285,-4 19-797,0-9-263,2-1-1,0 1 0,1-1 0,1 1 0,1 0 0,2 28 0,-1-48-431,1 1 0,-1 0 0,1-1 0,-1 1 0,1-1 0,-1 1 0,1 0 0,0-1 0,0 1 0,0-1 0,0 0 0,0 1 0,0-1 0,0 0 0,0 1 1,0-1-1,1 0 0,-1 0 0,0 0 0,1 0 0,-1 0 0,1-1 0,2 2 0,-1-1 43,1-1 0,-1 0 0,0 1 1,0-1-1,0 0 0,0-1 0,0 1 0,0-1 1,0 1-1,0-1 0,0 0 0,4-1 0,1-2 45,1 0-1,0-1 0,-1 0 0,0 0 1,0-1-1,-1 0 0,12-11 1,-9 5-84,-1 0 1,0 0 0,0-1 0,-1-1 0,-1 1-1,0-1 1,-1 0 0,-1-1 0,0 1 0,4-26-1,-8 40-52,-1 0-1,0 0 0,0 0 0,0 0 0,0-1 0,0 1 0,0 0 0,0 0 0,0 0 0,0 0 0,0-1 0,0 1 0,0 0 0,0 0 0,0 0 1,0-1-1,0 1 0,0 0 0,0 0 0,0 0 0,0 0 0,0-1 0,0 1 0,0 0 0,0 0 0,0 0 0,0 0 0,0-1 0,0 1 0,0 0 1,-1 0-1,1 0 0,0 0 0,0 0 0,0 0 0,0-1 0,0 1 0,-1 0 0,1 0 0,0 0 0,0 0 0,0 0 0,0 0 0,0 0 1,-1 0-1,1 0 0,0 0 0,0 0 0,-1 0 0,-9 7 69,-8 14-16,13-11-55,0-1 0,0 1 0,1 0 0,1 0 0,-1 0 0,1 0 0,1 1 0,0 0 0,1-1 0,0 1 0,0 19 0,2-28-42,-1 0 0,0 0 0,1-1 0,-1 1-1,1 0 1,0 0 0,0 0 0,0-1 0,0 1 0,0 0 0,0-1 0,0 1 0,0-1 0,0 1-1,1-1 1,-1 1 0,1-1 0,-1 0 0,1 0 0,-1 0 0,3 1 0,0 0-219,0 0 1,0-1 0,0 0-1,0 0 1,0 0 0,1 0-1,-1-1 1,0 1-1,7-1 1,-4 0-506,0-1 0,0 0 0,0 0 0,0 0 0,0-1 0,0 0 0,0 0 0,0-1 0,0 0 1,-1 0-1,10-6 0,8-14-13899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02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12107,'0'0'13144,"-1"11"-11671,-6 125 1050,6-37-3984,3-90-739,3-10-5604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03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7431,'0'0'15780,"-7"12"-15070,-10 19-38,1 1 0,2 1 0,1 1-1,2-1 1,-13 69 0,22-96-603,1 1 1,1-1-1,-1 1 1,1 0-1,0-1 1,1 1 0,-1-1-1,4 13 1,-3-16-146,0-1-1,1 0 1,-1 0 0,1 0 0,-1-1 0,1 1 0,-1 0 0,1 0 0,0-1-1,0 1 1,0-1 0,0 0 0,0 0 0,0 1 0,0-1 0,0 0 0,1-1 0,-1 1-1,0 0 1,1-1 0,-1 1 0,0-1 0,1 0 0,-1 0 0,0 0 0,1 0-1,3 0 1,25-2-3703,0-7-2456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03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72 12684,'0'0'12567,"9"6"-11873,-5-4-639,0 1 1,0-1 0,0 1-1,0-1 1,1 0 0,-1-1 0,1 1-1,-1-1 1,1 0 0,0 0-1,0 0 1,-1-1 0,1 1 0,0-1-1,0 0 1,0-1 0,-1 1-1,1-1 1,0 0 0,-1 0 0,1 0-1,0-1 1,-1 0 0,0 0 0,1 0-1,-1 0 1,0-1 0,0 1-1,0-1 1,0 0 0,4-5 0,-6 6-37,0 0 0,0 0 0,-1-1 0,1 1 1,0 0-1,-1-1 0,1 1 0,-1-1 0,0 0 1,0 1-1,0-1 0,0 0 0,-1 0 0,2-5 1,-3 7-2,1 0 1,0 0 0,-1 0 0,1 0-1,-1 0 1,1-1 0,-1 1 0,1 0 0,-1 0-1,0 0 1,1 1 0,-1-1 0,0 0-1,0 0 1,0 0 0,1 0 0,-1 1-1,0-1 1,0 0 0,0 1 0,0-1-1,0 1 1,-1-1 0,1 1 0,0 0-1,0-1 1,0 1 0,0 0 0,0 0 0,-1 0-1,1 0 1,0 0 0,0 0 0,0 0-1,-1 0 1,-1 1 0,-6-1 19,0 1-1,-1 1 1,1 0 0,0 0-1,-1 1 1,2 0 0,-1 1-1,0 0 1,0 0 0,1 1-1,0 0 1,-10 8 0,12-9-4,0 1 0,1 0 1,-1 0-1,1 0 0,0 0 1,1 1-1,-1 0 0,1 0 0,0 0 1,1 1-1,-1-1 0,1 1 1,1 0-1,-1 0 0,1 0 1,-2 12-1,4-17-22,0 0 0,0 0 0,0 0 0,1 0 0,-1 1 1,0-1-1,1 0 0,0 0 0,-1 0 0,1 0 0,0 0 0,0 0 1,0-1-1,0 1 0,0 0 0,1 0 0,-1-1 0,1 1 0,-1 0 0,1-1 1,-1 0-1,1 1 0,0-1 0,0 0 0,-1 0 0,1 0 0,0 0 1,0 0-1,0 0 0,0-1 0,0 1 0,0-1 0,1 1 0,2-1 0,10 3-38,0-2 0,0 0-1,28-2 1,-27 1-144,0-1-609,-1 0-1,1-1 0,18-5 1,18-10-7324,-14 0-4074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04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9737,'0'0'11910,"9"2"-10362,-4 0-1349,1 0-1,-1 0 1,1 0-1,-1 1 1,0 0-1,0 0 1,0 0 0,0 1-1,-1-1 1,0 1-1,1 0 1,-1 1-1,-1-1 1,1 1-1,0-1 1,-1 1-1,0 0 1,0 0-1,-1 1 1,3 7 0,-1-2-57,-1 0 0,0 0 0,0 0-1,-2 0 1,1 0 0,-1 1 0,-1-1 0,0 0 0,-1 1 0,0-1 0,-1 0 0,0 0 0,0 1 0,-1-1 0,-1-1 0,0 1 0,-7 13 0,5-14-403,0 0 0,0 0 0,-1 0 0,0-1 0,-1-1 0,0 1 0,0-1 0,-1 0 1,0-1-1,-16 11 0,2-8-4555,6-7-3741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04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10282,'0'0'15086,"52"37"-14157,-7-31-192,5-1-193,8-3-416,-2-2-96,0 0-224,-11 0-1185,-11-2-1602,-14-5-1441,-15-1-3268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23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16015,'0'0'7335,"14"72"-6983,0-29-191,-1 3-129,0-2 0,6-2-64,-6-5 96,3-7-96,-1-4-801,-6-10-576,-2-7-1218,-7-6-1889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05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13645,'0'0'4612,"53"9"-2466,-5-9-448,10-4-513,1-5-993,6 1-96,-11 4-1153,-5 4-3267,-15 0-4356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45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11371,'0'0'14595,"11"1"-14131,-9-1-443,9 2 132,1-1 0,-1-1 0,0 0 0,1-1 0,-1 0-1,0 0 1,18-5 0,-23 3-396,48-11 1090,-52 14-1220,0 0-1,0 0 1,1 0 0,-1 0-1,0 0 1,0 0 0,1 1-1,-1-1 1,0 1 0,0-1-1,0 1 1,0 0-1,2 1 1,2 0-6481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48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6 4740,'-1'-2'705,"-3"0"0,4 1 288,-2 1-961,2 2-545,0 1 353,0 2 32,0-2-352,-2-2-1698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49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1 317 8840,'0'0'15412,"11"-12"-14622,-9 10-755,107-120 1035,-97 108-1004,-1-2 0,0 1 0,-1-1 0,0 0 1,-2-1-1,0 0 0,9-31 0,-16 47-55,-1 0 1,1 0 0,-1 0-1,0 0 1,0 0-1,1 0 1,-1 0-1,0 0 1,0 0-1,0 0 1,0 0-1,0 0 1,-1 0-1,1 0 1,0-1-1,0 1 1,-1 0 0,0-1-1,-11 8 189,-16 29-101,19-17-89,0 0 1,1 0-1,0 1 1,-4 21 0,9-30 9,1-1 1,0 1-1,0-1 0,2 1 1,-1-1-1,1 1 1,0 0-1,1-1 0,0 1 1,4 16-1,18 18 157,-2-4-1137,-16-8-4134,-6-27 289,-5-4-2727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49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10890,'0'0'13021,"13"4"-11655,7 1-1124,0-1-1,0 0 1,1-2-1,-1-1 1,0 0 0,1-2-1,24-2 1,45-11 63,19-3-3808,-102 13-437,-6-1-3096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50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89 107 2755,'0'0'17461,"10"7"-16302,34 18-278,-41-24-826,-1-1 1,0 1-1,0-1 1,0 1 0,0-1-1,0 0 1,1 0-1,-1 0 1,0 0-1,0 0 1,0-1-1,0 1 1,0-1 0,1 1-1,-1-1 1,0 0-1,0 1 1,0-1-1,3-2 1,31-27 586,-25 21-436,-7 5-93,1 0 0,-1 0 0,0 0 0,0-1 0,-1 0 0,1 1 0,-1-1 0,0 0 0,0 0 0,2-7 0,-5 11-78,0 0-1,1 0 0,-1 0 1,0 0-1,0 0 0,0-1 1,0 1-1,0 0 0,0 0 1,0 0-1,0 0 0,0 0 1,0-1-1,-1 1 0,1 0 1,0 0-1,-1 0 0,1 0 1,-1 0-1,1 0 0,-2-1 1,1 0-21,-1 1 0,0 0 0,0 0 0,1-1 0,-1 1 0,0 1 0,0-1 0,0 0 0,0 0 0,0 1 0,0-1 0,0 1 0,0-1 0,0 1 0,0 0 0,-3 0 0,-4 0-15,0 1 0,0 0-1,-1 0 1,2 1 0,-1 0 0,0 0 0,0 1 0,1 0 0,-1 1 0,1 0 0,0 0 0,0 1-1,0 0 1,1 0 0,0 1 0,0 0 0,0 0 0,1 1 0,-7 8 0,5-6 0,1 1 0,-1 0-1,2 1 1,0 0 0,0 0 0,1 0 0,0 1 0,0 0 0,2 0 0,0 0 0,0 0 0,1 0-1,-1 22 1,3-31-2,0 0 0,0-1 0,0 1 0,1 0 0,-1 0 0,1 0 0,0-1 0,0 1 0,0 0 0,0-1 0,0 1 0,1-1 0,-1 1 0,1-1 0,-1 0 0,1 1 0,0-1 0,4 3 0,-2-2 10,1 0 0,-1 0 0,1 0 0,0-1 0,0 0-1,0 0 1,0 0 0,0 0 0,8 0 0,7 1-50,-1-1 0,1-1 0,0-1 0,29-4 0,-33 2-650,-1 0 0,0-2 0,27-9-1,-33 10-812,-1-1 0,0 0 0,0 0 0,12-10 0,-1-3-6426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51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53 9769,'0'0'9631,"6"-8"-6925,-4 5-2533,-1 0 0,2 0 0,-1 0 0,0 0 0,0 0 0,1 1 0,0-1 0,-1 1 0,1-1 0,0 1 0,0 0 0,0 0 0,1 1 0,-1-1 0,0 1 0,1-1 0,-1 1 0,1 0 0,-1 0 0,1 0-1,-1 1 1,1 0 0,0-1 0,5 1 0,4 0-45,1 1-1,0 0 0,-1 1 0,18 4 1,-29-6-125,-1 0 1,1 0 0,0 1 0,0-1-1,0 1 1,-1-1 0,1 1-1,0 0 1,0 0 0,-1 0 0,1 0-1,-1 0 1,1 0 0,-1 0 0,1 0-1,-1 0 1,0 1 0,0-1 0,1 1-1,-1-1 1,0 1 0,0-1 0,0 1-1,-1 0 1,1-1 0,0 1 0,-1 0-1,1 0 1,-1 0 0,1-1-1,-1 1 1,0 0 0,0 0 0,0 0-1,0 0 1,0 0 0,0-1 0,-1 1-1,1 0 1,0 0 0,-1 0 0,0-1-1,0 3 1,-2 0 33,1 0-1,-1 0 1,0 0 0,0 0-1,-1-1 1,1 1-1,-1-1 1,1 0 0,-1 0-1,0-1 1,-7 5-1,-51 23 814,58-28-778,-47 15 492,38-13-425,0 0 1,0 1-1,-18 9 0,74-2-389,-35-9 245,-1-1 1,0 1 0,1 0 0,-1 0 0,-1 1 0,9 5-1,7 5 35,-19-13-23,-1-1 1,1 1 0,0 0-1,-1-1 1,1 1 0,0-1-1,-1 0 1,1 0 0,0 0-1,0 0 1,-1-1 0,1 1-1,0-1 1,-1 0 0,1 1-1,0-1 1,-1 0 0,1 0-1,-1-1 1,0 1 0,1-1-1,-1 1 1,0-1 0,0 0-1,0 1 1,2-3 0,8-8-440,0 0 0,19-25 1,-27 32-56,-4 5 435,15-23-3200,-11 6-4377,-4 9-934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51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6150,'0'0'16271,"70"-6"-14221,-30-6-737,1 0-960,4-2-321,0 2-256,-7 1-577,-7 5-352,-8 4-193,-7 2-768,-12 7-544,-4 10-1474,-4-1-1057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52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9961,'0'0'13902,"56"2"-12141,-25-2-768,3 0-512,-5 0-385,1 0-64,-5 0-545,-3 0-1729,-4-5-2691,0-10-8039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53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4004,'0'0'21620,"51"-35"-20371,-37 29 1,8 0-418,-4 4-671,0 1-129,3 1-257,-8 0-1216,1 0-1474,-3 3-1377,-6 1-2178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24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14798,'0'0'2466,"54"11"-4516,-27-1-1281,0-3-1473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53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0 226 11307,'0'0'12150,"6"-11"-11739,96-204 1730,-105 270-2221,-18 13 659,16-54-388,0 0 0,1 0 0,0 0 0,1 0-1,1 0 1,0 1 0,1-1 0,0 1-1,2 15 1,-1-30-240,1 1 1,-1-1-1,0 0 0,0 1 0,1-1 0,-1 1 1,0-1-1,0 0 0,1 0 0,-1 1 1,0-1-1,1 0 0,-1 0 0,1 1 0,-1-1 1,0 0-1,1 0 0,-1 0 0,1 0 0,-1 1 1,0-1-1,1 0 0,-1 0 0,1 0 0,-1 0 1,1 0-1,-1 0 0,0 0 0,1 0 1,-1 0-1,1-1 0,-1 1 0,1 0 0,-1 0 1,0 0-1,1-1 0,16-7-6351,-7-4-1768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54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27 11371,'0'0'10495,"0"0"-10239,1 1 1,-1-1-1,1 0 0,0 1 0,-1-1 0,1 0 1,-1 1-1,1-1 0,0 0 0,-1 1 1,1-1-1,0 0 0,0 0 0,-1 0 1,1 0-1,0 0 0,-1 0 0,1 0 1,0 0-1,1 0 0,-2-2-226,1 1-1,-1 0 1,1-1-1,-1 1 1,1-1-1,-1 1 1,0-1-1,0 1 1,0-1-1,0 1 1,0-1-1,0 0 1,0 1-1,-1-3 1,1 4-25,0-1-1,0 1 1,0 0 0,-1-1 0,1 1 0,0 0 0,-1-1 0,1 1 0,0 0 0,0 0 0,-1-1 0,1 1-1,-1 0 1,1 0 0,0 0 0,-1-1 0,1 1 0,0 0 0,-1 0 0,1 0 0,-1 0 0,1 0 0,0 0 0,-1 0-1,1 0 1,-1 0 0,1 0 0,-1 0 0,1 0 0,0 0 0,-1 0 0,0 0 0,-1 1-3,1 0 0,-1 0 0,0 0 1,0 0-1,0 0 0,1 0 0,-1 0 1,0 1-1,1-1 0,-1 1 0,1-1 0,0 1 1,0 0-1,-1-1 0,1 1 0,0 0 1,0 0-1,1 0 0,-1 0 0,-1 3 0,2-4 19,-1 0-1,1 1 0,-1-1 0,1 0 0,-1 1 1,1-1-1,0 1 0,0-1 0,0 0 0,0 1 1,0-1-1,0 1 0,0-1 0,0 0 1,1 1-1,-1-1 0,1 1 0,-1-1 0,1 0 1,1 3-1,-2-4 16,1 1 1,0-1-1,-1 1 1,1-1-1,0 0 1,0 0-1,0 1 1,-1-1-1,1 0 1,0 0-1,0 0 1,0 0-1,-1 0 1,1 0 0,0 0-1,0 0 1,0 0-1,0 0 1,-1 0-1,1-1 1,0 1-1,0 0 1,0 0-1,1-2 1,0 1 26,0 0-1,1 0 1,-1 0 0,0-1 0,0 1 0,0-1 0,0 0 0,0 0 0,0 1 0,0-1 0,-1 0 0,1-1 0,-1 1-1,1 0 1,-1 0 0,0-1 0,0 1 0,0 0 0,0-1 0,1-4 0,-2 7-90,0 0 0,0-1 0,0 1 0,0 0-1,0 0 1,0 0 0,0 0 0,0 0 0,0 0 0,0 0 0,0-1 0,0 1 0,0 0 0,0 0-1,0 0 1,0 0 0,0 0 0,0 0 0,0 0 0,0 0 0,0-1 0,0 1 0,0 0-1,0 0 1,0 0 0,0 0 0,-1 0 0,1 0 0,0 0 0,0 0 0,0 0 0,0 0 0,0 0-1,0 0 1,0 0 0,0-1 0,0 1 0,-1 0 0,1 0 0,0 0 0,0 0 0,0 0 0,0 0-1,0 0 1,0 0 0,0 0 0,0 0 0,-1 0 0,1 0 0,0 0 0,0 0 0,0 0 0,0 0-1,0 1 1,0-1 0,0 0 0,0 0 0,-1 0 0,1 0 0,0 0 0,0 0 0,0 0 0,0 0-1,0 0 1,0 0 0,0 0 0,-10 10-4323,-6 15-5371,14-17 1393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54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42 222 15567,'0'0'10073,"8"0"-9341,-2-1-710,-1 1 0,1-1 0,0-1 0,0 1 0,-1-1 0,1 0 0,-1 0 0,0 0 0,0-1 0,1 0 1,-1 0-1,-1 0 0,1-1 0,-1 0 0,1 0 0,-1 0 0,0 0 0,0 0 0,-1-1 0,1 0 0,3-7 0,0 2 61,-1 0-1,0 0 1,-1-1-1,0 0 1,-1 0-1,0 0 1,-1 0-1,0 0 1,-1-1-1,2-21 1,-4 33-85,0 0 1,0-1-1,0 1 1,0 0-1,0-1 1,0 1-1,0 0 1,0-1-1,0 1 1,0 0-1,0-1 1,0 1-1,0 0 1,-1-1-1,1 1 1,0 0-1,0-1 1,0 1-1,-1 0 0,1 0 1,0-1-1,0 1 1,-1 0-1,1 0 1,0-1-1,0 1 1,-1 0-1,1 0 1,0 0-1,-1 0 1,1-1-1,0 1 1,-1 0-1,1 0 1,0 0-1,-1 0 1,1 0-1,-1 0 1,-17 5-70,-15 15 30,16-6 36,0 1-1,1 0 1,1 1 0,-21 29-1,30-37 36,0 0-1,1 1 1,0 0-1,0 0 0,1 1 1,0-1-1,1 1 0,0 0 1,1 0-1,0 0 0,-2 20 1,4-28-22,1 0-1,-1 0 1,1 0 0,-1-1 0,1 1 0,0 0 0,-1 0-1,1 0 1,0-1 0,0 1 0,0 0 0,1-1 0,-1 1-1,0-1 1,0 1 0,1-1 0,-1 1 0,1-1-1,0 0 1,-1 0 0,1 0 0,0 0 0,-1 0 0,1 0-1,0 0 1,0-1 0,0 1 0,0-1 0,0 1 0,0-1-1,0 0 1,0 0 0,3 0 0,10 1-182,1 0 1,0-1-1,19-3 1,-24 2-280,36-7-3129,-17-1-2146,-28 9 5338,15-5-7116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55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14958,'0'0'14734,"65"-16"-14382,-45 10-255,7 3-97,-5 2-97,-8 1-799,-3 0-834,-2 0-1025,-6 0-1793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2:55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11115,'0'0'11413,"8"-7"-9710,1 0-1304,0 1-1,0 1 1,1-1 0,15-5-1,-23 10-304,1 0 0,0 0 0,-1 0 0,1 1 0,0-1 0,0 1 0,-1 0 0,1 0 0,0 0 0,0 0 0,0 0 0,3 1 0,-5-1-78,0 1 0,1 0-1,-1-1 1,0 1 0,0 0 0,1 0-1,-1 0 1,0 0 0,0 0 0,0 0-1,0 0 1,0 0 0,0 0 0,-1 0 0,1 1-1,0-1 1,0 0 0,-1 0 0,1 1-1,-1-1 1,1 1 0,-1-1 0,0 0-1,0 1 1,1-1 0,-1 2 0,0 3 6,1 0 1,-1 0-1,0 0 1,0 0 0,-1 0-1,0 0 1,0 0-1,-1 0 1,1 0 0,-1 0-1,0-1 1,-1 1-1,-5 9 1,-2-1 12,0 1 0,-2-1 1,-15 15-1,-26 33 1141,60-61-968,-1 1 1,1-1-1,-1-1 0,0 1 0,12-2 0,28-1-166,-4-1-1427,-14 2-2535,-11 1-1840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3:14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8872,'94'20'882,"155"14"0,102-16 411,-206-13-703,1115 2 2088,1-58 18,-914 34-2604,-261 13 26,341-26 581,-394 23 382,-17 1-370,-16 6-704,1 0-1,-1 0 0,0 0 0,0 0 0,0 0 1,0 0-1,0 0 0,1 0 0,-1-1 0,0 1 0,0 0 1,0 0-1,0 0 0,0 0 0,1 0 0,-1 0 1,0 0-1,0-1 0,0 1 0,0 0 0,0 0 0,0 0 1,0 0-1,0-1 0,0 1 0,0 0 0,1 0 1,-1 0-1,0 0 0,0-1 0,0 1 0,0 0 0,0 0 1,0 0-1,0 0 0,0-1 0,0 1 0,0 0 0,-1 0 1,1 0-1,0 0 0,0-1 0,0 1 0,0 0 1,0 0-1,0 0 0,0 0 0,0 0 0,0-1 0,0 1 1,-1 0-1,0 0-146,0-1 1,0 0-1,0 1 0,0 0 1,0-1-1,-1 1 1,1 0-1,0 0 0,0-1 1,0 1-1,-1 0 1,1 0-1,0 0 0,0 0 1,0 1-1,-2-1 1,2 0-148,0 1 1,0-1 0,0 0 0,0 0-1,-1 0 1,1 0 0,0 0 0,0 0 0,0 0-1,0 0 1,0 0 0,0-1 0,0 1-1,-1 0 1,1-1 0,0 1 0,0-1-1,0 1 1,0-1 0,0 1 0,1-1-1,-1 0 1,0 1 0,-1-2 0,-3-11-8154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7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15022,'0'0'2402,"-6"12"-1777,-19 44 287,3 1 0,2 1 0,2 0 0,4 2 1,2 0-1,-8 97 0,21-145-853,-1-1 0,1 1 1,1 0-1,0-1 0,1 1 1,0-1-1,1 0 0,0 0 0,0 0 1,1 0-1,1-1 0,0 0 1,11 15-1,-7-9-163,-7-10-1403,-6-5 250,-11-11-866,-20-20-3064,5-1-1219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8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9001,'0'0'5637,"59"-24"-2722,-28 12-737,7 3-224,-1-1-801,8-2-897,-1 2-256,-3-3-833,-7-4-2562,-1-5-4677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8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16335,'0'0'8456,"-9"70"-8680,5-35 256,4 3-32,0 1 0,0 3 0,0-7-352,0-2-2307,13-9-2113,-4-9-4197</inkml:trace>
  <inkml:trace contextRef="#ctx0" brushRef="#br0" timeOffset="1">280 101 15951,'0'0'4474,"-4"9"-3914,-27 52-444,10-22 363,1 0-1,2 1 1,2 1 0,-20 82-1,35-120-455,1-1-1,-1 1 1,1-1-1,-1 1 1,1-1-1,0 1 1,0 0-1,0-1 1,0 1-1,0-1 1,1 1-1,-1-1 1,1 1-1,0-1 1,0 1-1,0-1 1,0 1-1,0-1 1,0 0-1,1 1 1,-1-1 0,1 0-1,-1 0 1,1 0-1,2 2 1,-1-3-67,1 0 1,-1 0-1,0 0 1,1 0-1,-1-1 1,1 1-1,-1-1 1,1 0 0,-1 0-1,1 0 1,-1-1-1,1 1 1,-1-1-1,1 0 1,-1 0-1,1 0 1,-1 0-1,5-3 1,3-1-1246,0 0 1,-1-1-1,0 0 0,12-10 1,6-8-5658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8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13036,'0'0'8040,"-16"58"-6727,5-32-384,-2 4-256,-5-1-33,-2-3 129,2-3-128,2-6-417,4-4-160,-5-8-96,7-5-865,-5-5-2178,1-15-4452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24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12524,'0'0'3037,"-4"8"-373,-6 7-1364,-1 0-1,0-2 0,-1 1 1,-16 12-1,67-33-2255,-29 4 722,0 0 0,0 1 0,0 0 0,0 0 0,0 1 0,0 1 0,0-1-1,0 2 1,0-1 0,1 2 0,-1-1 0,13 5 0,-19-5 265,0 1 0,0-1 0,0 1 1,-1 0-1,1 0 0,0 1 0,-1-1 1,0 1-1,0-1 0,0 1 0,0 0 1,0 0-1,0 1 0,-1-1 0,1 1 1,-1-1-1,0 1 0,0-1 0,-1 1 1,1 0-1,-1 0 0,0 0 0,0 0 1,0 0-1,0 0 0,-1 1 0,1-1 1,-1 0-1,0 0 0,0 0 0,-1 0 1,-1 6-1,1-5 92,0-1-1,-1 1 1,0-1 0,0 0-1,0 0 1,-1 0 0,0 0-1,1 0 1,-1 0 0,0-1-1,-1 1 1,1-1 0,-1 0-1,1 0 1,-1 0-1,0 0 1,0-1 0,0 0-1,-7 3 1,5-2-186,0 0 0,0-1 0,0 1 0,0-1 0,-1-1-1,1 1 1,0-1 0,-1 0 0,1-1 0,-1 1 0,1-1 0,-1-1 0,-12-1-1,18 2-191,0-1 0,0 1 0,0-1 0,0 1-1,0-1 1,0 0 0,0 0 0,0 1-1,0-1 1,0 0 0,0 0 0,0 0 0,1 0-1,-1 0 1,0 0 0,1 0 0,-1 0 0,0 0-1,1 0 1,-1 0 0,1 0 0,0-1-1,-1 1 1,1 0 0,0-2 0,-1-18-7368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9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1 240 15663,'0'0'8840,"73"44"-7238,-33-44-1282,11 0-320,-5 0-1954,3 0-1313,-9 0-3427</inkml:trace>
  <inkml:trace contextRef="#ctx0" brushRef="#br0" timeOffset="1">357 1 17072,'0'0'4805,"2"58"-2883,12-31-449,1 4-929,5 2-351,-2 3-65,-8 2-96,-2 1 32,-8 3 32,0-1 32,-11 1-320,-5 0-1666,-2-6-1986,1-6-2818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19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19923,'0'0'7207,"69"23"-7111,-37-22-64,1 0-673,1 3-1345,-11 1-1249,-5 2-2178,-7-1-4805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0:20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20403,'0'0'5894,"51"-1"-4677,-12-11-32,4-1-993,6-1-192,-2 2 0,-2-2-993,-4 3-3331,-8 2-5605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12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35 6951,'0'0'16794,"-2"8"-16420,-3 23 387,0 0 1,1 37 0,4-67-733,0 0 0,0 1 0,0-1 0,0 0 0,0 1 0,0-1 1,1 0-1,-1 1 0,0-1 0,1 0 0,-1 1 0,1-1 0,0 0 0,-1 0 1,1 0-1,0 1 0,0-1 0,0 0 0,0 0 0,0 0 0,0 0 0,0 0 1,0-1-1,0 1 0,0 0 0,0 0 0,1-1 0,-1 1 0,0-1 0,0 1 0,1-1 1,-1 0-1,0 1 0,1-1 0,-1 0 0,0 0 0,1 0 0,-1 0 0,1 0 1,-1 0-1,0 0 0,1 0 0,-1-1 0,0 1 0,1 0 0,1-2 1,4 0 175,0 0 0,0 0 0,-1-1 1,1 0-1,-1 0 0,0 0 0,12-10 1,-5 1-52,0-1 0,-1 0 0,18-26 0,-25 33-121,-1-1-1,0 0 0,0 0 0,0 0 1,-1 0-1,0 0 0,-1-1 0,1 0 1,-1 0-1,1-14 0,-3 20-85,0 30-668,-6 9 721,4-29 9,0 1 1,1-1-1,0 1 1,0 0-1,1-1 1,1 1-1,-1 0 1,3 9-1,-3-16-29,1 0 0,0-1 0,1 1 0,-1 0 0,0-1 0,0 1 0,1-1 0,-1 1 0,1-1-1,-1 0 1,1 1 0,0-1 0,-1 0 0,1 0 0,0 0 0,0 0 0,0-1 0,-1 1 0,1 0-1,0-1 1,0 1 0,0-1 0,4 0 0,46 2-6961,-37-5 1147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12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12684,'0'0'15236,"1"9"-15007,3 21-144,-3 0 0,-1 38 0,-1-21-3735,1-47 3473,0 0 0,0 0 1,0 1-1,0-1 0,0 0 0,0 1 0,0-1 1,0 0-1,0 0 0,0 1 0,0-1 0,0 0 1,0 1-1,0-1 0,0 0 0,0 0 0,0 1 0,0-1 1,1 0-1,-1 0 0,0 1 0,0-1 0,0 0 1,0 0-1,1 0 0,-1 1 0,0-1 0,0 0 1,1 0-1,-1 0 0,0 0 0,0 1 0,1-1 1,-1 0-1,0 0 0,0 0 0,1 0 0,-1 0 0,0 0 1,0 0-1,1 0 0,-1 0 0,0 0 0,1 0 1,-1 0-1,0 0 0,0 0 0,1 0 0,-1 0 1,1 0-1,-1 0-180,9 0-9193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13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5765,'0'0'18028,"1"14"-16079,-8 7-1378,-1 0 1,-1-1 0,-12 24-1,-18 38-183,37-75-370,0-1 0,0 0 0,0 1-1,0 0 1,1-1 0,0 1 0,1 0 0,0 0-1,0 0 1,0-1 0,2 8 0,-1-11-207,0 0 0,0 0 0,0 0 0,1 0 1,-1-1-1,1 1 0,0-1 0,0 1 0,0-1 1,0 0-1,0 1 0,0-1 0,1 0 0,-1-1 0,1 1 1,0 0-1,-1-1 0,1 1 0,0-1 0,0 0 1,0 0-1,0 0 0,0 0 0,0-1 0,0 1 0,4-1 1,51 2-10078,-29-2 331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13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7143,'0'0'17040,"0"9"-16730,-1 4-288,-1-1 1,0 0 0,0 0 0,-2-1 0,1 1-1,-2 0 1,1-1 0,-2 0 0,1 0 0,-13 16-1,10-15-42,-3 6 162,-1 0 0,0-2-1,-2 1 1,-19 18 0,33-35-210,0 1 1,0-1-1,-1 0 1,1 0-1,0 1 0,0-1 1,0 0-1,0 0 0,-1 0 1,1 1-1,0-1 1,0 0-1,-1 0 0,1 0 1,0 0-1,0 0 0,-1 1 1,1-1-1,0 0 0,0 0 1,-1 0-1,1 0 1,0 0-1,-1 0 0,1 0 1,0 0-1,0 0 0,-1 0 1,1 0-1,0 0 1,-1 0-1,1 0 0,0 0 1,0 0-1,-1-1 0,1 1 1,0 0-1,0 0 1,-1 0-1,1 0 0,0 0 1,0-1-1,-1 1 0,1 0 1,0 0-1,0 0 1,0-1-1,0 1 0,-1 0 1,1-1-1,-2-15-6337,2 13 5774,0-22-9223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13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 13196,'0'0'13677,"14"48"-13324,6-32-161,3-2-96,4-4-320,0-2-1314,-1-5-1216,-5-3-1058,-3 0-2306,-1-11-3459</inkml:trace>
  <inkml:trace contextRef="#ctx0" brushRef="#br0" timeOffset="1">278 0 8456,'0'0'14382,"10"12"-13341,-8-10-980,14 17 373,-1 0 1,0 2-1,19 35 1,-31-50-370,0 0-1,0 0 1,0 0 0,-1 0 0,0 0-1,0 0 1,-1 1 0,1-1 0,-2 1-1,1-1 1,-1 1 0,1-1 0,-2 1-1,1-1 1,-1 1 0,0-1 0,0 1-1,-1-1 1,0 0 0,0 1 0,-1-1-1,-3 8 1,-5 1-9,-1 0 0,0 0 0,-1-1 0,-20 17 0,-34 15-5044,38-30-1136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18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53 416,'0'0'21594,"2"-6"-20884,4-11-118,-7 40 691,-2 18-195,3-41-1064,0 1-1,0-1 1,0 0-1,1 0 1,-1 1 0,0-1-1,0 0 1,1 0-1,-1 1 1,0-1 0,0 0-1,1 0 1,-1 0-1,0 0 1,0 1 0,1-1-1,-1 0 1,0 0-1,1 0 1,-1 0 0,0 0-1,1 0 1,-1 0-1,0 0 1,1 0 0,-1 0-1,0 0 1,1 0-1,-1 0 1,0 0 0,0 0-1,1 0 1,-1 0-1,0 0 1,1-1 0,-1 1-1,0 0 1,1 0-1,-1 0 1,0 0 0,0-1-1,1 1 1,-1 0-1,0-1 1,15-7 681,-12 6-660,-1-1 1,1 0-1,-1 0 0,0 0 1,1 0-1,-1 0 1,0 0-1,-1-1 0,1 1 1,-1 0-1,1-1 0,-1 0 1,0 1-1,0-1 1,-1 0-1,1 1 0,-1-1 1,0 0-1,0 0 0,0 1 1,-1-8-1,0 11-52,1 0-1,0-1 0,-1 1 0,1-1 1,-1 1-1,1-1 0,-1 1 0,1 0 1,-1-1-1,1 1 0,-1 0 1,1 0-1,-1 0 0,1-1 0,-1 1 1,0 0-1,1 0 0,-1 0 0,1 0 1,-1 0-1,0 0 0,1 0 1,-1 0-1,1 0 0,-1 0 0,0 0 1,1 0-1,-1 0 0,1 1 0,-1-1 1,1 0-1,-1 0 0,1 1 0,-1-1 1,1 0-1,-1 1 0,1-1 1,-1 1-1,-19 15-315,18-13 319,-1 0 1,0 1-1,1-1 1,0 1-1,-1-1 1,2 1-1,-1 0 1,0 0 0,1 0-1,-1 0 1,1 0-1,0 1 1,1-1-1,-1 0 1,1 0-1,0 5 1,2-8 14,0 0 0,1 0 0,-1 0 1,0 0-1,1-1 0,-1 1 0,0-1 0,1 0 1,-1 0-1,1 0 0,-1 0 0,1 0 0,-1 0 1,4-2-1,-3 2-62,1 0-369,0-1-1,0 1 0,0-1 0,0 0 1,0 0-1,0-1 0,0 1 0,-1-1 1,1 0-1,6-4 0,12-11-6177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20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4644,'1'-6'12165,"2"-1"-6209,-2 5-5828,0 0 0,0 1 0,0-1 1,0 1-1,1-1 0,-1 1 1,0 0-1,1-1 0,-1 1 1,1 0-1,-1 0 0,1 0 1,0 0-1,-1 0 0,1 0 0,0 1 1,0-1-1,0 0 0,3 0 1,-3 38-241,-5 149 533,3-184-391,0-1 0,0 0 1,0 0-1,0 1 0,0-1 0,1 0 0,-1 1 0,0-1 0,1 0 0,-1 0 0,1 1 1,-1-1-1,1 0 0,0 0 0,-1 0 0,1 0 0,0 0 0,0 0 0,0 0 1,0 0-1,0 0 0,0 0 0,0 0 0,0-1 0,2 2 0,0-1 73,0-1 1,-1 1-1,1-1 0,0 1 1,-1-1-1,1 0 0,0 0 1,-1 0-1,1-1 0,0 1 1,-1-1-1,4 0 0,2-2 141,-1 1-1,1-1 0,-1 0 1,0-1-1,0 0 1,0 0-1,12-10 0,-10 5-92,-1-1-1,0 0 0,-1 0 0,0-1 0,0 0 1,6-16-1,-10 22-102,-1-1-1,1 0 1,-1 0 0,-1 0-1,1 0 1,-1 0 0,0-1 0,-1 1-1,0 0 1,0 0 0,0-1-1,0 1 1,-1 0 0,-3-12-1,3 17-32,1-1-1,-1 1 0,0-1 0,0 1 0,0 0 0,0 0 0,0-1 0,0 1 0,0 0 0,0 0 0,0 0 0,-1 0 0,1 0 0,0 0 0,-1 0 0,1 1 0,-1-1 0,-2 0 0,-20-16 72,24 16-90,1 0 1,-1 0-1,1 0 0,0 1 1,-1-1-1,1 0 1,-1 1-1,1-1 1,0 0-1,0 1 0,-1-1 1,1 1-1,0-1 1,0 1-1,0 0 0,0-1 1,-1 1-1,1 0 1,0 0-1,0-1 0,0 1 1,0 0-1,0 0 1,1 0-1,29-7-259,22 1-3160,-25 4-2074,-4-1-3899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25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10474,'0'0'9604,"0"10"-9423,0 14 57,1-1 0,2 0 0,0 1 0,10 31 0,1-3 341,22 52 1,-35-102-526,-1-1-1,0 1 1,1 0-1,0-1 1,-1 1 0,1-1-1,0 1 1,0-1-1,0 1 1,0-1-1,0 1 1,0-1 0,1 0-1,-1 0 1,3 2-1,-4-3-7,1 0-1,-1-1 1,1 1-1,0 0 1,-1-1-1,0 1 1,1-1 0,-1 1-1,1-1 1,-1 1-1,1-1 1,-1 1-1,0-1 1,1 1-1,-1-1 1,0 0-1,0 1 1,0-1-1,1 1 1,-1-1-1,0 0 1,0 1 0,0-1-1,0 0 1,0 1-1,0-2 1,2-60 873,-4 49-920,0 1 1,0 0-1,-1-1 1,-1 1-1,0 0 1,0 0-1,-1 1 1,-1 0 0,0 0-1,0 0 1,-10-12-1,25 48-810,-6-22 816,0 1 1,1-1 0,-1 0-1,1-1 1,-1 1 0,1-1-1,0 1 1,0-1 0,1 0-1,-1 0 1,0-1 0,0 1-1,1-1 1,-1 0-1,1-1 1,-1 1 0,1-1-1,0 1 1,-1-1 0,1-1-1,-1 1 1,1-1 0,-1 1-1,1-1 1,-1-1 0,1 1-1,-1 0 1,0-1-1,0 0 1,0 0 0,0-1-1,0 1 1,5-5 0,-1 2 62,0-2 0,0 1 0,-1-1 0,0 0 0,0 0 0,-1-1 0,1 0 0,-2 0 0,1-1 0,-1 0 0,-1 1 0,1-2 0,-2 1 0,5-15 0,-4-32 337,-4 56-406,0 0 0,0 0 0,1-1 0,-1 1 0,0 0 0,0 0-1,0 0 1,0 0 0,0-1 0,0 1 0,0 0 0,0 0 0,0 0-1,0 0 1,0-1 0,0 1 0,0 0 0,0 0 0,-1 0 0,1 0-1,0-1 1,0 1 0,0 0 0,0 0 0,0 0 0,0 0 0,0 0 0,0-1-1,0 1 1,-1 0 0,1 0 0,0 0 0,0 0 0,0 0 0,0 0-1,0 0 1,-1 0 0,1 0 0,0 0 0,0-1 0,0 1 0,0 0 0,-1 0-1,1 0 1,0 0 0,0 0 0,0 0 0,0 0 0,-1 0 0,1 0-1,0 0 1,0 0 0,0 0 0,0 1 0,-1-1 0,1 0 0,0 0 0,0 0-1,0 0 1,0 0 0,0 0 0,-1 0 0,1 0 0,0 1 0,-8 10-267,5 5 249,1 0 1,0 1 0,1-1-1,0 1 1,2-1-1,3 28 1,-4-40 29,1 0 0,0 1 0,0-1 0,0 0 0,0 0 0,0 0 0,1 0 0,0 0 0,0 0 1,0 0-1,0 0 0,1-1 0,-1 1 0,1-1 0,0 0 0,0 1 0,0-1 0,1-1 0,-1 1 0,1 0 0,-1-1 0,1 0 0,0 0 0,0 0 0,0 0 0,0-1 0,0 1 0,0-1 0,8 1 1,-4-1 22,-1-1 1,1 0 0,-1-1 0,1 0 0,0 0 0,-1-1 0,0 1 0,1-2 0,-1 1 0,0-1 0,0 0 0,0 0 0,-1-1 0,1 0-1,-1 0 1,0-1 0,0 0 0,0 0 0,0 0 0,-1 0 0,0-1 0,0 0 0,-1 0 0,0-1 0,0 1 0,0-1 0,-1 0 0,0 0-1,0 0 1,-1 0 0,0 0 0,0-1 0,0 1 0,0-11 0,-2 17-27,0 1 0,0 0 1,0 0-1,0 0 0,0-1 0,0 1 1,0 0-1,0 0 0,0-1 0,0 1 0,0 0 1,0 0-1,0 0 0,0-1 0,0 1 1,0 0-1,0 0 0,0-1 0,0 1 0,0 0 1,0 0-1,0 0 0,-1-1 0,1 1 1,0 0-1,0 0 0,0 0 0,0 0 0,0-1 1,-1 1-1,1 0 0,0 0 0,0 0 1,0 0-1,-1 0 0,1 0 0,0-1 0,0 1 1,0 0-1,-1 0 0,1 0 0,0 0 1,0 0-1,-1 0 0,1 0 0,0 0 0,0 0 1,-1 0-1,-12 10 22,-8 15-111,16-17 105,1 0-1,0 1 1,0-1-1,-4 18 1,7-25-32,1 0-1,-1 1 1,1-1 0,-1 1-1,1-1 1,0 1 0,0-1-1,0 1 1,0-1-1,0 1 1,0-1 0,1 1-1,-1-1 1,0 0 0,1 1-1,-1-1 1,1 1 0,-1-1-1,1 0 1,0 1 0,-1-1-1,1 0 1,0 0 0,0 0-1,0 1 1,0-1-1,0 0 1,0 0 0,0-1-1,1 1 1,-1 0 0,0 0-1,0 0 1,1-1 0,-1 1-1,1-1 1,-1 1 0,3 0-1,8 1-823,0 0 0,0-1 0,0 0 0,0-1 0,1 0-1,-1-1 1,12-2 0,22-9-5355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20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14958,'0'0'11825,"-9"13"-11724,-4 3-74,2 1-1,0 0 1,1 1 0,1 0 0,1 0-1,-7 22 1,10-23 99,1-1 0,1 1 0,0 0 0,1 1 0,1-1 0,1 22 0,1-34-206,-1-1-1,1 0 1,0 0-1,0 0 1,0 1-1,0-1 1,1 0-1,0 0 1,0-1 0,0 1-1,0 0 1,1-1-1,-1 1 1,1-1-1,0 0 1,0 0-1,0 0 1,0 0-1,1 0 1,-1-1-1,1 0 1,-1 1-1,1-1 1,0 0 0,0-1-1,0 1 1,0-1-1,0 0 1,0 0-1,5 1 1,0-1-1791,1 0 1,-1 0-1,0-1 0,17-1 1,6-5-8086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20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0 9641,'0'0'14462,"-5"9"-14254,-168 256 1554,167-260-2027,5-5 14,1 0 0,-1 0 0,1 0 0,-1 0 0,1 0 0,-1 0 0,1 0 0,0 0 0,-1-1 0,1 1 0,-1 0 0,1 0 0,0-1 0,-1 1 0,1 0 0,-1-1 0,1 1 0,0 0 1,0-1-1,-1 1 0,1 0 0,0-1 0,0 1 0,-1 0 0,1-1 0,0 1 0,0-1 0,0 1 0,-1-1 0,1 1 0,0 0 0,0-1 0,0 1 0,0-1 0,-5-18-7901</inkml:trace>
  <inkml:trace contextRef="#ctx0" brushRef="#br0" timeOffset="1">1 113 13036,'0'0'14766,"68"51"-14477,-37-36-289,3-2-97,-3-3-1376,3-3-1730,-5-7-1345,-2 0-2595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21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15439,'0'0'9102,"5"10"-7848,6 7-892,-1 0 0,-1 1 0,0 0-1,-2 0 1,0 1 0,-1 0 0,-1 1 0,4 26-1,-9-36-333,0 0-1,-1 0 0,-1 0 0,1 0 0,-2 0 0,1-1 0,-1 1 0,-1-1 0,0 1 1,0-1-1,-1 0 0,0-1 0,0 1 0,-1-1 0,0 0 0,-1 0 0,-13 12 0,-15 4-3730,-4-8-3652,19-13-7410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21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10314,'0'0'7388,"0"11"-5226,-2 52 777,-1-32-2251,2 1-1,2 0 0,1 0 0,1 0 1,13 55-1,-15-82-677,1-1 1,0 0 0,0 1-1,1-1 1,-1 0 0,1-1-1,0 1 1,4 4 0,8 5-2937,-14-28-10601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22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13773,'0'0'8072,"58"-8"-6407,-13 8 193,7 0-801,11 0-192,0 0-481,-2 0-288,-14 0-896,-7 0-3172,-21 0-7175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3:31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10 3267,'0'0'4757,"-9"-2"-3636,-27-2-241,35 3-832,0 1-1,0 0 0,1 0 0,-1-1 0,0 1 0,0 0 0,0 0 0,0 0 0,1 0 0,-1 0 0,0 0 0,0 0 0,0 0 0,0 1 0,1-1 0,-1 0 1,0 0-1,0 1 0,1-1 0,-1 1 0,0-1 0,0 0 0,1 1 0,-1-1 0,0 1 0,1 0 0,-1-1 0,1 1 0,-1-1 0,1 1 0,-1 0 0,1-1 0,-1 1 1,1 0-1,0 0 0,-1-1 0,1 1 0,0 0 0,0 0 0,-1 0 0,1 0 0,0-1 0,0 1 0,0 0 0,0 0 0,0 0 0,0 0 0,0-1 0,1 1 0,-1 0 1,0 0-1,0 0 0,1-1 0,-1 1 0,0 0 0,1 0 0,-1-1 0,1 1 0,-1 0 0,1-1 0,-1 1 0,1 0 0,-1-1 0,2 2 0,4 2 87,0 0 0,1 0 0,-1-1 0,1 1 0,0-2 0,0 1 0,0-1 0,0 0 0,1 0 0,7 1 0,83 6 412,-87-8-548,96 4 197,201-18 0,-584 73-275,216-52 147,-81 1-1,161-22 80,19-5-511,30-8 199,0 3 0,2 4-1,0 2 1,1 3 0,90-4-1,-241 31-3506,18-12 577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3:33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9 8232,'0'0'8851,"-11"-3"-8830,9 2-12,-1 0-1,0 0 0,0 0 1,1 1-1,-1-1 1,0 1-1,0-1 1,0 1-1,0 0 1,0 0-1,0 0 0,1 1 1,-1-1-1,0 1 1,0 0-1,0-1 1,1 1-1,-1 0 0,0 1 1,1-1-1,-1 0 1,1 1-1,-1 0 1,1-1-1,0 1 1,-1 0-1,1 0 0,0 0 1,0 0-1,-2 4 1,-14 18 178,0 1 0,2 1 0,0 0-1,2 1 1,1 1 0,2 0 0,0 1 0,2 0 0,1 0 0,-8 59 0,6 13 542,7 197-1,6-154 830,-4-109-1454,2-1-1,1 1 1,2-1-1,1 1 0,2-1 1,2-1-1,14 41 1,-21-70-84,0 1 0,0-1 0,1 0 1,-1 0-1,1 0 0,0 0 0,0 0 0,0-1 1,1 1-1,-1-1 0,1 0 0,0 0 1,-1 0-1,2 0 0,6 3 0,-3-3-136,0 0 1,0-1-1,1 0 0,-1 0 0,1-1 0,-1 0 0,17 0 0,-24-1-76,-1 0-1,1-1 1,0 1 0,-1 0-1,1 0 1,-1 0-1,1 0 1,0-1-1,-1 1 1,1 0-1,-1-1 1,1 1-1,0 0 1,-1-1-1,1 1 1,-1-1-1,1 1 1,-1-1-1,0 1 1,1-1-1,-1 1 1,0-1-1,1 1 1,-1-1-1,0 1 1,1-1-1,-1 0 1,0 1-1,0-1 1,0 0-1,1 0 1,-1 1 116,5-19-7990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3:44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52 5125,'-9'0'379,"-3"1"-112,3 0 237,-1 0 0,0 0 0,0-1 0,0-1 0,0 1 0,-17-5 0,27 5-426,1 0 0,-1 0 0,0 0 0,0 0 0,1 0-1,-1 0 1,0 0 0,1 0 0,-1 0 0,0-1-1,0 1 1,1 0 0,-1 0 0,0 0 0,0 0 0,1-1-1,-1 1 1,0 0 0,0 0 0,0 0 0,0-1 0,1 1-1,-1 0 1,0 0 0,0-1 0,0 1 0,0 0-1,0 0 1,1-1 0,-1 1 0,0 0 0,0-1 0,0 1-1,0 0 1,0 0 0,0-1 0,0 1 0,0 0-1,0-1 1,0 1 0,0 0 0,0-1 0,-1 1 0,1 0-1,0 0 1,0-1 0,0 1 0,0 0 0,0 0 0,-1-1-1,1 1 1,0 0 0,0 0 0,0 0 0,-1-1-1,1 1 1,0 0 0,0 0 0,0 0 0,-1 0 0,1-1-1,0 1 1,-1 0 0,1 0 0,26-6 917,338 18 1377,-74 1-2235,251-13-3,-520-1-147,-21 1 12,0 0 0,0 0 0,0 0 0,0 0 0,0 0 0,0 0 0,0 0 0,0 0 0,0 0 0,0 0 0,0 0 0,0 0 0,0-1 0,0 1 0,0 0 0,0 0 0,0 0 0,0 0 0,0 0 0,0 0 0,0 0 0,0 0 0,0 0 0,0 0 0,0 0 0,0 0 1,0 0-1,0 0 0,0 0 0,0 0 0,0-1 0,0 1 0,0 0 0,0 0 0,0 0 0,0 0 0,0 0 0,0 0 0,0 0 0,0 0 0,0 0 0,-33-5-79,-781-8 566,633 22-75,231-12 162,66-12 0,8-1-593,0 7 36,195 9 1,-312 1-30,-1-1-97,1 0 0,0 1 0,-1 0 0,1 0 0,-1 0-1,0 1 1,1 0 0,9 5 0,-16-6 85,-1-1 1,1 1-1,-1-1 1,1 0-1,-1 1 1,0-1-1,1 1 1,-1-1-1,1 0 1,-1 1-1,0-1 1,1 0-1,-1 0 1,0 0-1,0 0 1,1 1-1,-1-1 1,0 0-1,1 0 1,-1 0-1,0 0 1,1-1-1,-1 1 0,0 0 1,0 0-1,0 0 1,-62 0 137,-717 26 1589,1559-29-1814,-778 3 98,51 4-350,-40-3 197,-32 0 66,-231-15 386,-5 0 81,228 13-352,18 0-14,-1 1 1,0 0-1,1 0 1,-18 4-1,28-4-5,0 0 1,1 1-1,-1-1 0,0 0 0,0 0 1,0 0-1,0 0 0,0 0 1,1 0-1,-1 0 0,0 0 0,0 0 1,0 0-1,0 1 0,0-1 0,0 0 1,0 0-1,1 0 0,-1 0 0,0 0 1,0 1-1,0-1 0,0 0 0,0 0 1,0 0-1,0 0 0,0 0 0,0 1 1,0-1-1,0 0 0,0 0 0,0 0 1,0 0-1,0 1 0,0-1 0,0 0 1,0 0-1,0 0 0,0 0 0,0 1 1,0-1-1,0 0 0,-1 0 0,1 0 1,0 0-1,0 0 0,0 1 0,0-1 1,17 4-202,54 0-544,-50-4-109,1 1 0,-1 1 0,0 1 1,40 11-1,-60-14 804,-1 0 1,1 1 0,-1-1 0,1 0 0,-1 1-1,0-1 1,1 0 0,-1 1 0,0-1-1,1 1 1,-1-1 0,0 1 0,1-1 0,-1 1-1,0-1 1,0 1 0,0-1 0,1 1-1,-1-1 1,0 1 0,0-1 0,0 1 0,0-1-1,0 1 1,0-1 0,0 1 0,0 0-1,0-1 1,0 1 0,0-1 0,-1 1-1,1-1 1,0 1 0,0-1 0,0 1 0,-1-1-1,1 1 1,-13 19-6539,6-14 785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29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14253,'0'0'10752,"-4"10"-10619,-3 15 137,1 0-1,2 1 0,0 0 0,0 33 0,4-58-230,0 1 0,0-1 0,0 0 0,0 1 0,0-1 0,0 0 0,0 1 0,1-1 0,-1 0 0,0 1 0,1-1 0,-1 0 0,1 0-1,0 1 1,-1-1 0,1 0 0,0 0 0,0 0 0,0 0 0,0 0 0,0 0 0,0 0 0,0 0 0,0-1 0,0 1 0,0 0 0,0 0 0,0-1 0,1 1 0,-1-1 0,0 1 0,1-1 0,-1 0 0,0 1 0,1-1 0,-1 0 0,0 0 0,1 0 0,-1 0 0,0 0 0,1 0 0,-1 0 0,0-1 0,1 1 0,-1 0 0,0-1 0,0 1 0,1-1 0,-1 0 0,2 0 0,3-1 120,1-1-1,-1 0 1,0 0 0,0 0-1,0-1 1,0 0 0,0 0 0,8-9-1,-8 7-102,-1 0 0,-1 0-1,1 0 1,-1-1 0,0 0-1,-1 0 1,1 0 0,-1 0-1,-1-1 1,1 1 0,-1-1-1,-1 0 1,2-14 0,-21 43-644,13-12 573,0 0-1,1 0 1,0 1-1,0 0 0,1 0 1,1 0-1,-1 0 0,2 1 1,-1-1-1,1 0 0,1 1 1,0-1-1,1 13 1,0-21-72,0 0 1,1-1-1,-1 1 1,0 0 0,1-1-1,-1 1 1,1-1-1,-1 1 1,1-1-1,-1 1 1,1-1 0,0 0-1,0 0 1,0 0-1,0 0 1,0-1 0,0 1-1,0 0 1,0-1-1,0 1 1,0-1 0,0 0-1,0 0 1,4 0-1,52-2-9556,-33-5-1476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29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14670,'0'0'4922,"-2"8"-3326,-13 34 204,6-19-1109,1 1 1,1 0-1,0 0 0,2 1 0,1 0 0,1 0 0,1 28 1,2-50-711,1 0 0,-1 0 1,1 0-1,-1 0 0,1 0 0,0 0 1,1 0-1,-1 0 0,0 0 1,1-1-1,0 1 0,-1-1 0,1 1 1,0-1-1,0 1 0,0-1 1,1 0-1,-1 0 0,1 0 0,-1 0 1,1-1-1,-1 1 0,4 1 1,32 7-3020,3-10-4569,-13-7-881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25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0 207 7399,'0'0'12107,"12"3"-10526,-5-1-1382,0 0 1,1-1-1,-1 0 1,1 0 0,-1-1-1,1 0 1,-1 0-1,1-1 1,-1 0 0,0 0-1,1-1 1,-1 0-1,0 0 1,0-1 0,0 0-1,0 0 1,7-4-1,1-2 67,-1-1-1,1 0 0,-2-1 0,16-15 1,-25 22-221,0 0 1,0-1 0,0 1-1,-1-1 1,0 0 0,0 0 0,0 0-1,0 0 1,-1 0 0,0-1-1,0 1 1,0-1 0,-1 1 0,0-1-1,0 0 1,0-8 0,-1 12-37,0 1 0,-1-1 1,1 1-1,-1-1 1,1 1-1,-1-1 0,1 1 1,-1 0-1,0-1 1,0 1-1,0 0 0,0 0 1,0 0-1,0 0 1,0 0-1,0 0 0,0 0 1,0 0-1,0 0 1,-1 0-1,1 0 0,0 1 1,-1-1-1,1 0 1,-1 1-1,1 0 0,0-1 1,-1 1-1,1 0 1,-1-1-1,1 1 0,-1 0 1,1 0-1,-1 0 1,1 1-1,-1-1 0,1 0 1,-1 0-1,-2 2 1,-3-1-24,1 0 0,-1 1 0,1-1 0,-1 2 0,1-1 0,0 1 0,0 0 0,-7 4 1,1 2-8,0 1 1,0 1-1,1 0 1,1 0-1,0 1 1,0 1-1,1-1 0,1 2 1,0-1-1,1 1 1,0 0-1,1 0 1,0 1-1,2 0 1,0 0-1,0 0 1,1 1-1,0 18 1,3-31-47,0-1 0,0 0 0,0 0-1,1 0 1,-1 1 0,1-1 0,-1 0 0,1 0 0,0 0 0,0 0 0,0 0 0,0 0 0,0 0 0,0-1-1,0 1 1,1 0 0,-1-1 0,1 1 0,-1-1 0,1 1 0,0-1 0,0 1 0,-1-1 0,1 0 0,0 0-1,0 0 1,0 0 0,0-1 0,0 1 0,0 0 0,1-1 0,-1 1 0,0-1 0,0 0 0,0 0 0,0 0-1,1 0 1,-1 0 0,0 0 0,2-1 0,9 0-692,-1-1 1,1 0-1,-1-1 0,0 0 1,22-9-1,29-18-3448,1-6-1574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29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13004,'0'0'12652,"-24"68"-12524,3-37-32,1-1-63,-4-1 63,4-4 256,1-7-128,4-3-160,3-8-224,1-7-1409,5 0-1955,6-13-2305,-1-10-4998</inkml:trace>
  <inkml:trace contextRef="#ctx0" brushRef="#br0" timeOffset="1">0 30 5477,'0'0'20852,"14"52"-19891,4-35-289,4 0-415,3-4-129,8 0-288,-3-5-1666,-1-4-1890,0-3-448,2-1-3491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30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15567,'0'0'11915,"54"61"-11467,-49-36-127,-5 5-193,0 0 32,-5 2-128,-10 1-32,-3-3-416,-3-5-930,6-7-2209,-5-8-4549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31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27 11627,'-1'-1'524,"0"0"1,-1 0-1,1 1 1,0-1-1,-1 1 1,1-1-1,0 1 1,-1-1-1,1 1 1,0 0-1,-1 0 1,1 0-1,0 0 1,-1 0-1,1 0 1,-1 0-1,1 0 1,0 0-1,-2 1 1,0 0-244,1 0 1,0 0 0,0 0 0,0 0 0,0 1 0,0-1-1,0 0 1,0 1 0,1 0 0,-4 2 0,3 0-172,-1-1 1,1 0 0,0 1-1,-1 0 1,2-1-1,-1 1 1,0 0 0,1 0-1,0 0 1,-1 0-1,2 0 1,-2 7 0,2-11-99,1 1 0,-1-1 1,0 0-1,1 1 0,-1-1 0,0 1 1,1-1-1,-1 0 0,0 1 1,1-1-1,-1 0 0,1 0 1,-1 1-1,1-1 0,-1 0 1,1 0-1,-1 1 0,1-1 1,-1 0-1,1 0 0,-1 0 1,1 0-1,-1 0 0,1 0 1,-1 0-1,1 0 0,-1 0 1,1 0-1,-1 0 0,1 0 0,-1 0 1,1-1-1,-1 1 0,1 0 1,-1 0-1,0 0 0,1-1 1,-1 1-1,1 0 0,-1-1 1,1 1-1,21-11 613,-18 9-548,-1-1-1,0 1 1,0-1 0,-1 0-1,1 0 1,-1 0 0,1 0-1,-1 0 1,0 0 0,0-1-1,0 1 1,0-1 0,-1 1-1,0-1 1,1 0 0,-1 0 0,-1 1-1,1-1 1,0 0 0,-1 0-1,0-6 1,0 9-79,0 1 0,-1 0 1,1-1-1,0 1 0,-1-1 0,1 1 0,0 0 1,-1-1-1,1 1 0,0 0 0,-1-1 0,1 1 1,-1 0-1,1-1 0,0 1 0,-1 0 1,1 0-1,-1 0 0,1-1 0,-1 1 0,1 0 1,-1 0-1,1 0 0,-1 0 0,1 0 0,-1 0 1,1 0-1,-1 0 0,1 0 0,-1 0 0,1 0 1,-1 0-1,1 0 0,-1 1 0,1-1 1,0 0-1,-1 0 0,1 0 0,-1 1 0,1-1 1,-1 0-1,1 1 0,-1 0 0,-20 12-234,16-8 252,1 0 1,-1 0-1,1 1 1,0-1-1,0 1 1,1 0-1,0 1 1,0-1-1,0 0 1,-3 13-1,7-18-8,-1-1 0,1 1 0,-1-1 0,1 1 0,0-1 0,-1 1 0,1-1-1,0 1 1,0-1 0,-1 1 0,1-1 0,0 0 0,0 0 0,0 1-1,-1-1 1,1 0 0,0 0 0,0 0 0,0 0 0,0 0 0,-1 0 0,1 0-1,0 0 1,0 0 0,0 0 0,0-1 0,28 0-108,3-8-1963,-13 0-2147,-2-4-4598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32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4837,'0'0'16255,"4"-8"-14670,-1 3-1423,0 1-1,0-1 0,0 1 0,1-1 0,0 1 0,-1 0 0,1 0 0,1 1 0,-1-1 1,1 1-1,-1 0 0,1 0 0,0 1 0,0-1 0,0 1 0,0 0 0,1 0 0,-1 1 0,0 0 1,1 0-1,-1 0 0,1 0 0,-1 1 0,1 0 0,0 0 0,-1 1 0,7 0 0,-9 1-162,-1-1 0,1 1 0,-1-1 0,0 1 0,0 0 0,1 0 0,-1-1-1,0 2 1,0-1 0,-1 0 0,1 0 0,0 1 0,-1-1 0,0 1 0,1-1 0,-1 1-1,0-1 1,0 1 0,0 0 0,-1 0 0,1 0 0,-1-1 0,1 1 0,-1 0-1,0 0 1,-1 5 0,2 10 58,-2 0-1,-5 32 0,-2-14 9,5-29-45,1 0-1,1 0 1,-1 0 0,1 0-1,0 0 1,1 0 0,0 0-1,0 1 1,1 6 0,0-13 18,-1-1-1,1 1 1,0-1 0,-1 1 0,1-1 0,0 1-1,-1-1 1,1 0 0,0 1 0,-1-1 0,1 0-1,0 0 1,0 1 0,0-1 0,-1 0 0,1 0-1,0 0 1,0 0 0,0 0 0,-1 0 0,1 0-1,0-1 1,0 1 0,-1 0 0,1 0 0,0-1-1,0 1 1,-1 0 0,1-1 0,0 1 0,1-1-1,23-11 718,-16 4-596,0-1 0,0 0 0,-1 0 0,-1-1-1,0 0 1,0 0 0,0 0 0,-2-1 0,1 0-1,-1 0 1,-1-1 0,0 1 0,-1-1 0,0 0 0,-1 0-1,0 0 1,0 0 0,-2 0 0,0-16 0,0 27-166,0-1 0,0 1 0,-1-1 1,1 1-1,0 0 0,-1-1 0,1 1 1,-1 0-1,0-1 0,1 1 0,-1 0 1,0 0-1,0 0 0,0-1 0,0 1 1,0 0-1,0 0 0,0 0 0,0 0 1,0 1-1,0-1 0,0 0 1,-1 0-1,1 1 0,0-1 0,-1 1 1,1-1-1,0 1 0,-1-1 0,1 1 1,-1 0-1,1 0 0,0 0 0,-1 0 1,1 0-1,-1 0 0,-1 0 0,19 8-329,70-8-1504,-47 0-6858,-24 0-1498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32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12172,'0'0'11723,"0"46"-10698,-5-21-225,3-3-223,-2 2-321,4-6-128,0-1-64,0-4-96,0 0-256,6-3-769,-1 2-1121,1-3-2082,-1 1-5157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33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17745,'0'0'8066,"-6"8"-7057,-15 20-475,1 0 1,1 1-1,-14 32 0,26-49-477,1 1 1,1 1-1,0-1 0,0 1 0,2 0 0,-1 0 0,2 1 0,0-1 0,1 0 0,1 26 0,0-37-76,1-1 0,-1 0 0,1 0 0,0 0-1,0 0 1,0 0 0,0 0 0,0 0 0,0 0-1,0 0 1,1-1 0,-1 1 0,1 0 0,-1-1-1,1 1 1,0-1 0,-1 1 0,1-1 0,0 0-1,0 0 1,0 0 0,0 0 0,0 0 0,0 0-1,0-1 1,1 1 0,1 0 0,8 1-1780,0 0 1,-1-1-1,23-1 0,-28 0 184,23 0-6131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33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17777,'0'0'8669,"0"9"-8322,-1 1-214,0-1 1,-1 1-1,-1-1 0,1 0 0,-2 1 0,1-1 0,-1-1 0,-1 1 0,1 0 0,-1-1 0,-1 0 0,0 0 0,-12 13 0,4-4-155,-74 81-1386,76-91-2584,8-12-1455,0-9-1738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34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1 239 11915,'0'0'15279,"50"0"-14350,-21 7-513,5 0-352,0 4 0,-1-1-160,-3 1-1345,-1-3-2595,-7-1-2402,-4-5-5093</inkml:trace>
  <inkml:trace contextRef="#ctx0" brushRef="#br0" timeOffset="1">379 1 13325,'0'0'10634,"25"56"-8745,-9-31-928,2 6-96,-7 1-128,-4 7-97,-7 4-319,0 5-193,-9 3-32,-18 3-32,-5-1-480,-4-5-1474,-7-6-2338,5-11-4997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01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9225,'0'0'8632,"13"-5"-7981,20-2-231,-1 1 0,1 2 0,0 1 0,0 1 0,47 5 0,362 5 1678,-433-8-2021,-4 0 9,-1 0-1,1 0 1,0 0 0,0-1-1,-1 1 1,1-1 0,0 0-1,-1 0 1,1-1 0,-1 0-1,9-4 1,-13 6-68,0 0 0,0-1-1,0 1 1,0 0 0,0 0 0,0-1 0,0 1-1,0 0 1,0 0 0,0-1 0,0 1 0,0 0-1,0 0 1,0-1 0,0 1 0,0 0 0,-1 0 0,1-1-1,0 1 1,0 0 0,0 0 0,0 0 0,-1-1-1,1 1 1,0 0 0,0 0 0,0 0 0,-1 0-1,1-1 1,0 1 0,0 0 0,-1 0 0,1 0 0,0 0-1,0 0 1,-1 0 0,1 0 0,0 0 0,0 0-1,-1 0 1,1 0 0,0 0 0,0 0 0,-1 0-1,1 0 1,0 0 0,-15-3-33,-400-6-63,256 11 263,370 14 108,-21-1-122,-153-14-134,9 1 81,52-5 0,-77-4 238,-32-2-106,-33-3-205,-39 4-90,-1 5 1,-113 9-1,164-5 11,18-1-6,1 0 0,-1 1 1,0 1-1,1 0 1,-26 8-1,84-1-259,83-1-101,155-8-1,-275 0 409,-1-1-1,1 1 1,-1-1-1,1 0 1,-1-1-1,0 1 1,1-1-1,-1-1 1,6-2-1,-12 5-7,0 0 0,0 0 0,0-1 1,0 1-1,0 0 0,1 0 0,-1 0 0,0 0 0,0 0 0,0 0 1,0 0-1,0 0 0,0-1 0,0 1 0,0 0 0,0 0 0,0 0 0,0 0 1,0 0-1,0-1 0,0 1 0,0 0 0,0 0 0,0 0 0,0 0 1,0 0-1,0 0 0,0-1 0,0 1 0,0 0 0,0 0 0,0 0 0,0 0 1,0 0-1,0-1 0,0 1 0,0 0 0,0 0 0,0 0 0,0 0 0,0 0 1,-1 0-1,1 0 0,0 0 0,0-1 0,0 1 0,0 0 0,0 0 1,0 0-1,0 0 0,-1 0 0,1 0 0,0 0 0,0 0 0,0 0 0,0 0 1,0 0-1,-1 0 0,1 0 0,-16-5-52,-19-1-27,-415-34-92,542 40-1906,-4-2-1149,-33 4-1896,-9 3-2678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4:07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6086,'0'0'10831,"12"-9"-9854,1 0-691,0 1 1,0 0-1,1 1 0,0 1 0,1 0 0,-1 1 0,1 0 0,0 1 1,21-2-1,357-6 1007,-76 7-1305,77-34 92,-501 54-225,22-2-4963,75-13 1980,6 0-2216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06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0 15515,'-3'2'107,"1"-1"0,-1 1 0,1 0 0,-1 0 0,1 0 0,0 0 1,0 0-1,0 1 0,0-1 0,0 0 0,1 1 0,-1 0 0,1-1 0,0 1 0,-1 0 0,0 5 0,-2 6 59,0 1 0,-2 17 0,3-12 172,-30 197 963,-3 14-661,1-50-306,-111 697 582,71 0-402,65-735-515,-105 1297 188,103-1301-119,1 102-12,8-124-129,-25 157-1,24-259-803,5-27-377,4-9 814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26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0 14478,'0'0'6053,"-8"10"-4851,-144 245 1472,117-193-3266,35-61 472,0 0 0,0-1 0,-1 1 0,1 0 0,0 0 0,-1-1 0,1 1 0,-1 0 0,1-1 0,-1 1 0,1-1 0,-1 1 0,1 0 0,-1-1 0,1 1 1,-1-1-1,0 0 0,1 1 0,-1-1 0,0 1 0,0-1 0,1 0 0,-1 0 0,0 1 0,0-1 0,-1 0 0,1 0-128,0-1 1,1 0-1,-1 1 0,0-1 0,0 1 1,0-1-1,1 0 0,-1 0 0,0 1 0,1-1 1,-1 0-1,1 0 0,-1 0 0,1 0 1,0 0-1,-1 0 0,0-1 0,-10-49-7085,11 47 6990,-6-25-3997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10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5669,'0'0'7634,"10"-4"-7041,20-2-103,1 0 0,0 2 0,44-1 0,23-2-342,567-23 70,-210 19-105,55 13 10,-479-1 200,-28-1-205,-19-1-1386,-7 1-5122,14 0-1057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11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4484,'0'0'3742,"9"-1"-2850,89-9 360,2 4-1,116 9 1,-181-2-1217,984 9 3494,-1032-8-4146,11-2 67,0 1 0,0-1 0,-1 0 0,1 1 0,0-1-1,0 0 1,0-1 0,0 1 0,0 0 0,0 0 0,-4-2 0,-10-9-7836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39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85 8648,'0'-83'9946,"-3"81"-5853,-3 12-3243,-6 15-786,0 15 213,2 0-1,2 0 1,1 0-1,-2 79 1,9-116-268,0 1 0,0-1 0,1 0 0,-1 1 0,1-1 0,0 0 0,0 0 0,0 0 0,0 0 1,0 0-1,1 0 0,-1 0 0,1 0 0,0 0 0,0-1 0,0 1 0,0-1 0,0 1 0,4 2 0,-1-2 71,0 1-1,0-1 0,0-1 0,1 1 0,-1-1 0,1 0 0,-1 0 0,1-1 1,0 1-1,6 0 0,8-1 206,1 0 1,-1-1-1,1-1 1,-1-1-1,27-5 1,-20 0-38,-1-2 1,42-18-1,-46 17-423,0 2 1,0 0-1,1 1 0,25-5 1,-43 13-1171,-5-1 1197,0 0-1,0 0 1,0 0-1,0 0 1,0 0 0,0 0-1,0 0 1,-14 8-15076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39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1 148 11435,'0'0'13394,"8"-1"-12631,1 0-575,0 1 30,0 0 1,0-1 0,-1-1 0,1 0 0,0 0-1,-1 0 1,1-1 0,10-6 0,18-16 211,41-36 0,-49 37-372,-28 23-65,0 0 1,-1 0-1,1 0 0,0 0 1,0 0-1,0 0 0,1 0 1,-1 0-1,0 0 0,0 1 1,0-1-1,1 0 1,-1 1-1,0-1 0,1 1 1,-1-1-1,0 1 0,1 0 1,-1 0-1,1 0 0,-1 0 1,0 0-1,1 0 0,-1 0 1,1 0-1,-1 0 0,0 0 1,1 1-1,-1-1 0,0 1 1,1-1-1,-1 1 0,0 0 1,3 1-1,-2 2-48,1 0 0,0 0-1,-1 1 1,1-1 0,-1 1 0,-1-1 0,1 1-1,1 6 1,4 11 86,0-4-112,1 0 1,1 0 0,0-1-1,1-1 1,17 22 0,-20-30-461,0-1 0,0 1 1,0-1-1,1-1 0,0 0 0,1 0 1,-1 0-1,1-1 0,0 0 1,0-1-1,1 0 0,9 2 1,28 3-6560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41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9129,'0'0'8685,"-6"10"-7857,0 3-541,-1 0 1,2 1 0,0-1-1,1 1 1,0 0 0,1 0-1,0 0 1,0 29 0,3 55 1762,2-90 137,2-17-307,1-18-529,-3-11-1075,1-48-5,-3 79-272,-1-1 0,0 0 0,0 1 0,0-1 1,-1 1-1,0 0 0,0-1 0,-5-8 0,2 55-885,6-35 886,-1-1 1,0 1-1,1 0 0,0-1 0,0 1 1,0-1-1,0 0 0,1 1 0,-1-1 1,1 0-1,0 0 0,0 0 0,0 0 0,0 0 1,1 0-1,-1-1 0,1 1 0,0-1 1,-1 1-1,1-1 0,0 0 0,1 0 1,-1-1-1,0 1 0,0 0 0,1-1 1,-1 0-1,1 0 0,-1 0 0,1 0 0,-1-1 1,4 1-1,0 0 18,1-1 0,-1 1 0,0-1-1,0-1 1,0 1 0,0-1 0,0 0 0,0-1 0,-1 0 0,1 0-1,0 0 1,-1-1 0,1 0 0,-1 0 0,10-8 0,-11 8 0,-1-1 1,1 0-1,-1 0 0,0 0 1,-1-1-1,1 1 1,-1-1-1,0 0 1,0 0-1,0 0 0,-1 0 1,0 0-1,0-1 1,0 1-1,0-1 0,-1 0 1,0 1-1,-1-1 1,1-11-1,-15 37-621,10-12 590,-20 50-25,22-54 34,1 1 0,0-1 0,0 0-1,0 1 1,0-1 0,1 1 0,0-1-1,0 0 1,0 1 0,0-1 0,2 7-1,-2-10 3,1 0 1,0 0-1,-1 0 0,1-1 0,0 1 0,-1 0 0,1-1 0,0 1 0,0 0 0,0-1 0,0 1 0,-1-1 0,1 1 0,0-1 0,0 0 0,0 1 0,0-1 0,0 0 0,0 0 0,0 1 0,0-1 0,0 0 0,2 0 0,29-1 109,-27 1-70,10-2-18,0-1 0,0 0 0,-1-1 1,0-1-1,0 0 0,0-1 0,0 0 1,18-13-1,19-7 0,-50 25-31,0 1 1,-1-1 0,1 1 0,0-1-1,-1 1 1,1-1 0,0 1 0,0 0-1,-1-1 1,1 1 0,0 0-1,0-1 1,0 1 0,0 0 0,-1 0-1,1 0 1,0 0 0,0 0-1,0 0 1,0 0 0,0 0 0,-1 0-1,1 1 1,0-1 0,0 0 0,0 0-1,0 1 1,-1-1 0,1 0-1,0 1 1,0-1 0,-1 1 0,1-1-1,0 1 1,-1 0 0,1-1 0,-1 1-1,1-1 1,0 1 0,-1 0-1,1 0 1,0 4-14,0 0-1,0 0 1,-1 0-1,1 0 1,-1 0-1,-1 8 1,2 29 81,-1-41-49,1 0 0,-1 0 1,0 0-1,0 0 0,1 0 1,-1-1-1,0 1 0,1 0 1,-1 0-1,1 0 0,-1 0 1,1 0-1,0-1 0,-1 1 1,1 0-1,0 0 0,-1-1 1,1 1-1,0-1 1,0 1-1,0-1 0,-1 1 1,1-1-1,0 1 0,0-1 1,0 0-1,0 1 0,0-1 1,0 0-1,2 1 0,7-2 71,0 0 1,0 0-1,0-1 0,0 0 0,-1-1 0,1 0 0,-1 0 0,11-6 0,-13 5-131,1 1 0,1 0-1,-1 0 1,0 0 0,1 1 0,-1 1 0,1-1-1,-1 1 1,1 1 0,13 0 0,-21 0 39,0 1 0,0 0 0,-1 0 0,1-1 0,0 1 0,-1 0 0,1 0 0,0 0 0,-1-1 0,1 1 0,-1 0 0,1 0 0,-1 0 0,0 0 0,1 0 0,-1 0 0,0 0 0,0 0 0,0 0 0,0 0 0,0 0 0,0 0 0,0 1 0,0-1 0,0 0 0,0 0 0,0 0 0,-1 0 0,1 0 0,-1 1 0,1-1 27,-1 0 0,1 0-1,0 0 1,0 0-1,-1 0 1,1 0 0,0 0-1,0 0 1,0 0 0,0 0-1,0 0 1,0 0-1,1 0 1,-1 0 0,0 0-1,0 0 1,1 0 0,-1 0-1,1 0 1,-1 0-1,1 0 1,-1 0 0,1 0-1,0 0 1,-1 0-1,1 0 1,1 1 0,5-2 66,-1 0-1,1 0 1,-1 0 0,1 0 0,-1-1 0,0 0-1,1-1 1,-1 1 0,0-1 0,0-1 0,0 1-1,0-1 1,0 0 0,0 0 0,-1 0 0,0-1-1,10-8 1,-9 7-218,2 0 0,-1 0 0,0 0-1,1 1 1,0 0 0,0 1 0,0 0-1,12-3 1,-20 7 108,1-1 0,0 1 0,-1 0-1,1-1 1,-1 1 0,1 0 0,-1-1 0,1 1-1,-1 0 1,0 0 0,1-1 0,-1 1 0,0 0-1,0 0 1,1 0 0,-1-1 0,0 1 0,0 0 0,0 0-1,0 0 1,0 0 0,0 0 0,0-1 0,0 1-1,-1 0 1,1 0 0,0 0 0,0-1 0,-1 1-1,1 0 1,-1 1 0,-7 30 159,8-31-180,-1 0 0,1 0 0,-1 1 0,1-1 0,-1 0-1,1 1 1,0-1 0,0 0 0,0 1 0,-1-1 0,1 0 0,1 1 0,-1-1 0,0 0 0,0 1-1,1 0 1,-1-1-254,1 0 0,0 0 0,-1-1 0,1 1 0,0-1 0,0 1 0,-1-1 0,1 1 0,0-1-1,0 1 1,0-1 0,0 1 0,0-1 0,-1 0 0,1 0 0,0 0 0,0 1 0,0-1 0,0 0 0,0 0 0,0 0-1,0 0 1,2-1 0,17 0-6852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42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59 4356,'-1'0'413,"0"1"0,0-1-1,0 0 1,1 1 0,-1-1-1,0 1 1,1-1 0,-1 1 0,0-1-1,1 1 1,-1-1 0,1 1-1,-1 0 1,1-1 0,-1 1 0,1 0-1,-1-1 1,1 1 0,0 0-1,-1 0 1,1 0 0,0-1 0,0 1-1,-1 0 1,1 0 0,0 0-1,0-1 1,0 1 0,0 1 0,1-1-228,0 1 0,0-1 0,0 0-1,0-1 1,0 1 0,0 0 0,0 0 0,0 0 0,0-1 0,0 1 0,0 0 0,1-1 0,-1 1 0,0-1 0,3 1 0,55 8 447,-43-9-63,0 0 1,0-1 0,28-6 0,-41 7-475,0-1 0,0 1 1,0-1-1,0 0 0,-1 0 1,1 0-1,0 0 1,0 0-1,-1-1 0,1 1 1,-1-1-1,1 0 0,-1 0 1,0 0-1,1 0 1,-1 0-1,0 0 0,0 0 1,-1-1-1,1 1 0,0-1 1,-1 0-1,0 1 0,1-1 1,-1 0-1,0 0 1,0 1-1,0-5 0,-1 6-80,0-1-1,0 0 1,-1 1 0,1-1-1,0 1 1,-1-1-1,1 1 1,-1-1 0,1 1-1,-1 0 1,0-1-1,0 1 1,0 0-1,0-1 1,0 1 0,0 0-1,0 0 1,0 0-1,0 0 1,0 0-1,0 0 1,-1 0 0,1 0-1,0 0 1,-1 1-1,1-1 1,-1 1 0,1-1-1,-1 1 1,1-1-1,-1 1 1,1 0-1,-1 0 1,1 0 0,-1 0-1,0 0 1,1 0-1,-1 0 1,1 0-1,-3 1 1,-2-1-32,0 1-1,1 0 1,-1 0-1,1 0 1,-1 0-1,1 1 1,0 0-1,0 0 1,0 1 0,-8 4-1,8-4 8,1 0-1,0 1 1,0-1 0,0 1-1,1 0 1,-1 0 0,1 0-1,0 1 1,0-1 0,0 1-1,1 0 1,0-1 0,-1 1-1,2 0 1,-3 10 0,7-13 24,0-1 0,0 0 0,0 0 1,1 0-1,-1-1 0,1 1 0,-1-1 1,0 0-1,1 0 0,-1 0 0,1 0 1,5-2-1,-4 2 30,18-3 31,0 0-1,-1-2 1,33-11-1,-34 9-86,-1 2-1,1 0 0,0 1 1,35-3-1,-55 7 9,0 0 1,0 0-1,0 0 1,0 0-1,0 0 0,0 0 1,0 0-1,0 0 1,0 0-1,0 1 1,-1-1-1,1 0 0,0 1 1,0-1-1,0 1 1,0-1-1,0 1 0,0-1 1,-1 1-1,1-1 1,0 1-1,0 0 1,-1-1-1,1 1 0,0 0 1,-1 0-1,1 0 1,-1 0-1,1-1 0,-1 1 1,1 0-1,-1 0 1,0 0-1,0 0 1,1 0-1,-1 0 0,0 0 1,0 0-1,0 0 1,0 0-1,0 0 0,0 0 1,0 0-1,0 0 1,0 0-1,-1 0 0,1 0 1,0 0-1,-1 0 1,0 1-1,1-1 44,0 1 0,-1-1 0,1 1 0,0 0-1,0-1 1,0 1 0,0 0 0,0-1 0,0 1 0,0 0-1,1-1 1,-1 1 0,1-1 0,-1 1 0,1-1 0,-1 1-1,1-1 1,0 1 0,1 1 0,-1-3 25,1 1 0,-1 0 0,0-1 0,1 1 0,0 0 0,-1-1 0,1 0 1,-1 1-1,1-1 0,0 0 0,-1 0 0,1 0 0,-1 0 0,1 0 0,0 0 0,-1 0 0,1-1 0,-1 1 0,4-2 0,32-11 675,-32 11-715,-3 1-22,63-22 89,-60 22-154,-1-1-1,1 1 1,0 0 0,0 1 0,0-1 0,0 1-1,1 0 1,-1 0 0,0 1 0,0-1 0,6 3 0,-9-3 48,-1 1 1,1 0 0,-1 0 0,1 0 0,-1 0 0,0 1 0,1-1-1,-1 0 1,0 0 0,0 1 0,0-1 0,0 1 0,0-1 0,0 1-1,0-1 1,0 1 0,-1 0 0,1 0 0,0 2 0,-1-2 13,0-1 1,1 0 0,-1 1 0,1-1 0,-1 1 0,1-1 0,-1 0-1,1 0 1,0 1 0,-1-1 0,1 0 0,0 0 0,0 0 0,0 0-1,0 0 1,0 0 0,0 0 0,0 0 0,1 0 0,-1 0 0,0-1-1,0 1 1,1 0 0,-1-1 0,0 1 0,1-1 0,-1 0-1,1 1 1,-1-1 0,0 0 0,1 0 0,1 0 0,17-1-500,0 0 1,1-2-1,36-9 1,-18-1-3693,-5-2-3317,-16 3 4048,-4-3-84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42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70 2594,'0'-9'5189,"0"-28"-1238,0 13 2690,-3 30-2326,-12 24-3692,5-5 689,-10 45 0,18-61-1201,1 0 0,-1 0 1,1 1-1,1-1 0,0 0 0,0 0 0,1 0 0,3 18 0,-3-25-118,0-1-1,0 1 0,0 0 0,1 0 0,-1-1 0,0 1 0,1 0 0,-1-1 0,1 1 1,-1-1-1,1 0 0,0 0 0,-1 1 0,1-1 0,0 0 0,0-1 0,0 1 0,0 0 1,0 0-1,0-1 0,0 1 0,0-1 0,0 0 0,3 1 0,59-1-1357,-43-1 280,-11 1 561,35 2-535,-45-2 1063,1 0-1,0 0 1,-1 1-1,1-1 0,0 0 1,-1 0-1,1 0 1,-1 1-1,1-1 1,0 0-1,-1 1 1,1-1-1,-1 1 0,1-1 1,-1 0-1,1 1 1,-1-1-1,0 1 1,1-1-1,-1 1 1,0-1-1,1 1 0,-1 0 1,0-1-1,1 1 1,-1-1-1,0 1 1,0 0-1,0-1 1,0 1-1,0 0 0,0-1 1,0 1-1,0 0 1,0-1-1,0 1 1,0-1-1,0 1 1,0 0-1,0-1 0,0 1 1,-1 0-1,1-1 1,0 1-1,-1-1 1,1 1-1,0-1 1,-1 1-1,1-1 0,0 1 1,-1-1-1,1 1 1,-1-1-1,1 1 1,-1-1-1,1 0 1,-2 1-1,-4 6 313,-1 0 0,-1-1 0,1 1-1,-1-2 1,0 1 0,0-1 0,-1 0 0,0-1 0,0 0 0,0-1-1,0 1 1,0-2 0,-1 1 0,1-1 0,-1-1 0,1 0 0,-13 0-1,21-1-366,1 0 0,-1 0 0,0 1 0,0-2 0,0 1 0,1 0 0,-1 0-1,0 0 1,1 0 0,-1 0 0,0-1 0,0 1 0,1 0 0,-1 0 0,0-1-1,1 1 1,-1-1 0,0 1 0,1-1 0,-1 1 0,1-1 0,-1 1 0,1-1-1,-1 1 1,1-1 0,-1 1 0,1-1 0,0 0 0,-1 1 0,1-1 0,0 0-1,-1 0 1,1 1 0,0-1 0,0 0 0,0 0 0,0 1 0,0-1 0,0 0-1,0 0 1,0 1 0,0-1 0,0 0 0,0 0 0,0 1 0,0-1 0,1 0-1,-1-1 1,1-1-615,1 0 0,-1 0 0,0 0 0,1 0-1,-1 0 1,1 0 0,0 1 0,0-1-1,0 0 1,4-2 0,11-8-4694,5 0-2081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42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7911,'0'0'9300,"10"2"-6935,2 1-1762,-1-2 1,0 1-1,1-2 1,-1 1 0,1-2-1,18-1 1,-27 1-517,0 1 1,0-1 0,1 0 0,-1 1-1,0-1 1,0-1 0,0 1-1,0 0 1,0-1 0,0 0-1,-1 1 1,1-1 0,0 0 0,-1 0-1,0-1 1,1 1 0,-1 0-1,0-1 1,0 0 0,0 1-1,0-1 1,-1 0 0,1 0 0,-1 0-1,0 0 1,0 0 0,0 0-1,0 0 1,0-1 0,-1 1 0,1 0-1,-1 0 1,0-5 0,0 8-82,0-1 1,0 0 0,0 0 0,0 1-1,0-1 1,-1 0 0,1 0 0,0 1-1,0-1 1,-1 0 0,1 0 0,0 1-1,-1-1 1,1 0 0,0 1 0,-1-1 0,1 1-1,-1-1 1,0 0 0,1 1 0,-1-1-1,1 1 1,-1 0 0,0-1 0,1 1-1,-1-1 1,0 1 0,1 0 0,-1 0-1,-1-1 1,-31 2-131,24 1 95,0 0-1,1 1 1,-1 0 0,1 0-1,-10 6 1,15-7 50,0 0 1,0 0-1,0 0 1,0 1-1,1-1 1,-1 1-1,1 0 1,-1 0-1,1 0 1,0 0-1,0 0 0,0 0 1,0 1-1,-1 3 1,3-5-13,0-1 0,0 1 1,0-1-1,0 1 0,0-1 1,1 1-1,-1-1 0,0 0 1,1 1-1,-1-1 0,1 1 1,-1-1-1,1 1 0,0-1 1,-1 0-1,1 0 1,0 1-1,0-1 0,0 0 1,0 0-1,0 0 0,0 0 1,0 0-1,1 0 0,-1 0 1,0 0-1,0-1 0,1 1 1,-1 0-1,0-1 0,1 1 1,-1-1-1,1 1 0,-1-1 1,1 0-1,2 0 0,29 7 28,1-1 0,0-2 0,0-1 0,57-4 0,-44 1-115,-46 0 639,-6-14 1926,1 9-2414,1-2-1,-1 1 1,1 0-1,0-1 0,1 0 1,-1 0-1,1 1 1,1-1-1,-1 0 1,1-1-1,1 1 1,-1 0-1,1-9 0,3 14-117,0 1 1,-1 0-1,1 0 0,0 0 0,0 1 0,0-1 0,0 1 0,0-1 0,-1 1 0,1 0 0,0 0 0,0 0 0,0 1 0,5 0 0,0-1-124,26 3-1083,67 12 0,-63-8-2327,56 4 0,-30-10-4568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44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7175,'0'0'11189,"-1"8"-10153,-10 113 3373,11-121-4376,0 0 0,0 1-1,1-1 1,-1 0 0,0 0-1,1 1 1,-1-1 0,0 0 0,1 0-1,-1 1 1,0-1 0,1 0-1,-1 0 1,0 0 0,1 0 0,-1 0-1,0 0 1,1 1 0,-1-1-1,1 0 1,-1 0 0,0 0-1,1 0 1,-1 0 0,0 0 0,1 0-1,-1-1 1,1 1 0,-1 0-1,0 0 1,1 0 0,-1 0 0,0 0-1,1-1 1,-1 1 0,0 0-1,1 0 1,0-1 0,16-7 618,50-46 701,6-4-1294,-71 57-74,0 0 0,0 0 0,-1 0 0,1 0 0,0 0 0,0 0 0,0 1 0,0-1-1,0 1 1,0-1 0,0 1 0,0 0 0,0-1 0,0 1 0,4 1 0,-5-1 13,0 1-1,0-1 0,0 1 1,0-1-1,0 1 0,0-1 1,0 1-1,0 0 0,0 0 1,0 0-1,0-1 1,0 1-1,0 0 0,-1 0 1,1 0-1,0 0 0,-1 0 1,1 1-1,0 1 0,2 7 53,-1 0 0,0 0-1,-1 0 1,0 0 0,0 14-1,2 16 363,-3-39-386,0 0 1,1 0-1,-1-1 0,1 1 0,0 0 0,-1-1 0,1 1 0,-1 0 0,1-1 0,0 1 0,-1-1 0,1 1 1,0-1-1,0 1 0,0-1 0,-1 0 0,1 1 0,0-1 0,0 0 0,0 0 0,0 1 0,-1-1 0,1 0 1,0 0-1,0 0 0,0 0 0,0 0 0,0 0 0,0-1 0,-1 1 0,1 0 0,0 0 0,0 0 0,0-1 0,0 1 1,-1-1-1,1 1 0,0 0 0,0-1 0,-1 1 0,2-2 0,33-20 875,-19 10-823,-12 8-135,-1 1-1,1 0 1,0 0-1,0 0 1,0 1-1,0-1 1,0 1-1,1 0 1,-1 0-1,1 0 1,-1 1-1,10-3 1,-13 6-123,0-1 1,0 0-1,0 0 1,0 0-1,0 0 1,0 1-1,0-1 1,-1 0-1,1 1 0,-1-1 1,1 0-1,-1 1 1,1-1-1,-1 1 1,0-1-1,1 1 1,-1-1-1,0 1 1,0-1-1,0 1 0,-1 2 1,-1 20-3363,-7-10-5907,4-13 3679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44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69 7239,'0'0'3011,"-4"-48"416,4 35-448,0 6 1089,-4 7-3107,4 8-961,0 4-289,4 2-1216,0 1-385,10-1-1825,-1 1-2403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26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0 143 6150,'0'0'13837,"58"10"-13421,-31 5-224,2 0-63,5-2-97,4-2-353,-4-4-1376,-3-3-2723,-2-2-3364</inkml:trace>
  <inkml:trace contextRef="#ctx0" brushRef="#br0" timeOffset="1">557 3 8552,'0'0'13570,"-9"-2"-12726,5 2-820,0-1 0,0 1 0,1 0 0,-1 0 1,0 0-1,0 1 0,1-1 0,-1 1 0,0 0 1,1 0-1,-1 0 0,1 1 0,-1-1 0,-5 4 1,2 0-30,1 0 0,0 0 1,0 0-1,1 1 0,-1-1 1,1 2-1,-8 12 0,9-13 9,-1 2 1,1-1-1,1 0 0,-1 1 0,1 0 0,1 0 0,-1 0 0,1 0 0,1 0 0,-1 0 1,1 1-1,1 9 0,0-17-4,0 1 0,0-1 0,0 0 0,1 0 0,-1 1 0,1-1 0,-1 0 0,1 0 0,-1 0 0,1 1 0,-1-1 0,1 0 0,0 0 0,0 0 0,-1 0 0,1 0 0,0 0 0,0-1 0,0 1 0,0 0 0,0 0 0,0-1 0,1 1 0,-1 0 0,2 0 0,1 0-22,1 1-1,0-1 1,-1 0 0,1-1 0,0 1 0,-1-1 0,8 0 0,0-1-400,0 0 1,0 0-1,-1-2 0,1 1 1,14-6-1,-14 2-1364,-1 1 0,1-2 0,-1 0-1,14-11 1,5-10-7070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44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171 137 7015,'0'0'12636,"-9"3"-11622,-4 4-595,1 0 0,0 0 0,0 1 0,1 1 0,0 0 0,0 0 0,1 1 0,1 0 0,-1 1 1,2 0-1,-11 17 0,16-24-314,1 0-61,-1-1 0,1 1 0,0-1 0,0 1 0,0 0 0,1 0 0,-1 0 0,1 0 0,0 0 0,0 0 0,0 0-1,1 1 1,-1 5 0,2-9-38,-1-1 1,1 1-1,0 0 0,-1-1 0,1 1 0,-1 0 0,1-1 1,0 1-1,0-1 0,-1 1 0,1-1 0,0 0 0,0 1 1,0-1-1,-1 0 0,1 1 0,0-1 0,0 0 0,0 0 1,0 0-1,0 0 0,-1 0 0,1 0 0,0 0 0,0 0 1,1 0-1,25-4 324,-20 0-262,1 1 0,-1-1 0,1-1 1,-1 0-1,-1 0 0,1 0 0,-1 0 1,0-1-1,0 0 0,7-10 0,49-74 134,-55 79-172,20-30 50,-12 21-10,-1-2-1,-1 1 0,18-45 1,-68 111-396,33-38 326,-63 103 271,60-97-219,1 0 1,1 0-1,0 0 0,1 1 0,1 0 0,0-1 1,-2 16-1,5-27-51,0-1 0,0 1-1,0-1 1,0 0 0,0 1 0,0-1 0,0 1 0,0-1 0,1 0 0,-1 1 0,0-1 0,1 0 0,0 1-1,-1-1 1,1 0 0,0 0 0,-1 1 0,1-1 0,0 0 0,0 0 0,0 0 0,0 0 0,0 0-1,0 0 1,1 0 0,1 0 14,-1 0-1,1 0 1,-1 0-1,1 0 1,-1-1-1,1 1 1,0-1-1,-1 0 1,1 0-1,0 0 1,-1 0-1,5-1 1,1 0 32,1-1-1,-1 0 1,0 0 0,0-1 0,0 0 0,-1-1 0,14-7 0,-7 0-67,0-1 0,-1 0 0,-1-1 0,0-1 0,-1 0 0,0 0 0,16-30 0,-51 106-274,19-51 371,-16 39 563,20-47-606,0-1 0,0 1 0,0-1 1,1 1-1,-1 0 0,1-1 1,-1 1-1,1 0 0,0 0 1,0-1-1,1 1 0,-1 0 0,0-1 1,1 1-1,1 3 0,-1-5-12,1 0-1,0 1 0,0-1 0,1 0 0,-1 0 0,0 0 1,0 0-1,0-1 0,1 1 0,-1-1 0,0 1 1,1-1-1,-1 0 0,0 0 0,1 0 0,3 0 0,40-4-893,-42 4 456,-1-2 0,1 1 1,-1 0-1,1-1 0,-1 1 0,0-1 0,0 0 1,4-3-1,11-13-5499,-6-2-1468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45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17649,'0'0'4484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46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56 4292,'0'0'9412,"7"-8"-6914,0-3-1542,9-10 72,2 5 3143,-17 24-1105,-3 30-2795,-54 162 220,54-182 527,12-31-339,11-31-27,-7-20-87,-6 26-420,-6 32-443,-1 15-381,-1-4 673,0 1 0,0-1-1,0 1 1,1-1 0,0 1 0,0-1 0,0 0 0,0 1 0,1-1 0,5 10 0,-5-13 11,0 1 1,0-1 0,0 0 0,0 0 0,1-1 0,-1 1 0,1 0 0,-1-1 0,1 0 0,-1 1 0,1-1 0,0 0 0,0 0 0,0 0 0,0-1 0,-1 1-1,1-1 1,0 0 0,0 0 0,0 0 0,0 0 0,4-1 0,2 0 24,0 0 0,-1-1 0,1-1 0,0 1 0,-1-2 0,0 1 0,0-1 0,0 0 0,0-1 0,-1 1 0,0-2 0,13-11 0,-7 6 5,-1-1-1,0 0 1,-1-1 0,-1 0-1,17-29 1,-19 17 96,-8 24-141,0 1 1,0 0 0,0 0-1,0-1 1,-1 1 0,1 0-1,0-1 1,0 1 0,-1 0-1,1 0 1,0-1 0,0 1-1,-1 0 1,1 0-1,0 0 1,-1-1 0,1 1-1,0 0 1,-1 0 0,1 0-1,0 0 1,-1 0 0,1 0-1,0 0 1,-1 0 0,1 0-1,0 0 1,-1 0-1,1 0 1,0 0 0,-1 0-1,1 0 1,0 0 0,-1 0-1,1 0 1,-1 0 0,-3 2-33,1-1-1,-1 1 1,1 0 0,-1-1 0,1 1 0,0 1 0,0-1 0,0 0 0,0 1 0,-3 3 0,-18 20-60,15-18 201,1 1 0,0 0 0,0 0 0,0 1 0,1-1 0,1 2 0,0-1 0,0 1 1,1 0-1,-6 19 0,11-29-100,0 0 1,0 0 0,0 0-1,0 0 1,0 0 0,0 0 0,0 0-1,1-1 1,-1 1 0,0 0-1,1 0 1,-1 0 0,1-1-1,-1 1 1,1 0 0,-1-1-1,1 1 1,0 0 0,-1-1 0,1 1-1,0 0 1,-1-1 0,1 1-1,0-1 1,0 0 0,-1 1-1,1-1 1,0 1 0,0-1-1,0 0 1,0 0 0,0 0 0,-1 1-1,1-1 1,0 0 0,2 0-1,39 1 20,-33-1-69,11 0-319,60-2-4018,-28-9-3819,-19-2-1787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46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24 2274,'0'0'22864,"-12"-5"-22292,5 1-494,4 3-69,1-1 1,-1 0 0,0 1 0,0-1 0,0 1 0,0 0 0,0 0-1,0 0 1,0 0 0,0 1 0,0-1 0,0 1 0,-1-1-1,1 1 1,0 0 0,0 1 0,0-1 0,0 1 0,-1-1-1,1 1 1,0 0 0,-5 2 0,-1 3 18,0 1 0,0 0 0,0 0 0,1 1 0,-13 16 0,17-19-17,0 0 1,1 0 0,0 0 0,0 0-1,0 0 1,1 1 0,0-1 0,0 1-1,0-1 1,1 1 0,0 0 0,-1 10-1,2-14-10,0 0-1,1-1 0,-1 1 1,1-1-1,-1 1 0,1-1 1,0 1-1,0-1 0,0 0 1,-1 1-1,1-1 1,1 0-1,-1 0 0,0 1 1,0-1-1,0 0 0,1 0 1,-1 0-1,0-1 0,1 1 1,-1 0-1,1 0 1,-1-1-1,1 1 0,-1-1 1,1 1-1,-1-1 0,1 0 1,0 0-1,-1 1 0,1-1 1,2 0-1,65 0-1063,-55-1 278,-4 0-428,1 0 1,0 0-1,-1-1 1,1-1-1,-1 0 0,13-5 1,18-13-7815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46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11819,'0'0'8499,"-7"8"-7885,1-1-358,1 1 0,-1-1 1,2 1-1,-1 0 0,1 0 0,0 1 1,1-1-1,0 1 0,1 0 0,-1-1 0,-1 15 1,-4 74 569,4 99 1,4-172-841,-1-37-55,0 1 1,-1-1 0,0 1 0,-1-1 0,-1 1-1,1 0 1,-2 0 0,-11-21 0,-56-66 1424,106 98-32,29 13-1331,-35-6-638,44 5 1,-63-11-754,0 0 0,0 0 0,0-1 0,-1 0 0,12-3 0,4-7-7309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48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65 9961,'0'0'5889,"1"-8"-3097,1-27-502,-2 34-2197,0 0 0,0 0 0,-1 0 1,1 0-1,0 0 0,-1 0 0,1 0 1,-1 0-1,1 0 0,-1 0 0,1 0 0,-1 1 1,0-1-1,1 0 0,-1 0 0,0 0 1,0 1-1,0-1 0,0 1 0,1-1 0,-1 0 1,0 1-1,0 0 0,0-1 0,0 1 1,0 0-1,0-1 0,0 1 0,0 0 0,-1 0 1,1 0-1,0 0 0,0 0 0,0 0 0,0 0 1,0 0-1,0 0 0,-1 1 0,-39 9 446,32-4-525,0 0-1,1 1 0,0 0 0,0 0 0,0 1 1,1 0-1,0 0 0,0 1 0,1 0 0,-9 18 0,8-16 63,2 1-1,0 0 0,0 0 0,1 0 1,0 0-1,1 1 0,1 0 0,-2 22 1,4-34-69,0 0 0,0 0 0,0 0 0,0 0 0,0 0 0,0 0 0,0-1 0,1 1 0,-1 0 0,0 0 0,1 0 0,-1 0 0,0-1 0,1 1 0,-1 0 0,1 0 0,-1-1 0,1 1 1,-1 0-1,1-1 0,0 1 0,-1-1 0,1 1 0,0 0 0,0-1 0,-1 0 0,2 1 0,0 0 11,0-1-1,0 1 1,0-1 0,1 0-1,-1 1 1,0-1 0,0 0-1,0-1 1,0 1 0,0 0-1,3-1 1,2-1 41,1-1 0,-1 1 0,0-1 0,0-1 0,13-7 0,1-5-18,-1-1 1,-1-1-1,-1 0 1,0-2 0,-1 0-1,-2-1 1,0 0-1,18-36 1,-56 124-480,-179 310 1340,195-364-883,4-10-88,1 1 0,0 0 0,0 0 0,0 0 0,1 0-1,-1 0 1,0 9 0,16-22-3401,23-43-3550,-15 14 219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48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36 15567,'0'0'7121,"-7"13"-7110,-1 4 41,0 0 0,0 0 0,2 1 1,0 0-1,2 0 0,-1 0 0,2 1 0,-1 29 1,4-47-18,0 0 0,0 0 1,0 0-1,1 0 0,-1 0 1,1 0-1,-1-1 0,1 1 1,-1 0-1,1 0 1,-1 0-1,1 0 0,0-1 1,-1 1-1,1 0 0,0-1 1,0 1-1,-1 0 0,1-1 1,0 1-1,0-1 0,0 1 1,0-1-1,0 0 1,0 1-1,0-1 0,0 0 1,0 0-1,0 1 0,0-1 1,0 0-1,0 0 0,0 0 1,0 0-1,0 0 0,0-1 1,0 1-1,0 0 1,-1 0-1,1-1 0,0 1 1,1-1-1,4 0 145,0-1 0,0 0 0,0 0 0,0 0-1,9-6 1,2-4-134,-1 0-1,-1-1 0,1-1 1,-2 0-1,0-1 1,-1-1-1,-1 0 0,0 0 1,-1-1-1,-1-1 1,0 0-1,-2 0 0,8-21 1,-45 77-399,-18 42 480,44-74-127,0 0 1,1 0-1,-1 0 0,1 0 0,1 1 0,-1-1 0,1 1 0,0-1 0,0 1 0,1 0 0,1 11 0,-1-17-67,1 0 0,0 0 0,-1 0-1,1 0 1,0 0 0,0 0 0,0 0-1,0-1 1,-1 1 0,1 0 0,0-1-1,0 1 1,0-1 0,1 1 0,-1-1-1,0 1 1,0-1 0,0 0 0,0 0-1,0 1 1,0-1 0,1 0 0,-1 0-1,0 0 1,0 0 0,0 0 0,0-1-1,0 1 1,1 0 0,-1 0 0,0-1-1,0 1 1,0-1 0,1 0 0,42-17-3212,20-34-5080,-33 18 2065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49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118 230 10378,'-7'8'3395,"-8"9"-1916,-45 55 3256,55-67-4350,1 1 0,1 0 1,-1-1-1,1 2 0,0-1 0,0 0 1,1 0-1,0 1 0,0 0 0,0-1 1,0 8-1,2-13-379,0 0 1,0-1-1,0 1 1,0 0-1,1 0 1,-1-1-1,0 1 1,1 0-1,-1-1 1,0 1-1,1-1 1,-1 1-1,1 0 1,-1-1-1,1 1 1,-1-1-1,1 1 1,-1-1-1,1 0 1,-1 1-1,1-1 1,0 0-1,-1 1 1,1-1-1,0 0 1,-1 1-1,1-1 1,0 0-1,0 0 1,-1 0-1,1 0 1,0 0-1,-1 0 1,1 0-1,0 0 1,0 0-1,-1 0 1,1 0-1,0 0 1,-1-1-1,1 1 1,0 0-1,-1 0 1,1-1-1,0 1 1,-1 0-1,1-1 1,-1 1-1,2-1 1,33-20-337,-28 15 214,-1-1 0,0-1 0,-1 1 1,0-1-1,0 0 0,0 0 0,-1 0 0,0-1 1,-1 0-1,0 0 0,0 1 0,-1-2 1,0 1-1,-1 0 0,1-9 0,-2 17 109,-1 1 0,1 0 0,0 0 0,0 0 0,-1 0 0,1 0 0,0 0 0,-1-1 0,1 1 0,0 0 0,0 0 0,-1 0 0,1 0 0,0 0 0,-1 0 0,1 0 0,0 0 0,0 0 0,-1 0 0,1 1 0,0-1 0,-1 0 0,1 0 0,0 0 0,0 0 0,-1 0 0,1 0 0,0 1 0,0-1 0,0 0 0,-1 0 0,1 0 0,0 1 0,0-1 0,-5 6 123,1 0 0,0 1 0,1 0 0,-1-1 0,1 1 0,1 0 0,-1 0 1,1 1-1,0-1 0,1 0 0,0 1 0,0-1 0,1 1 0,0-1 0,1 15 0,0-21-97,-1-1 0,0 1 0,1 0 0,-1-1 0,1 1 0,-1 0 0,1-1 0,-1 1 0,1-1 0,-1 1 0,1-1 0,0 1 0,-1-1 0,1 1 0,0-1 0,-1 0 0,1 1 0,0-1 0,0 0 0,-1 0 0,1 1 0,0-1 0,0 0 0,-1 0 0,1 0 0,0 0-1,0 0 1,0 0 0,1 0 0,27-5 352,-12-4-267,0-1-1,-1 0 1,0-2 0,-1 0 0,0 0-1,-1-1 1,16-19 0,-21 23-85,15-18-252,-1 0 1,-1-2-1,-1 0 0,-2-2 1,-1 0-1,16-38 1,-23 41-478,-22 35 642,-6 14 274,-18 31-103,8-14 933,-30 59 0,50-84-911,1 0 0,1 1 0,0 0 0,1 0 0,0 1 0,1-1 0,1 1 0,-1 24-1,11-5-123,-8-33-2,0 0-1,0-1 1,1 1-1,-1 0 1,0-1-1,0 1 1,1-1-1,-1 1 0,0 0 1,1-1-1,-1 1 1,0-1-1,1 1 1,-1-1-1,1 1 1,-1-1-1,1 1 1,-1-1-1,1 0 0,-1 1 1,1-1-1,0 0 1,-1 1-1,1-1 1,-1 0-1,1 0 1,0 1-1,-1-1 1,1 0-1,0 0 1,-1 0-1,1 0 0,0 0 1,-1 0-1,1 0 1,0 0-1,-1 0 1,1-1-1,0 1 1,-1 0-1,1 0 1,0 0-1,-1-1 0,1 1 1,-1 0-1,1-1 1,0 1-1,0-1 1,0-3-2,1 0-1,-1 0 1,0 0 0,0 0 0,0 0 0,0 0 0,-1 0-1,0 0 1,0 0 0,0 0 0,0 0 0,-2-6 0,2-4-4,-2-29-123,1 16-59,4 53 91,-2-24 97,-1-1 0,0 1 0,1 0 0,-1-1 0,1 1 0,-1-1-1,1 1 1,0-1 0,0 1 0,0-1 0,0 1 0,0-1 0,0 0 0,0 0 0,0 1 0,0-1-1,1 0 1,-1 0 0,0 0 0,1 0 0,2 1 0,0 0-1,1-1-1,-1 1 1,1-1-1,-1 0 1,1 0 0,0 0-1,8 0 1,-3-1-62,-1 0 0,1-1 0,-1 0 0,0 0 0,1-1 0,-1-1 0,15-5 0,-13 2-23,0-1 0,0-1 0,-1 0 1,0-1-1,-1 0 0,0 0 0,0-1 0,-1 0 0,11-17 0,9-10 593,-38 50-152,0 0 0,1 1 0,1 0 1,1 0-1,0 0 0,0 1 0,1 0 0,1 0 0,1 1 0,0 0 0,-2 19 0,7-34-372,-1-1 0,0 1 0,0 0 0,0 0-1,0 0 1,1 0 0,-1 0 0,1 0 0,-1 0-1,0 0 1,1-1 0,-1 1 0,1 0 0,0 0 0,-1-1-1,1 1 1,0 0 0,-1-1 0,1 1 0,0-1-1,0 1 1,-1-1 0,1 1 0,0-1 0,0 1-1,0-1 1,0 0 0,0 1 0,-1-1 0,1 0-1,0 0 1,0 0 0,0 0 0,0 0 0,1 0-1,38-4-7360,-26 0 808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50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171 111 8296,'2'-2'621,"0"1"0,-1-1 0,1 0 0,-1 0 0,0 0 0,0 0 0,1 0 0,-1 0 0,0-1 0,-1 1 1,1 0-1,0-3 0,-1 4-460,0 1 0,0-1 0,0 1 0,0-1 0,0 1 0,0-1 0,0 1 0,0 0 0,-1-1 0,1 1 0,0-1 0,0 1 0,-1-1 0,1 1 0,0-1 0,0 1 0,-1 0 0,1-1 0,-1 1 0,1 0 0,0-1 0,-1 1 0,1 0 0,-1 0 0,1-1 0,0 1 0,-1 0 0,1 0 0,-1 0 0,1-1 1,-1 1-1,1 0 0,-2 0 0,-2 0-20,0 0 1,0 0 0,0 0-1,0 1 1,0 0 0,0-1-1,0 2 1,0-1 0,0 0-1,0 1 1,0-1 0,-4 4-1,-4 2-125,-1 1-1,1 1 1,1 0-1,-14 14 0,20-19 55,0 1 0,1 0-1,-1 1 1,1-1 0,1 1-1,-1 0 1,1-1 0,0 2-1,0-1 1,1 0 0,-3 11-1,5-16-62,0 0-1,0-1 0,0 1 0,0 0 0,0 0 1,0-1-1,1 1 0,-1 0 0,0 0 1,0-1-1,1 1 0,-1 0 0,0-1 1,1 1-1,-1 0 0,1-1 0,-1 1 1,1-1-1,-1 1 0,1-1 0,-1 1 1,1-1-1,0 1 0,-1-1 0,1 1 1,0-1-1,-1 0 0,1 1 0,0-1 0,0 0 1,-1 0-1,1 0 0,0 1 0,0-1 1,-1 0-1,1 0 0,0 0 0,0 0 1,-1 0-1,1 0 0,0-1 0,0 1 1,-1 0-1,1 0 0,0 0 0,0-1 1,0 0-1,42-10 185,-23 1-102,-1 0-1,0-1 0,-1-1 0,0-1 0,-1-1 0,-1 0 0,0-1 0,0 0 0,15-22 0,-37 56 76,-4 12-107,1 2 1,-6 45 0,15-77-57,0 1 1,-1 0 0,1 0 0,0 0 0,1-1 0,-1 1 0,0 0 0,0 0 0,1 0 0,-1-1 0,1 1 0,-1 0 0,1-1 0,0 1 0,0 0 0,0-1-1,0 1 1,0-1 0,1 2 0,0-2 2,0 0-1,0 0 1,0 0-1,0-1 1,0 1-1,0-1 1,0 0-1,0 1 1,0-1-1,0 0 1,0 0-1,0 0 1,0 0-1,0-1 1,0 1-1,0 0 0,4-2 1,4-2-207,0 0 1,0 0-1,0 0 0,-1-2 0,1 1 1,-1-1-1,-1 0 0,1-1 0,-1 0 1,0-1-1,0 1 0,8-13 0,31-47-4348,-16-1-3364,-14 21-157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50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11627,'0'0'6838,"-5"9"-5316,-8 16-247,-53 109 2254,49-96-3360,1 2-1,1 0 0,-12 62 0,26-84 732,9-34-308,10-34-50,-6-11-319,-9 45-218,0 0 1,0 1 0,11-29 0,-13 54-75,1-1 0,0 0 1,0 0-1,1 0 0,0 0 1,8 14-1,-9-19 71,-1 0-1,2 0 0,-1-1 1,0 1-1,1-1 1,-1 1-1,1-1 0,0 0 1,0 0-1,0 0 1,1-1-1,-1 1 0,1-1 1,-1 0-1,1 0 1,0 0-1,0 0 0,0 0 1,0-1-1,0 0 1,0 0-1,0 0 0,0 0 1,1-1-1,-1 1 1,0-1-1,0 0 0,1-1 1,-1 1-1,7-2 1,-4 0 11,0 0 0,0 0 0,-1-1 1,1 0-1,0 0 0,-1-1 1,0 0-1,0 0 0,0 0 1,0-1-1,-1 0 0,0 0 1,0 0-1,0-1 0,-1 1 0,1-1 1,3-8-1,-1 2 19,-5 9-19,0 0 0,0 0 0,-1-1 0,1 1 0,-1-1 1,1 1-1,-1-1 0,0 1 0,-1-1 0,1 0 1,-1 0-1,1-6 0,-23 41 67,16-22-57,1 1 0,0 0 0,1-1 1,0 2-1,1-1 0,0 0 0,1 1 0,-2 13 0,4-24-69,0 1 1,0 0-1,0-1 0,1 1 1,-1-1-1,0 1 0,0-1 0,1 1 1,-1-1-1,0 1 0,1-1 0,-1 0 1,0 1-1,1-1 0,-1 1 0,1-1 1,-1 0-1,0 1 0,1-1 1,-1 0-1,1 1 0,-1-1 0,1 0 1,-1 0-1,1 0 0,-1 0 0,1 1 1,0-1-1,-1 0 0,1 0 0,-1 0 1,1 0-1,-1 0 0,1 0 1,0 0-1,-1 0 0,1 0 0,-1-1 1,1 1-1,-1 0 0,1 0 0,-1 0 1,1-1-1,28-11-4743,-7-7-1638,2-8-3962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27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1666,'0'0'17616,"-7"11"-16980,3-5-508,1 1 0,-1-1 0,1 1 0,0 0 0,0 0 0,1 0 0,0 1 0,0-1 1,1 0-1,0 1 0,0-1 0,1 1 0,0-1 0,0 1 0,1-1 0,0 1 1,0-1-1,1 1 0,0-1 0,4 11 0,0-3 97,-1 0-65,1-1 0,1 0 0,0-1 0,0 1 0,11 12 0,-17-24-123,0 0 0,1-1 0,-1 1 0,1-1 1,0 1-1,-1-1 0,1 0 0,0 0 1,0 1-1,0-1 0,0 0 0,0-1 0,0 1 1,0 0-1,0-1 0,0 1 0,4 0 1,-3-2 16,-1 1 0,1-1 0,-1 1 0,1-1 0,-1 0 0,1 0 0,-1 0 0,1-1 1,-1 1-1,0 0 0,0-1 0,0 1 0,0-1 0,0 0 0,0 0 0,0 0 1,0 0-1,2-3 0,28-47 124,-26 40-160,1 1 0,1-1 1,9-11-1,-16 22-20,-1 1 0,0 0 0,1-1 0,-1 1 1,1 0-1,-1-1 0,1 1 0,-1 0 0,0 0 1,1-1-1,-1 1 0,1 0 0,-1 0 0,1 0 1,-1 0-1,1 0 0,-1 0 0,1 0 0,-1-1 1,1 1-1,0 1 0,-1-1 0,1 0 0,-1 0 1,1 0-1,-1 0 0,1 0 0,-1 0 0,1 1 1,-1-1-1,0 0 0,1 0 0,-1 1 0,1-1 1,-1 0-1,1 1 0,-1-1 0,0 0 0,1 1 1,-1-1-1,0 1 0,1-1 0,-1 0 0,0 1 1,0-1-1,1 1 0,-1-1 0,0 1 0,0-1 1,0 1-1,0-1 0,0 1 0,0-1 0,0 1 1,0-1-1,0 1 0,0-1 0,0 2 0,10 42 233,-9-34-195,1-3-3,-1-1 0,1 1 0,0-1-1,1 0 1,0 1 0,0-1 0,0 0 0,0-1 0,8 11 0,-9-15-167,-1 1 0,1-1-1,0 1 1,-1-1 0,1 0 0,0 0 0,0 1 0,0-1-1,0 0 1,0-1 0,0 1 0,0 0 0,0-1 0,0 1-1,0-1 1,1 0 0,-1 1 0,0-1 0,0 0 0,0 0-1,0 0 1,1-1 0,-1 1 0,0-1 0,0 1 0,0-1-1,0 0 1,0 1 0,0-1 0,0 0 0,0 0 0,0-1-1,-1 1 1,4-3 0,17-14-4329,1-5-2423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51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10218,'0'0'12812,"-43"53"-11659,32-32-737,6 0-352,5-4-672,0-1-1346,0-3-897,0-3-2017,5-2-1346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6:51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9065,'0'0'7377,"-4"8"-5193,-4 7-1211,0-1-1,-2 0 1,0 0 0,-18 19 0,-3 4 1434,30-36-2380,1-1 1,-1 0 0,1 1-1,-1-1 1,1 1 0,-1-1 0,1 1-1,-1-1 1,1 1 0,-1-1-1,1 1 1,0-1 0,-1 1 0,1 0-1,0-1 1,0 1 0,-1 0 0,1-1-1,0 1 1,0 0 0,0-1-1,0 1 1,0 0 0,0-1 0,0 1-1,0 0 1,0-1 0,0 1-1,0 0 1,0-1 0,1 1 0,-1 1-1,22-3 316,32-21-367,-19 2-582,-24 13 531,0 0 0,0 1 0,0 0 0,1 1 0,-1 0-1,1 1 1,17-3 0,-28 7 99,0 0-1,-1 0 0,1 0 0,0 0 1,0 1-1,0-1 0,0 0 1,-1 1-1,1-1 0,0 0 1,0 1-1,-1-1 0,1 1 1,0 0-1,-1-1 0,1 1 1,-1-1-1,1 1 0,0 0 1,-1-1-1,1 1 0,-1 0 1,0 0-1,1-1 0,-1 1 1,0 0-1,1 0 0,-1 0 1,0 0-1,0-1 0,0 1 1,0 0-1,0 0 0,0 0 1,0 0-1,0 0 0,0-1 1,0 3-1,-5 47 1268,3-28-406,2-22-865,1 1 1,-1 0-1,1-1 0,-1 1 1,1-1-1,-1 1 1,1-1-1,0 1 0,-1-1 1,1 0-1,0 1 1,-1-1-1,1 0 1,0 1-1,-1-1 0,1 0 1,0 0-1,0 0 1,-1 0-1,1 0 0,0 1 1,0-1-1,-1 0 1,1-1-1,0 1 0,0 0 1,1 0-1,27-4 210,44-21-201,-60 19-373,1 0-1,-1 1 1,1 1 0,0 0-1,1 1 1,24-2 0,-39 5 341,0 0 1,1 0 0,-1 0 0,0 0 0,1 0 0,-1 0 0,0 0 0,1 0 0,-1 0-1,0 0 1,1 0 0,-1 0 0,0 0 0,1 0 0,-1 0 0,0 0 0,0 1 0,1-1-1,-1 0 1,0 0 0,1 0 0,-1 0 0,0 1 0,0-1 0,1 0 0,-1 0-1,0 1 1,0-1 0,0 0 0,1 0 0,-1 1 0,0-1 0,0 0 0,0 1 0,0-1-1,0 0 1,0 1 0,0-1 0,0 0 0,1 1 0,-1-1 0,0 0 0,0 0 0,0 1-1,0-1 1,-1 1 0,-9 19 250,-21 13 105,27-29 223,3-3-2319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27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 5157,'0'0'4634,"8"-6"-2600,-1-1-1792,1 2 1,1-1 0,-1 1 0,1 0 0,0 1 0,0 0 0,0 0 0,1 1 0,15-3-1,146-24-170,156-21 309,-269 46-286,1 2 0,-1 3 0,98 12 0,503 104 2900,50-24-1332,1226 0 0,-1184-128-1579,-112 3 40,406 42-92,-571-3 23,257 22-14,-656-19 418,1-2 0,109-6 1,-135-13 209,-25 4 466,-25 8-713,0 0-380,0 0-178,-1-1 0,1 1 0,-1-1-1,1 1 1,-1-1 0,0 1-1,1-1 1,-1 1 0,1 0 0,-1 0-1,0-1 1,1 1 0,-1 0-1,0 0 1,0 0 0,1-1 0,-1 1-1,0 0 1,1 0 0,-1 0 0,0 0-1,0 0 1,1 1 0,-1-1-1,0 0 1,0 0 0,-4 1-1790,-10-2-4053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44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376 15 8264,'0'0'16079,"-12"-3"-15844,7 1-210,-1 0-21,1 0 1,0 1 0,-1 0 0,1 0-1,-1 0 1,1 0 0,-1 1 0,1 0-1,-1 0 1,1 0 0,-1 1 0,1 0-1,-1 0 1,-9 3 0,-227 100-2028,219-89 856,22-15 1089,1 0 0,0 1 0,0-1 0,0 0 0,0 0 0,0 0 0,0 0 0,0 1 0,0-1 0,-1 0 1,1 0-1,0 0 0,0 1 0,0-1 0,0 0 0,0 0 0,0 0 0,0 1 0,0-1 0,0 0 0,0 0 0,1 0 0,-1 1 1,0-1-1,0 0 0,0 0 0,0 0 0,0 1 0,0-1 0,0 0 0,0 0 0,1 0 0,-1 0 0,0 1 0,0-1 0,0 0 1,0 0-1,0 0 0,1 0 0,-1 0 0,0 0 0,0 0 0,0 1 0,1-1 0,-1 0 0,0 0 0,0 0 0,0 0 0,1 0 0,-1 0 1,0 0-1,46 3-6949,-8-4 2516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45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34 3171,'9'-3'4543,"-5"2"-3985,42-14 2302,-11 1 3422,-70 31-4056,-57 28 186,49-24-2441,-1-3 0,-1-1 0,-49 11-1,94-28-49,0 0-1,0 0 0,0 0 1,0 0-1,1 0 0,-1 0 1,0 0-1,0 0 0,0 0 1,0 0-1,0 0 0,0 0 1,0 0-1,0 1 0,0-1 1,0 0-1,0 0 0,0 0 1,0 0-1,0 0 0,0 0 1,0 0-1,0 0 0,0 0 1,0 0-1,0 0 0,0 1 0,0-1 1,0 0-1,0 0 0,13 1-1912,11-1-3566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47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36 220 10602,'-1'0'455,"-1"0"-1,1 1 1,0-1-1,-1 0 1,1 0-1,0 0 1,0 0-1,-1 0 1,1 0-1,0 0 1,-1-1-1,1 1 1,0 0-1,-1-1 1,1 1-1,0-1 1,0 1-1,0-1 1,0 0-1,-1 1 1,1-1-1,0 0 1,0 0-1,0 0 1,1 0-1,-1 0 1,0 0-1,-1-2 1,2 1-298,1-1 0,-1 1 0,1-1 0,0 1 0,0-1 0,0 1 0,0 0 0,0 0 0,1 0 0,-1-1 0,1 1 0,-1 0 0,1 1 0,0-1 0,0 0 0,2-2 0,17-16-85,0 0 0,2 1 0,0 2 0,1 0 0,1 1 0,1 2 0,47-21 0,-69 34-78,0-1-1,0 1 1,0 0-1,0 0 0,0 0 1,0 0-1,1 1 1,-1 0-1,0 0 0,0 0 1,1 0-1,-1 1 1,4 0-1,-6 0 4,0 0 0,-1 0 0,1 1 0,-1-1 0,1 0 0,-1 1 0,1-1 0,-1 1 0,0-1 0,1 1 0,-1 0 0,0 0 0,0-1 0,0 1 0,-1 0 0,1 0 0,0 0 0,-1 0 0,1 0 0,-1 0 0,0 0 0,1 0 0,-1 0 0,0 0 0,0 0 0,-1 0 0,0 4 0,1 2 10,-2-1 0,1 1 0,-1-1 0,0 1 0,-1-1 0,0 0 0,0 0 0,-1 0 0,1 0 0,-1 0 0,-1-1 0,-8 10 0,-9 9 93,-41 36 1,34-34-19,21-21 34,-7 9 94,11-11-29,7-5 97,143-108 11,27-17-312,-152 116-24,-21 10 45,1 0-1,-1 0 1,0 0-1,0 0 1,0 0-1,0 0 1,0 0-1,1 0 1,-1 0-1,0 1 1,0-1-1,0 0 1,0 0-1,0 0 1,0 0-1,0 0 1,1 1-1,-1-1 0,0 0 1,0 0-1,0 0 1,0 0-1,0 0 1,0 1-1,0-1 1,0 0-1,0 0 1,0 0-1,0 0 1,0 1-1,0-1 1,0 0-1,0 0 1,0 0-1,0 0 1,0 1-1,0-1 1,0 0-1,0 0 1,0 0-1,0 0 0,0 0 1,-1 1-1,1-1 1,0 0-1,0 0 1,0 0-1,0 0 1,0 0-1,0 0 1,-1 1-1,1-1 1,0 0-1,-25 35-174,19-28 222,-262 370 1044,237-331-1067,-13 25 26,44-71-44,0 0-1,1 1 1,-1-1 0,0 0 0,0 0-1,0 1 1,1-1 0,-1 0 0,0 1-1,1-1 1,-1 0 0,0 0-1,1 0 1,-1 1 0,0-1 0,1 0-1,-1 0 1,0 0 0,1 0 0,-1 0-1,0 0 1,1 0 0,-1 0 0,0 0-1,1 1 1,-1-2 0,1 1 0,-1 0-1,0 0 1,1 0 0,-1 0-1,0 0 1,1 0 0,-1 0 0,0 0-1,1 0 1,-1-1 0,0 1 0,1 0-1,36-15 68,47-24-1,-11 5-1513,32-16-7269,-54 21-1031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47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11339,'0'0'12427,"3"10"-11903,-1-4-457,0 0-1,-1 0 1,0 0 0,0 0 0,-1 0 0,0 0 0,0 0 0,0 1 0,-1-1 0,1 0-1,-1 0 1,-1 0 0,1 0 0,-1 0 0,0-1 0,-4 7 0,1 1 64,-1 0-1,2 1 1,-1-1 0,2 1 0,-3 23-1,6-37-197,0 0 0,0 1 0,0-1 0,0 0 0,0 0 0,0 0 0,0 1-1,0-1 1,0 0 0,1 0 0,-1 1 0,0-1 0,0 0 0,0 0 0,0 0 0,1 0-1,-1 1 1,0-1 0,0 0 0,0 0 0,1 0 0,-1 0 0,0 0 0,0 0-1,0 0 1,1 1 0,-1-1 0,0 0 0,0 0 0,1 0 0,-1 0 0,0 0-1,0 0 1,1 0 0,-1 0 0,0 0 0,0 0 0,1 0 0,-1-1 0,0 1 0,0 0-1,1 0 1,-1 0 0,0 0 0,0 0 0,0 0 0,1 0 0,-1-1 0,0 1-1,0 0 1,0 0 0,0 0 0,1 0 0,-1-1 0,0 1 0,0 0 0,0 0-1,0 0 1,1-1 0,12-12-3684,0-8-2633,-2-5-3263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48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5990,'0'0'20670,"4"-6"-20024,-3 4-607,0 1 0,0-1 0,0 0-1,0 1 1,1-1 0,-1 1 0,1-1 0,-1 1 0,1 0 0,0 0 0,0-1 0,-1 1 0,1 0-1,0 1 1,0-1 0,0 0 0,0 1 0,3-2 0,46 0 294,-28 3-359,43-1-855,-22 0-4916,-44 4-1704,-6 0 2745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48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20 12492,'0'0'12492,"52"-2"-10635,-18-4-928,10-1-737,-8 2-192,-2 5-128,-7 0-865,-11 0-672,-9 12-673,-7 1-321,-5 1-1409,-8 1-1729</inkml:trace>
  <inkml:trace contextRef="#ctx0" brushRef="#br0" timeOffset="1">0 201 9545,'0'0'13709,"69"12"-11499,-26-18-801,6-3-576,1 1-673,-3 1-160,-6 1-832,-6 5-1250,-8 0-1314,-9-2-1696,-8-2-3461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49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31 16816,'0'0'8040,"-54"41"-7912,31-15-64,-6 3-32,-2 4-32,8-3 32,-1-1 0,6-6-64,6-5 0,3-9-705,7-9-897,4-16-6725,10-10-1154</inkml:trace>
  <inkml:trace contextRef="#ctx0" brushRef="#br0" timeOffset="1">58 0 11755,'0'0'7687,"-17"55"-5925,17-26-289,0 2-223,8-1-161,13 1-128,6-3-417,8-1-384,1-5-352,3-4-1826,4-6-2626,-3-7-4549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27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148 201 13901,'0'0'2819,"-11"4"-214,0 0-2080,-61 24 2274,68-26-2678,1 0 0,-1-1 0,1 1 0,0 0 0,-1 1-1,1-1 1,0 0 0,0 1 0,1 0 0,-1 0 0,0-1 0,1 2 0,0-1 0,0 0 0,0 0 0,0 1-1,0-1 1,-1 5 0,3-7-119,0-1 0,0 1 0,0 0 0,0 0 1,0 0-1,0 0 0,0 0 0,0-1 0,1 1 0,-1 0 0,0 0 0,0 0 0,1-1 0,-1 1 0,0 0 0,1 0 0,-1-1 0,1 1 0,-1 0 0,1-1 0,-1 1 0,1 0 0,0-1 0,-1 1 0,1-1 0,0 1 1,-1-1-1,1 1 0,1 0 0,32 5 103,-24-6-76,1 0 1,-1-1 0,1 0 0,14-5-1,-12 1-110,-1 0 0,0-2 0,0 1 0,0-2 0,-1 0 0,11-9 0,30-19-142,-51 35 247,0 1-1,0 0 0,0-1 1,0 1-1,1 0 1,-1 0-1,0 0 1,0 0-1,0 0 0,1 0 1,-1 0-1,0 0 1,0 0-1,0 1 1,0-1-1,1 0 1,-1 1-1,0-1 0,0 1 1,0-1-1,0 1 1,0 0-1,0 0 1,0-1-1,0 1 0,0 0 1,0 0-1,1 1 1,-1 0 20,1 0 0,0-1-1,0 0 1,0 1 0,0-1 0,0 0 0,0 0 0,0 0 0,0 0 0,1 0 0,3 0 0,5 0-74,0-1 1,1-1-1,-1 0 1,0 0-1,0-1 1,0 0 0,0-1-1,0-1 1,17-7-1,4-5-1181,51-36 0,-40 24 805,-43 28 421,1 0 1,-1-1-1,0 1 1,1-1 0,-1 1-1,1 0 1,-1-1-1,0 1 1,1 0 0,-1-1-1,1 1 1,-1 0-1,1 0 1,-1 0 0,1-1-1,0 1 1,-1 0-1,1 0 1,-1 0 0,1 0-1,-1 0 1,1 0-1,-1 0 1,1 0 0,-1 0-1,1 0 1,0 1-1,-1-1 1,1 0 0,-1 0-1,1 0 1,-1 1-1,1-1 1,-1 0 0,1 1-1,1 19 1316,-2-18-1281,0 0 0,0 1 1,0-1-1,0 0 0,1 1 1,-1-1-1,0 0 0,1 0 1,0 1-1,-1-1 0,1 0 1,1 2-1,65 68-1262,-48-54 270,-1 1 0,0 0 0,19 30 0,-33-42 954,0 0 0,0 0 0,-1 0 0,0 0 0,0 0 0,-1 1 0,0-1 0,0 1 0,-1 0 0,0-1 0,0 1 0,-1 0 0,0 0 0,0-1 0,-3 14 0,3-19 120,-1 0 0,1 0 1,-1 0-1,0 0 1,1 0-1,-1 0 1,0 0-1,0 0 1,0-1-1,-1 1 1,1 0-1,0-1 1,-1 1-1,1-1 1,-1 1-1,1-1 1,-1 0-1,0 0 0,1 1 1,-1-1-1,0 0 1,-3 1-1,4-2-84,0 0 0,0 0-1,0 0 1,0 0-1,0 0 1,0 0 0,0 0-1,0-1 1,0 1-1,0 0 1,0-1 0,0 1-1,0 0 1,0-1-1,0 1 1,0-1 0,0 1-1,0-1 1,0 0-1,1 1 1,-1-1 0,0 0-1,1 0 1,-1 0-1,0 1 1,1-1 0,-1 0-1,1 0 1,-1 0-1,1 0 1,-1 0 0,1 0-1,0 0 1,0 0-1,-1 0 1,1 0 0,0 0-1,0 0 1,0 0-1,0 0 1,0 0 0,0 0-1,0 0 1,1-2-1,-1-11-129,0 1-1,1-1 1,1 1-1,0-1 1,1 1-1,0 0 0,1 0 1,1 0-1,0 1 1,0-1-1,2 1 1,-1 0-1,1 1 1,17-21-1,17-19 13,28-39 62,-64 83 22,-1-1-1,0 1 1,0-1 0,0 0-1,-1 0 1,0 0 0,-1-1-1,0 1 1,2-17 0,-4 24 14,1-1-1,-1 1 1,0-1 0,0 1 0,0 0 0,-1-1 0,1 1 0,0-1 0,0 1 0,-1-1 0,1 1 0,-1 0-1,1-1 1,-1 1 0,0 0 0,0-1 0,1 1 0,-1 0 0,0 0 0,0 0 0,0 0 0,0 0 0,0 0-1,0 0 1,-1 0 0,1 0 0,-2-1 0,0 1 1,0 1 0,-1-1 1,1 0-1,0 1 0,0 0 0,-1 0 0,1 0 1,0 0-1,0 0 0,-1 0 0,1 1 0,-4 1 0,-1 0 20,0 0 0,0 1 0,1 0 0,-1 0 0,1 1 0,-1 0 0,1 1-1,1-1 1,-14 12 0,19-15-40,-1 0-1,1 1 1,0-1-1,0 1 1,-1-1-1,1 1 1,0-1-1,0 1 1,1-1 0,-1 1-1,0 0 1,0-1-1,1 1 1,-1 0-1,1 0 1,-1 0-1,1 0 1,0-1-1,0 1 1,0 0-1,0 0 1,0 0-1,0 0 1,1 0-1,-1-1 1,1 4 0,1-3-3,0 0 0,0 0 0,0 0 1,0 0-1,0 0 0,1 0 0,-1-1 1,0 1-1,1-1 0,-1 1 0,1-1 1,0 0-1,-1 0 0,1-1 0,4 2 1,57 7-1941,-11-10-3937,-14-4-2344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40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8520,'-13'12'3221,"14"-6"2619,28-5 2557,-16-1-9973,65-1 2071,99 3-37,-62 11-4828,-114-13 4142,4 1-1035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40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10410,'0'0'11499,"63"35"-10058,-13-35-608,12 0-321,-1 0-191,-3 0-257,-1 0-32,-6 0-481,-6 0-1376,-11-4-1410,-9-3-2755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57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61 865,'0'0'6304,"-8"2"-5012,4-1-1629,-48 12 6011,50-13-5024,0 1 0,-1-1 0,0 0 0,1 0 0,-1 0 0,1 0 0,-1 0 1,1 0-1,-1-1 0,1 1 0,-1-1 0,1 0 0,0 1 0,-1-1 0,1-1 0,0 1 1,-1 0-1,1 0 0,0-1 0,-3-2 0,5 3-595,0 0 0,1 1 0,-1-1 0,0 0 0,0 0-1,0 0 1,1 1 0,-1-1 0,0 0 0,1 0 0,-1 0 0,0 1 0,1-1 0,-1 0 0,1 1 0,0-1-1,-1 0 1,1 1 0,-1-1 0,1 1 0,0-1 0,-1 1 0,1-1 0,0 1 0,0 0 0,-1-1 0,1 1 0,0 0-1,0-1 1,0 1 0,1 0 0,34-16-386,-32 15 442,1-1-113,4-2-77,0 0 0,0 0 0,1 1 0,0 0 0,-1 1 1,1 0-1,0 1 0,0 0 0,0 0 0,15 2 0,-24-1 73,-1 1 0,1 0 1,0 0-1,0-1 0,-1 1 0,1 0 0,-1 0 0,1 0 0,-1 0 0,1 0 0,-1 0 0,1 0 0,-1 0 1,0 0-1,1 0 0,-1 0 0,0 0 0,0 0 0,0 0 0,0 0 0,0 0 0,0 0 0,0 1 0,0-1 1,-1 0-1,1 1 0,-8 31 80,-53 64 54,80-102-310,45-33 69,-48 27-157,0 1-1,0 0 1,1 1-1,0 1 0,1 1 1,29-8-1,-47 14 263,1 1-1,0 0 1,-1 0-1,1-1 0,0 1 1,-1 0-1,1 0 1,0 0-1,0 0 1,-1 0-1,1 0 1,0 0-1,0 0 0,-1 0 1,1 1-1,0-1 1,-1 0-1,1 0 1,0 1-1,-1-1 0,1 0 1,0 1-1,-1-1 1,1 1-1,-1-1 1,1 0-1,0 1 1,-1-1-1,1 1 0,-1 0 1,0-1-1,1 1 1,0 1 21,-1 0 1,0 0-1,0-1 1,0 1-1,0 0 1,0-1-1,0 1 0,-1 0 1,1 0-1,0-1 1,-1 1-1,1-1 1,-2 3-1,-28 49 636,-27 26 161,27-40-245,1 2 0,-24 46-1,52-86-581,0 1 0,0 0 0,0 0 0,0 0-1,1 0 1,-1 0 0,0 0 0,1 0 0,-1 0 0,1 0 0,0 1-1,0-1 1,0 0 0,0 0 0,0 0 0,0 0 0,1 0 0,-1 0 0,1 1-1,-1-1 1,1 0 0,0 0 0,0 0 0,-1-1 0,2 1 0,-1 0-1,0 0 1,0 0 0,0-1 0,1 1 0,-1-1 0,1 1 0,0-1-1,-1 1 1,1-1 0,0 0 0,0 0 0,0 0 0,-1 0 0,1 0-1,0 0 1,0-1 0,1 1 0,1 0 0,8 2-835,-1 0-1,1-1 1,-1 0 0,1-1 0,0-1-1,21 0 1,-7-7-3242,-2-9-2702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58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9353,'0'1'7190,"0"5"-5796,-37 137 5870,1-8-5560,35-115-1710,8-21-922,13-32-2526,-11 3-859,-3-4-2264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59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12075,'0'0'12818,"11"-1"-11564,31-6-831,54-8 209,-38 14-4820,-58 1 3894,1 0 0,-1 0 0,0 1 0,1-1 1,-1 0-1,0 0 0,1 0 0,-1 1 0,0-1 0,0 0 1,1 0-1,-1 1 0,0-1 0,0 0 0,0 1 0,1-1 1,-1 0-1,0 1 0,0-1 0,0 0 0,0 1 0,0-1 1,0 0-1,0 1 0,0-1 0,0 0 0,0 1 0,0-1 1,0 0-1,0 1 0,0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59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8 5157,'0'0'20115,"67"2"-19763,-37-6-320,1-1-128,-8 4-1057,-3 1-929,-9 0-512,-2 0 31,-9 6-928,0 2-161,-6 1-1216</inkml:trace>
  <inkml:trace contextRef="#ctx0" brushRef="#br0" timeOffset="1">47 134 3716,'0'0'12908,"-47"37"-10762,47-34-353,2-1-575,14-2 415,6 0 193,9 0-641,1 0-480,8-2-481,-4-3-224,2 1-449,-8 1-1248,-3 0-1891,-3-1-1312,-8-3-2595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6:59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12876,'0'0'10346,"-2"9"-9348,-8 30-384,-2 0-1,-1-1 0,-35 68 0,-2 3-1390,50-108-968,0-42-11105,3 9 1773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00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14318,'0'0'9032,"-6"48"-7526,26-27-161,-2 2-416,9-3-417,2-1-352,5 0-96,0-3-32,-3-1-864,-8 0-1507,1-1-1600,-13-5-2724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01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21 13805,'0'0'12892,"-10"13"-11648,11-13-1207,0 0 1,-1 0-1,1-1 0,0 1 0,0 0 1,0 0-1,0-1 0,0 1 0,-1 0 1,1-1-1,0 1 0,0-1 0,-1 1 1,1-1-1,0 0 0,-1 1 0,1-1 1,0 0-1,-1 1 0,1-1 0,-1 0 1,1 0-1,-1 1 0,0-1 0,1 0 1,-1 0-1,0 0 0,1 0 0,-1 1 1,0-1-1,0 0 0,0 0 0,0 0 0,0 0 1,0 0-1,0 0 0,0 0 0,0 1 1,0-1-1,-1 0 0,1 0 0,0 0 1,-1-1-1,0 2-41,1-1 0,-1 1 1,1 0-1,-1-1 0,1 1 0,-1 0 0,1-1 0,-1 1 1,0 0-1,1 0 0,-1 0 0,1-1 0,-1 1 0,0 0 1,1 0-1,-1 0 0,0 0 0,1 0 0,-1 0 1,0 0-1,1 0 0,-1 1 0,0-1 0,1 0 0,-1 0 1,1 0-1,-1 1 0,0-1 0,1 0 0,-1 1 0,1-1 1,-1 0-1,1 1 0,-1-1 0,1 1 0,-1 0 0,-18 17-153,8 10 187,12-14-2404,-1-13 2058,0-1 1,1 1 0,-1-1 0,0 0 0,1 1 0,-1-1 0,1 0 0,-1 1-1,0-1 1,1 0 0,-1 0 0,1 1 0,-1-1 0,1 0 0,-1 0 0,1 0-1,-1 0 1,1 0 0,-1 0 0,1 0 0,-1 1 0,1-1 0,-1-1-1,1 1 1,-1 0 0,1 0 0,13-2-11098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02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13261,'3'9'9355,"-7"45"-8514,-8 18-171,-6 133 0,18-206-718,1 1 1,-1 0-1,0 0 0,0 0 1,0 0-1,0 0 0,0 0 1,0 0-1,0 0 0,1-1 1,-1 1-1,0 0 1,0 0-1,0 0 0,0 0 1,0 0-1,0 0 0,1 0 1,-1 0-1,0 0 0,0 0 1,0 0-1,0 0 1,0 0-1,1 0 0,-1 0 1,0 0-1,0 0 0,0 0 1,0 0-1,0 0 1,1 0-1,-1 0 0,0 0 1,0 1-1,0-1 0,0 0 1,0 0-1,0 0 0,0 0 1,1 0-1,-1 0 1,0 0-1,0 0 0,0 1 1,0-1-1,0 0 0,0 0 1,0 0-1,0 0 0,0 0 1,0 0-1,0 1 1,0-1-1,0 0 0,0 0 1,0 0-1,0 0 0,7-15-1882,-5-10-1817,-2-6-2216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28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11403,'2'-8'11954,"0"34"-9721,5 30-1670,-3-40-316,-2-7-99,0 1 0,0 0 0,1 0 0,1-1 1,-1 0-1,1 1 0,1-1 0,9 14 0,-14-22-128,1-1 0,-1 1 0,0-1 0,1 0 0,-1 1 0,1-1 0,-1 1 0,1-1 0,-1 1 0,1-1 0,-1 0 0,1 1 0,-1-1 0,1 0 0,-1 0 0,1 1 0,-1-1 0,1 0 0,0 0 0,-1 0 0,1 0 0,-1 0 0,1 0 0,0 0 0,-1 0 0,1 0 0,-1 0 0,1 0 0,1 0 0,5-17 351,-5-32-155,-2 43-239,-7-64-1324,5 51-3408,4 21 4514,1 1 0,-1-1 0,1 0 0,-1 0-1,1 0 1,0 0 0,0-1 0,-1 1 0,1-1 0,0 0 0,0 0 0,1 0 0,-1 0 0,0 0 0,0-1 0,0 1 0,4-1-1,60 1-6450,-61-1 5787,31-3-3451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02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12876,'0'0'12012,"66"5"-11084,-37-3-543,-4-1-257,3-1-96,-1 0-32,-8 0-288,-1 1-833,-1 3-961,-8-2-449,-2-1-448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02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10122,'0'0'14061,"60"26"-13228,-32-26-609,1 0-192,-2 0-128,0 0-1025,-12 0-705,-1 0-1153</inkml:trace>
  <inkml:trace contextRef="#ctx0" brushRef="#br0" timeOffset="1">0 191 11371,'0'0'12460,"76"2"-11179,-38-11-801,-4 1-416,2 0-128,-2 2-1313,-5 1-993,-2 0-1090,-7-1-3170,1-1-4805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03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15855,'0'0'6150,"-47"32"-5253,29-11-321,0 3-95,-2 1-129,6 0-320,-1 0-32,3-3 0,4-5 32,3-2-224,0-8-609,5-5-512,0-10-4645,0-14-864</inkml:trace>
  <inkml:trace contextRef="#ctx0" brushRef="#br0" timeOffset="1">20 0 13549,'0'0'6150,"-5"55"-4773,5-29-96,14-2-96,6 0-288,6-1-609,2-3-224,7-1-544,-10-8-2307,4-3-3138,-4-7-4389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03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7271,'0'0'16373,"10"2"-14553,54 6-621,2-2-1,126-7 1,-53-1-1565,-37 3-140,-59-1-2346,-43 0 2738,0 1-1,1-1 1,-1 0-1,0 0 1,0 0-1,0 0 1,1 0-1,-1 0 1,0 0-1,0 0 1,0 0 0,0 0-1,1-1 1,-1 1-1,0 0 1,0 0-1,0 0 1,1 0-1,-1 0 1,0 0-1,0 0 1,0 0 0,0-1-1,1 1 1,-1 0-1,0 0 1,0 0-1,0 0 1,0 0-1,0-1 1,0 1-1,0 0 1,1 0 0,-1 0-1,0 0 1,0-1-1,0 1 1,0 0-1,0 0 1,0 0-1,0-1 1,0 1-1,0 0 1,0 0 0,0-1-1,0-1-951,3-8-5191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04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92 142 3812,'0'0'17403,"11"6"-15508,-5-3-1665,1 1 0,0-1 1,0 1-1,1-2 0,-1 1 1,1-1-1,-1-1 0,1 1 0,-1-1 1,1 0-1,0-1 0,0 0 0,-1 0 1,1-1-1,0 0 0,0 0 1,-1 0-1,1-1 0,-1-1 0,0 1 1,10-6-1,-8 4-67,0-2-1,0 1 1,-1-1 0,0 0 0,13-13-1,-18 16-99,0-1-1,0 1 0,-1-1 0,1 0 0,-1 1 0,0-1 0,0 0 0,0-1 0,-1 1 0,1 0 0,-1 0 1,0-1-1,0 1 0,0-1 0,0-6 0,-2 9-57,1 0 0,-1 1-1,1-1 1,-1 0 0,0 0 0,0 1 0,0-1-1,0 0 1,0 1 0,0-1 0,0 1 0,0-1 0,-1 1-1,1 0 1,-1-1 0,1 1 0,-1 0 0,1 0-1,-1 0 1,1 0 0,-1 0 0,0 0 0,0 1 0,0-1-1,1 1 1,-1-1 0,0 1 0,0-1 0,0 1 0,0 0-1,-2 0 1,-65-2-68,57 4 48,-1 1 0,0 0-1,1 0 1,0 1 0,0 1 0,0 0 0,0 1 0,1 0 0,0 1 0,0 0 0,0 1 0,-9 8 0,12-9 40,0 0 1,0 1-1,1 0 1,0 0-1,0 0 1,0 1-1,2 0 1,-1 1-1,1-1 1,0 1-1,1 0 1,0 0-1,1 0 1,-5 19-1,8-25-10,0 0-1,0 0 0,0 0 0,0 0 0,1 0 1,-1 1-1,1-1 0,0 0 0,0-1 1,1 1-1,-1 0 0,1 0 0,0 0 0,0-1 1,0 1-1,0-1 0,0 0 0,1 1 0,0-1 1,0 0-1,0-1 0,0 1 0,0 0 0,0-1 1,1 0-1,-1 1 0,1-2 0,-1 1 0,1 0 1,0-1-1,0 1 0,0-1 0,7 1 0,14 3-109,0-1 0,0-1-1,0-2 1,34-1 0,-34 0-280,-2 0-1298,0-1-1,0-1 0,30-6 1,-1-7-6057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12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12556,'-2'18'11822,"4"35"-9909,-1-9-1357,1-13-322,0 0 0,2 1 0,2-1 0,0-1 0,19 50 0,-22-75-2611,-2-16-935,-7-20-4585,-2 13 1304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7:13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79 7175,'0'0'4142,"-7"-3"-463,-4 0-2274,-8-4-28,-3-3 6165,198 2-2205,-124 2-7314,68-17 0,-100 15-3511,-1-3-3748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54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51 146 9641,'0'0'1207,"-8"7"-1106,-25 20 0,23-15 322,17-11-135,14-9 453,-6-3-115,-11 7-320,1 1 0,-1-1 0,1 1 0,0 0 0,0 1 0,0-1-1,0 1 1,0 0 0,1 0 0,-1 1 0,1 0 0,-1 0 0,1 0 0,-1 0-1,7 1 1,235-13-140,108 5 398,-8 1-488,257 0 779,-595 7-854,782 32 377,109-25-134,-699-10-216,-89 1-14,801-30 143,-13 11 104,-699 21-239,249 20 40,-105-2 73,521 28 137,-667-32-261,168 21 61,-80-5 240,172-22-244,-276-10-71,-117 1 1,77-9 1,-124 8-1,0-1-1,-1-1 0,1-1 0,-1-1 1,0 0-1,0-2 0,-1 0 1,31-19-1,-43 24 4,-1 0 0,1-1 0,-1 0-1,0 0 1,0-1 0,-1 1 0,1-1 0,-1 1 0,0-1 0,3-8 0,-5 11 2,0 0-1,0-1 1,0 1 0,-1 0 0,1 0 0,-1-1-1,0 1 1,1 0 0,-1-1 0,0 1 0,0-1-1,-1 1 1,1 0 0,0-1 0,-1 1-1,0 0 1,1 0 0,-1-1 0,0 1 0,0 0-1,0 0 1,0 0 0,-1 0 0,1 0 0,0 0-1,-4-2 1,3 2-1,0 0-1,0 0 1,0 0 0,0 0-1,-1 1 1,1-1-1,0 1 1,-1 0-1,1 0 1,-1 0 0,0 0-1,1 0 1,-1 0-1,0 1 1,0-1-1,-3 1 1,6 0-98,-1-1-605,1-1 369,-1 1 0,1 0-1,-1 0 1,0 0 0,0 0-1,1-1 1,-1 1 0,0 0-1,0 0 1,0 1 0,0-1-1,0 0 1,0 0 0,-2-1-1,-1-1-1412,-15-14-5355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0:55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6599 1473 2434,'0'-74'1175,"-1"74"-911,0-1 1,0 0-1,0 0 0,0 1 1,0-1-1,0 1 1,0-1-1,-1 1 0,1-1 1,0 1-1,0 0 1,-1 0-1,1-1 0,0 1 1,0 0-1,-1 0 1,1 0-1,0 0 0,-1 1 1,1-1-1,0 0 1,0 1-1,-1-1 1,1 0-1,0 1 0,0-1 1,0 1-1,0 0 1,-1-1-1,1 1 0,0 0 1,0 0-1,-1 1 1,5-1-186,0 1 0,0-1 0,0-1 0,0 1 1,0 0-1,0-1 0,1 1 0,-1-1 1,0 0-1,0 0 0,6-1 0,-5 1 49,26-3-94,-1 0 0,0-2-1,-1-2 1,1 0 0,46-20 0,22-5-13,-90 31 4,-1 0 0,1-1 0,0 0 0,0-1 0,-1 0 0,1 0 0,-1 0 0,0-1 0,0 1 0,0-1 0,-1-1 0,1 1 0,-1-1 0,0 0 0,0 0 0,-1-1 0,1 1 0,-1-1 0,0 0 0,-1 0 0,0-1 0,0 1 0,0-1 0,3-12 0,13-45 401,-4-1 0,-2-1 0,-3 0 0,-2-1 1,-3-102-1,-8 148-281,0 0 1,-2 1-1,0-1 1,-1 1-1,-1 0 1,-1 0-1,0 1 1,-14-22-1,2 0-184,8 16 37,-1 0 0,-1 1-1,-2 1 1,0 0 0,-30-32 0,33 42 22,-1 1 0,0 0 0,-1 0 0,0 2 0,-1 0 0,0 1 0,0 0 0,-1 1 0,-25-7 0,-19-2 38,1 2-1,-118-11 1,-130 9-100,111 9-94,-941-30-145,1005 36 274,-578-23-66,-287-2-47,688 25 69,-456 9-314,570 5 248,-364 68-1,424-45 156,1 5-1,1 7 0,-198 98 1,287-121-40,1 1 0,-80 61 0,105-71 76,0 2-1,1 0 1,1 0-1,1 2 1,0 0 0,1 1-1,2 1 1,-14 24-1,25-38-68,-1-1-1,1 1 1,0-1-1,0 1 1,1 0-1,-1-1 1,2 1-1,-1 0 1,1 0-1,0 0 1,0 0-1,1 0 0,0 0 1,0-1-1,1 1 1,0 0-1,0-1 1,0 1-1,1-1 1,0 0-1,0 0 1,1 0-1,6 9 1,9 9-38,1-1 0,2-1-1,0-1 1,30 22 0,12 13-80,-1 7 70,62 55-25,-106-102 46,2-1 1,0 0-1,0-2 1,44 20 0,-11-13 33,0-3 0,1-1 0,1-4 1,110 12-1,235-12-16,-311-12 5,780-37-1,-208-50 50,135-17-915,-264 48-4042,-345 38 1271,0 1-3282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04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1 202 5221,'0'0'3550,"9"0"-3401,298-11 3588,-45 6-3407,72-6 606,487-69 681,-536 42-1278,-107 12-255,233-5 0,-28 58-4,-177-7-53,96-4 8,186 19-113,-285-17 98,232-11 0,40 2 100,-304-3-89,0-7-1,172-24 0,-196 14 640,175 8 0,-313 4-563,0-1 0,1 1 0,-1 1 0,0 0 0,16 5 0,-22-6-281,0 1 0,0-1-1,0 1 1,0-1 0,0 1 0,-1 0-1,1 0 1,0 0 0,-1 1-1,0-1 1,1 1 0,-1-1 0,0 1-1,0 0 1,-1 0 0,1 0-1,0 0 1,1 4 0,-2 6-3760,-4-9-2360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29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167 371 10794,'0'0'8333,"-11"-4"-7719,4 2-560,-1-1 10,0 0 1,1 1 0,-1 0-1,0 1 1,-10-1-1,15 2-18,-1 0 0,1 0 0,0 1 0,-1-1 0,1 1 0,-1 0 0,1 0 0,0 0 0,0 0-1,-1 0 1,1 1 0,0 0 0,0-1 0,0 1 0,1 0 0,-1 0 0,0 1 0,-3 3 0,3-2 90,-1 0 0,2 0 1,-1 1-1,0-1 1,1 0-1,0 1 0,0 0 1,0-1-1,1 1 0,-3 9 1,4-13-127,0 0-1,0 1 1,0-1 0,0 1 0,0-1 0,0 1-1,0-1 1,0 0 0,0 1 0,1-1-1,-1 0 1,1 1 0,-1-1 0,1 0 0,-1 1-1,1-1 1,0 0 0,0 0 0,0 0 0,-1 1-1,1-1 1,0 0 0,0 0 0,0-1-1,1 1 1,-1 0 0,0 0 0,0 0 0,0-1-1,1 1 1,-1 0 0,0-1 0,1 0-1,-1 1 1,0-1 0,1 0 0,-1 1 0,1-1-1,-1 0 1,0 0 0,3 0 0,4 0-36,0-1 0,0 1-1,1-1 1,-1-1 0,0 1 0,0-1 0,0-1 0,0 0 0,-1 0 0,1 0 0,-1-1 0,0 0 0,0 0 0,0-1 0,0 0 0,-1 0-1,0-1 1,0 0 0,0 0 0,-1 0 0,0 0 0,0-1 0,0 0 0,-1 0 0,5-13 0,-8 22-28,-1-1 0,0 0 0,0 0 0,1 0 0,-1 1 0,1-1 0,-1 0 0,1 0 0,0 0 0,-1 0 0,1 0 0,0 0 0,0 0 0,0 0 0,-1 0 0,1-1 0,0 1 0,0 0 0,0 0 0,0-1 0,1 1 0,-1-1 0,0 1 0,2 0 0,-1 0 150,1 1 1,-1-1-1,1 0 0,-1 0 1,1-1-1,-1 1 1,1 0-1,0-1 0,-1 1 1,1-1-1,0 0 0,0 0 1,-1 0-1,1 0 0,0-1 1,4 0-1,0-3 105,0 1 1,-1-1-1,1-1 1,-1 1-1,0-1 1,0 0-1,0 0 1,-1-1-1,1 0 1,-1 0-1,-1 0 1,1-1-1,-1 1 0,4-10 1,0 1-47,-1 0-1,-1-1 1,0 0 0,-1 0 0,5-28-1,-2-43 223,-7 80-383,-1 0 0,0 0 0,0 0-1,-1 0 1,0 0 0,0 0 0,-1 0 0,0 0 0,-5-12-1,7 19 2,0-1-1,0 1 0,0-1 1,0 1-1,0-1 0,-1 1 1,1-1-1,0 1 1,0 0-1,0-1 0,-1 1 1,1-1-1,0 1 0,0 0 1,-1-1-1,1 1 0,-1-1 1,1 1-1,0 0 0,-1 0 1,1-1-1,0 1 0,-1 0 1,1 0-1,-1-1 1,1 1-1,-1 0 0,1 0 1,-1 0-1,1 0 0,-1 0 1,1 0-1,-1 0 0,1 0 1,-1 0-1,1 0 0,-1 0 1,1 0-1,0 0 0,-1 0 1,1 0-1,-1 0 1,1 1-1,-1-1 0,1 0 1,-1 0-1,1 0 0,0 1 1,-1-1-1,1 0 0,-1 1 1,1-1-1,0 0 0,-1 1 1,1-1-1,0 1 0,0-1 1,-1 0-1,1 1 0,0-1 1,0 1-1,0-1 1,-1 1-1,1-1 0,0 1 1,0-1-1,0 0 0,0 1 1,0 0-1,-8 36-223,5-13 226,2-1-1,0 1 1,1 0 0,2 0-1,0-1 1,12 46 0,-11-58 16,0 0 1,1 0 0,0 0-1,1-1 1,0 1-1,1-1 1,0 0 0,1-1-1,0 0 1,0 0-1,1 0 1,0-1 0,1 0-1,-1 0 1,2-1-1,10 7 1,-18-13 30,0 1 0,0-1 0,0 0 0,1 1 0,-1-1-1,0 0 1,0 0 0,1-1 0,-1 1 0,0 0 0,1-1 0,-1 0 0,0 1 0,1-1 0,-1 0-1,1 0 1,-1 0 0,1-1 0,-1 1 0,0 0 0,1-1 0,2-1 0,-3 0 53,0 0 0,0 0 0,-1 0 0,1 0 0,-1 0 0,0-1 1,1 1-1,-1 0 0,0-1 0,-1 1 0,1-1 0,0 1 0,-1-1 0,1 0 1,-1 1-1,0-1 0,0 0 0,0 1 0,0-6 0,0-11 28,-1 0 0,-7-36 0,7 49-148,0 0-1,-1 0 1,0 0-1,0 0 1,-1 0-1,1 0 1,-1 1-1,0-1 1,-1 1-1,1 0 1,-1 0-1,-9-8 1,58 25-586,-20-5 628,0-2-1,0-1 1,25 2 0,-40-5-10,-1-1-1,0 0 1,0 0 0,1-1 0,-1 0 0,0-1 0,0 0 0,0 0 0,0-1 0,-1 0 0,14-7-1,-20 9 1,0 0 0,0 0 0,0 0 0,0-1 0,0 1 0,0-1 0,0 1 0,-1-1 0,1 0 0,0 0 0,-1 0 0,1 0 0,-1 0 0,0 0 0,0 0 0,0 0 0,0 0 0,0 0 0,0-1 0,-1 1 0,1 0 0,-1-1 0,1 1-1,-1-1 1,0 1 0,0 0 0,0-1 0,0 1 0,0-1 0,-1 1 0,0-4 0,-1 4-10,1-1 0,-1 0-1,0 1 1,0-1 0,0 1 0,0 0-1,0-1 1,0 1 0,-1 0-1,1 0 1,-1 1 0,1-1 0,-1 0-1,0 1 1,0 0 0,1 0 0,-1-1-1,0 2 1,0-1 0,0 0 0,0 1-1,-1-1 1,-3 1 0,2-1-14,0 1 1,0 1-1,0-1 1,0 1-1,0 0 1,0 0-1,0 0 1,1 0-1,-1 1 1,1 0-1,-1 0 1,1 0-1,-1 1 0,1-1 1,-7 7-1,8-6 7,1-1 0,0 0 0,-1 1-1,1-1 1,0 1 0,1 0-1,-1 0 1,0 0 0,1 0-1,0 0 1,0 0 0,0 0-1,0 0 1,0 1 0,0-1-1,1 0 1,0 0 0,0 1-1,0-1 1,0 0 0,0 1 0,0-1-1,1 0 1,0 0 0,1 4-1,-1-3 3,1-1-1,0-1 1,0 1-1,0 0 1,0 0-1,0-1 1,1 1-1,-1-1 1,1 0 0,0 0-1,0 0 1,-1 0-1,1 0 1,1 0-1,-1-1 1,0 0-1,0 1 1,0-1-1,7 1 1,6 2-227,1-1 0,27 3 1,-11-4-3107,54-4 0,-24-7-6164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06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6919,'0'0'1532,"9"2"-465,-3-1-905,0 0 0,0-1 0,0 1 0,0-1-1,0-1 1,0 1 0,-1-1 0,1 0 0,0 0 0,0-1-1,-1 0 1,1 0 0,-1 0 0,1 0 0,4-4-1,9-3-13,1 0 0,0 2 0,0 0 0,0 1 0,1 1 0,0 1 0,0 1 0,0 1 0,22 1 0,-6 1 59,0 2 0,0 2 0,0 2 0,47 12 0,-58-9-50,-1 0 0,-1 2 0,0 0 0,0 2 0,-1 0 0,35 29 0,119 113 524,-153-132-630,437 474 531,-345-359-534,-17-23 238,158 240-1,-185-218-259,-6 2 0,53 167 0,-15-37 67,18 49 136,90 373 1,-194-609-229,-3 2-1,-5 0 1,-2 0 0,-5 0-1,-3 1 1,-4 0 0,-21 119-1,-90 561 96,-8-232 328,6-36-20,73-257-340,-54 323-56,39 5 555,17 108-296,41-655-257,-1-6 27,1 0 0,1 1 0,1-1 0,4 27 0,-5-39-33,1 0 0,0 0 0,0 0 0,0 0 0,0 0 0,1 0 0,-1 0 0,1-1 0,-1 1 0,1-1 0,0 1 0,0-1 0,0 0 0,0 1 0,1-1 0,-1 0 0,1 0 0,-1-1 0,1 1 0,0 0 0,-1-1 0,1 0 0,0 0 0,0 1 0,0-2 0,0 1 0,0 0 0,0-1 0,3 1 0,6 0-326,-1-1 0,0 0 0,0-1 1,0 0-1,0 0 0,21-7 0,30-16-6079,-36 10 2376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07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6 328 5445,'0'0'250,"-1"1"-1,0-1 0,1 1 1,0 0-1,-1-1 1,1 1-1,-1-1 0,1 1 1,0 0-1,-1-1 1,1 1-1,0 0 0,0-1 1,0 1-1,-1 0 1,1 0-1,0-1 0,0 1 1,0 0-1,0 0 1,0-1-1,0 1 0,0 0 1,1-1-1,-1 1 1,0 0-1,0 0 0,0-1 1,1 1-1,-1 0 1,0-1-1,1 1 1,0 0-1,1 1-77,-1-1 0,1 1 0,0-1 0,0 0 0,0 1 0,1-1 0,-1 0 0,0 0 0,0-1 0,4 2 0,3 0-174,-1 0 1,0-1-1,1 0 0,-1 0 1,13-2-1,-14 0 73,0-1 0,-1 0 0,1 0 0,-1-1 0,0 0 0,0 0 0,0-1 1,0 0-1,-1 0 0,1 0 0,6-7 0,54-62 385,-43 46-292,-1 1-99,8-10 12,60-53 0,-80 80-74,1 0 1,0 1 0,1 1 0,0 0 0,0 0 0,0 1 0,1 0 0,0 1 0,0 1 0,19-4 0,-31 8-3,1 0 0,-1 0 0,0 0 0,0 0 0,0 0 0,0 0 1,0 1-1,0-1 0,0 0 0,0 1 0,0-1 0,0 1 0,0-1 0,0 1 0,0-1 0,0 1 0,0 0 0,-1-1 1,1 1-1,0 0 0,0 0 0,-1 0 0,1-1 0,0 1 0,-1 0 0,1 0 0,-1 0 0,1 0 0,-1 0 1,0 0-1,1 0 0,-1 0 0,0 0 0,1 3 0,4 46 73,-4-38-106,1 65-760,5 46-4923,-4-111 2682,0-10-1301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08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91 168 5125,'0'0'6918,"-10"6"-4724,0 0-1880,5-3-235,1 0 0,0-1 0,-1 1 0,0-1-1,0 0 1,1 0 0,-1-1 0,0 1 0,-1-1 0,1 0-1,-7 0 1,11-2-82,0-1-1,0 0 0,1 0 1,-1 1-1,1-1 0,-1 0 1,1 0-1,0 0 0,-1 0 1,1 0-1,0 0 1,0 0-1,1 0 0,-1 0 1,0 1-1,0-1 0,1 0 1,1-4-1,4-6 17,1 1-1,1 0 1,0 0 0,1 0 0,0 1-1,0 0 1,1 0 0,0 1 0,1 1-1,0 0 1,0 0 0,1 1 0,0 1-1,0 0 1,0 0 0,1 1 0,20-5-1,-30 9-8,0 0 0,0 0 0,0 1 0,0-1 0,0 1 0,1-1 0,-1 1 0,0 0 0,0 0 0,0 1 0,0-1 0,0 1 0,0-1 0,0 1 0,0 0 0,0 0 0,0 0 0,0 1 0,0-1 0,-1 1 0,1-1 0,3 4 0,-3 0 40,0-1 0,0 1-1,0-1 1,-1 1 0,0 0 0,0 0 0,0 0-1,-1 0 1,0 1 0,0-1 0,0 0 0,0 1-1,-1 6 1,3 61 286,-3 1 0,-16 116 1,-40 142-3919,52-307 2854,-21 84-5731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21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3876,'0'0'19709,"3"10"-18935,2 8-563,-2 1 0,0 0 1,-1 1-1,0 28 0,-2-26 27,1-1 0,1 1-1,1-1 1,0 1 0,9 26-1,0-30-281,-2-12-2180,-1-11-4540,-4-9-1404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21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11819,'0'0'9001,"0"11"-8457,-1 55 549,4 0-1,19 113 1,18-49-386,-9-36-608,-31-94-101,0 0-1,0 1 0,1-1 1,-1 1-1,0-1 1,0 0-1,0 1 1,0-1-1,1 1 0,-1-1 1,0 1-1,0-1 1,0 0-1,0 1 1,0-1-1,0 1 1,0-1-1,0 1 0,0-1 1,-1 1-1,1-1 1,0 0-1,0 1 1,0-1-1,0 1 0,-1-1 1,1 0-1,0 1 1,0-1-1,-1 0 1,1 1-1,0-1 1,-1 1-1,-13-7 49,-15-20 48,3-3-33,2 0 0,2-2 0,0 0 0,-22-45 0,44 76-31,0-1 0,0 1 1,0-1-1,-1 1 0,1-1 1,0 1-1,0-1 0,0 1 1,0-1-1,0 1 0,0-1 0,0 1 1,0-1-1,0 1 0,0-1 1,0 0-1,0 1 0,1-1 1,-1 1-1,0-1 0,0 1 1,1-1-1,-1 1 0,0 0 0,0-1 1,1 1-1,-1-1 0,0 1 1,1 0-1,0-1 0,21-9 287,39 4-410,-42 5 216,-9 0-340,2 0 257,-1 0-1,0-1 1,0 0-1,15-6 1,-24 8-212,0-1 1,0 0-1,0 0 0,0 0 0,-1 0 0,1-1 1,0 1-1,0 0 0,-1-1 0,1 1 1,-1-1-1,3-2 0,-4 2-126,1 1 0,-1-1 0,1 1 0,-1-1 0,1 1 0,-1 0 0,0-1 0,0 1 0,1-1 0,-1 1 1,0-1-1,-1 1 0,1-1 0,0 1 0,0-1 0,-1 1 0,1-1 0,-1 1 0,1-1 0,-2-1 0,-10-15-5377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21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52 13997,'0'0'10923,"-34"-51"-10347,39 53-2914,4 8-1121,2-1-3876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22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11627,'0'0'8445,"6"8"-7703,0 5-615,1-1-1,-1 1 1,-1 0-1,0 0 1,-1 1-1,-1 0 1,0-1 0,-1 1-1,2 27 1,1 116 1036,-5-157-1169,0 1 0,0-1 0,0 1 0,0-1 0,0 1 0,0-1 0,0 1 0,0-1 0,0 1 0,0-1 0,0 1 0,1-1 0,-1 1 0,0-1 0,0 1 0,0-1 0,1 1 0,-1-1 0,0 0 0,0 1 0,1-1 0,-1 1 0,0-1 0,1 0 0,-1 1 0,1-1 0,-1 0 0,0 0 0,1 1 1,-1-1-1,1 0 0,-1 0 0,1 0 0,-1 1 0,2-1 0,-2 0-66,1-1 1,-1 1 0,1-1-1,0 1 1,-1-1 0,1 0-1,-1 1 1,0-1 0,1 1-1,-1-1 1,1 0 0,-1 1 0,0-1-1,1 0 1,-1 0 0,0 1-1,0-1 1,0 0 0,0 0-1,1 1 1,-1-1 0,0 0-1,-1-1 1,2-20-1227,-2 0 0,-1 1 0,0-1 1,-2 0-1,-8-26 0,-20-53 2038,22 71 1262,10 28-347,1 11-1330,0 0 0,1-1 0,0 0 1,0 1-1,1-1 0,0 0 0,0 0 0,1-1 0,7 13 0,4 2 182,30 37 1,-34-46-290,1-1 0,26 21 0,-34-29-110,1-1-1,0 0 1,0 0 0,0 0 0,0-1-1,0 1 1,1-1 0,-1-1 0,1 1 0,-1-1-1,1 0 1,9 1 0,-14-3-19,1 0 1,0 1-1,0-1 0,-1 0 1,1 0-1,0 0 0,-1 0 1,1 0-1,-1 0 0,1-1 1,-1 1-1,0 0 0,0-1 1,1 1-1,-1-1 0,0 0 1,0 1-1,0-1 0,-1 0 1,1 1-1,0-1 0,-1 0 1,1 0-1,-1 0 0,1 1 0,-1-1 1,0-3-1,7-56 832,-7 46-698,1-19 513,-5-54 1,2 78-682,1 0 0,-1 0 0,-1 0 0,0 0 0,0 1 0,-1-1 0,0 1 0,-1 0 0,0 0 0,-6-8 0,1 9-443,10 18-1808,10 17-2876,-3-17 1223,-2-1-2380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23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9449,'0'0'13565,"2"13"-12578,-1 10-722,-1-1-1,-1 0 0,-1 1 0,-1-1 1,-8 32-1,-68 209 761,77-250-491,-2 1-4878,0-25-2603,-1-11 157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23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12172,'0'0'10153,"63"36"-8840,-29-23-31,-1 2-674,1-2-416,-4 0-160,3-3-576,-6-1-1410,-2-2-993,-1-6-1505,-8-1-2531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24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19314,'0'0'9705,"63"-10"-9352,-33 5-321,5-1 0,-3 0-609,-1 2-960,-8 1-833,-3 2-833,-9 1-897</inkml:trace>
  <inkml:trace contextRef="#ctx0" brushRef="#br0" timeOffset="1">15 162 16592,'0'0'8808,"63"-6"-7783,-32-4-737,3 0-256,-5 2-1121,2 2-1986,-8 0-1633,4-2-4709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1:29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140 998 9705,'-30'18'1033,"11"-7"53,1 0 1,1 1-1,0 1 0,-21 21 1,88-40 2474,236-94-744,-61 19-2575,648-173-119,12 40 0,-98 25-76,-579 138 812,392-117 3797,-593 166-4569,-4 2-67,-1-1 0,1 0-1,-1 1 1,1-1 0,-1 0 0,1 0 0,-1-1-1,0 1 1,0 0 0,1-1 0,-1 1 0,0-1-1,0 0 1,1-2 0,-3 4-47,-11-1-4184,6-1-274,-2-7-3763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24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15 16207,'0'0'2467,"-10"-3"-44,3 1-2146,-2 0 273,0-1 1,0 2 0,0-1-1,-13 1 1,19 1-444,-1 0 1,1 0-1,0 1 1,-1-1-1,1 1 1,0 0-1,-1 0 1,1 0-1,0 0 1,0 0-1,0 1 0,0 0 1,0-1-1,0 1 1,1 0-1,-1 1 1,1-1-1,-4 4 1,-2 6 63,-1 0-1,2 1 1,0 0 0,1 1 0,0 0 0,1 0 0,0 0-1,1 0 1,1 1 0,0 0 0,1-1 0,1 1 0,0 0-1,1 0 1,4 28 0,-4-38-140,1 0 0,0 0 0,0 0 0,0-1 0,1 1 0,0 0-1,0-1 1,0 1 0,0-1 0,1 0 0,0 0 0,-1 0 0,2 0 0,-1 0 0,0 0 0,1-1 0,0 0 0,-1 1-1,1-2 1,0 1 0,1 0 0,-1-1 0,1 0 0,-1 0 0,1 0 0,-1 0 0,1-1 0,0 0 0,0 0 0,0 0-1,0 0 1,9-1 0,-3 0-8,0 0-1,-1-1 0,1 0 1,-1-1-1,1 0 1,-1-1-1,1 0 0,-1 0 1,0-1-1,-1-1 0,1 1 1,-1-2-1,0 1 1,13-11-1,-16 10-9,0 0 0,0 0 1,-1 0-1,1-1 0,-1 0 0,-1 0 0,1 0 1,-2 0-1,1-1 0,-1 0 0,0 0 0,0 0 1,2-11-1,-4 15-14,-1 0-1,0 0 1,1 0 0,-1-1 0,-1 1-1,1 0 1,0 0 0,-1 0 0,0 0-1,0-1 1,0 1 0,-1 0-1,1 1 1,-1-1 0,0 0 0,0 0-1,-1 1 1,1-1 0,-1 1 0,1 0-1,-1 0 1,0 0 0,0 0-1,0 0 1,-1 0 0,1 1 0,-6-3-1,1 0-140,0 1-1,-1 1 0,1-1 0,-1 2 0,1-1 0,-1 1 0,-17-2 0,-18 7-3139,39-2 2164,1 0 1,0 0-1,0 1 1,0 0-1,1 0 1,-1 0-1,0 0 1,-3 3-1,-7 8-13301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30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362 1 897,'0'0'3011,"-9"1"-2990,-37 8 1621,-86 20 420,114-23-2618,1 0 0,0 1-1,-18 11 1,-16 8 971,15-11 7087,50-17 236,17 4-5510,2-1-1325,93-7 1100,-24 0-3275,-33 4-5492,-75-1-2172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30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9545,'0'0'11691,"52"29"-10890,-9-29-513,-1 0-192,3 0-96,-4 0-480,-1 0-1314,-6-7-1281,-5 1-2690,-9-5-1955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30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12748,'0'0'3481,"9"1"-2024,-1 1-1206,0 0-1,-1 0 1,1 1-1,0-1 1,-1 2-1,0-1 1,0 1-1,9 6 1,-12-7-199,-1 0-1,1 0 1,0 0 0,-1 1 0,0-1 0,0 1 0,0 0 0,0 0 0,-1 0-1,1 0 1,-1 0 0,0 1 0,0-1 0,-1 1 0,1-1 0,-1 1 0,0 0 0,1 6-1,-2-3 59,-1 0 0,1 0 0,-1 0 0,-1-1-1,1 1 1,-1 0 0,0-1 0,-1 1 0,0-1-1,0 0 1,-1 0 0,0 0 0,0 0 0,-1-1 0,-10 13-1,-8 5 112,-1 0 0,-43 31 0,-12 13-665,74-63-198,-1 1-366,1-3-4816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31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2594,'0'0'19667,"2"12"-18898,3 36-22,-3 55 1,2 37 319,-4-140-1088,0 0 0,0 0 0,0 0 1,-1 1-1,1-1 0,0 0 0,0 0 0,0 1 0,0-1 0,0 0 0,0 0 0,0 1 0,0-1 0,0 0 0,0 0 0,0 1 1,0-1-1,0 0 0,0 0 0,0 1 0,0-1 0,0 0 0,0 0 0,0 1 0,0-1 0,0 0 0,1 0 0,-1 1 0,0-1 1,0 0-1,0 0 0,0 0 0,1 1 0,-1-1 0,0 0 0,0 0 0,0 0 0,1 0 0,-1 0 0,0 1 0,0-1 1,0 0-1,1 0 0,-1 0 0,0 0 0,0 0 0,1 0 0,-1 0 0,0 0 0,0 0 0,1 0 0,-1 0 0,0 0 0,0 0 1,1 0-1,-1 0 0,0 0 0,0 0 0,1 0 0,-1 0 0,0 0 0,0 0 0,1-1 0,-1 1 0,0 0 0,0 0 0,0 0 1,1-1-1,6-17-3292,-7-5-958,0-5-2204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32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9673,'0'0'11867,"9"-2"-10356,19-5-692,0 2 0,1 1 1,46 0-1,42 3-4114,-76 1-840,-48 5-6179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32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4164,'0'0'17392,"72"2"-16142,-30-11-610,-1 0-320,-1 4-287,-2-1-33,-8 4-193,-10 2-928,-11 0-801,-9 8-896,0 1-1923,-9 2-2562</inkml:trace>
  <inkml:trace contextRef="#ctx0" brushRef="#br0" timeOffset="1">6 207 9993,'0'0'10154,"52"-10"-8104,-18-4-641,6-1-512,-1 1-609,-1 4-223,-9 6-354,-4 4-1344,-10 0-1026,-5 3-2113,-6 5-2948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38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10282,'-21'38'7243,"-14"57"-3661,23-54-2816,1 0-1,-6 52 0,16-22-1074,1-70-695,0-16-2359,0-35-5536,0 18-929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38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10954,'0'0'9289,"48"47"-7880,-22-23-512,-3 2-384,2 0-321,2-1-160,2 0 0,-5-3 0,-1-4-608,2-5-674,-5-5-1216,0-7-3460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38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4773,'0'0'16906,"9"4"-15513,4 1-1066,-1-1-1,1 0 1,0-1-1,0-1 1,1 0-1,-1-1 0,0 0 1,1-1-1,19-3 1,133-24-3144,-126 19-385,-38 7 1083,-6 1-3914,-16 0 17</inkml:trace>
  <inkml:trace contextRef="#ctx0" brushRef="#br0" timeOffset="1">76 75 10826,'0'0'10602,"47"13"-9192,-15-13-417,8 0-513,-4 0-416,2-1-32,-8 1-128,3-1-865,-10-2-1249,-5-2-2530,2-6-4037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2:01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4539 202 3267,'0'-2'145,"1"-18"1078,-2-1 1,0 0-1,-2 1 0,-4-21 0,6 37-1158,0 0 1,0 1-1,0-1 1,0 0 0,0 1-1,-1-1 1,0 1-1,0-1 1,0 1 0,0 0-1,0 0 1,-1 0-1,1 0 1,-1 0-1,0 0 1,0 1 0,0-1-1,0 1 1,0 0-1,0 0 1,-1 0-1,1 1 1,-1-1 0,1 1-1,-1-1 1,0 1-1,0 0 1,-7 0-1,-14 2-56,0 2-1,1 0 0,-1 2 0,1 1 0,0 0 0,1 2 0,-44 21 1,-11 1 134,-575 167 2261,357-114-2096,-658 124 65,667-153-442,1 14-1,-382 143 1,629-197 72,-411 166 33,381-147-32,2 2 0,2 4 0,1 2 0,-78 66 0,133-100-6,1 1 0,-1 0 1,1 1-1,1 0 0,0 0 1,0 1-1,1-1 1,0 1-1,1 1 0,-7 16 1,10-20-3,0 0 0,1 0 0,0 0 0,0 0 0,1 0 1,0 0-1,0 1 0,1-1 0,0 0 0,0 0 1,0 0-1,1 0 0,0 0 0,1-1 0,-1 1 0,1 0 1,1-1-1,4 9 0,16 19 1,0-1 0,2-1 1,2-1-1,0-1 0,2-2 0,1-1 0,2-1 1,0-2-1,2-1 0,0-2 0,1-1 0,57 22 0,-23-16 12,0-3 1,2-4-1,0-2 0,1-4 0,1-3 0,82 1 0,86-10 81,1-11 0,-2-11 0,280-59 0,699-225-39,-536 77-116,-585 187 82,-1-5 0,-3-4 1,-2-5-1,145-110 0,-209 141 53,0-2 1,-2-1-1,-1 0 0,-1-2 0,-2-2 0,0 0 1,28-53-1,-44 71 24,-1-1 0,0 1 0,-1-1 0,0 0 0,-1-1 0,-1 1 0,0-1-1,-1 1 1,-1-1 0,0 0 0,-1 0 0,0 1 0,-2-1 0,1 0 0,-2 1 0,0-1 0,-1 1 0,0 0 0,-1 0 0,0 0 0,-1 0 0,-11-17 0,2 11-36,0 0 1,-2 0-1,0 2 0,-1 0 1,-1 1-1,0 1 1,-1 0-1,-1 2 0,0 1 1,-1 0-1,-1 1 1,0 2-1,0 0 0,-46-11 1,18 8-225,-2 2-1,1 3 1,-1 2-1,0 3 1,0 2 0,-57 6-1,38 4-764,0 4-1,-92 28 0,23-5-1937,16-12-2373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42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10698,'7'5'11011,"2"11"-8513,4 14-2405,9 27 505,8 28-220,-21-28-7002,-10-52 336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42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11883,'0'0'12642,"11"1"-11948,23 4-184,61-1 0,-85-4-677,0 0 0,0-1 0,0 0 1,0-1-1,0 0 0,0-1 0,-1 1 1,1-2-1,-1 0 0,0 0 0,0 0 1,9-7-1,-17 10-193,0 1 0,-1-1 0,1 0 0,-1 0 0,1 0 0,-1 0 0,1 1 0,-1-1 0,0 0 0,0 0 0,1 0 0,-1 0 0,0 0-1,0 0 1,0 0 0,0 0 0,0 0 0,0 0 0,0 0 0,0 0 0,0 0 0,0 0 0,-1 0 0,0-1 0,-5-7-5613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43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8456,'0'0'15487,"10"-3"-14233,278-79 1773,-284 80-3338,55-15 366,-33 14-7257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44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11 338 4420,'-3'6'2914,"-5"9"8046,8-14-10800,0-1 0,0 0 0,1 1 0,-1-1 0,0 0 0,0 1 0,0-1 0,0 0 0,0 1 0,1-1 0,-1 0 0,0 0 0,0 1-1,1-1 1,-1 0 0,0 0 0,0 1 0,1-1 0,-1 0 0,0 0 0,1 0 0,-1 0 0,0 1 0,1-1 0,-1 0 0,0 0 0,1 0 0,-1 0-1,0 0 1,1 0 0,-1 0 0,0 0 0,1 0 0,-1 0 0,0 0 0,1 0 0,-1 0 0,0 0 0,1 0 0,-1 0 0,0-1 0,1 1 0,-1 0 0,0 0-1,0 0 1,1 0 0,-1-1 0,4-2 76,0 0 0,0-1 0,-1 1 0,0-1 0,0 0 0,0 0 0,0 0 0,0 0 0,-1 0 0,0 0 0,0-1 0,2-5 0,2-2 27,8-14-194,-1-1 0,-1 0 0,-1-1 0,-2 0-1,0 0 1,-2-1 0,-2 0 0,4-44 0,-9 72-53,0 38-160,-2-19 147,1-1 1,0 0 0,2 1 0,0-1 0,1 1 0,0-1 0,1 0 0,2 0-1,-1 0 1,13 27 0,-13-35-166,4 6-1489,1-10-3155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45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6758,'0'0'16565,"8"4"-14696,-3-3-1696,-1 1 0,1-1-1,0 0 1,0 0 0,0 0 0,-1-1 0,1 0 0,0 0 0,0 0-1,0 0 1,0-1 0,-1 0 0,1 0 0,0 0 0,0-1 0,-1 1-1,1-1 1,-1 0 0,0-1 0,8-4 0,163-94-547,-189 111-17728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45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9321,'0'0'15951,"8"3"-15038,-6-2-873,-1 0-1,1 0 1,0 0 0,0-1 0,0 1-1,0-1 1,0 1 0,0-1 0,0 0 0,0 1-1,0-1 1,0 0 0,0 0 0,0 0 0,-1-1-1,1 1 1,0 0 0,0-1 0,0 1-1,0-1 1,0 0 0,0 0 0,0 0 0,-1 0-1,1 0 1,0 0 0,-1 0 0,1 0 0,-1-1-1,1 1 1,-1 0 0,0-1 0,1 1-1,-1-1 1,0 0 0,0 1 0,0-1 0,0 0-1,-1 0 1,1 0 0,1-3 0,3-5 180,-1 0 0,1 0 0,-1 0 1,-1-1-1,0 1 0,-1-1 0,3-20 0,-5 30-97,-20 24-112,13-12-27,-1 2 16,0 0-1,1 1 0,0 0 0,1 0 1,0 0-1,1 1 0,-4 22 0,9-35 7,0-1 0,0 0-1,1 1 1,-1-1-1,0 0 1,1 1 0,-1-1-1,1 0 1,-1 1-1,1-1 1,0 0-1,-1 0 1,1 1 0,0-1-1,0 0 1,0 0-1,0 0 1,0 0-1,0 0 1,0 0 0,0-1-1,1 1 1,-1 0-1,0 0 1,0-1-1,1 1 1,-1-1 0,0 1-1,1-1 1,-1 0-1,1 0 1,-1 1 0,0-1-1,1 0 1,1 0-1,59 0 16,-54-1-50,3 0-407,0-1 0,1 0 0,-1-1 0,0-1 1,0 1-1,17-10 0,29-20-7302,-35 16 1513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47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8232,'2'-18'2682,"-2"14"-1745,0 1 0,1-1-1,-1 0 1,1 0-1,0 1 1,0-1 0,0 0-1,0 1 1,3-6 0,-3 10-771,0 0 1,0 0 0,0 0 0,0 1 0,0-1-1,0 0 1,-1 0 0,1 1 0,0-1 0,-1 0 0,1 1-1,-1-1 1,0 1 0,1-1 0,-1 2 0,36 210 1908,-11-56-990,-18-138-292,1-26 296,3-35-126,-6 2-802,-1-78 0,-5 98-158,0 1 1,-2 0 0,0 0-1,-1 0 1,0 0 0,-10-22-1,14 39-7,-1 1-1,1-1 0,-1 1 0,1-1 1,-1 1-1,0-1 0,0 1 0,0-1 1,0 1-1,0 0 0,0-1 0,0 1 1,0 0-1,0 0 0,0 0 0,-1 0 1,1 0-1,-1 0 0,1 0 0,0 0 1,-1 1-1,1-1 0,-1 0 0,0 1 1,1-1-1,-1 1 0,-2-1 0,2 2-1,0 0 0,1 0 0,-1 0 1,1 0-1,-1 0 0,1 0 0,-1 0 0,1 0 0,0 1 0,0-1 0,0 0 0,0 1 0,-1-1 0,2 1 0,-1-1 0,0 1 0,0 0 0,0-1 0,1 1 0,-1 0 0,1-1 0,0 1 0,-1 0 0,1 0 0,0 3 0,-1 0 0,0 1 0,1-1 0,0 1 0,0-1 0,0 1 0,1-1 0,-1 1 0,1-1 0,1 1 0,-1-1 0,1 0 0,0 0 0,4 9 0,-5-12 12,1 0 0,0 0-1,-1 0 1,1 0 0,0-1 0,0 1-1,0-1 1,0 1 0,0-1 0,1 0 0,-1 1-1,0-1 1,1 0 0,-1-1 0,0 1-1,1 0 1,-1-1 0,1 1 0,-1-1-1,1 0 1,-1 0 0,1 0 0,0 0 0,-1 0-1,1-1 1,-1 1 0,1-1 0,-1 1-1,0-1 1,1 0 0,-1 0 0,0 0-1,3-2 1,4-2 43,1-1-1,-2 0 1,1 0-1,-1-1 1,0 0-1,0 0 1,-1-1-1,0 0 1,0 0-1,-1-1 1,0 0-1,8-18 1,-7 15-67,-1 0-1,0 0 1,-1-1-1,-1 0 1,0 0-1,4-23 1,-9 75 52,2 1 0,2-1 0,15 78 1,-14-105-111,-1 0 0,2 0 0,-1 0 0,2 0 0,-1-1 0,2 0 1,0 0-1,0 0 0,0-1 0,2 0 0,-1-1 0,1 0 0,0 0 1,1-1-1,0 0 0,17 10 0,-18-12-971,9 4-5092,-10-9-1729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55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98 4292,'0'0'17046,"3"-2"-15968,7-4-720,-1 1 1,1 0-1,0 1 0,0 0 1,1 1-1,14-3 0,38-14-234,-45 12-128,-7 4 347,-30 2 22,-3 4-238,0 1 0,0 1-1,1 1 1,-40 14 0,0 0 110,25-10 446,36-9-518,25 0 161,10-3-276,0-1 0,-1-2 0,1-2 0,36-13 0,-35 11-33,-11-1 35,-40 5 52,-45 7 44,35 5-146,0 2-1,0 0 1,1 2-1,1 0 0,-43 27 1,-1-1 0,158-81-2,134-47 0,-422 181 160,192-85-1408,7-2-845,14-1-3455,-9-2 3061,12 1-4651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1:56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47 8904,'0'0'14857,"9"0"-14819,6-1 50,-1-1 0,0 0 1,0 0-1,0-2 0,0 1 1,0-2-1,-1 0 1,14-7-1,-27 12-51,-14 0 33,-5 3 10,0 0 0,0 2 1,1 0-1,-37 15 0,-37 10 1259,191-70-1168,16 3-860,-153 51 805,-45 22 0,47-19 256,-60 20 1,179-66-212,-40 12-523,0 3 1,50-10 0,-101 27 357,-1 1 1,1 0-1,-1 1 1,1-1 0,1 2-1,-1-1 1,-10 10-1,-24 16-70,35-26-172,-30 12-4505,31-16-656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05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2434,'0'0'2018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7:42:04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8748 763 4452,'0'0'240,"-7"-9"1447,-11-15-1414,1-1-1,-21-40 0,32 53-239,-1 0-1,0 0 1,-1 1 0,0 0-1,-1 0 1,0 1 0,-1 0-1,0 1 1,-12-9 0,7 7 149,-2 2 0,0-1 0,0 2 0,0 0 0,-1 1 1,-19-4-1,-65-19 856,-547-144 2029,300 110-3061,-40-9-7,235 43-85,-182-13 0,-159 22-244,110 8 625,-225 1 808,462 17-878,-1 6-1,-157 32 1,204-20-257,2 5 0,0 5 0,-101 47 0,187-74 58,0 0 1,0 1 0,0 0-1,1 1 1,0 0 0,0 1-1,1 1 1,0 0 0,-18 21-1,19-18 125,-1 0-1,0 0 1,0-1-1,-2-1 1,1 0-1,-1-1 0,-1-1 1,0 0-1,0-1 1,-1 0-1,0-1 0,0-1 1,-1-1-1,1 0 1,-1-1-1,-20 2 1,13-3-202,-20 4 385,32-6-249,13-2-224,0 1 141,-1 0-1,0 0 0,0 0 1,1 0-1,-1 0 1,0 0-1,1 0 1,-1 0-1,0 0 0,1 0 1,-1-1-1,0 1 1,0 0-1,1 0 0,-1 0 1,0 0-1,1-1 1,-1 1-1,0 0 1,0 0-1,0 0 0,1-1 1,-1 1-1,0 0 1,0 0-1,0-1 1,0 1-1,1 0 0,-1-1 1,0 1-1,0 0 1,0-1-1,0 1 1,0 0-1,0-1 0,0 1 1,0 0-1,0-1 1,-9-10 50,-20-5-5,-3 10-40,-1 1 0,1 2 0,-1 1-1,-58 4 1,17 0 23,-205 6 55,-180-6 81,-98-90-166,107 10 0,274 59-96,-251 5 0,390 17 52,0 1 0,0 2 0,1 2 0,0 1 1,-41 16-1,23-4-16,2 3 0,-82 48 0,116-61 51,1 1-1,0 1 1,1 0 0,1 1 0,-23 25 0,31-30 5,0 1 0,0 0 0,1 0 0,0 0 0,1 1 1,0 0-1,1 0 0,0 1 0,1-1 0,0 1 0,-1 13 0,0 8-25,2 0 0,1 0 0,1 0-1,2 0 1,2-1 0,0 1 0,2 0 0,20 57-1,-15-62 5,1 0-1,1-1 1,2-1-1,0-1 1,2 0-1,1-1 1,1 0-1,1-2 1,44 40-1,-18-27 30,0-1-1,3-3 0,0-2 0,2-2 0,106 40 0,286 62-75,-256-90 78,221 18 0,196-15 27,-125-11-19,1510 62-768,-1138-66 547,-247 16 219,200 5 8,-547-47-17,384-7-60,-572-1 61,0-2 0,-1-3-1,0-4 1,-1-2-1,-1-3 1,-1-3-1,-1-3 1,-1-2-1,-2-4 1,-1-2 0,92-70-1,-126 84 3,0-1-1,-1 0 1,-2-2-1,0-1 1,-2-1-1,0 0 1,16-31-1,-30 46-1,-1-1-1,0-1 0,-1 1 1,0-1-1,-1 0 1,0 0-1,-1-1 0,-1 1 1,0 0-1,-1-1 1,0 0-1,-1 1 0,0-1 1,-2 1-1,1-1 1,-2 1-1,1-1 0,-2 1 1,-9-24-1,1 12 76,-1 1 1,-1 0-1,-1 1 0,0 1 0,-2 0 0,-1 1 0,-1 1 1,0 0-1,-2 2 0,0 0 0,-39-24 0,25 22-224,-1 1-1,0 1 1,-2 2-1,0 2 1,0 1 0,-2 2-1,-50-8 1,60 15-922,1-2 1,0-1 0,-36-13-1,-10-18-3588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06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32 5477,'0'0'15594,"-5"-7"-14436,-3-4-1185,-2-2 1867,24 35-268,0-3-1275,0-2 1,2 1-1,0-2 1,19 16-1,-16-16-122,-1 2 1,0 0-1,17 24 0,-30-36-165,-1-1 1,1 1-1,0-1 0,0 0 0,1 0 0,-1 0 0,1-1 0,0 0 1,0 0-1,1-1 0,-1 1 0,1-1 0,0-1 0,0 1 0,-1-1 1,2-1-1,-1 1 0,0-1 0,8 0 0,-17-2-731,0 0-1,0-1 0,0 1 1,0-1-1,1 0 0,-1 1 1,0-1-1,1 0 1,-1 0-1,1 0 0,0 0 1,0-1-1,-2-2 1,-4-6-5432,-3 0-280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06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7944,'0'0'13943,"-3"5"-13596,-6 12-100,2 1-1,0 1 0,0 0 0,2 0 0,-5 35 0,3-21 449,-12 40 0,-15 53 480,34-126-1227,0 0 0,0 1 0,0-1 0,0 0 1,1 0-1,-1 1 0,0-1 0,0 0 0,0 0 1,0 1-1,0-1 0,0 0 0,0 0 0,0 0 1,1 1-1,-1-1 0,0 0 0,0 0 0,0 0 1,0 0-1,1 1 0,-1-1 0,0 0 0,0 0 1,0 0-1,1 0 0,-1 0 0,0 0 1,0 0-1,0 1 0,1-1 0,-1 0 0,0 0 1,0 0-1,1 0 0,-1 0 0,0 0 0,0 0 1,1 0-1,-1 0 0,0 0 0,0 0 0,1-1 1,14 1-6324,-12 0 3177,3 0-5044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37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70 327 6054,'0'0'5359,"-10"3"-4067,-2 0-747,-13 6-79,2 6 2623,60-14 194,-10-6-3013,0-2 0,-1-1 1,1 0-1,40-21 0,-8 4-51,437-187 1295,-425 180-1443,-61 28-731,2-2 1034,0 1 1,0 0-1,23-5 1,-33 9-552,1 1 0,0 0 0,-1-1 1,1 1-1,-1 0 0,1 1 1,0-1-1,-1 0 0,1 1 0,4 1 1,-6-2-220,0 1 0,1 0 0,-1 0 0,0-1 0,0 1 0,0 0 0,0 0 0,0 0 0,0 0 0,0 0 0,0 0 0,0 1 0,0-1 0,-1 0 0,1 0 0,-1 1 0,1-1 0,0 0 0,-1 1 0,1 2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48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3473 961 4484,'0'0'4239,"-3"-10"-2424,-5-12-1157,2 1-1,0-2 1,1 1 0,-3-45-1,9 47-745,-2-1-1,-1 0 1,0 0-1,-6-23 1,5 33 104,-1 1 1,0 0 0,0 0 0,-1 1 0,-1-1 0,1 1 0,-1 0 0,-1 1 0,0 0 0,-7-8 0,-11-7 266,0 2 0,-2 0 0,0 2 0,-1 1 0,-49-23 0,-159-56 603,136 64-626,0 5 1,-2 4-1,-1 4 0,0 5 0,-140-2 1,126 16-255,1 6-1,-1 5 1,1 4 0,-175 47 0,140-14-12,3 6 1,3 7 0,2 6-1,-171 107 1,266-144 44,2 1-1,2 3 1,1 1-1,1 2 1,-36 43-1,56-55 3,2 2 0,0 0 0,2 1 0,1 1 0,2 1 0,0 0 0,2 1 0,1 0 0,-14 60 0,17-49-72,2 1 1,2-1 0,1 2-1,3-1 1,1 0 0,2 0-1,2 0 1,2 0 0,1-1-1,3 1 1,1-2 0,2 1-1,2-2 1,1 0 0,2-1-1,2 0 1,1-2-1,40 52 1,10-5 202,124 113-1,100 52 500,-214-185-470,3-4-1,140 76 1,-178-112-167,1-2 0,0-3 1,2-1-1,0-2 0,0-3 0,2-1 1,55 3-1,-29-11 31,0-4 0,-1-2 0,0-5 1,0-2-1,110-31 0,-15-9 25,201-89 0,-224 75-74,-3-5 0,-4-7-1,-3-7 1,137-106 0,-200 131 4,-4-3 1,-2-4-1,-2-3 0,-4-2 0,-3-3 1,-3-3-1,-4-2 0,56-108 1,-88 142 78,-2-1 1,-2-1-1,-2 0 0,-2-1 1,-2 0-1,-2-1 1,-2 0-1,-3 0 0,-2-98 1,-5 107-91,-2 0 0,-1 0 1,-2 1-1,-2 0 1,-1 1-1,-2 0 0,-2 0 1,-1 2-1,-2 0 0,-1 0 1,-2 2-1,-45-56 0,34 53 34,-3 2-1,0 1 0,-2 1 0,-1 3 0,-2 1 1,-1 2-1,0 1 0,-2 3 0,-1 1 0,-66-21 1,27 17-493,-1 5 1,-1 2-1,-1 5 1,-173-5-1,49 18-2459,-13 7-2392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21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3940,'-13'13'9322,"13"-3"-3369,1-9-5642,0 0 1,1 1-1,-1-1 1,0 0-1,1 0 1,-1 0 0,1-1-1,-1 1 1,1 0-1,0-1 1,-1 1-1,1-1 1,0 1-1,2-1 1,67 7 271,-68-7 111,222 1 1051,-119-2-4259,-111 3-4852,-1 1 5385,-6 0-3267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21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7783,'0'0'9305,"11"5"-7068,30 5-841,0 0 0,0-3 0,65 4 0,-74-8-1489,89 6 1011,-40-11-4893,-71-1 313,-4-6-2648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26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1602,'-4'0'1569,"-1"5"-608,-10 1-641,10 1-288,-4 3-32,-2-1 32,-3 1-96,5 0-416,0-1-1218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26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3395,'0'0'1730,"-23"52"-1122,14-41-351,-2-1-193,4-1-32,0-2-64,-2-1-929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27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8808,'0'0'12551,"-5"9"-12092,-171 263 1901,177-288-6702,7-17 292,1 5-323,3 0-1050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27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8552,'0'0'12583,"3"9"-11654,6 20-460,0-1 1,2 0 0,2 0 0,0-1-1,2-1 1,28 40 0,-30-52-973,15 20 521,-21-23-3558,-5-1-3523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2:07.1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 0 11243,'0'0'395,"-9"3"-620,-31 11 241,39-14-14,0 1 0,0-1 0,0 1 0,0-1-1,0 1 1,0-1 0,0 1 0,0-1-1,0 1 1,0 0 0,0 0 0,0 0 0,1-1-1,-1 1 1,0 0 0,1 0 0,-1 0 0,1 0-1,-1 0 1,1 0 0,-1 0 0,1 0-1,-1 0 1,1 0 0,0 1 0,0-1 0,0 0-1,0 0 1,0 0 0,0 0 0,0 0-1,0 0 1,0 1 0,0-1 0,0 0 0,1 0-1,-1 0 1,0 0 0,1 0 0,-1 0-1,1 0 1,0 0 0,-1 0 0,1 0 0,0 0-1,-1 0 1,1-1 0,0 1 0,0 0-1,0 0 1,-1-1 0,1 1 0,0 0 0,0-1-1,0 1 1,0-1 0,0 1 0,1-1-1,-1 0 1,0 0 0,0 1 0,1-1 0,32 4 547,0-1 1,0-2 0,0-2-1,63-8 1,-76 7-522,107-8 42,137 8 0,128 26 48,82 1-56,328-64 771,-362 8-353,647 24 1151,-276 10-812,-574-8-695,1657-1 89,-1091 40-136,450 13 198,0-66 77,-1168 14-344,889-43 52,1 71 107,-976-23-167,830 63 830,-1-33 214,-693-29-1095,382-4-595,-179-22-3611,-169 2-1065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27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8008,'0'0'13388,"68"7"-12010,-39-7-418,0 0-351,4 0-449,-5 0-128,1 0 0,-5 0-512,1 0-898,-7 0-1152,-2-3-2659,-3-5-2690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28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6822,'0'0'12898,"0"10"-11900,2 48-464,3 0 0,18 83 0,-23-141-573,0 0 0,0 1 0,-1-1-1,1 0 1,0 0 0,0 0 0,0 0 0,0 1 0,0-1 0,0 0 0,0 0 0,0 0 0,0 0 0,0 1 0,0-1 0,0 0 0,0 0-1,0 0 1,0 1 0,0-1 0,0 0 0,0 0 0,0 0 0,0 0 0,0 1 0,0-1 0,0 0 0,0 0 0,0 0 0,1 0 0,-1 1-1,0-1 1,0 0 0,0 0 0,0 0 0,0 0 0,1 0 0,-1 1 0,0-1 0,0 0 0,0 0 0,0 0 0,1 0 0,-1 0 0,0 0-1,0 0 1,0 0 0,0 0 0,1 0 0,-1 0 0,0 0 0,0 0 0,0 0 0,1 0 0,-1 0 0,0 0 0,0 0 0,0 0-1,0 0 1,1 0 0,-1 0 0,0 0 0,3-13-4775,-3-4 20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29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10378,'0'0'10575,"12"-1"-9144,164-3 1034,-98 4-5032,-76 0 2003,4 0-1333,-4-8-9084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29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18 9833,'0'0'10410,"49"1"-8584,-18-9-609,-2 4-448,5-1-609,-9 4-128,4 1-256,-9 0-1057,-6 0-449,-3 5-512,-8 3-929,-3-3-801,0 3-1890</inkml:trace>
  <inkml:trace contextRef="#ctx0" brushRef="#br0" timeOffset="1">0 145 9929,'0'0'11627,"62"2"-10249,-33-2-481,5 0-641,-2-2-192,2 0-64,-10 1-1057,1 1-897,-5 0-448,-8 0-1378,-4 0-1088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30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9289,'0'3'6919,"-4"6"-3409,-32 63-2830,-60 87 67,88-150-768,5-12-1257,2-20-3115,1 9 1870,-3-12-2848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31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9801,'0'0'9417,"16"52"-8072,2-28-31,6 0-449,5-1-321,3 1-384,2-2-96,2-1 64,-2 1-480,-1-4-1057,-8-2-1698,0-2-2306,-10-8-6887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31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8136,'0'0'7740,"12"1"-5866,149 3 1957,99-6-2866,-51 0-866,-156-1 133,0-2 0,102-24 0,-104 17-14,1 2 1,103-5-1,-154 15-143,-24 1-717,-3-4-3446,12-6-871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33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6022,'0'0'15059,"-8"11"-14589,-179 254 176,221-332-7511,3 3-1164,-19 33 758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33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6342,'0'0'14654,"6"11"-13464,6 20-152,14 51 0,4 15-530,-29-96-601,15 36-424,-8-26-2104,1-4-3522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33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7335,'0'0'10378,"63"34"-8232,-29-31-737,-1-2-544,-1-1-513,2 0-256,-5 0-64,-6 0-32,-1 0-896,-4 0-1026,0-6-1922,-5-3-5381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07:05:08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13715,'7'-2'307,"1"0"-1,-1 0 1,0 1 0,1 0-1,12 1 1,4-1 185,762-13 599,-1 29-888,-298 7 62,67-2-166,-129-47-93,-68 2 23,-211 19 89,497-27 1555,190 22-328,-318 3-1326,-380 2-19,-34 3-7,0 5 0,169 24 0,-174-9-65,-22-2-144,-1-4 1,137 3-1,-203-15 103,0 1 0,0-1 0,0-1 1,-1 1-1,1-1 0,0 0 0,9-4 0,-8 1-183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2:15.0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18279 417 9161,'-721'-55'261,"1"53"305,166 3 1271,-124-30-906,-32-1-939,-495 65 312,-745-45 1106,867-26-870,-1 45-384,214 0-36,775-8-116,-1711-24 83,540-12 67,-378-19-286,1621 53 123,-255-14-160,-310 23 0,468 6 106,1 6 0,1 4 0,1 6 0,1 5 1,-146 66-1,-5 24-50,-252 162-1,418-226 109,3 4 0,3 5 0,3 4 0,3 3 0,4 5 0,4 3 0,3 4 0,4 3 0,4 3 1,5 3-1,3 2 0,6 4 0,4 2 0,-53 151 0,65-132-13,5 2 0,6 1 0,-19 192-1,41-218 46,4 0-1,4 1 0,5-1 0,4 0 1,25 101-1,1-59 51,7-1-1,6-3 1,6-2 0,121 218 0,-57-155-93,10-6 0,190 223 0,-252-339 40,3-4 0,4-2 0,3-4 0,3-4 0,2-3 0,3-3 0,3-5 1,2-3-1,132 54 0,403 100 353,17-53-223,-552-132-152,1052 172 33,13-82-6,1199 98-13,-1269-89 91,4-56 0,55-74 52,-2-37 23,-1111 46-181,2666-60 67,-1357 43-51,67-43 252,-2-42 124,-891 65-340,-503 38-51,949-79 23,-2-36 4,-14-73 258,-647 107 113,321-134 0,-443 141-418,-3-7 0,-4-8-1,-4-8 1,-5-6 0,-4-7 0,-5-7 0,-6-6 0,-5-7-1,173-208 1,-252 264 22,-4-1 0,-3-4-1,56-112 1,-85 141 3,-2-1 0,-2-1 0,-3-1 0,-2-1 0,-3 0 0,11-108 0,-20 84-15,-3 0 0,-4 0 0,-3 0 0,-20-92-1,2 68-22,-3 1 0,-69-161-1,20 101 58,-7 4 0,-7 3 0,-165-214-1,122 201 89,-8 5 0,-6 7 0,-7 7 0,-7 6 0,-5 7 0,-7 8 0,-4 8-1,-242-121 1,188 129-105,-5 10-1,-359-104 1,250 115-537,-425-55 0,640 128-94,-251-47-4388,249 27 504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34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99 7527,'0'0'10148,"8"4"-9245,-4-2-741,1-1 0,-1 1 0,1-1 0,-1 1 0,1-1 0,0 0 0,-1-1 0,1 1 0,0-1 0,0 0 0,-1 0 0,1-1 1,0 1-1,0-1 0,-1 0 0,1 0 0,-1-1 0,1 1 0,-1-1 0,1 0 0,-1 0 0,0-1 0,0 1 0,6-6 0,-2 2 138,29-27 692,-35 31-841,0 0 1,-1 0 0,1 0-1,0 0 1,-1-1 0,0 1-1,1 0 1,-1-1-1,0 1 1,0-1 0,0 0-1,-1 1 1,1-1 0,0-4-1,-2 6-124,0 0 1,-1 0-1,1 1 0,0-1 0,0 0 0,-1 1 0,1-1 0,0 1 0,-1-1 0,1 1 0,-1-1 0,1 1 0,0 0 0,-1 0 0,1 0 0,-1 0 0,1 0 0,-1 0 0,-1 0 0,-35 2-50,29 1 92,0 0 0,0 0 1,1 1-1,-1 0 0,1 1 0,0 0 0,1 0 0,-1 1 0,1 0 0,0 0 0,0 1 0,1-1 1,0 1-1,0 1 0,1-1 0,0 1 0,-8 16 0,12-21-59,0-1 1,1 1-1,-1 0 0,1-1 0,0 1 0,0-1 0,0 1 1,0 0-1,0-1 0,1 1 0,-1-1 0,1 1 1,0-1-1,0 1 0,0-1 0,0 1 0,0-1 1,0 0-1,0 1 0,3 2 0,0-1 29,-1-1-1,1 0 1,0 1-1,0-1 1,0 0-1,1-1 1,-1 1 0,1-1-1,-1 0 1,6 2-1,6 1-310,1-1 1,-1-1-1,1 0 0,0-1 0,23 0 0,-38-2 10,0 0 0,0 0 0,-1 0 0,1 0-1,0-1 1,0 1 0,-1-1 0,1 1 0,0-1 0,-1 1-1,1-1 1,2-2 0,11-10-6617,-5 2-3360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35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4740,'4'33'12968,"9"-13"-7823,-11-18-4972,1-1-1,0 1 1,0-1-1,-1 0 0,1 0 1,0 0-1,0-1 1,0 1-1,1 0 0,-1-1 1,0 0-1,0 0 1,0 0-1,0 0 1,0-1-1,6 0 0,-7 0-120,-1 0-1,1 1 0,-1-1 0,1 0 0,-1 0 0,1 0 0,-1 0 0,0 0 1,1 0-1,-1 0 0,0-1 0,0 1 0,0 0 0,0-1 0,0 1 0,0-1 1,0 1-1,0-1 0,-1 1 0,1-1 0,-1 0 0,1 1 0,-1-1 0,1 0 1,-1 1-1,0-1 0,0-2 0,0 3-16,0 0 0,1-1 0,-1 1 0,0-1-1,0 1 1,0 0 0,-1-1 0,1 1 0,0 0 0,0-1 0,-1 1 0,1 0 0,-1-1-1,1 1 1,-1 0 0,0 0 0,1 0 0,-1-1 0,0 1 0,0 0 0,0 0 0,0 0 0,0 0-1,0 0 1,0 1 0,0-1 0,0 0 0,0 0 0,-1 1 0,1-1 0,0 1 0,0-1-1,-1 1 1,1-1 0,0 1 0,-3 0 0,3-1-39,-1 1-1,1-1 1,-1 1 0,1 0 0,-1 0-1,0-1 1,1 1 0,-1 1 0,0-1-1,1 0 1,-1 0 0,1 0-1,-1 1 1,0-1 0,1 1 0,-1 0-1,1-1 1,0 1 0,-1 0 0,1 0-1,-1 0 1,1 0 0,0 0-1,0 0 1,0 0 0,-1 0 0,1 0-1,0 1 1,0-1 0,1 0 0,-1 1-1,0-1 1,0 1 0,1-1-1,-1 1 1,1-1 0,-1 1 0,1-1-1,-1 3 1,4-3-37,-1 0 1,1 0-1,-1 0 0,1-1 0,-1 1 0,1-1 1,-1 0-1,1 0 0,0 0 0,-1 0 0,1 0 1,0 0-1,-1-1 0,5 0 0,7-4-5048,-10-2-1595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38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79 149 5605,'0'0'17649,"5"6"-16501,-3-4-1096,0 0 0,0 0 0,0 0 0,0 0 1,0 0-1,0 0 0,1 0 0,-1-1 0,1 1 1,-1-1-1,1 0 0,-1 0 0,1 0 0,0 0 0,0 0 1,-1 0-1,1-1 0,0 1 0,0-1 0,0 0 0,0 0 1,0 0-1,0 0 0,-1-1 0,1 1 0,0-1 1,0 1-1,0-1 0,-1 0 0,5-2 0,3 0-18,90-32 114,-91 32-124,0-1 1,0-1 0,-1 0 0,0 0 0,0 0 0,0-1 0,-1 0 0,12-12 0,-18 17-13,0-1 0,0 1 0,1 0 0,-1-1 0,0 1 0,0-1 0,0 1 0,-1-1 0,1 1 0,0-1 0,0 0 0,-1 1 0,1-1 0,-1 0 0,0 0 0,1 1 0,-1-1 0,0 0 0,0 0 0,0 1 0,0-1 0,-1 0 0,1 0 0,0 0 0,-1-2 0,-1 2-2,1 0 1,-1 1 0,0-1 0,0 0 0,0 0-1,1 1 1,-1-1 0,-1 1 0,1-1 0,0 1-1,0 0 1,-1 0 0,1 0 0,0 0 0,-4 0-1,-10-3 9,0 1-1,0 1 1,0 0-1,-19 1 1,22 2-9,-1 1 0,0 0 0,1 0 1,-1 2-1,1 0 0,0 0 0,0 1 0,1 1 1,-1 0-1,-17 11 0,25-13 30,-1-1 0,1 0 1,0 1-1,0 0 0,0 0 0,1 1 0,-1-1 0,1 1 0,0 0 0,1 0 1,-1 1-1,1-1 0,0 1 0,0-1 0,0 1 0,1 0 0,0 0 0,0 0 1,1 0-1,0 0 0,0 1 0,0-1 0,1 0 0,0 13 0,1-16-22,0 0 0,1 0 0,-1 0 0,0 0 0,1 0-1,0 0 1,0-1 0,0 1 0,0-1 0,0 1 0,1-1 0,-1 0-1,0 1 1,1-1 0,0 0 0,0-1 0,-1 1 0,1 0 0,0-1-1,0 0 1,1 0 0,2 1 0,11 4 64,-1-2-1,31 5 1,-44-9-76,46 5-355,77-2 0,-91-3-1350,-34 0 1677,18-2-3164,-6-4-1789,-2-4-3711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39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7847,'0'0'17420,"13"2"-16219,26 1-631,2-1 0,-1-2 0,0-1 0,59-11 0,-13-1-495,115-23 219,-201 36-335,1 0-1,0 0 1,-1 0 0,1-1 0,0 1 0,-1 0 0,1 0 0,0 0 0,0 0-1,-1 0 1,1 0 0,0 0 0,0 1 0,-1-1 0,1 0 0,0 0-1,-1 0 1,1 1 0,0-1 0,-1 0 0,1 1 0,-1-1 0,1 1 0,0-1-1,-1 1 1,1-1 0,0 1 0,-1 0-178,0-1 0,0 1 0,0-1 0,0 0 0,0 1 0,0-1 0,0 1 0,0-1 0,0 0 0,0 1 0,0-1 0,0 0 0,0 1 0,-1-1 0,1 1 0,0-1 0,0 0 0,0 1 0,0-1 0,-1 0 0,1 1-1,0-1 1,-1 0 0,1 0 0,0 1 0,0-1 0,-1 0 0,1 0 0,0 1 0,-1-1 0,1 0 0,0 0 0,-1 0 0,1 0 0,-1 0 0,1 1 0,0-1 0,-1 0 0,1 0 0,-1 0 0,1 0 0,0 0 0,-1 0 0,0 0 0,-7 0-8274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40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10730,'0'0'11152,"0"10"-10469,0 34 396,2 0-1,2 0 0,16 71 1,-16-98-854,2 8-172,-3-43-2397,-4 5-355,0 0-1,-1 0 1,-5-21 0,6 29 1746,-7-25-6280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40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7911,'0'0'17825,"7"-3"-16874,14-4-600,1 1 0,-1 1 0,1 1 0,0 1 1,35 0-1,-19 3-4934,-3 3-5108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41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10250,'0'0'11947,"56"13"-10249,-37-13-289,7 0-544,2 0-481,-2-1-256,-3-3-128,2 3-32,-7 1-704,0 0-994,-10 0-704,-3 0-834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41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1 271 10570,'0'0'11851,"65"5"-9705,-36-11-672,-4-1-610,4-1-447,-1 4-353,3-2-32,-11 4-96,-2 0-449,2 2-864,-4 0-929,-3 0-929,-3 0-1089,3-3-2114</inkml:trace>
  <inkml:trace contextRef="#ctx0" brushRef="#br0" timeOffset="1">597 0 12684,'0'0'11029,"-5"10"-10543,-138 234 576,139-237-1427,-1-7-4535,2-15-3442,3-5-2543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41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11371,'0'0'10079,"6"11"-8344,-5-10-1707,5 10 363,1 1 0,1-2 1,-1 1-1,2-1 0,0 0 1,0-1-1,0 0 0,15 10 1,7-1 251,59 26 1,-5-14-3335,-68-28-5893,-11-2-1373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43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214 106 5958,'4'-8'2135,"1"-2"-1368,18-39 3846,-16 11 4426,-26 54-8495,-14 40-304,2 1 0,3 2 0,3 1-1,1 1 1,-24 109 0,32-94-52,3 1 1,4 1-1,3-1 1,6 114-1,3-160-141,2-1 0,0 1-1,3-1 1,0-1 0,2 0-1,1 0 1,1-1-1,1 0 1,2-1 0,1 0-1,1-2 1,1 0-1,1-1 1,24 24 0,-41-46-250,12 12 543,0-1 0,22 16-1,4-10-2348,-38-18 1449,0-1 0,0 0 0,0 1 0,0-1 0,0 0 0,0 0 0,0 0-1,0 0 1,0 0 0,0-1 0,0 1 0,-1-1 0,1 1 0,0-1 0,0 0 0,3-1 0,10-11-10475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1:42:18.5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16061 645 9289,'-1181'-131'2034,"-29"-10"-1293,1033 117-687,-297-26 168,-521 13-1,706 37-164,-1563-35 1045,-764-47-691,2291 83-447,-429-3-59,1-34 226,-912-63 429,1660 99-558,-1089-8 979,919 14-973,0 8 1,-227 47 0,282-34-36,0 6 0,3 4 1,1 6-1,-124 63 1,158-60-111,1 4 0,3 3 0,2 4 0,3 2 0,-103 109 0,76-57 14,4 4 0,-142 227 0,204-285 163,1 2-1,-45 120 0,64-138 11,1 1 0,3 1 0,1 0-1,3 0 1,-2 66 0,7-63-12,3 0 1,1 0 0,3 0-1,1-1 1,3 1 0,1-2 0,3 0-1,1 0 1,2-1 0,2-1-1,2-1 1,2-1 0,1-1 0,2-1-1,36 40 1,-5-19 23,2-2 1,3-3-1,2-3 1,2-3-1,105 58 1,-21-27-13,257 96 0,-158-90-47,3-10 0,3-12 1,2-10-1,492 34 0,142-58 99,227 17-6,108 93 11,123 11-54,254-77 138,-660-39 152,704 51 243,1770 59 258,-1409-181-737,-1458 10-100,1673-116 45,-1564 70-74,1100-266 1,-1607 297-14,-2-7 0,221-104 0,-286 111 21,-3-4 0,-2-4 1,-2-3-1,-3-3 1,109-106-1,-161 140 25,-1-2 0,-1-1 0,-1 0 0,-1-2 0,28-53 0,-42 68-6,1 0 0,-2 0-1,0 0 1,0-1 0,-1 0 0,-1 1 0,0-1 0,-1 0 0,0 0 0,-1 0 0,-1 0 0,0 0 0,0 0 0,-1 0 0,-1 1 0,0-1 0,-7-16 0,-7-9 8,-2 1-1,-2 1 1,-1 1-1,-52-62 1,-127-116 25,88 110-103,-5 5-1,-4 5 0,-134-77 1,-423-193-286,314 201 194,-721-214 1,-426 39 527,-1 111-250,-15 147-5052,1199 89 1904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44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8552,'-1'3'8619,"-2"19"-7202,10-7-737,0-1 1,1 1-1,1-1 0,0-1 0,20 23 0,-14-17-282,91 100 627,-70-81-636,-2 1 0,40 58 0,-65-83-248,0 1 1,-1 0 0,-1 0-1,0 1 1,-2 0 0,1 0-1,-2 1 1,0-1 0,-1 1-1,-1 0 1,0 22 0,-3-15-21,0-1 0,-2 1 1,-1-1-1,-1 0 0,-1 0 0,-1 0 1,-1-1-1,-1 0 0,-1 0 0,-1-1 1,-23 34-1,-11 5-53,-2-1 1,-75 69-1,116-122-217,3-4 3,1 1 0,-1-1 1,0 1-1,1-1 0,-1 1 0,1 0 1,0 0-1,0 0 0,-3 6 0,43-31-7055,-18 5 2348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46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10250,'0'0'14643,"9"2"-13853,25 6-224,-34-8-539,0 1 1,1-1-1,-1 0 1,1 0-1,-1 0 1,0 0-1,1 0 0,-1 0 1,1 0-1,-1 0 1,0-1-1,1 1 1,-1 0-1,0 0 1,1 0-1,-1 0 0,1 0 1,-1-1-1,0 1 1,1 0-1,-1 0 1,0 0-1,1-1 1,-1 1-1,0 0 0,0-1 1,1 1-1,-1 0 1,0-1-1,0 1 1,0 0-1,1-1 1,-1 1-1,0 0 0,0-1 1,0 1-1,0-1 1,0 1-1,0 0 1,0-1-1,0 1 1,0-1-1,0 1 0,0 0 1,0-1-1,0 1 1,0-1-1,0 1 1,0 0-1,0-1 1,0 1-1,0 0 0,-1-1 1,1 1-1,0-1 1,0 1-1,0 0 1,-1-1-1,-8-4 337,-3 18-564,12-11 200,-1 0-1,0 0 1,0 0 0,1 0-1,-1 0 1,1 0 0,0 0-1,-1 0 1,1 0 0,0 0-1,0 3 1,7 4-1668,7-5-3867,-1-4-4079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54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6406,'0'44'9294,"0"4"-3387,1 48-2251,0 1-10347,-1-141-852,0 18 1735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55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9385,'0'0'11851,"9"-3"-10361,27-3-691,0 2 1,0 1 0,57 2 0,-78 1-1458,-10 1 803,-3-1-3107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55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6726,'0'0'15498,"5"3"-14569,3 1-712,1-1 1,-1 0 0,1 0 0,0 0 0,0-2 0,0 1 0,0-1 0,0 0 0,0-1-1,0 0 1,0 0 0,14-3 0,18 1-4773,-2 4-7255</inkml:trace>
  <inkml:trace contextRef="#ctx0" brushRef="#br0" timeOffset="1">1 158 10314,'0'0'11435,"54"6"-10346,-31-6-321,3 0-351,-3 0-321,-3 0-64,0 0-96,-1 0-897,-2 0-1185,-5 0-2434,3-2-3652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55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11435,'0'0'8269,"-8"11"-7057,-119 194 491,99-151-1762,27-70-7113,0 2 3625,1-9-3425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56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7111,'0'0'14734,"28"49"-13293,-8-27-64,4 0-512,-1-1-384,4-2-385,2 0-32,-4-4-481,-2-2-1408,-6-4-1731,3-4-2946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57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8456,'0'0'16730,"9"4"-15838,4 1-752,-1-1 0,1-1-1,0 0 1,0-1 0,0 0 0,0-1-1,0 0 1,0-1 0,0-1 0,22-3-1,73-6 153,100-17-402,-226 31-13359,3-1 5003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2:57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70 107 8616,'0'0'9631,"8"5"-7928,-1 0-1442,0-2 0,1 1 0,0-1 1,0 0-1,-1-1 0,2 0 1,-1 0-1,0 0 0,0-1 1,0-1-1,1 1 0,-1-1 1,0-1-1,1 0 0,-1 0 1,0 0-1,0-1 0,0 0 1,9-4-1,-10 3-100,0-1 1,0 0-1,0-1 0,-1 0 1,0 0-1,8-7 0,-12 9-78,0 1-1,0 0 0,0-1 0,-1 1 1,1 0-1,-1-1 0,1 0 0,-1 1 0,0-1 1,0 0-1,0 0 0,0 0 0,-1 0 0,1 0 1,-1 1-1,0-1 0,0 0 0,0 0 0,0 0 1,-1-5-1,0 6-63,0 1 0,1-1 0,-1 1 0,0-1 0,0 1 1,0 0-1,0-1 0,0 1 0,-1 0 0,1 0 0,0 0 0,-1 0 0,1 0 1,0 0-1,-1 0 0,1 0 0,-1 1 0,1-1 0,-1 1 0,0-1 0,1 1 1,-1-1-1,0 1 0,1 0 0,-4 0 0,-49-1-59,46 1 31,-2 1 19,-1 1 1,1 0-1,-1 1 0,1 0 0,0 0 1,0 1-1,1 0 0,-1 1 0,1 0 0,0 0 1,0 1-1,0 1 0,1-1 0,-9 9 0,11-9 20,0 1-1,0-1 0,0 1 1,0 0-1,1 1 0,1-1 1,-1 1-1,1 0 0,0 0 0,1 0 1,0 1-1,0-1 0,1 1 1,0 0-1,1 0 0,-2 17 1,4-22-23,0-1 0,0 0 0,0 1 0,0-1 0,1 1 0,-1-1 0,1 0 0,0 0 0,0 0 0,0 0 0,0 0 0,0 0 0,1-1 1,-1 1-1,1-1 0,0 0 0,0 1 0,0-1 0,0 0 0,0-1 0,0 1 0,0-1 0,1 1 0,-1-1 0,0 0 0,6 1 0,12 4 79,1-1 0,43 4 0,-58-8-91,119 8-2217,-83-8-1528,-1-4-3550,-9-1-4327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3:14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42 128,'1'-3'1033,"1"0"0,0 0-1,-1 0 1,1 1 0,0-1-1,0 1 1,0-1 0,1 1-1,-1 0 1,1 0 0,-1 0 0,6-3-1,7-2 9998,-13 45-9327,-7 74-455,2-62-356,5 88 0,-2-138-878,0 1 0,0-1 0,-1 0 0,1 1 0,0-1 0,0 1-1,0-1 1,0 0 0,0 1 0,0-1 0,0 1 0,0-1 0,0 0 0,0 1-1,1-1 1,-1 1 0,0-1 0,0 0 0,0 1 0,0-1 0,1 0-1,-1 1 1,0-1 0,0 0 0,1 1 0,-1-1 0,0 0 0,0 0 0,1 1-1,-1-1 1,0 0 0,1 0 0,-1 1 0,0-1 0,1 0 0,-1 0-1,0 0 1,1 0 0,-1 0 0,1 1 0,-1-1 0,0 0 0,1 0 0,-1 0-1,1 0 1,-1 0 0,0 0 0,1 0 0,-1-1 0,1 1 0,-1 0-1,0 0 1,1 0 0,-1 0 0,0 0 0,1 0 0,0-1 0,0 0-107,0 0 1,0 0-1,0 0 1,0 0 0,-1 0-1,1 0 1,0 0-1,0 0 1,-1-1-1,1 1 1,-1 0 0,1 0-1,-1-1 1,1 1-1,-1 0 1,0-1-1,0-2 1,0-9-2878,0-1-3995,0 4-765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7:26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99 4837,'-16'-1'4663,"22"0"-1477,28 4-1117,7 17-1587,-29-14-368,1 1 1,0-2 0,0 0-1,0 0 1,16 2-1,108 11 1079,1-6 0,160-8 0,-184-4-896,1338 23 427,-920-12-690,-21 6-14,431-2 24,-163-75 172,-721 54-213,516-71 734,-391 49-604,-183 29-125,0-1 1,1 0-1,-1 0 0,1 0 0,-1 0 0,1 0 1,-1 0-1,1 0 0,-1 0 0,1 0 0,-1 0 1,1 0-1,-1 0 0,1 0 0,-1 0 0,1 0 1,-1-1-1,0 1 0,1 0 0,-1 0 0,1-1 1,-1 1-1,1 0 0,-1 0 0,0-1 0,1 1 1,-1 0-1,0-1 0,1 1 0,-1-1 0,0 1 1,0 0-1,1-1 0,-1 1 0,0-1 0,0 1 1,0-1-1,1 0 0,-19-9 163,-34-6-80,-80-2-296,112 15-289,19 3 337,1 0 1,-1 0-1,0 0 1,0 0-1,0 0 1,0 0-1,1 0 1,-1 0 0,0-1-1,0 1 1,0 0-1,1-1 1,-1 1-1,0-1 1,0 1-1,1-1 1,-1 1-1,0-1 1,1 1-1,-1-1 1,1 0-1,-1 1 1,1-1-1,-1 0 1,1 1 0,-1-1-1,1 0 1,-1-1-1,-3-14-5112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43:14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8904,'0'0'18610,"10"0"-18065,132 2 987,-41-1-3076,-36-1-5133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54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12620,'0'0'3395,"-2"8"-1868,-4 15-650,0-6-455,1 0 0,0 1 0,2 0 1,0 0-1,1 0 0,0 0 0,3 28 1,-1-45-372,1 0 0,0 0 0,-1 0 0,1-1 1,0 1-1,-1 0 0,1 0 0,0 0 0,0-1 0,0 1 1,0-1-1,0 1 0,0 0 0,0-1 0,0 0 1,0 1-1,0-1 0,0 0 0,0 1 0,0-1 0,0 0 1,0 0-1,0 0 0,0 0 0,0 0 0,0 0 1,1 0-1,-1 0 0,0 0 0,0-1 0,1 1 1,37-10 1417,-18-2-1325,-1 0 0,-1-2 0,1 0 0,-2-1 0,28-30 0,-11 12-69,-34 32-58,0 0 0,0 0-1,-1 0 1,1 0 0,0 1-1,0-1 1,0 0 0,1 0-1,-1 1 1,0-1 0,0 1 0,0-1-1,0 1 1,1-1 0,-1 1-1,0 0 1,0 0 0,1-1-1,1 1 1,-3 1 8,1-1 0,-1 0-1,1 1 1,0-1 0,-1 1 0,1-1 0,-1 1-1,1 0 1,-1-1 0,0 1 0,1-1-1,-1 1 1,1 0 0,-1-1 0,0 1 0,0 0-1,1-1 1,-1 1 0,0 0 0,0 0-1,0-1 1,0 1 0,0 0 0,0 0-1,-5 66 1295,2-41-1002,3-25-309,0 0-1,0 0 0,0 0 0,0 0 1,0 0-1,0 0 0,0 0 1,0 0-1,1 0 0,-1 0 1,0 0-1,1 0 0,-1 0 1,1 0-1,-1 0 0,1-1 1,-1 1-1,1 0 0,0 0 1,-1 0-1,1-1 0,0 1 1,0 0-1,0-1 0,-1 1 0,1-1 1,2 2-1,-1-2 8,1 1 0,-1-1 0,1 1 0,0-1 1,-1 0-1,1 0 0,-1 0 0,1-1 0,-1 1 0,1 0 0,2-2 0,6-1 28,0-1-1,-1 0 0,1-1 1,12-7-1,8-11-75,-25 18-5,0 0 0,1 0 0,-1 0 0,1 1 1,0 0-1,0 0 0,0 1 0,12-4 0,-19 19-186,-5-3 233,0 1 0,-1-1 0,0 0 0,-7 8 0,6-9-223,0 1 0,1 0 0,0 1 0,-4 10 0,20-39-18609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55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15727,'0'0'9641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55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47 9993,'0'0'11339,"-11"-7"-9796,-37-24-609,46 29-888,-1 1-1,1 0 1,-1 0 0,0 0-1,0 0 1,0 1 0,0-1-1,1 1 1,-1-1 0,0 1-1,0 0 1,0 0 0,0 1-1,0-1 1,0 0 0,0 1-1,1 0 1,-1 0 0,0 0-1,0 0 1,1 0-1,-1 0 1,0 1 0,1-1-1,0 1 1,-1 0 0,1 0-1,0 0 1,0 0 0,0 0-1,0 0 1,0 0 0,-2 4-1,-2 4 40,0 0 0,0 0 0,0 1 0,2-1 0,-1 1-1,-3 15 1,6-21-37,1 1 1,0-1-1,0 1 0,0-1 0,0 1 0,1 0 1,0-1-1,0 1 0,0 0 0,1 0 0,0-1 1,2 8-1,-2-10-37,1-1-1,-1 0 1,0 1-1,1-1 1,0 0 0,-1 0-1,1 0 1,0 0-1,0 0 1,0-1 0,0 1-1,1 0 1,-1-1-1,0 0 1,1 1 0,-1-1-1,1 0 1,-1 0-1,1-1 1,-1 1 0,1 0-1,0-1 1,-1 0-1,1 1 1,0-1 0,-1 0-1,5-1 1,0 0 25,-1 0 0,0-1-1,1 1 1,-1-1 0,0-1 0,0 1 0,0-1 0,0 0 0,0-1 0,-1 1 0,1-1 0,-1 0 0,0-1-1,0 1 1,-1-1 0,1 0 0,-1 0 0,5-8 0,-6 9 10,1 0 0,-2 0 1,1-1-1,0 1 0,-1-1 0,0 1 0,0-1 0,0 0 1,-1 0-1,1 0 0,-1 0 0,0 0 0,-1 0 0,1-1 1,-1 1-1,0 0 0,-1 0 0,1 0 0,-1 0 0,0 0 1,0 0-1,0 0 0,-1 0 0,-3-7 0,4 10-44,-1 0 0,1 0 0,-1 0-1,1 0 1,-1 1 0,0-1 0,0 0-1,1 1 1,-1 0 0,0-1 0,0 1 0,-1 0-1,1 0 1,0 0 0,0 0 0,0 1-1,-1-1 1,1 1 0,0-1 0,-1 1 0,1 0-1,0 0 1,-1 0 0,1 0 0,-1 0-1,1 0 1,0 1 0,-1-1 0,1 1 0,0 0-1,0-1 1,-3 3 0,3-3-53,0 1 1,0 0-1,0 0 1,1 0-1,-1 1 1,0-1-1,1 0 1,-1 0-1,1 1 1,-1-1-1,1 1 1,0 0-1,-1-1 1,1 1-1,0 0 1,0 0-1,0 0 1,1-1-1,-1 1 1,0 0-1,1 0 1,-1 0-1,1 0 1,0 1-1,-1-1 1,1 0-1,0 0 1,0 0-1,1 0 1,-1 0-1,0 0 1,1 0-1,-1 0 1,1 0-1,-1 0 1,2 2-1,-1-2-129,0-1-1,0 1 0,0-1 1,1 1-1,-1-1 0,0 0 1,1 1-1,-1-1 0,0 0 0,1 0 1,-1 0-1,1 0 0,0 0 1,-1-1-1,1 1 0,0 0 1,0-1-1,-1 1 0,4 0 0,38 1-5212,-35-2 3836,34 0-9339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56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10954,'0'0'11350,"3"12"-10010,19 163 3475,-22-218-4712,2 17-70,-2 0 1,-1 0-1,-1 0 1,-2 0 0,-7-29-1,11 56-39,0 2-14,-1 0 1,1 0-1,0 1 1,0-1-1,0 0 1,1 0-1,-1 0 1,1 0-1,0 1 1,-1-1-1,1 0 1,1 0-1,-1 0 1,0 0-1,1-1 1,-1 1-1,4 4 1,1-2-182,0-1 1,0 1-1,1-1 1,-1-1-1,1 1 1,0-1-1,0 0 1,0 0-1,1-1 1,-1 0-1,0 0 1,1-1-1,8 1 1,44 0-4542,-5-6-3629,-24-2 209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56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143 143 9993,'0'0'8168,"-11"4"-5744,3-1-2061,0 1 1,0-1-1,0 1 0,1 1 1,0 0-1,0 0 1,0 0-1,0 1 1,1 0-1,0 0 0,0 1 1,-8 11-1,9-11-93,1 0 0,-1 1 0,1 0 0,1 0 0,0 0 0,-4 12-1,7-18-261,0-1 0,-1 0 0,1 1 0,0-1 0,0 0 0,0 1 0,0-1 0,0 1 0,0-1-1,0 1 1,1-1 0,-1 0 0,0 1 0,1-1 0,-1 0 0,1 1 0,-1-1 0,1 0 0,0 0 0,-1 1 0,1-1-1,0 0 1,0 0 0,0 0 0,0 0 0,0 0 0,0 0 0,0 0 0,0-1 0,1 1 0,-1 0 0,0-1-1,0 1 1,1 0 0,-1-1 0,0 0 0,1 1 0,-1-1 0,1 0 0,-1 1 0,0-1 0,1 0 0,-1 0-1,1 0 1,-1-1 0,0 1 0,2 0 0,3 0-10,0-1 0,0 1 1,0-1-1,0 0 0,-1-1 0,1 1 0,0-1 0,-1 0 1,1 0-1,-1-1 0,0 0 0,0 0 0,0 0 0,7-6 1,-4 2-29,-1-1 0,-1 1 0,1-1 1,-1 0-1,0-1 0,-1 1 1,8-18-1,-2 0 9,-2-1 0,-1 0 1,-1 0-1,-2 0 0,4-37 0,-9 63 41,0 1 0,1-1 0,-1 0 0,0 1-1,0-1 1,1 0 0,-1 1 0,0-1 0,0 1-1,0-1 1,0 0 0,0 1 0,0-1 0,0 0 0,0 1-1,0-1 1,0 0 0,0 1 0,-1-1 0,1 0-1,0 1 1,0-1 0,-1 0 0,1 1 0,0-1-1,-1 1 1,1-1 0,0 1 0,-1-1 0,0 0-1,-11 21 273,-14 46 127,25-63-356,-5 12 121,0 1 0,1 0-1,1 0 1,0 0 0,1 1-1,1 0 1,1-1 0,0 1-1,3 31 1,-1-45-294,0 0 0,0 0 0,0 0 0,1 0 0,-1-1 0,1 1 0,-1 0 0,1-1 0,0 1 0,0-1 0,0 1 0,0-1 0,0 0 0,1 0 0,-1 0 0,1 0 0,-1-1 0,1 1 0,0 0 0,0-1 0,0 0 0,-1 0 0,1 0 0,0 0 0,6 1 0,-4-2-745,-1 1 0,0-1 0,0 0-1,1 0 1,-1 0 0,0 0 0,0-1 0,1 0 0,-1 0-1,0 0 1,7-3 0,11-10-7275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57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99 9897,'0'0'14126,"4"6"-13747,-3-4-370,-1-1 0,1 0 0,0 0 0,-1 1 0,1-1 0,0 0 0,0 0 1,0 0-1,0 0 0,0 0 0,0 0 0,0-1 0,0 1 0,0 0 0,0 0 0,1-1 0,-1 1 0,0-1 1,0 1-1,1-1 0,-1 1 0,0-1 0,1 0 0,-1 0 0,0 0 0,1 0 0,-1 0 0,3 0 0,0-2 0,-1 0-1,1 0 0,-1 0 0,0 0 0,0 0 0,1-1 0,-2 0 0,1 0 0,0 0 0,-1 0 0,1 0 0,3-6 0,35-76 3740,-41 84-3407,-23 28-405,16-22 67,-1 1-1,1 0 0,0 1 0,1 0 1,-1 0-1,1 1 0,1-1 1,-1 1-1,1 0 0,1 1 0,0-1 1,0 1-1,-3 9 0,-1 1 39,5-14-13,1 1 0,-1 0 1,1-1-1,0 1 0,0 0 0,1 0 0,-1 0 1,2 0-1,-1 0 0,0 0 0,1 7 0,2-12-8,0 0 0,0-1-1,-1 1 1,1 0-1,0-1 1,0 1 0,0-1-1,0 1 1,-1-1 0,1 0-1,0 0 1,0 0-1,0 0 1,0 0 0,2-1-1,34-1 62,53-23 25,-74 19-94,0 0-1,1 1 1,-1 2 0,1-1 0,29 0 0,-47 3 71,0 0 0,0 0 0,0-1 0,0 1 0,0 0 0,-1 0 0,1 0 1,0 0-1,0 0 0,-1 0 0,1 0 0,-1 0 0,1 1 0,-1-1 0,1 0 1,-1 0-1,0 0 0,1 0 0,-1 1 0,-1-2 0,-4-3-44,1-1-1,-1 0 1,1 0 0,0 0-1,1-1 1,-1 0-1,1 0 1,1 0 0,-1 0-1,1 0 1,1-1-1,-3-8 1,5 15-48,0 1-1,0-1 1,1 0 0,-1 1-1,0-1 1,0 1-1,1-1 1,-1 0 0,0 1-1,1-1 1,-1 1 0,1-1-1,-1 1 1,1-1-1,-1 1 1,1 0 0,-1-1-1,1 1 1,-1-1 0,1 1-1,-1 0 1,1 0 0,0-1-1,-1 1 1,1 0-1,-1 0 1,1 0 0,0-1-1,-1 1 1,1 0 0,1 0-1,28 0-441,-21 0 193,18 0-609,34 0-2282,-19-4-1766,12-6-5095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58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11979,'-4'20'8957,"0"13"-4297,-2 35-3450,3 75 0,3-138-1177,1 0 0,0 1 1,0-1-1,0 0 0,1 0 1,0 0-1,3 8 0,-4-12-25,-1 0 0,1 0 0,-1 0 0,1 1 0,0-1 0,0 0 0,-1 0-1,1 0 1,0-1 0,0 1 0,0 0 0,0 0 0,0 0 0,0-1 0,0 1-1,0 0 1,0-1 0,0 1 0,1-1 0,-1 1 0,0-1 0,0 0 0,1 1-1,-1-1 1,0 0 0,0 0 0,1 0 0,-1 0 0,0 0 0,0 0 0,1 0-1,-1-1 1,0 1 0,0 0 0,0-1 0,1 1 0,0-1 0,-1-1-2,0 1 1,0 0-1,0 0 0,0-1 1,0 1-1,0-1 1,-1 1-1,1-1 1,-1 1-1,1-1 0,-1 1 1,1-1-1,-1 0 1,0 1-1,0-1 1,0 0-1,0 1 0,0-4 1,-5-32-466,1 23 257,-2 1 0,0 0 0,0 0 0,-1 1 0,-1 0 0,0 0-1,-1 0 1,0 1 0,0 1 0,-1-1 0,-1 2 0,0-1-1,0 2 1,-25-16 0,78 51 1494,-19-18-1510,1-2 1,0-2-1,0 0 1,31 3-1,50-4-9509,-57-4 379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58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15 16335,'0'0'3385,"-9"3"-150,8-2-3177,-10 2 674,0 1 0,1 0 1,-1 1-1,-14 9 0,23-13-672,0 0-1,0 1 1,-1-1-1,1 1 1,1-1 0,-1 1-1,0 0 1,0-1-1,1 1 1,-1 0 0,1 0-1,-1 0 1,1 0-1,0 1 1,0-1-1,0 0 1,0 1 0,0-1-1,1 0 1,-1 1-1,1-1 1,-1 1 0,1-1-1,0 1 1,0-1-1,0 0 1,0 1 0,1-1-1,-1 1 1,1-1-1,-1 1 1,2 3-1,0-4-52,0-1-1,-1 1 0,1 0 1,0 0-1,0-1 0,0 1 1,0-1-1,0 0 0,1 0 0,-1 0 1,0 0-1,1 0 0,-1 0 1,1 0-1,-1-1 0,0 1 1,1-1-1,-1 0 0,1 0 1,5 0-1,51-3 128,-54 1-122,1 1 0,-1-1 0,0 0 0,0 0-1,-1 0 1,1-1 0,0 1 0,-1-1 0,0-1 0,1 1-1,-1 0 1,6-8 0,-8 8 7,1 1 1,-1-1-1,0 0 0,0 0 1,0 0-1,-1 0 1,1 0-1,-1 0 0,0 0 1,0 0-1,0-1 0,0 1 1,0 0-1,-1-1 1,0 1-1,1-1 0,-1 1 1,0-1-1,-1 1 0,0-6 1,0 7-13,-1 0 1,1 0 0,-1 0-1,1 1 1,-1-1-1,1 0 1,-1 1-1,0 0 1,0-1 0,0 1-1,0 0 1,0 0-1,0 0 1,0 0-1,0 0 1,-1 0 0,1 1-1,0-1 1,0 1-1,-1-1 1,1 1-1,-4 0 1,1-1-142,1 1 0,-1 0-1,0-1 1,0 2 0,0-1 0,0 1-1,1-1 1,-1 1 0,0 0 0,-5 3-1,9-4-64,0 1-1,1 0 0,-1-1 0,0 1 0,0 0 1,1 0-1,-1-1 0,0 1 0,1 0 1,-1 0-1,1 0 0,-1 0 0,1 0 1,0 0-1,-1 0 0,1 0 0,0 0 1,0 0-1,0 0 0,-1 0 0,1 0 0,0 0 1,0 0-1,1 1 0,8 14-9027,7-6 472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59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41 15150,'0'0'2899,"-11"-4"-481,9 4-2343,-6-4 406,-1 1-1,0 0 1,0 1 0,1 0 0,-1 0 0,-12 0-1,19 2-394,0 0-1,0 0 0,-1 0 0,1 1 1,0-1-1,0 0 0,0 1 0,0 0 0,-1 0 1,1-1-1,0 1 0,0 0 0,0 1 0,0-1 1,1 0-1,-1 0 0,0 1 0,1-1 0,-1 1 1,0 0-1,1-1 0,0 1 0,-1 0 1,1 0-1,0 0 0,0 0 0,0 0 0,0 0 1,0 0-1,1 0 0,-1 0 0,1 1 0,-1-1 1,1 0-1,0 0 0,0 4 0,0-5-74,-1 1 0,1 0 0,0-1 0,0 1 0,0 0-1,1 0 1,-1-1 0,0 1 0,1 0 0,-1-1 0,1 1 0,-1 0-1,1-1 1,0 1 0,0-1 0,0 1 0,0-1 0,0 0 0,0 1-1,0-1 1,0 0 0,0 0 0,1 0 0,-1 1 0,1-1 0,-1-1-1,0 1 1,1 0 0,0 0 0,-1 0 0,1-1 0,-1 1 0,1-1-1,0 1 1,-1-1 0,1 0 0,0 0 0,0 0 0,-1 0 0,1 0-1,0 0 1,-1 0 0,1 0 0,2-1 0,2 0-92,1 1 1,-1-2 0,1 1 0,0-1-1,-1 0 1,0 0 0,0 0-1,1-1 1,-1 0 0,8-6-1,-13 7 5,0 1 1,0 0-1,1-1 0,-1 1 0,0 0 0,1 0 1,-1 0-1,1 0 0,-1 0 0,1 0 0,-1 0 1,1 0-1,0 1 0,-1-1 0,1 1 0,3-1 1,-16 31-448,4-17 797,-6 21 343,1 0 1,2 0 0,-8 45-1,10-38-143,-2-1 0,-17 40-1,23-71-436,0-2-1,-1 1 0,0 0 0,0-1 1,-1 0-1,-9 8 0,14-13-24,0-1 1,-1 1 0,0-1-1,1 0 1,-1 0-1,0 1 1,0-1-1,0-1 1,1 1 0,-1 0-1,0 0 1,0-1-1,0 1 1,-3 0-1,4-2-1,0 1 0,0 0 0,0 0 0,0-1 0,-1 1 0,1-1 0,0 1 0,0-1 0,0 1-1,0-1 1,0 0 0,1 1 0,-1-1 0,0 0 0,0 0 0,0 0 0,1 1 0,-1-1 0,0 0 0,1 0-1,-1 0 1,1 0 0,-1 0 0,1-1 0,-1 1 0,1 0 0,-1-2 0,-1-4-112,0 0 0,0-1 0,1 1 1,-1-1-1,2 1 0,-1-1 0,1 1 0,0-1 1,1 0-1,0 1 0,0-1 0,0 1 0,4-9 0,-1 5-86,1-1-1,0 1 1,1 0-1,0 1 0,1 0 1,0 0-1,12-13 0,12-8-143,1 2 0,1 1 0,60-36 0,-70 48 495,1 0-141,39-28-3,-59 41-9,-1-1 0,1 1 0,-1-1 0,1 1 0,-1-1 0,0 0 0,-1 0 0,1 0 0,-1-1 0,1 1 0,-1 0 0,2-7 0,-4 11 0,-1-1-1,1 0 0,0 0 1,0 1-1,0-1 0,0 0 0,0 1 1,-1-1-1,1 1 0,0-1 0,0 0 1,-1 1-1,1-1 0,0 1 1,-1-1-1,1 1 0,-1-1 0,1 1 1,-1-1-1,1 1 0,-1-1 0,1 1 1,-1-1-1,0 1 0,1 0 0,-1-1 1,1 1-1,-1 0 0,0 0 1,1 0-1,-1-1 0,0 1 0,1 0 1,-1 0-1,0 0 0,1 0 0,-1 0 1,0 0-1,1 0 0,-1 0 1,0 1-1,0-1 0,-34 4 125,28 0-63,0-1 0,1 1 0,-1 0-1,1 1 1,-1 0 0,1 0 0,1 0 0,-1 0 0,1 1 0,0 0 0,0 0-1,1 1 1,-1-1 0,1 1 0,1 0 0,0 0 0,0 0 0,0 0-1,1 1 1,-1-1 0,2 1 0,-1 0 0,1-1 0,1 1 0,-1 10-1,2-16-66,0 0 0,0-1-1,0 1 1,0 0-1,0 0 1,0 0-1,0-1 1,1 1-1,-1-1 1,0 1-1,1-1 1,0 1-1,-1-1 1,1 0-1,0 0 1,-1 0-1,1 0 1,0 0-1,0 0 1,0 0-1,0 0 1,0-1-1,0 1 1,0-1-1,0 0 1,0 0-1,0 1 1,3-2 0,63 1-1381,-66 0 1270,7-1-855,0-1 0,1 0 0,-1 0 0,0-1 0,-1 0 0,12-6 0,22-11-6155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7:32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1153,'0'0'5659,"9"-2"-4629,-3 0-1108,19-4 1666,-1 0-1,1 2 1,30-1 0,27 8-949,-1 4 0,0 3 1,99 26-1,-99-19-116,1-4 0,152 6 1,168-29-98,466 4-83,-446 11-232,289 10-15,468-21 705,-812-5 635,-308 46-2520,-45-31 952,0 0 0,0-1 0,0-1 0,1-1 0,-1 0 0,25-2 0,16 1 197,-51 1-51,-1 1 1,1-1 0,0 0-1,-1 1 1,1 0 0,-1 0-1,1 0 1,5 5 0,-1 5-6489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59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0 8712,'0'0'12481,"-8"6"-10698,4-3-1619,0-1-1,0 1 0,1 0 0,0 0 0,-1 1 0,1-1 1,1 1-1,-1-1 0,0 1 0,1 0 0,0 0 0,0 0 1,0 0-1,0 0 0,0 1 0,1-1 0,0 1 0,0-1 1,0 1-1,1-1 0,0 1 0,0 7 0,1 37 273,2 0-1,16 75 0,-17-109-529,-2-14 38,8 48-1166,-8-33-259,-8-31-1728,3 2 3048,0 1 0,-1 0-1,-1 0 1,0 0 0,-1 1 0,0 0 0,-14-14 0,-7-4 1785,-36-27 1,58 49-1130,6 7-439,1 0-1,0 0 0,-1 0 0,1 0 0,0 0 0,0-1 0,-1 1 0,1 0 1,0 0-1,0 0 0,-1-1 0,1 1 0,0 0 0,0 0 0,0 0 0,-1-1 1,1 1-1,0 0 0,0-1 0,0 1 0,0 0 0,0 0 0,0-1 0,0 1 1,-1 0-1,1-1 0,0 1 0,0 0 0,0-1 0,0 1 0,0 0 0,0 0 1,0-1-1,1 1 0,-1 0 0,0-1 0,0 1 0,0 0 0,0-1 0,0 1 1,0 0-1,0 0 0,1-1 0,17-4 790,35 4-956,-44 1 283,50 0-219,27 1-2221,-29-3-3078,-8-2-4375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00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63 6118,'0'0'15865,"-1"9"-14941,-6 44 429,1-9-451,1 0-1,2 1 1,6 77-1,4-105-665,3-20 464,7-28 46,-11 4-720,-1-1 0,0 0 0,-3 0 0,0 0 0,-3-39 0,1 34-214,0 46-68,-1-1 163,1-1-1,1 1 1,0 0 0,0 0-1,6 20 1,-5-29 98,-1 0 0,0 0 1,1 0-1,-1 0 0,1 0 1,0-1-1,0 1 0,0 0 1,0-1-1,1 0 0,-1 1 1,1-1-1,-1 0 0,1 0 0,0 0 1,0-1-1,0 1 0,0-1 1,0 1-1,0-1 0,0 0 1,0 0-1,0-1 0,1 1 1,-1-1-1,4 1 0,3-1 35,0 0-1,0 0 0,0-1 1,0-1-1,-1 1 0,1-2 1,0 1-1,-1-1 0,1-1 0,-1 0 1,0 0-1,0-1 0,-1 0 1,1 0-1,-1-1 0,0 0 1,-1-1-1,1 1 0,6-9 1,-6 6-9,0-1 0,0 0 0,-1 0 1,0-1-1,-1 0 0,0 0 0,0 0 0,-1-1 1,-1 0-1,0 0 0,-1 0 0,0 0 0,-1-1 1,2-22-1,-4 35-35,0-1 0,0 1 0,0 0 0,0-1 0,0 1 0,0 0 0,0-1 0,0 1 0,0 0 0,0 0 0,0-1 0,0 1 1,0 0-1,-1-1 0,1 1 0,0 0 0,0 0 0,0-1 0,0 1 0,0 0 0,-1-1 0,1 1 0,0 0 0,0 0 0,0 0 0,-1-1 0,1 1 0,0 0 0,0 0 0,-1 0 1,1 0-1,0-1 0,-1 1 0,1 0 0,0 0 0,0 0 0,-1 0 0,1 0 0,0 0 0,-1 0 0,1 0 0,0 0 0,-1 0 0,1 0 0,0 0 0,-1 0 0,1 0 0,0 0 0,0 0 1,-1 0-1,1 0 0,0 0 0,-1 1 0,1-1 0,0 0 0,0 0 0,-1 0 0,1 1 0,0-1 0,0 0 0,-1 0 0,1 0 0,0 1 0,0-1 0,0 0 0,0 0 0,-1 1 0,-17 18-186,-1 7 177,1 2 1,-27 55 0,38-70 65,2 1-1,0 0 1,0 0 0,1 1-1,1-1 1,1 1 0,0 0 0,0 26-1,2-38-48,0-1 0,0 1 0,1-1 0,0 1 0,-1-1 0,1 0 0,0 1 0,0-1 0,0 0-1,0 1 1,0-1 0,1 0 0,-1 0 0,1 0 0,-1 0 0,1 0 0,0 0 0,0-1-1,0 1 1,0 0 0,3 1 0,0-1 8,1 1 0,-1-1 0,1 0 0,-1 0 0,1-1 0,0 1 0,0-1 0,0-1 0,6 1-1,0 0-33,1-2 0,-1 1 0,1-2 0,-1 0 0,0 0-1,0-1 1,0 0 0,18-8 0,-21 5-9,1 0-1,-1 0 1,1-1 0,-2 0 0,12-12-1,-16 15 40,-1 1-1,0-1 0,1 0 0,-2 0 0,1 0 0,0 0 1,-1 0-1,0-1 0,0 1 0,0-1 0,-1 0 0,0 1 0,1-1 1,0-8-1,-3 12-7,1 1-1,0 0 1,0-1 0,0 1 0,-1-1 0,1 1-1,0 0 1,0-1 0,-1 1 0,1 0 0,0-1-1,-1 1 1,1 0 0,0 0 0,-1-1 0,1 1 0,-1 0-1,1 0 1,0 0 0,-1 0 0,1-1 0,-1 1-1,1 0 1,-1 0 0,1 0 0,0 0 0,-1 0-1,1 0 1,-1 0 0,1 0 0,-1 0 0,1 0 0,-1 0-1,1 1 1,0-1 0,-1 0 0,1 0 0,-1 0-1,1 0 1,0 1 0,-1-1 0,-19 8 18,15-5 2,0 1 0,0-1 0,1 1 0,-1 0-1,1 0 1,0 1 0,0-1 0,0 1 0,0 0-1,1 0 1,0 0 0,0 1 0,0-1 0,1 1-1,0-1 1,0 1 0,0 0 0,1 0 0,0 0-1,0 0 1,1 0 0,-1 0 0,2 10 0,0-14-75,0 1 1,0-1 0,0 1 0,1-1 0,-1 0-1,1 0 1,-1 0 0,1 0 0,0 0 0,0 0 0,0 0-1,0 0 1,0-1 0,0 1 0,1-1 0,-1 0 0,1 1-1,-1-1 1,5 1 0,52 12-4569,-19-12-1869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01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80 8552,'0'0'12834,"-2"-8"-10838,1 5-1947,0 1 1,0-1-1,0 1 1,0-1-1,0 1 0,0 0 1,-1 0-1,1-1 0,-1 1 1,0 0-1,0 0 0,1 1 1,-1-1-1,0 0 0,0 1 1,-1-1-1,1 1 0,0-1 1,0 1-1,-1 0 0,1 0 1,-1 0-1,1 0 1,-1 1-1,1-1 0,-1 1 1,0-1-1,1 1 0,-1 0 1,1 0-1,-1 0 0,0 0 1,1 1-1,-1-1 0,1 1 1,-1-1-1,0 1 0,1 0 1,0 0-1,-1 0 0,1 1 1,0-1-1,-1 0 1,-1 3-1,-2-2-58,0 2 0,0-1 0,1 1 0,0-1 0,-1 2 0,1-1 0,0 0 0,1 1 0,-1 0 0,1 0 0,0 0 0,1 1 0,-1 0 0,1-1 0,-4 10 0,7-15-5,0 1 1,0-1-1,-1 0 1,1 1 0,0-1-1,0 0 1,0 1-1,0-1 1,0 0-1,0 1 1,0-1 0,0 0-1,0 1 1,1-1-1,-1 0 1,0 1-1,0-1 1,0 0 0,0 1-1,0-1 1,0 0-1,1 0 1,-1 1-1,0-1 1,0 0 0,0 0-1,1 1 1,-1-1-1,0 0 1,0 0-1,1 0 1,-1 1 0,0-1-1,1 0 1,-1 0-1,0 0 1,0 0-1,1 0 1,-1 0 0,1 1-1,18-2-194,18-11 129,-32 9 13,-1 0 0,1 0 0,1 1 0,-1-1 1,0 1-1,1 1 0,10-3 0,-15 4 52,1-1-1,-1 1 1,0 0-1,1 0 1,-1 1 0,1-1-1,-1 0 1,0 0 0,1 1-1,-1-1 1,1 1-1,-1-1 1,0 1 0,0-1-1,1 1 1,-1 0-1,0 0 1,0 0 0,0 0-1,0-1 1,0 2-1,0-1 1,0 0 0,0 0-1,0 0 1,0 0-1,-1 0 1,1 1 0,0-1-1,-1 0 1,1 1-1,-1-1 1,0 0 0,1 3-1,8 37 354,-3-1 0,-1 1 0,-2 0 0,-1 0 0,-7 62 0,4-97-250,0 0-1,-1 1 0,0-1 1,0 0-1,0 0 0,-1 0 1,0 0-1,0 0 0,0 0 1,-1-1-1,0 1 0,-6 5 1,8-9-66,1 1 0,-1-1 0,-1 0 0,1-1 0,0 1 0,0 0 0,-1-1 0,1 1 0,-1-1 0,1 0 0,-1 1 0,1-1 0,-1-1 0,0 1 0,0 0 0,1-1 0,-1 1 0,0-1 0,0 0 0,0 0 0,0 0 0,1 0 0,-1 0 0,0-1 0,0 1 0,0-1 0,1 0 0,-1 0 0,0 0 0,1 0 0,-3-2 0,1 1-20,0-1 1,1 0-1,0 0 1,0-1-1,0 1 1,0 0-1,0-1 1,0 0-1,1 0 1,0 0-1,0 0 1,0 0-1,0 0 1,1 0-1,-1-1 1,1 1-1,0 0 1,0-1-1,1 1 1,0-1-1,-1 1 1,1-1-1,1 1 1,0-7-1,0 3-10,0 0 0,1 0-1,-1 0 1,2 1-1,-1-1 1,1 0 0,0 1-1,1 0 1,0 0-1,0 0 1,0 0-1,1 0 1,5-5 0,24-18-10,1 1 1,63-38 0,-62 44 7,0-1-1,-2-2 1,36-36 0,-67 59-4,0 0 0,-1 0 0,1 0 0,-1-1 0,0 1 0,0-1 0,0 0-1,0 0 1,-1 1 0,2-6 0,-3 9 9,0-1 0,0 1 0,0-1 1,1 1-1,-1-1 0,0 1 0,0-1 0,-1 1 0,1-1 0,0 1 0,0-1 0,0 1 0,0-1 0,0 1 1,0-1-1,-1 1 0,1-1 0,0 1 0,0 0 0,-1-1 0,1 1 0,0-1 0,-1 1 0,1 0 1,0-1-1,-1 1 0,1 0 0,0-1 0,-2 1 0,1-1-2,-1 1-1,0 0 0,0-1 1,1 1-1,-1 0 1,0 0-1,0 0 1,0 1-1,1-1 1,-1 0-1,0 1 1,1-1-1,-4 2 1,-4 2-12,0 1-1,1-1 1,0 1 0,0 1-1,0 0 1,1 0 0,0 0-1,-11 12 1,7-5 64,0 0 0,1 1-1,0 0 1,-8 16 0,17-27-26,-1 0-1,1 0 1,0 0 0,0 0 0,0 0-1,0 0 1,0 0 0,1 0 0,0 0-1,-1 0 1,1 0 0,1 4-1,-1-5-15,0-1 0,1 0 0,-1 0 0,1 0 0,-1 0 0,1 0 0,-1 0 0,1 0 0,0 0 0,0 0 0,-1 0 0,1 0 0,0 0 0,0 0 0,0 0 0,0-1 0,0 1 0,0 0 0,0-1 0,0 1-1,0-1 1,1 1 0,-1-1 0,0 0 0,0 1 0,0-1 0,1 0 0,-1 0 0,0 0 0,2 0 0,21 0 8,-1-2 1,1 0-1,-1-1 1,0-2-1,0 0 0,-1-2 1,1 0-1,-1-2 1,21-11-1,81-26-745,-124 46 728,0 0-1,0 0 1,1 0-1,-1 0 1,0 0-1,0 0 0,1 0 1,-1 0-1,0 0 1,1 0-1,-1 0 0,0 0 1,0 0-1,1 0 1,-1 0-1,0 0 1,0 0-1,1 0 0,-1 0 1,0 0-1,0 1 1,1-1-1,-1 0 0,0 0 1,0 0-1,1 0 1,-1 1-1,0-1 1,0 0-1,0 0 0,0 0 1,1 1-1,-1-1 1,0 0-1,0 0 0,0 1 1,0-1-1,0 0 1,0 0-1,0 1 1,0-1-1,0 0 0,0 1 1,0-1-1,0 0 1,-2 21 84,-10 17 547,11-37-564,1 0-1,-1-1 1,1 1 0,-1 0-1,1-1 1,-1 1 0,1 0-1,0 0 1,-1-1 0,1 1-1,0 0 1,0 0 0,-1 0-1,1 0 1,0-1 0,0 1-1,0 0 1,0 0 0,0 0 0,0 0-1,1-1 1,-1 1 0,0 0-1,0 0 1,1 0 0,-1 0-1,1 0 1,0-1-17,0 1 0,0-1 0,0 0 1,0 0-1,1 0 0,-1 0 0,0 0 0,0-1 0,0 1 1,0 0-1,1 0 0,-1-1 0,0 1 0,0-1 0,0 1 0,0-1 1,1 0-1,63-40 133,-48 29-190,-1 2-111,-11 5 19,0 1 0,1 0 0,-1 1 0,1-1 0,0 1-1,0 0 1,0 1 0,1-1 0,-1 1 0,1 1 0,-1-1 0,1 1 0,8-1 0,-14 3 91,0-1 0,0 1-1,-1 0 1,1-1-1,-1 1 1,1 0 0,0-1-1,-1 1 1,1 0 0,-1 0-1,0 0 1,1-1-1,-1 1 1,0 0 0,1 0-1,-1 0 1,0 0 0,0 0-1,0 0 1,0-1-1,0 1 1,0 0 0,0 0-1,0 0 1,0 0 0,0 0-1,0 0 1,0 0-1,-1 0 1,1-1 0,0 1-1,-1 0 1,1 0 0,-1 0-1,-12 32 39,3-16-34,7-13-88,0 0-1,1 0 0,-1 1 1,1-1-1,0 1 0,0-1 1,-2 9-1,8-14-4721,10-9 397,-1-6-2966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02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11627,'0'0'11990,"7"6"-10394,-6-6-1591,0 3 79,1-1 1,0 0-1,1-1 1,-1 1-1,0 0 1,0-1-1,1 1 1,-1-1-1,1 0 1,-1 1-1,1-1 1,-1 0-1,1-1 0,0 1 1,0 0-1,-1-1 1,1 0-1,0 1 1,0-1-1,0 0 1,-1-1-1,1 1 1,0 0-1,0-1 1,-1 0-1,1 1 0,0-1 1,-1 0-1,1 0 1,-1-1-1,1 1 1,2-2-1,-1 1-32,0 0 0,0-1 0,-1 1-1,1-1 1,-1 0 0,0 0 0,1 0-1,-1 0 1,-1-1 0,1 1 0,0-1 0,-1 0-1,0 1 1,0-1 0,0 0 0,0 0-1,-1-1 1,1 1 0,0-5 0,-3 8-68,1 0 0,-1 1 0,0-1 0,0 0 1,0 1-1,0-1 0,0 1 0,0 0 0,0-1 0,0 1 1,0 0-1,0-1 0,0 1 0,0 0 0,0 0 1,0 0-1,0 0 0,0 0 0,0 0 0,0 0 0,0 0 1,0 1-1,0-1 0,0 0 0,0 1 0,0-1 0,0 0 1,-1 2-1,-9 4 5,1 2 1,0-1 0,0 1 0,1 1-1,0 0 1,1 0 0,0 0 0,0 1-1,1 0 1,0 1 0,1 0 0,-8 19-1,13-29 20,1 0-1,0 0 1,-1 0-1,1 0 1,0 0-1,0 0 1,-1 0-1,1 0 1,0 0-1,0 0 1,0 0-1,0 0 1,1 0-1,-1 0 1,0 1-1,0-1 1,1 0-1,-1 0 1,0 0-1,1 0 1,-1 0-1,1 0 1,-1 0-1,1-1 1,0 1-1,-1 0 1,1 0 0,0 0-1,1 1 1,1-1 0,-1 0 0,1 0 1,0 0-1,0 0 0,-1 0 1,1 0-1,0-1 1,0 0-1,0 1 0,0-1 1,4-1-1,15 0-154,0-2-1,33-9 0,-37 8-190,135-18 506,-155 21-49,0 1 0,-1-1 0,1 0 1,0 0-1,0 0 0,0 0 0,0 0 0,0-1 0,0 1 0,0 0 0,0-1 0,1 0 0,-1 1 0,0-1 0,-2-3 0,3 3-130,0 1-1,0 0 1,0 0-1,0-1 1,0 1 0,1 0-1,-1-1 1,0 1-1,1-1 1,-1 1 0,1-1-1,-1 1 1,1-1-1,0 1 1,-1-1 0,1 1-1,0-1 1,0 1-1,0-1 1,1 0 0,-1 1-1,0-1 1,0 1-1,1-1 1,0-1 0,3 1-220,0 1 0,0 0 0,0 0 1,0 0-1,1 1 0,-1-1 1,0 1-1,0 0 0,0 0 1,1 1-1,4 0 0,5 0-576,109 3-8191,-74-2 2526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02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242 252 10858,'0'0'5707,"-11"-6"-1981,1 1-3170,-1 0 1,0 0-1,0 2 0,-1-1 1,1 1-1,-19-2 0,24 4-400,0 0 1,0 1-1,0 0 0,1 0 0,-1 1 0,0 0 0,0 0 1,0 0-1,1 1 0,-1-1 0,0 1 0,1 1 0,0-1 1,-1 1-1,1 0 0,0 0 0,-8 7 0,11-9-108,0 0-1,1 1 1,-1 0-1,0-1 1,0 1-1,1 0 1,-1 0-1,1 0 1,-1 0-1,1 0 1,0 0-1,0 0 0,0 0 1,0 1-1,0-1 1,1 0-1,-1 1 1,1-1-1,-1 0 1,1 1-1,0-1 1,0 1-1,0-1 1,0 3-1,1-2-39,1-1 0,-1 0-1,1-1 1,-1 1 0,1 0 0,-1 0-1,1-1 1,0 1 0,0-1-1,0 1 1,0-1 0,0 0-1,0 1 1,0-1 0,1-1 0,-1 1-1,0 0 1,0 0 0,1-1-1,-1 1 1,1-1 0,-1 0-1,5 0 1,5 1-128,0 0-1,0-1 1,-1-1 0,1 0-1,0-1 1,0 0 0,0 0-1,-1-1 1,0-1-1,1 0 1,-1-1 0,-1 0-1,1-1 1,-1 0-1,0 0 1,0-1 0,-1 0-1,1-1 1,7-9 0,-17 17 123,0 0 0,0 0 0,0 0 0,0 0 0,0 1 1,0-1-1,1 0 0,-1 0 0,0 0 0,0 0 0,0 0 1,0 0-1,0 1 0,0-1 0,0 0 0,0 0 1,0 0-1,0 0 0,0 0 0,0 0 0,0 0 0,1 0 1,-1 0-1,0 1 0,0-1 0,0 0 0,0 0 0,0 0 1,0 0-1,0 0 0,1 0 0,-1 0 0,0 0 0,0 0 1,0 0-1,0 0 0,0 0 0,0 0 0,1 0 1,-1 0-1,0 0 0,0 0 0,0 0 0,-10 25 472,-11 31 683,21-54-1124,-1-1 1,1 1-1,0-1 1,0 1-1,0 0 1,0-1-1,0 1 1,0-1-1,0 1 1,0-1-1,1 1 1,-1-1-1,1 1 1,-1-1-1,1 1 1,0-1-1,-1 1 1,1-1 0,0 0-1,0 1 1,0-1-1,0 0 1,0 0-1,0 0 1,0 0-1,3 2 1,0-2 1,0 1 0,0-1 0,0-1 0,0 1 0,0 0 0,1-1 0,-1 0 0,0 0 0,6-1 0,-1 0-19,0-1 0,-1 0 0,1-1 0,-1 1 0,1-2 0,-1 1 0,0-1 0,0 0 0,-1-1 0,1 0 0,-1 0 0,0-1 0,0 0 0,-1 0 0,8-9 0,1-3-201,0 0 0,-1-1 1,-1-1-1,18-35 1,-26 45 57,1-1 1,-2 0-1,1 0 1,-1 0 0,-1 0-1,0-1 1,-1 0-1,0 1 1,-1-1-1,0 0 1,-2-23-1,1 34 124,0 0 0,-1 1 0,1-1 0,0 0 0,-1 1 0,1-1 0,-1 0 0,1 1 0,0-1 0,-1 1 0,0-1 0,1 1 0,-1-1 0,1 1 0,-1-1 0,0 1 0,1 0 0,-1-1 0,0 1 0,1 0 0,-1-1 0,0 1 0,1 0 0,-1 0 0,0 0 0,0 0 0,1 0 0,-1-1 0,0 1 0,0 1 0,1-1 0,-1 0 0,0 0-1,1 0 1,-1 0 0,0 0 0,0 1 0,1-1 0,-1 0 0,0 1 0,1-1 0,-2 1 0,-28 18 137,20-9 59,1 1 0,-1 1-1,2-1 1,0 2-1,0-1 1,1 1 0,1 0-1,0 0 1,0 1-1,2 0 1,0 0-1,-3 19 1,6-27-182,0 1-1,1-1 0,0 1 1,0-1-1,0 0 1,1 1-1,0-1 1,0 0-1,1 1 1,0-1-1,0 0 0,0 0 1,4 6-1,-3-7-215,1-1 1,-1 1-1,1-1 0,0 0 0,0 0 0,0 0 0,1 0 0,-1-1 0,1 0 0,0 0 0,0 0 0,0 0 0,1-1 0,-1 0 0,0 0 0,11 2 0,26 2-5492,1-5-4617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03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190 154 4260,'5'-8'8392,"-1"2"-6771,-2 4-1278,-1 0 1,1-1-1,-1 1 0,1 0 1,-1-1-1,0 1 0,1-1 1,-2 1-1,1-1 0,0 0 1,0 1-1,-1-1 0,1 0 1,-1 0-1,0 1 0,0-4 1,-1 5-215,1 0-1,-1 0 1,0 1 0,1-1 0,-1 0 0,0 1-1,0-1 1,1 1 0,-1-1 0,0 1 0,0-1 0,0 1-1,0 0 1,0 0 0,0-1 0,0 1 0,0 0 0,0 0-1,0 0 1,0 0 0,0 0 0,0 0 0,1 0-1,-1 0 1,0 0 0,0 0 0,0 1 0,0-1 0,-1 1-1,-30 7 337,20-2-418,1 0 1,-1 1-1,2 0 0,-1 1 0,1 0 1,0 1-1,-14 15 0,18-17-36,0 0 0,0 1-1,1-1 1,0 1 0,1 0 0,-1 0 0,1 0-1,1 1 1,0 0 0,0-1 0,-3 16-1,6-22-9,0-1 0,0 1 1,0-1-1,1 1 0,-1-1 0,0 1 0,0-1 0,1 0 0,-1 1 0,1-1 0,-1 0 1,1 1-1,0-1 0,-1 0 0,1 0 0,0 1 0,0-1 0,0 0 0,0 0 0,0 0 0,0 0 1,0 0-1,0 0 0,0 0 0,1-1 0,-1 1 0,0 0 0,1-1 0,-1 1 0,0-1 1,1 1-1,-1-1 0,1 0 0,-1 1 0,0-1 0,1 0 0,2 0 0,5 1 30,0-1-1,0 0 0,0-1 1,0 0-1,10-2 0,-2-1 33,1-2-1,-1 0 1,0-1-1,-1-1 1,1 0-1,-2-2 1,1 1-1,-1-2 1,-1 0-1,19-18 1,-18 15 183,-1-1 0,0-1 1,-1 0-1,0 0 0,-2-1 1,0-1-1,-1 0 0,15-38 1,-22 38-26,-10 17-142,-14 24-150,8-2 81,0 2-1,1 0 1,-12 37-1,20-50 8,1 0 0,0 1 0,0 0 0,1 0 0,1 0 0,0 0 0,0 0 0,1 0-1,1 0 1,2 20 0,-1-28-64,-1-1-1,1 1 1,0 0-1,0 0 1,0-1-1,0 1 1,0-1-1,1 0 1,-1 0 0,1 1-1,-1-2 1,1 1-1,0 0 1,0 0-1,0-1 1,0 0-1,0 1 1,0-1-1,0 0 1,0-1-1,0 1 1,0 0-1,1-1 1,-1 0-1,5 0 1,43 0-3205,-9-10-3990,-13-5-2639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04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13100,'0'0'11777,"7"8"-11217,-4-4-509,0-1 0,1 0 1,-1 1-1,1-1 0,0-1 0,0 1 0,0-1 0,0 1 0,0-1 0,1 0 0,-1-1 0,1 1 0,-1-1 0,1 0 0,0 0 0,-1 0 0,1-1 0,0 1 0,-1-1 0,1 0 0,0-1 0,0 1 1,-1-1-1,1 0 0,0 0 0,-1 0 0,1-1 0,-1 0 0,0 0 0,1 0 0,6-5 0,-9 6-17,-1 0 0,1 0 0,-1 0 0,1 0 0,-1 0 0,0 0 0,0 0 1,1-1-1,-1 1 0,0 0 0,0-1 0,0 1 0,-1-1 0,1 1 0,0-1 0,0 0 0,-1 1 0,1-1 0,-1 0 1,0 1-1,1-1 0,-1 0 0,0 0 0,0 1 0,0-1 0,0 0 0,0 0 0,0 1 0,-1-1 0,1 0 0,-1 1 0,1-1 1,-1 0-1,0 1 0,1-1 0,-1 1 0,-2-4 0,1 3-42,0 1 1,1-1-1,-1 1 1,0-1-1,0 1 1,-1 0-1,1 0 1,0 0-1,0 0 0,-1 0 1,1 0-1,0 1 1,-1-1-1,1 1 1,0 0-1,-1-1 1,1 1-1,-1 0 1,1 1-1,-1-1 0,1 0 1,0 1-1,-1-1 1,1 1-1,0 0 1,-1-1-1,-3 3 1,0 1-3,-1 1 0,1 0 0,0 0 1,0 1-1,0 0 0,0 0 0,1 0 1,0 0-1,1 1 0,-1 0 0,1 0 1,1 0-1,-1 0 0,1 1 0,1 0 1,-1-1-1,1 1 0,0 0 0,1 0 1,0 0-1,0 0 0,1 8 0,1-14-70,-1 0-1,1 0 0,-1 0 0,1 0 1,0-1-1,-1 1 0,1 0 0,0 0 0,0-1 1,0 1-1,1-1 0,-1 1 0,0-1 1,1 0-1,-1 1 0,0-1 0,1 0 1,0 0-1,-1 0 0,1 0 0,0 0 0,-1 0 1,1 0-1,0-1 0,0 1 0,0-1 1,0 1-1,-1-1 0,1 0 0,0 0 0,0 0 1,0 0-1,0 0 0,3 0 0,5 0-537,0-1-1,0 0 0,0 0 0,-1-1 1,19-5-1,-11 0-650,0-1 0,-1 0 0,0-2 0,0 1 0,-1-2 1,0 0-1,13-14 0,31-36-1598,-10-5 5491,-77 112 3379,-10 27-3824,6-12-912,19-37-240,0 1-1,2 1 1,1 0-1,1 0 1,-5 30 0,9-27-821,1-1 1,0 48 0,4-63-189,0-8-20,0 0 0,0 1 1,0-1-1,0 0 1,1 0-1,0 1 1,2 5-1,3-18 322,23-86 358,15-37 166,-29 97-979,35-57 0,-44 80 78,1 0-1,0 1 1,1 0 0,0 0-1,0 0 1,1 1 0,0 0-1,0 1 1,16-10-1,-21 16-76,-1-1 0,1 0 0,0 1 0,0 0 0,0 0 0,0 0 0,1 0 0,-1 1 0,0 0 0,0-1 0,0 2 0,0-1 0,1 0 0,3 2 0,-6-2 84,0 1 0,-1-1-1,1 1 1,0 0-1,-1 0 1,1 0 0,-1-1-1,1 2 1,-1-1-1,0 0 1,1 0 0,-1 0-1,0 1 1,0-1-1,0 0 1,0 1 0,0-1-1,0 1 1,0-1-1,0 1 1,0 0-1,-1-1 1,1 1 0,-1 0-1,1 0 1,-1-1-1,0 1 1,0 0 0,0 0-1,0-1 1,0 1-1,0 0 1,0 0 0,-1 2-1,0 0 21,0-1-1,-1 0 1,1 0 0,-1 0-1,0 0 1,1-1 0,-1 1-1,0 0 1,-1-1 0,1 1-1,0-1 1,-1 0-1,1 0 1,-1 0 0,0 0-1,0 0 1,0 0 0,-3 1-1,-60 24 1083,49-22-587,0 1-1,-1-2 1,1-1-1,-1 0 0,0-1 1,-25 0-1,42-2-489,1 0 1,-1 0-1,1 0 0,-1 0 0,1 0 0,-1 0 0,1 0 1,-1 0-1,1 0 0,0 0 0,-1-1 0,1 1 0,-1 0 1,1 0-1,-1 0 0,1-1 0,0 1 0,-1 0 0,1 0 1,-1-1-1,1 1 0,0 0 0,-1-1 0,1 1 0,0 0 0,0-1 1,-1 1-1,1 0 0,0-1 0,0 1 0,-1-1 0,1 1 1,0-1-1,0 0 0,9-14-1304,22-11-2356,-3 7-1247,1 0-2473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04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14125,'0'0'9492,"11"3"-7778,0-1-1538,-1 0 0,1-1 0,0 0 1,-1-1-1,1 0 0,0-1 0,15-2 1,-23 2-171,1 1 0,-1-1 1,1 0-1,-1 0 0,1 0 1,-1 0-1,0 0 0,1-1 1,-1 0-1,0 1 0,0-1 1,0-1-1,-1 1 0,1 0 1,0 0-1,-1-1 1,1 0-1,-1 1 0,0-1 1,0 0-1,0 0 0,0 0 1,-1-1-1,1 1 0,-1 0 1,0 0-1,0-1 0,0 1 1,0-1-1,0-5 0,-1 7-13,0 0-1,0 0 0,0-1 1,0 1-1,-1 0 0,1 0 1,-1 0-1,1 0 0,-1 0 1,0 0-1,0 0 0,0 0 1,0 0-1,0 0 0,0 0 0,0 1 1,-1-1-1,1 0 0,-1 1 1,1-1-1,-1 1 0,1 0 1,-1-1-1,0 1 0,0 0 1,0 0-1,0 0 0,0 0 0,0 1 1,0-1-1,0 0 0,0 1 1,0-1-1,0 1 0,0 0 1,-3 0-1,0-1 5,0 1 0,0 0 0,0 1 0,0-1 0,0 1 1,0 0-1,1 0 0,-1 0 0,0 0 0,1 1 0,-1 0 0,1 0 0,-1 1 0,1-1 0,-6 5 1,6-4 52,0 1-1,0-1 1,0 1 0,0 0 0,1 1 0,0-1 0,0 1 0,0-1 0,0 1 0,1 0 0,-1 0 0,1 0 0,1 0 0,-1 0 0,1 0 0,-1 1 0,2-1 0,-1 1 0,1-1 0,-1 1 0,2 7 0,0-11-40,-1-1 1,1 1-1,0-1 0,0 0 0,0 1 0,0-1 1,0 0-1,0 0 0,0 0 0,0 0 1,0 0-1,1 0 0,-1 0 0,0 0 0,1 0 1,-1-1-1,1 1 0,-1 0 0,1-1 0,-1 0 1,1 1-1,-1-1 0,1 0 0,1 1 1,45 1 100,-38-2-72,10-2-299,0-1 0,-1 0 1,1-2-1,-1 0 0,0-1 0,23-11 1,28-8-325,-70 28 743,0 0 0,0-1 1,0 1-1,0 0 0,0-1 1,0 1-1,-1 0 0,1-1 1,-1 1-1,1-1 0,-1 1 1,-2 3-1,2-3 38,0 27 1153,1-30-1296,0 1 1,0 0-1,1 0 0,-1 0 1,0-1-1,1 1 0,-1 0 1,1-1-1,-1 1 0,1 0 1,0-1-1,-1 1 0,1-1 0,-1 1 1,1-1-1,0 1 0,-1-1 1,1 1-1,0-1 0,0 0 1,1 1-1,2-1 12,0 1-1,1-1 1,-1 0 0,1 0-1,-1-1 1,1 1 0,-1-1-1,1 0 1,-1 0 0,5-3 0,54-18-121,21-6-970,-26 20-3218,-58 8 4157,0 0-1,1 0 1,-1 0-1,0 0 1,1 0-1,-1 1 0,0-1 1,0 0-1,1 0 1,-1 0-1,0 0 1,1 0-1,-1 0 1,0 1-1,0-1 1,1 0-1,-1 0 1,0 0-1,0 1 0,0-1 1,1 0-1,-1 0 1,0 0-1,0 1 1,0-1-1,0 0 1,0 1-1,1-1 1,-1 0-1,0 0 1,0 1-1,0-1 1,0 0-1,0 1 0,0-1 1,0 0-1,0 1 1,0-1-1,0 0 1,0 0-1,0 1 1,0-1-1,0 0 1,0 1-1,-1-1 1,1 0-1,0 0 0,0 1 1,0-1-1,0 0 1,-1 1-1,-7 12-4162,0-8-2515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05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194 174 12300,'0'0'8984,"-11"0"-7617,3 0-1256,1 0-1,0 0 1,0 1 0,-1 0 0,1 1-1,0 0 1,0 0 0,0 0 0,1 1-1,-1 0 1,0 0 0,1 1 0,0 0 0,0 0-1,-10 9 1,9-8-77,1 1 0,0 0 0,0 0 0,0 0 0,1 1 0,0 0 0,0 0 0,1 0 0,0 1 0,-5 12 0,9-20-32,0 1-1,0-1 1,0 1 0,0-1 0,-1 0-1,2 1 1,-1-1 0,0 0 0,0 1-1,0-1 1,0 0 0,0 1 0,0-1 0,0 0-1,0 1 1,0-1 0,1 0 0,-1 1-1,0-1 1,0 0 0,0 1 0,1-1-1,-1 0 1,0 0 0,0 1 0,1-1 0,-1 0-1,0 0 1,1 0 0,-1 0 0,0 1-1,1-1 1,-1 0 0,0 0 0,1 0-1,-1 0 1,0 0 0,1 0 0,21 0 80,21-11 76,-24 1 1,0-1 0,0-1-1,-1-1 1,-1-1-1,0-1 1,-1 0 0,-1 0-1,0-2 1,-1 0-1,-1-1 1,0 0-1,-2-1 1,0 0 0,-1-1-1,-1 0 1,9-28-1,-30 55-72,0 11 52,0 1 0,1 0 0,0 1 0,-8 26 1,4-13-40,9-21 35,0 0 0,1 0 0,0 1 0,1 0 0,0 0 0,1 0 0,0 0 0,2 1 0,-2 23 0,4-35-137,-1 0 0,1-1 0,0 1 0,0 0 1,0-1-1,0 1 0,0-1 0,0 1 0,0-1 0,0 1 1,0-1-1,1 0 0,-1 0 0,1 0 0,-1 0 1,1 0-1,-1 0 0,1 0 0,-1 0 0,1 0 0,0-1 1,-1 1-1,1-1 0,0 1 0,0-1 0,0 0 0,-1 1 1,1-1-1,0 0 0,0 0 0,3-1 0,2 1-301,0 0 0,0-1-1,0 0 1,0 0 0,0-1-1,0 1 1,9-5 0,-10 3-705,1-1 1,-1 0 0,0 0 0,-1 0-1,1-1 1,-1 0 0,8-9-1,7-15-6310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05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 10634,'0'0'10341,"10"2"-8340,0-2-1611,-1 1 0,1-2 0,-1 1 0,0-1 0,1 0 0,-1-1 0,18-6 0,-21 7-287,0-1 0,0-1 0,0 1 0,-1-1 0,1 0 0,-1-1 0,0 1 0,0-1 0,0 0 0,0 0 0,0 0 0,-1-1 0,0 0 0,0 0 0,5-8 0,-8 12-95,0-1 0,0 0 0,0 0 0,0-1 1,0 1-1,-1 0 0,1 0 0,-1 0 0,1-1 1,-1 1-1,0 0 0,0 0 0,0-1 0,0 1 1,0 0-1,0 0 0,-1-1 0,0-1 0,1 2 5,-1 1 0,0 0 0,0-1 0,0 1 0,0 0 0,0 0-1,0 0 1,0 0 0,0 0 0,-1 0 0,1 0 0,0 0-1,0 1 1,-1-1 0,1 0 0,0 1 0,-1-1 0,1 1 0,-1 0-1,-2-1 1,0 0 8,-1 1-1,1 0 1,0 0-1,-1 0 1,1 1 0,-1-1-1,1 1 1,0 0-1,-1 0 1,1 1-1,0-1 1,0 1-1,0 0 1,0 0-1,0 0 1,0 0-1,-4 5 1,-6 6 85,1 1 1,-20 25-1,30-35-78,0 0 0,0 1 1,0-1-1,1 1 0,-1 0 0,1 0 0,0 0 1,1 0-1,-1 0 0,1 0 0,0 0 0,0 0 1,1 1-1,-1 7 0,2-12-19,-1 0 0,1 0 0,-1 0 1,1-1-1,0 1 0,-1 0 0,1 0 0,0-1 0,-1 1 0,1-1 1,0 1-1,0-1 0,0 1 0,-1-1 0,1 1 0,0-1 0,0 0 1,0 1-1,0-1 0,0 0 0,0 0 0,0 0 0,0 0 0,0 0 1,0 0-1,0 0 0,1 0 0,34-2 104,-31 1-82,21-3-215,0-3-1,-1 0 0,0-1 0,0-1 1,46-25-1,43-16-532,-113 50 721,-1 0 1,1-1 0,-1 1-1,0 0 1,1 0 0,-1 0-1,1 0 1,-1 0 0,1 0-1,-1 0 1,1-1-1,-1 1 1,1 0 0,-1 1-1,0-1 1,1 0 0,-1 0-1,1 0 1,-1 0 0,1 0-1,-1 0 1,1 1 0,-1-1-1,0 0 1,1 0 0,-1 0-1,0 1 1,1-1 0,-1 0-1,0 1 1,1-1-1,-1 0 1,0 1 0,1-1-1,-1 0 1,0 1 0,0-1-1,1 1 1,-1-1 0,0 0-1,0 1 1,0-1 0,0 1-1,0-1 1,0 1 0,1-1-1,-1 1 1,0-1 0,0 1-1,-1-1 1,1 0 0,0 1-1,0-1 1,0 1-1,0-1 1,0 1 0,0-1-1,0 1 1,-1-1 0,1 0-1,0 1 1,0-1 0,-1 1-1,1-1 1,-1 1 0,-18 45 784,8-20-343,10-25-393,1 1 0,-1-1 0,1 0 0,0 1 0,-1-1-1,1 0 1,0 1 0,0-1 0,0 1 0,0-1 0,0 0-1,0 1 1,1-1 0,-1 1 0,0-1 0,1 0 0,-1 1-1,1-1 1,-1 0 0,1 0 0,0 1 0,-1-1 0,2 2-1,0-3-17,-1 1-1,1 0 0,-1-1 1,0 1-1,1-1 0,-1 1 1,1-1-1,-1 0 1,1 1-1,0-1 0,-1 0 1,1 0-1,-1 0 0,1 0 1,-1-1-1,1 1 0,2-1 1,10-3 22,0-1 0,0-1 0,20-11 0,-24 12-47,4-2-133,4-2-250,-1 0-1,1 2 0,0 0 1,35-8-1,-53 14 341,0 1 1,1 0-1,-1 0 0,0 0 1,0 0-1,1 0 0,-1 0 1,0 0-1,1 0 0,-1 0 1,0 0-1,0 0 0,1 0 0,-1 0 1,0 0-1,0 0 0,1 0 1,-1 0-1,0 1 0,0-1 1,1 0-1,-1 0 0,0 0 1,0 0-1,1 1 0,-1-1 1,0 0-1,0 0 0,0 0 1,1 1-1,-1-1 0,0 0 1,0 0-1,0 0 0,0 1 1,0-1-1,0 0 0,1 0 1,-1 1-1,0-1 0,0 1 1,-4 14-563,-12 13-769,4-7-1196,5-6-2824,6-11-766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08:41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6342,'14'0'1056,"61"0"2077,-35-1-3054,0-2 0,54-11 0,-40 3-318,37-9 1863,0 3 0,163-8 0,857 11 117,-778 10-805,350 43 1,233 25-739,-234-77 79,-2-1 1688,-324 14-2739,-369-5-6342,0-5-203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06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12 16111,'0'0'3556,"-49"-11"-994,15 11-960,5 0-642,-3 4 290,5 11 191,3 3-32,14 0-704,4 2-673,6-3-64,0 0 32,15-3-256,6-4-193,8-2-383,7-4-674,4-4-1056,5 0-1698,-4-8-3844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06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67 9865,'0'0'5814,"-10"1"-1586,-28 9-1052,38-10-3115,-1 0 0,1 0 1,-1 0-1,1 0 0,-1 0 0,1 0 0,-1 0 0,0 0 0,1 0 1,-1 1-1,1-1 0,-1 0 0,1 0 0,-1 1 0,1-1 1,-1 0-1,1 1 0,0-1 0,-1 0 0,1 1 0,-1-1 0,1 1 1,0-1-1,-1 0 0,1 1 0,0-1 0,0 1 0,-1-1 0,1 1 1,0-1-1,0 1 0,0 0 0,0-1 0,-1 1 0,1-1 0,0 1 1,0-1-1,0 1 0,0-1 0,0 1 0,1 0 0,-1-1 0,0 1 1,0-1-1,0 1 0,0-1 0,0 1 0,1-1 0,-1 1 1,0-1-1,1 1 0,-1-1 0,0 1 0,1-1 0,-1 0 0,0 1 1,1-1-1,0 1 0,24 14 746,-11-12-723,0 0-1,0-1 0,0-1 1,0 0-1,0 0 1,0-2-1,0 1 1,25-6-1,-33 5-61,-1 0-1,1 0 1,-1-1-1,1 1 0,-1-1 1,0 0-1,0-1 1,0 0-1,0 1 0,0-1 1,-1-1-1,1 1 1,-1-1-1,0 0 0,0 0 1,0 0-1,0 0 1,-1 0-1,0-1 1,0 0-1,0 0 0,0 0 1,-1 0-1,3-9 1,-5 14-22,0-1 0,1 0 1,-1 0-1,0 1 0,0-1 1,0 0-1,0 0 1,0 0-1,0 1 0,0-1 1,-1 0-1,1 0 0,0 0 1,0 1-1,-1-1 0,1 0 1,0 1-1,-1-1 1,1 0-1,0 1 0,-1-1 1,1 0-1,-1 1 0,0-1 1,1 0-1,-1 1 1,-1-1-1,-25-7 20,-32 12-13,49-2 22,0 1 1,0 0-1,0 1 1,1 0-1,0 1 1,-1 0-1,1 0 1,-11 10-1,15-12 61,0 1-1,1-1 1,-1 1-1,1 1 1,0-1 0,1 0-1,-1 1 1,1 0-1,0 0 1,0 0 0,0 0-1,1 1 1,0-1-1,0 0 1,0 1 0,-2 9-1,4-13-76,0 0 0,0 0 0,0 0 0,1-1 0,-1 1-1,0 0 1,1 0 0,-1-1 0,1 1 0,-1 0 0,1 0 0,0-1-1,0 1 1,0-1 0,0 1 0,0-1 0,0 1 0,0-1 0,0 0-1,1 1 1,1 0 0,1 1-20,1 0-1,-1-1 0,1 1 1,-1-1-1,1 0 1,0 0-1,7 1 1,9 1-820,0-1 0,36 1 1,-55-4 702,45 0-4458,-16-4-2148,13-9-9675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07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184 185 16592,'-11'1'2541,"2"0"-2327,0 1 1,1 0-1,-1 0 1,0 1-1,1 0 1,0 0-1,0 1 1,0 0-1,0 0 1,1 1-1,-1 0 1,1 0-1,1 1 1,-1 0-1,1 0 1,0 1-1,0-1 1,1 1-1,-1 1 1,2-1-1,-8 15 1,10-18-214,1 0 1,-1 0-1,1 0 1,0 0-1,0 0 1,1 0-1,-1 1 1,1-1-1,0 0 1,0 0-1,1 6 1,0-9-2,-1 0 1,1 1 0,0-1 0,0 0-1,-1 0 1,1 1 0,0-1 0,0 0-1,0 0 1,0 0 0,1 0-1,-1 0 1,0-1 0,0 1 0,0 0-1,1 0 1,-1-1 0,0 1 0,1-1-1,-1 1 1,1-1 0,-1 1 0,1-1-1,-1 0 1,0 0 0,1 0 0,-1 0-1,1 0 1,-1 0 0,1 0-1,-1 0 1,1-1 0,2 0 0,2-1 63,1 0 0,-1 0 1,1 0-1,-1-1 0,0 0 1,0-1-1,0 1 0,0-1 1,-1 0-1,1-1 0,-1 1 1,0-1-1,-1 0 0,1 0 1,-1-1-1,0 1 0,0-1 1,5-10-1,2-5 133,-1 0-1,0-1 0,-2 0 1,7-27-1,-16 53-198,0 1-1,0-1 0,1 0 1,-1 0-1,1 0 0,0 0 1,0 1-1,0-1 0,1 0 1,-1 0-1,1 0 0,0 0 1,0 1-1,1-1 0,-1-1 1,1 1-1,0 0 0,0 0 1,0-1-1,1 1 0,-1-1 1,1 1-1,0-1 0,-1 0 1,1 0-1,1-1 0,-1 1 1,0 0-1,1-1 0,0 0 1,-1 0-1,1 0 0,0 0 1,0-1-1,0 0 0,0 1 1,0-1-1,0-1 0,0 1 1,0 0-1,1-1 0,-1 0 1,0 0-1,0-1 0,0 1 1,1-1-1,-1 1 0,0-2 1,4 0-1,3-3 31,0-1 0,0 0 0,-1 0 1,0-1-1,0-1 0,-1 0 0,0 0 0,0 0 0,-1-1 1,14-19-1,-7 7 9,-1-1 0,-1 0 1,-1-1-1,10-27 0,-12 16 0,-11 28-97,-8 22-7,-15 37 103,2 2 1,-23 87-1,39-116 112,0 1 1,2 0-1,1 0 1,1 0-1,1 0 1,2 1-1,6 49 1,-1-57-220,0 0-1,10 22 1,-8-23-238,-2 0-1,8 27 0,-14-46 323,0 0 0,0 1 0,0-1 0,0 0 0,0 0 0,0 1 0,0-1 0,0 0 0,0 0 0,0 1 0,0-1 0,0 0 1,0 1-1,0-1 0,0 0 0,0 0 0,0 1 0,0-1 0,0 0 0,0 0 0,0 1 0,0-1 0,-1 0 0,1 0 0,0 1 0,0-1 0,0 0 0,0 0 0,-1 0 0,1 1 0,0-1 0,0 0 0,0 0 0,-1 0 0,1 0 0,0 1 0,0-1 0,-1 0 0,1 0 0,0 0 0,-1 0 0,-14-4 947,-13-16 624,22 8-1478,0-1 0,0 0 0,2 0 0,0 0 0,0 0 0,1-1 0,0 0 0,2 0 0,-1 1 0,2-1 0,0 0 0,0 0 0,4-17 0,-4 28-129,1-1 0,0 0 0,0 0 0,0 1 0,0-1 0,1 1 0,0-1 0,-1 1 0,1 0 0,0-1 0,1 1 0,-1 0 0,1 0 0,-1 0 0,1 1 0,0-1 1,0 1-1,0-1 0,0 1 0,0 0 0,1 0 0,-1 1 0,1-1 0,-1 1 0,7-2 0,10-3-1211,-1 2 0,1 1 0,39-3 1,1 0-5128,1-6-3078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11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13997,'2'5'7586,"-4"7"-5210,-6 15-2982,6-22 1495,-17 60-409,3 2 1,-7 72-1,23-136-2526,2-10 230,6-23-1410,7-45-3587,-10-16 2264,-4 27 4881,-1 27 4060,1 27 5239,-2 45-8835,3 0-1,1 0 1,8 38-1,-9-63-747,0 0-1,1 0 0,0 0 1,1 0-1,0-1 1,1 1-1,0-1 0,0 0 1,1 0-1,0-1 0,0 0 1,1 0-1,0 0 0,1-1 1,8 7-1,-14-12-8,1-1 0,-1 1-1,1 0 1,-1-1 0,1 1-1,0-1 1,0 0 0,0 0-1,0 0 1,-1 0 0,1-1 0,0 1-1,0-1 1,0 1 0,1-1-1,-1 0 1,0-1 0,0 1-1,0 0 1,4-2 0,-4 1 70,1-1 0,-1 0 0,0 0 0,0 0-1,0 0 1,0-1 0,0 1 0,0-1 0,0 0 0,-1 0 0,1 0 0,-1 0 0,3-7 0,4-7 281,-1-2-1,-1 1 1,0-1 0,6-36 0,-9 35-298,0-1-1,-1 1 1,-2-1-1,0 1 1,-4-39 0,4 59-158,-1-1 0,0 0 0,0 1-1,0-1 1,0 0 0,0 0 0,0 1 0,0-1 0,-1 0 0,1 1 0,0-1 0,0 0 0,0 1 0,-1-1 0,1 0 0,0 1 0,-1-1 0,1 0 0,-1 1-1,1-1 1,-1 1 0,1-1 0,-1 1 0,1-1 0,-1 1 0,1-1 0,-1 1 0,-1-1 0,2 2-491,-1-1 1,0 1-1,1 0 0,-1 0 0,1 0 1,-1-1-1,1 1 0,-1 0 1,1 0-1,0 0 0,-1 0 1,1 0-1,0 0 0,0 0 1,0 0-1,-1 0 0,1 0 1,0 0-1,0 0 0,1 0 1,-1 1-1,0 7-7413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11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0 11435,'0'0'11894,"-6"13"-11622,-183 324 1196,191-347-6590,1-11 1814,-1 1-823,4-16-5174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12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5958,'0'0'16784,"-11"62"-14927,27-42-640,4 0-512,5-1-417,4 1-192,-4-2-96,4 3-864,-3-3-1411,-7-1-1696,-1-4-2435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12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0 6246,'0'0'18396,"-8"3"-18028,-4 2-204,0 2-1,1-1 0,-1 1 1,2 1-1,-1 0 0,1 0 1,0 1-1,1 1 0,0 0 1,0 0-1,1 0 0,-13 23 1,12-18 9,1 0 0,0 0 1,1 1-1,1 0 1,0 0-1,1 1 0,1 0 1,1 0-1,0 0 0,0 19 1,3-31-381,0-1 0,0 1-1,1 0 1,0-1 0,0 0 0,0 1 0,0-1 0,1 1 0,-1-1 0,1 0-1,0 0 1,1 0 0,-1 0 0,1-1 0,-1 1 0,1 0 0,0-1-1,1 0 1,4 4 0,-3-3-456,1 0 1,1 0-1,-1-1 0,0 0 0,1 0 0,0-1 0,0 1 0,-1-1 1,1-1-1,0 0 0,13 1 0,14-1-8882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12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72 12396,'0'0'11376,"12"4"-10501,5 2-732,0-2 0,1 0 0,0 0 0,23 0-1,-35-3-119,1-1-1,-1 1 0,1-1 1,-1-1-1,1 1 0,-1-1 0,0 0 1,1-1-1,-1 0 0,0 0 0,0 0 1,0 0-1,0-1 0,-1 0 0,1-1 1,-1 1-1,0-1 0,6-5 0,-10 8-5,1 0-1,-1 0 0,0 0 0,0 0 0,0 0 0,-1-1 1,1 1-1,0 0 0,0-1 0,-1 1 0,1 0 1,0-1-1,-1 1 0,0-1 0,1 1 0,-1-1 0,0 1 1,0-1-1,0 1 0,0-1 0,0 1 0,0-3 0,-1 2 6,0 1-1,0 0 1,0-1-1,0 1 1,0 0-1,0 0 1,0 0-1,0 0 1,0 0-1,0 0 1,-1 0-1,1 0 1,0 0-1,-1 1 1,1-1-1,-1 1 1,-2-2-1,-6 0 31,0-1 0,-1 2 1,1-1-1,-20 1 0,16 2 9,0 1-1,0 0 1,1 1-1,-1 1 1,1 0 0,-1 1-1,1 0 1,0 1-1,1 0 1,0 1 0,0 1-1,0 0 1,1 1 0,0 0-1,1 0 1,-13 14-1,22-21-36,-1 0 0,0 0 0,0 0 0,1 1 0,-1-1 0,1 0 0,-1 1 0,1-1 0,0 1 0,0-1 0,0 1 0,1 0 0,-1-1 0,1 1 0,-1 0 0,1 0 0,0-1 0,0 1 0,0 0 0,1 3 0,0-4-5,0 0 0,0 0 0,0 0-1,0 0 1,1 0 0,-1 0-1,1 0 1,0 0 0,-1 0-1,1-1 1,0 1 0,0-1-1,0 0 1,0 1 0,0-1-1,1 0 1,3 2 0,9 2-106,1-1 0,-1-1 1,1 0-1,-1-1 0,25 1 1,53-2-3906,-32-2-3029,-16-3-2049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13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13805,'0'0'6518,"5"12"-4473,29 54 357,-22-44-1928,0 0-1,-1 1 1,9 32-1,-17-47-434,-1 1 1,-1-1-1,1 1 0,-2 0 0,1-1 0,-1 1 1,0 0-1,-1 0 0,0 0 0,0-1 1,-1 1-1,0-1 0,-1 1 0,-3 7 0,-5 7-55,-2 0 0,0-1-1,-1-1 1,-1 0 0,-1-1-1,-1-1 1,-27 24 0,-34 22-3735,38-38-2003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16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2402,'0'0'17307,"9"4"-15481,7 2-1203,1-1 0,0-1 1,0-1-1,1 0 0,27 1 0,102-5-302,-61-1-863,-62 4-583,-15 0-1316,-13 1-4115,-4-2 1875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4:57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58 5669,'0'0'7656,"-2"-5"-6717,-5-18-127,5 17-182,2 7-560,0-1 0,0 1 0,-1-1 0,1 1 0,0-1 0,0 1 0,0-1 0,0 1 0,1-1 0,-1 0 0,0 1 0,0-1 0,0 1 0,0-1 0,0 1 0,0-1 0,1 1 0,-1-1 0,0 0 0,0 1 0,1-1 0,-1 0 0,0 1 0,1-1 0,-1 0 0,0 1 0,1-1 0,-1 0 0,1 1 0,-1-1 0,0 0 0,1 0 0,0 1 0,45 0 860,1-2-1,82-11 0,-11 0-796,817-1 2826,-590 15-2747,47 6 22,-47 18 218,34 0-231,40-15-157,-187-18 766,-24-1-576,-162 6-55,-1-2 0,1-3 0,46-12 1,-47 9-164,-11 5-277,1 2 1,-1 2 0,1 0 0,-1 3-1,1 1 1,61 13 0,-75-14-3187,-8-4-2467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16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10474,'0'0'10314,"59"38"-8649,-21-30-287,7-2-450,-2-1-415,2 0-289,-2-2-160,-3 0-32,-9-1-320,-4-2-929,-8 0-1474,1-7-3523,-9-5-8423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17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4740,'0'0'17510,"1"11"-16784,2 22-294,-1 1 0,-2 0 0,-6 45 0,0 37-216,9-111-980,4-11 120,3-8-586,0-35-6590,-6 18-44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17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12043,'0'0'8803,"10"-1"-7404,145-3 3229,-83 5-6780,-35-1-2489,-1 1-3310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18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8616,'0'0'12332,"49"11"-10827,-17-11-448,0 0-480,3 0-449,-6 1-32,-10 2-224,3 3-1121,-9 1-673,-8 3-705,-1-1-960,-4 0-1954</inkml:trace>
  <inkml:trace contextRef="#ctx0" brushRef="#br0" timeOffset="1">1 246 12300,'0'0'8231,"68"-10"-6213,-28 0-672,10-1-770,-3 1-416,-2 4-160,-5 4-768,-11 2-1090,-4 0-897,-11 3-2498,-5 5-1473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19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1 11691,'0'0'10431,"-9"9"-9865,-251 284 3790,260-293-4425,0 1 0,0-1-1,0 0 1,0 1 0,0-1 0,0 0-1,-1 1 1,1-1 0,0 0 0,0 1-1,0-1 1,0 0 0,-1 0-1,1 1 1,0-1 0,0 0 0,0 0-1,-1 1 1,1-1 0,0 0 0,-1 0-1,1 0 1,0 1 0,0-1-1,-1 0 1,1 0 0,0 0 0,-1 0-1,1 0 1,0 0 0,-1 0 0,1 0-1,0 0 1,-1 0 0,1 0-1,0 0 1,-1 0 0,1 0 0,0 0-1,-1 0 1,1 0 0,-1 0 0,1-17-4979,1 2 2622,-1-9-3724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19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11563,'0'0'11307,"46"27"-9706,-17-8-416,9 5-256,-4-1-352,6 3-385,-1-3-128,-4 0-224,-6-2-1089,-10-3-994,1-5-1376,-7-8-2403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21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6790,'0'0'16437,"-7"13"-15967,-18 27 103,2 1-1,-19 48 1,35-72-400,0 1 0,2 0 0,0 0 0,1 1 0,1 0 0,0-1 0,2 1 1,0 0-1,2 21 0,0-35-197,0 0 0,0-1 0,0 1 0,0 0 0,1-1 0,0 1 0,0-1 0,0 0 0,0 1 0,1-1 0,0 0 0,-1 0 0,2-1 0,-1 1 0,0-1 0,1 1 0,-1-1 0,8 5 0,-4-4-593,0-1 0,0 1 0,0-1 0,1 0-1,-1-1 1,1 0 0,0 0 0,-1-1 0,1 0 0,14 1-1,14-2-5350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22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73 7751,'0'0'13688,"5"6"-12380,0-2-1133,-1-1 1,1 0 0,-1 0-1,1 0 1,0 0 0,0-1-1,0 0 1,0 0 0,1 0-1,-1-1 1,1 0-1,-1 0 1,1 0 0,-1-1-1,1 1 1,-1-1 0,1-1-1,-1 1 1,6-2 0,1 0-108,-1 0 0,1 0 0,-1-1 1,17-8-1,-23 9-44,0 1 1,-1-2-1,1 1 0,-1-1 0,0 1 1,1-1-1,-1 0 0,-1-1 0,1 1 0,0-1 1,-1 1-1,6-9 0,-8 11-16,-1 0-1,1 0 1,-1 0 0,0 0-1,1 0 1,-1 0-1,0 0 1,0 0 0,1 0-1,-1 0 1,0 0 0,0 0-1,0 0 1,0 0-1,-1-1 1,1 1 0,0 0-1,0 0 1,-1 0 0,1 0-1,0 0 1,-1 0-1,1 0 1,-1 0 0,1 1-1,-1-1 1,0 0 0,1 0-1,-1 0 1,0 0-1,0 1 1,1-1 0,-1 0-1,0 1 1,0-1 0,0 1-1,0-1 1,0 1-1,0-1 1,0 1 0,0 0-1,0-1 1,0 1 0,0 0-1,0 0 1,0 0-1,-2 0 1,-56-5-36,53 5 16,-6 0 13,-1 1-1,1 0 1,0 1 0,0 0 0,0 1 0,0 1 0,-19 8-1,23-9 31,1 1 0,0 0 0,1 0 0,-1 0-1,1 1 1,0 0 0,0 0 0,0 1 0,1 0-1,0 0 1,0 0 0,0 0 0,-3 8 0,7-12-21,-1 0 1,1 0-1,0-1 1,0 1-1,0 0 1,1 0-1,-1 0 1,0 0-1,1 0 1,-1 0-1,1 0 1,0 0-1,0 1 1,0-1-1,0 0 1,0 0-1,0 0 1,0 0 0,1 0-1,-1 0 1,1 0-1,0 0 1,-1 0-1,1 0 1,0 0-1,0 0 1,0 0-1,0-1 1,1 1-1,-1 0 1,0-1-1,1 1 1,-1-1-1,1 1 1,-1-1-1,1 0 1,0 1 0,0-1-1,-1 0 1,1 0-1,0-1 1,0 1-1,0 0 1,0-1-1,4 2 1,9 2 17,1-1 0,0 0 0,0-1 0,26-1 0,-37-1-28,20 1-303,67 1-2566,-31-5-5127,-35-1-748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22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7719,'0'0'16774,"10"3"-16315,-4-2-393,1 1 0,-1 1 1,0-1-1,0 1 0,0 0 1,0 0-1,0 1 0,-1 0 1,0 0-1,1 0 0,-1 1 1,-1-1-1,1 1 0,-1 1 1,0-1-1,0 0 1,0 1-1,-1 0 0,0 0 1,3 8-1,-2-4 29,0 0 0,0 1-1,-1-1 1,-1 1 0,0 0 0,0 0 0,-1 0-1,-1 0 1,0 0 0,0 0 0,-1 1 0,0-1-1,-1-1 1,0 1 0,-1 0 0,-7 19 0,4-18-46,0-1 0,-1 1 0,0-1 1,-1 0-1,0 0 0,0-1 0,-2 0 0,1-1 1,-1 0-1,0-1 0,-1 1 0,0-2 1,-18 10-1,17-10-328,-26 12-999,11-11-4618,12-7-2036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49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366 339 6054,'-13'-13'9055,"-24"-8"-4550,33 19-3646,1 1-647,1-1 0,-1 1 0,0-1 0,0 1 0,0 0 1,0 0-1,-1 1 0,1-1 0,0 0 0,0 1 0,0 0 0,-1 0 1,1 0-1,0 0 0,0 1 0,0-1 0,-1 1 0,1-1 0,-4 3 1,2-1-126,2 0 1,-1 1-1,0 0 1,0-1-1,1 1 1,-1 0-1,1 1 1,0-1-1,0 1 1,0-1-1,1 1 1,-4 5 0,1 1-49,0 0 0,1 0 1,0 0-1,1 1 0,0-1 1,0 1-1,1 0 0,1 0 1,0 0-1,0 18 0,1-28-22,0 1 0,1 0 0,-1-1 1,0 1-1,1 0 0,-1-1 0,1 1 0,-1-1 0,1 1 0,0-1 0,0 1 0,-1-1 0,1 0 0,0 1 0,0-1 0,1 0 1,-1 0-1,0 0 0,0 0 0,0 1 0,1-2 0,2 3 0,-1-2 36,0 0 0,0 0 1,1 0-1,-1-1 0,0 1 0,0-1 0,1 1 1,-1-1-1,0 0 0,0-1 0,4 0 1,1 0 42,0 0 1,-1-1-1,1-1 1,-1 1-1,1-1 1,-1 0-1,0-1 1,0 0-1,7-5 1,-4 0-30,-1 0 1,-1 0 0,1-1-1,-2-1 1,1 1-1,-1-1 1,-1 0 0,0 0-1,-1-1 1,0 0-1,4-15 1,-3 2 34,0 0-1,-2 0 0,-1 0 1,0-43-1,-3 61-79,0 0 0,0 1-1,-1-1 1,0 0 0,-1 1 0,1-1-1,-1 1 1,0 0 0,-1-1-1,0 1 1,0 0 0,0 0 0,-1 1-1,1-1 1,-1 1 0,-1 0-1,1 0 1,-1 0 0,0 0 0,0 1-1,-11-8 1,7 7-31,-1 0 0,0 1 0,0 0 1,0 0-1,0 1 0,0 0 0,-1 1 0,1 0 0,-1 1 0,0 0 0,0 1 1,-21 2-1,22-1-32,-1 0 1,1 1 0,0 0-1,-1 1 1,1 0 0,0 1-1,1 0 1,-1 1 0,1 0-1,-1 0 1,2 1 0,-1 0-1,-9 9 1,13-10 0,0 0 1,1 1-1,-1-1 1,1 1-1,1 0 1,-1 0-1,1 0 0,0 1 1,0-1-1,1 1 1,0-1-1,0 1 1,1 0-1,0 0 0,0 0 1,0 0-1,1 0 1,0 0-1,0 0 0,1 0 1,2 10-1,-2-12-270,0 0 0,1 0 1,0 0-1,0-1 0,0 1 0,0-1 0,0 0 0,1 1 0,0-1 0,0 0 0,4 4 0,28 18-6439,-3-12-2631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5:29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35 4068,'-30'0'-385,"1"0"3268,0 0-2787,0 0-96,6-3-192,-1 1-352,1-4-97,1 1 161,-1-1 127,1-1 257,-3 2-993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50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3651,'0'0'19384,"-3"13"-18311,-77 271 1335,74-256-2180,6-19-584,6-18-1940,-1-5 1033,0-2 1,-1 1-1,-1 0 0,0-1 0,-1 1 1,0-18-1,-1-52 1238,-2 36 4010,1 70-2018,-1-8-1635,1-1 0,0 0-1,1 1 1,0-1 0,1 0 0,0 0 0,1 0-1,1 0 1,8 19 0,-6-17-105,2-1-1,0 1 1,0-2 0,1 1 0,15 15-1,-21-25-124,0 0 0,0 0 0,1 0 0,-1 0 0,1-1 0,-1 1 0,1-1 0,0 0-1,0 0 1,0 0 0,0-1 0,0 1 0,0-1 0,0 0 0,1 0 0,-1 0 0,0-1 0,1 0 0,-1 1-1,0-2 1,1 1 0,-1 0 0,9-3 0,-10 1-3,1 0 0,0 0-1,-1 0 1,1-1 0,-1 1-1,0-1 1,0 0 0,0 0 0,0 0-1,-1 0 1,1-1 0,-1 1-1,0-1 1,0 1 0,0-1 0,2-6-1,21-67 706,-21 56-476,0-1-1,1-32 0,-5 48-304,0 0 0,0-1 0,0 1 0,-1 0 0,0 0 0,0-1 0,0 1 0,-1 0 0,0 0-1,0 0 1,0 1 0,-1-1 0,-4-6 0,7 11-93,0 1 0,0-1 0,0 1 0,-1-1 0,1 1-1,0 0 1,0-1 0,0 1 0,-1 0 0,1-1 0,0 1 0,0 0 0,-1-1 0,1 1 0,0 0 0,0-1 0,-1 1-1,1 0 1,0 0 0,-1-1 0,1 1 0,-1 0 0,1 0 0,0 0 0,-1 0 0,1-1 0,-1 1 0,1 0-1,0 0 1,-1 0 0,1 0 0,-1 0 0,1 0 0,-1 0 0,1 0 0,0 0 0,-1 0 0,1 0 0,-1 1-1,1-1 1,0 0 0,-1 0 0,1 0 0,-1 0 0,1 1 0,0-1 0,-1 0 0,1 0 0,0 1 0,-1-1-1,1 0 1,0 1 0,0-1 0,-1 0 0,1 1 0,0-1 0,0 0 0,-1 1 0,1-1 0,0 0 0,0 1-1,0-1 1,0 1 0,0-1 0,0 1 0,0-1 0,0 0 0,0 2 0,-3 30-10138,3-30 9205,0 11-6327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51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2402,'0'0'21055,"5"12"-19998,-4-10-996,1 3-1,0-1 0,0 1 0,-1-1 0,1 1 0,-1-1 0,0 1 0,-1 0 0,1 0 0,-1 0 0,0-1 0,0 1 0,0 0 0,-1 0 0,1 0 0,-1-1 0,-1 1 0,1 0 0,-3 6 0,-29 51 66,-2-1 1,-58 77-1,86-132-2828,4-10 697,3-17-1391,0 11 1287,0-20-3619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51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13837,'0'0'7335,"14"64"-5765,-3-41 31,0 1-384,1-1-256,3-1-288,-1-3-353,2 0-224,2-1-32,4-1-128,0 0-865,-1 0-1569,3-6-2050,-5-5-3588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51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16303,'0'0'7917,"-5"10"-7191,-27 57 460,4-10-107,-20 61-1,42-101-1084,0 1 0,2 0 0,0 1 0,1-1 0,1 1 0,1 0 0,0-1 0,3 23 0,-2-40-229,0 1 0,1 0 0,-1 0-1,1 0 1,-1-1 0,1 1 0,0 0 0,0 0 0,-1-1 0,1 1 0,0-1 0,1 1 0,-1-1 0,0 1 0,0-1 0,1 0 0,-1 0 0,0 1-1,1-1 1,-1 0 0,1 0 0,0 0 0,-1-1 0,1 1 0,0 0 0,0-1 0,-1 1 0,1-1 0,4 1 0,13 0-5413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52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39 15983,'0'0'11729,"8"4"-11169,0-1-499,0 0 0,0 0 0,0-1 0,0 0 1,1-1-1,-1 1 0,9-1 0,-14-1-67,0 0 1,1 0-1,-1 0 0,0 0 1,0-1-1,0 1 0,0-1 1,0 0-1,0 0 0,0 0 1,0 0-1,0 0 0,0-1 1,0 1-1,-1-1 1,1 0-1,0 0 0,-1 0 1,0 0-1,1 0 0,-1 0 1,0-1-1,0 1 0,0-1 1,-1 0-1,3-2 0,-4 4-3,0 1 0,0-1 0,1 1 0,-1-1 0,0 1 0,0-1 0,0 1 0,1-1 0,-1 1 0,0-1 0,0 1 0,0-1-1,0 1 1,0-1 0,0 1 0,0-1 0,0 1 0,0-1 0,0 1 0,0-1 0,-1 1 0,1-1 0,0 1 0,0-1 0,0 1-1,-1-1 1,1 1 0,0 0 0,0-1 0,-1 1 0,1-1 0,0 1 0,-1 0 0,1-1 0,-1 0 0,-21-1-186,16 3 165,0 0 0,0 0 1,0 1-1,0 0 1,-10 4-1,8 0 108,1-1-1,-1 1 1,1 1 0,0-1-1,1 1 1,0 0 0,0 0-1,0 1 1,1 0 0,0 0-1,1 0 1,0 1 0,0 0 0,0-1-1,1 1 1,1 0 0,0 1-1,0-1 1,-1 12 0,4-19-68,-1 1 1,1-1 0,0 0-1,0 0 1,0 1 0,0-1-1,1 0 1,-1 0 0,0 0-1,1 0 1,-1-1 0,1 1 0,0 0-1,0-1 1,0 1 0,0-1-1,0 1 1,0-1 0,0 0-1,0 0 1,0 0 0,0 0-1,1 0 1,-1 0 0,0-1 0,1 1-1,-1-1 1,1 0 0,-1 0-1,4 0 1,7 2-436,0-2 0,0 1 0,-1-2 0,21-2 0,-27 1-470,1 1 0,-1-1 0,0 0 0,0-1 0,-1 1-1,1-1 1,0 0 0,9-8 0,10-11-6322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52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0 12139,'0'0'10133,"-3"10"-8991,1-5-999,1 1 0,-1 0 0,1 0-1,0 0 1,1 0 0,-1 0 0,1 0 0,0 0-1,1 0 1,-1 0 0,1-1 0,0 1 0,1 0-1,0 0 1,2 6 0,5 10 6,-1 0 1,-2 0-1,0 0 1,5 36-1,-11-51-119,1 1-1,-1-1 0,-1 0 0,1 1 0,-1-1 1,-1 1-1,1-1 0,-1 0 0,0 0 1,-1 0-1,0 0 0,0 0 0,0-1 0,-1 1 1,0-1-1,0 0 0,-1 0 0,-4 5 1,-56 48-1944,50-48 491,-1 0 0,0-1 1,0 0-1,-34 13 0,18-14-7006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53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6790,'0'0'11377,"4"8"-10320,-3-5-936,0 0 1,0-1 0,0 1-1,1-1 1,-1 0 0,1 1-1,0-1 1,0 0 0,0 0-1,0 0 1,0 0 0,0 0-1,0-1 1,1 1 0,-1 0-1,4 1 1,2-1 164,-1 0 1,1 0-1,0 0 0,0-1 1,0-1-1,12 1 1,140-4 1320,179-27-1,-84 4-976,820 1 160,-974 28 2413,-120-12-7465,3-5-3348,3-1-5309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54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219 201 10794,'0'0'9705,"-4"-7"-8215,3 4-1387,0 0 0,-1 1 0,1 0 0,-1-1 0,0 1 0,0 0 0,0 0 0,0 0 0,0 0 0,0 0 0,-1 0 1,1 0-1,-1 1 0,1-1 0,-1 1 0,1 0 0,-1 0 0,0 0 0,0 0 0,0 0 0,1 1 0,-1-1 0,0 1 0,0 0 0,0 0 0,0 0 0,0 0 1,0 0-1,0 1 0,0-1 0,1 1 0,-1 0 0,0 0 0,0 0 0,-4 2 0,0 1-87,-1-1 1,1 1-1,0 1 1,1-1-1,-1 1 1,1 0-1,0 1 1,0 0-1,1-1 0,-1 2 1,1-1-1,1 1 1,-8 13-1,7-10-18,0-1 0,1 1 0,1-1 0,0 1 0,0 0 0,1 1 0,0-1 0,0 0 0,1 0 0,1 16 0,0-23 10,1-1-1,-1 1 1,1-1-1,0 1 1,0-1-1,0 0 1,0 1-1,0-1 1,0 0-1,1 0 1,-1 0-1,1 0 1,-1 0-1,1 0 1,0 0-1,0-1 1,0 1-1,0 0 1,0-1-1,0 0 1,0 1-1,0-1 1,0 0-1,1 0 1,-1 0-1,1-1 1,-1 1-1,0 0 1,1-1-1,-1 0 1,1 1-1,-1-1 1,1 0-1,-1-1 1,4 1-1,3 0 39,-1-1 0,0 0 1,1 0-1,-1 0 0,0-1 0,0-1 0,0 1 0,0-1 0,12-7 1,-8 2-1,0 0 1,0-2 0,-1 1 0,-1-1-1,1-1 1,-2 0 0,0 0 0,0-1 0,-1 0-1,10-20 1,-12 21 170,-2 0-1,1 0 0,-1 0 1,-1-1-1,0 1 1,-1-1-1,0 0 1,0 0-1,-2 0 0,1 0 1,-2 0-1,1 0 1,-4-16-1,2 23-251,0 0-1,0 0 1,-1 0 0,1 0-1,-1 0 1,0 1-1,-1-1 1,1 1-1,-1 0 1,0 0 0,0 0-1,0 0 1,0 1-1,-1-1 1,0 1 0,1 0-1,-1 1 1,0-1-1,0 1 1,-1 0 0,1 0-1,0 1 1,-1-1-1,1 1 1,-1 1-1,1-1 1,-1 1 0,0-1-1,1 2 1,-1-1-1,1 1 1,-1 0 0,1 0-1,-1 0 1,1 1-1,0-1 1,0 1-1,-1 1 1,1-1 0,-5 4-1,5-2-315,0 0 1,0 0-1,1 0 0,-1 1 1,1-1-1,0 1 0,0 0 0,-5 9 1,2 7-3388,5 2-3627,2-15-349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54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56 15246,'0'0'3027,"-8"8"-128,-26 23-774,33-30-1986,-1 0 0,1 0 0,0 0 1,0 0-1,0 0 0,1 1 0,-1-1 0,0 0 1,0 1-1,1-1 0,-1 1 0,1-1 0,-1 1 1,1-1-1,-1 1 0,1-1 0,0 1 1,0-1-1,0 3 0,0-3-60,1 0 1,-1 1-1,1-1 0,-1 0 1,1-1-1,0 1 0,-1 0 1,1 0-1,0 0 0,0 0 1,0 0-1,-1-1 0,1 1 1,0 0-1,0-1 0,0 1 1,0-1-1,0 1 0,2 0 1,4 1 120,0 0 1,-1 0-1,1-1 0,0 0 1,12 0-1,-4-1-66,1-1 1,0-1 0,-1 0-1,1-1 1,-1-1-1,26-9 1,-32 9-53,0 1 1,0-1 0,0-1 0,-1 0 0,0 0-1,0-1 1,0 0 0,-1 0 0,0 0 0,0-1-1,0 0 1,5-9 0,-11 15-55,0 0 0,0 0 0,0-1-1,-1 1 1,1 0 0,0 0 0,-1-1 0,1 1 0,-1 0 0,1-1 0,-1 1 0,0-1 0,0 1-1,0-1 1,1 1 0,-1-1 0,-1 1 0,1 0 0,0-1 0,-1-2 0,1 3-16,-1 0-1,0 1 1,1-1 0,-1 0 0,0 0 0,0 0-1,0 0 1,0 1 0,0-1 0,0 0 0,0 1-1,0-1 1,0 1 0,0-1 0,0 1 0,0 0-1,0-1 1,0 1 0,-3 0 0,-2-1-29,0 1-1,0-1 1,0 2 0,0-1 0,0 1 0,0 0 0,0 0-1,-7 2 1,-3 4-9,1 1 0,1 0-1,-1 1 1,2 0 0,-1 1-1,1 1 1,1 0 0,0 1-1,0 0 1,1 0 0,1 2-1,0-1 1,-10 20 0,18-31 15,1 0 1,0 1 0,0-1-1,0 1 1,0 0-1,0-1 1,0 1-1,0 0 1,1-1 0,0 1-1,-1 0 1,1 0-1,0 0 1,0-1-1,1 1 1,-1 0 0,1 0-1,-1-1 1,1 1-1,0 0 1,1 3-1,0-4 6,0 1 1,0 0-1,1-1 0,-1 1 0,1-1 0,0 0 0,-1 0 0,1 0 0,0 0 1,0 0-1,0 0 0,1-1 0,-1 0 0,5 2 0,11 2-569,0-2 1,1 0-1,-1-1 0,34 0 1,3-4-3410,-1-7-2722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55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20 12620,'-5'0'1922,"3"-1"1057,2-3-1314,7-1-448,15 5 129,9 0-161,6 0-32,12 0-224,12 0-129,6 1-287,-4-1-353,2 0-128,-8 0-833,-8 0-1088,-15-1-578,-12-3-1729,-13-2-2722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5:29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6246,'0'0'3091,"10"-4"-2915,6-1-23,0 1-1,1 1 1,-1 0 0,1 1-1,0 1 1,-1 1 0,1 0-1,0 1 1,18 4 0,126 25 1093,-71-10-1001,2-5 0,137 6-1,180-31 1691,91 1-741,-259 10-436,-241-1-726,1 0 1,-1 0 0,0 0 0,1 0 0,-1 0 0,0 0-1,1 0 1,-1 0 0,0 0 0,1 0 0,-1 0-1,0 0 1,1 0 0,-1 0 0,0 0 0,0-1-1,1 1 1,-1 0 0,0 0 0,1 0 0,-1 0-1,0-1 1,0 1 0,1 0 0,-1 0 0,0-1 0,0 1-1,0 0 1,1 0 0,-1-1 0,0 1 0,0 0-1,0 0 1,0-1 0,0 1 0,1 0 0,-1-1-1,0 1 1,-8-13 567,5 11-709,1 0 0,0 0 0,-1 0 1,1 0-1,-1 1 0,0-1 1,1 1-1,-1 0 0,0 0 1,-3-1-1,3 1-329,-12-4-5220,13-3 506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8:55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14478,'0'0'10666,"81"8"-8648,-22-17-1025,4-3-545,0-2-320,0 4-128,-7 1-544,-9 3-1955,-11 2-2818,-11-2-5893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9:37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139 389 1185,'0'0'3753,"9"-3"-2253,-6 2-1673,28-9 1778,11-10 3602,-39 19-4641,0-1 1,0 1-1,0-1 0,0 1 1,-1-1-1,1 0 1,-1 0-1,1 0 0,-1 0 1,0-1-1,0 1 1,0-1-1,0 1 0,0-1 1,0 0-1,-1 1 0,1-1 1,-1 0-1,0 0 1,0 0-1,0 0 0,0 0 1,-1 0-1,1-6 0,-2 7-530,0 0 1,0 0-1,-1 0 0,1 1 0,-1-1 0,1 0 0,-1 1 0,0 0 0,1-1 0,-1 1 0,0 0 0,0 0 0,0 0 0,0 0 0,0 0 0,0 0 0,0 1 0,-1-1 0,1 1 0,-2-1 0,-49-9 99,41 8-20,0 1-1,-1 0 1,1 1 0,-1 0-1,1 1 1,-1 0 0,-19 6-1,28-6-104,1 0 0,-1 1 0,1-1 0,0 1-1,-1 0 1,1 0 0,0 0 0,0 1 0,0-1-1,1 1 1,-1 0 0,1-1 0,-1 1 0,1 0 0,0 0-1,0 1 1,0-1 0,0 0 0,1 1 0,-1-1-1,1 1 1,0-1 0,0 1 0,0 0 0,1-1-1,-1 1 1,1 0 0,0 0 0,1 5 0,-1-7-3,0-1 1,0 1-1,0 0 1,0-1-1,1 1 1,-1-1-1,1 1 1,-1-1-1,1 0 1,-1 1-1,1-1 1,0 0-1,0 1 1,0-1-1,0 0 1,0 0-1,0 0 0,0 1 1,0-1-1,0 0 1,0-1-1,2 2 1,1 0 27,0 0 0,0 0 0,0 0 0,0-1 0,0 0 0,1 0 0,7 1 1,0-1 37,-1 0 0,0-1 0,1 0 0,-1-1 0,20-5 0,-14 0-45,-1 0 0,-1-2 0,1 0 0,-1-1 0,0-1 0,-1 0 0,0 0 0,-1-2 0,0 0 0,-1 0 0,0-1 0,-1-1 0,0 0 0,-1 0 0,-1-1 0,0 0 0,-2-1 0,1 0 0,-2 0 0,7-23-1,-12 35-25,0 0-1,0 0 0,0 0 1,-1 0-1,0 0 0,1 0 1,-1 0-1,-1 0 0,1 0 1,-1-1-1,1 1 0,-1 0 1,0 0-1,-1 0 0,1 1 0,-1-1 1,0 0-1,-2-4 0,1 5-14,0 0-1,0 0 0,-1 0 0,1 1 0,-1 0 0,1-1 1,-1 1-1,0 1 0,0-1 0,0 0 0,0 1 0,0 0 0,0 0 1,0 0-1,0 0 0,0 1 0,-6 0 0,-8-2-8,1 1-1,0 2 0,-1-1 1,1 2-1,0 0 0,0 1 0,0 1 1,0 1-1,1 0 0,-1 1 1,1 1-1,1 0 0,-1 1 1,1 1-1,-26 20 0,39-28-54,0 0 0,1 0 0,0 1 0,-1-1-1,1 0 1,0 0 0,-1 1 0,1-1 0,0 1 0,0-1-1,0 1 1,0 0 0,1-1 0,-1 1 0,0 0 0,1 0-1,-1-1 1,1 1 0,-1 4 0,2-5-193,-1 0 0,1 0 1,0 0-1,0 0 0,-1 0 0,1 0 1,0-1-1,0 1 0,0 0 0,0 0 1,0-1-1,0 1 0,0 0 0,0-1 1,1 1-1,-1-1 0,0 1 0,0-1 1,0 0-1,1 1 0,-1-1 0,0 0 1,0 0-1,1 0 0,-1 0 0,0 0 1,0 0-1,1 0 0,0-1 0,22 1-6200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9:38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9033,'2'5'10520,"-3"17"-7881,-5 27-2036,5-46-539,-11 50 742,3 1 0,-6 93 0,15-146-838,1-1-1,-1 1 1,0-1-1,1 1 1,-1-1-1,0 1 0,1-1 1,-1 1-1,1-1 1,-1 0-1,1 1 1,-1-1-1,1 0 1,-1 1-1,1-1 1,-1 0-1,1 0 0,-1 1 1,1-1-1,0 0 1,-1 0-1,1 0 1,-1 0-1,1 0 1,0 0-1,-1 0 1,1 0-1,-1 0 0,1 0 1,0 0-1,-1 0 1,1 0-1,-1-1 1,1 1-1,-1 0 1,1 0-1,-1-1 1,1 1-1,-1 0 0,1-1 1,-1 1-1,1 0 1,-1-1-1,1 1 1,-1-1-1,0 1 1,1-1-1,-1 1 1,0-1-1,1 1 1,-1-1-1,4-7-1138,0 1-1,-1 0 1,0-1-1,0 1 1,-1-1-1,0 0 1,-1 0-1,2-13 1,-1-19-6330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9:39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10378,'0'0'14467,"11"-1"-13843,140-5 600,-77 5-2422,-4-3-4780,-64 3 1462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9:39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9513,'0'0'9929,"-26"52"-8487,43-47-225,6-1-64,8-1-352,1-3-481,4 0-192,-2 0-64,-1 0-704,-6 0-1186,-9 0-1313,-7 2-1537,-6 1-1666</inkml:trace>
  <inkml:trace contextRef="#ctx0" brushRef="#br0" timeOffset="1">1 311 11691,'0'0'8232,"70"-4"-6567,-36-3-992,0 0-609,-1 2-32,1 2-480,-5 3-994,-6 0-736,-5 0-2818,4 0-1539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9:40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9769,'0'0'8857,"0"9"-8217,-3 5-306,0-1-1,0 1 0,-2-1 1,1 0-1,-2 0 0,0 0 1,0-1-1,-12 16 0,-7 10 1154,13-21-1192,0 0 0,1 1 0,1 1 0,1 0 0,-8 23 0,15-38-4394,2-8 1778,1-12-430,0 12 1379,2-20-5152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9:40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11979,'0'0'8777,"11"57"-6824,7-36-223,2 1-321,5 0-736,2-1-449,2 1-96,2-1-96,-1 1-32,-6-1-1057,1 1-1633,-5-5-1890,-8-4-4101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9:41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6951,'0'0'12929,"12"3"-11327,84 10-391,2-4 1,136-5-1,-91-3-1060,98 2 27,364-42 1,-560 36 137,-8-1-2932,-68-1-7389,12 2 818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9:42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163 253 6054,'0'0'1815,"10"-3"-1313,-5 2-113,45-12-266,-22 0 2178,-9-3 3742,-20 16-5916,1 0 0,0-1 0,0 1 1,-1-1-1,1 1 0,0-1 0,0 1 0,-1 0 0,1-1 1,0 1-1,-1 0 0,1-1 0,0 1 0,-1 0 0,1-1 1,-1 1-1,1 0 0,-1 0 0,1 0 0,-1-1 0,1 1 1,0 0-1,-1 0 0,1 0 0,-1 0 0,1 0 0,-1 0 1,1 0-1,-1 0 0,1 0 0,-1 0 0,1 0 0,-1 0 1,1 0-1,-2 1 0,-26-2-72,24 1 261,-6 1-247,-1-1 0,1 1 0,0 1 1,0-1-1,0 2 0,0 0 0,0 0 1,0 0-1,1 1 0,0 1 0,0 0 1,0 0-1,-10 7 0,13-6 6,0-1 0,0 0 1,1 1-1,0 0 0,0 0 0,0 1 0,1-1 0,0 1 0,0 0 1,0 0-1,1 1 0,0-1 0,1 1 0,0-1 0,0 1 1,0 0-1,0 12 0,2-18-51,0 0 1,0 0-1,0 0 0,0 0 1,0 0-1,0 0 0,1-1 1,-1 1-1,1 0 0,-1 0 1,1 0-1,0 0 0,0 0 1,0-1-1,0 1 0,0 0 1,0-1-1,0 1 0,1-1 1,-1 1-1,2 1 1,0-1 29,1 0 0,-1 0 1,0-1-1,1 1 1,0-1-1,-1 1 1,1-1-1,-1 0 1,1-1-1,6 2 1,1-2 134,1 0-1,-1 0 1,0-1 0,1 0-1,-1-1 1,22-6 0,-19 3-98,0-1 1,0-1 0,0 0-1,-1-1 1,0 0 0,0-1-1,-1-1 1,0 0 0,-1 0 0,0-1-1,17-23 1,-22 25 8,1 0 0,-2-1 0,1 1 0,-1-1-1,-1 0 1,0 0 0,0-1 0,-1 1 0,0-1 0,-1 0 0,0 0 0,-1 0 0,0 0 0,-1 0 0,0 0-1,0 0 1,-4-14 0,3 19-89,-1 1 0,0 0 0,0-1 0,-1 1 0,0 0-1,0 0 1,0 0 0,0 1 0,-1-1 0,1 1 0,-1 0 0,0 0 0,-1 0-1,1 0 1,-1 1 0,1 0 0,-1 0 0,0 0 0,0 0 0,-1 1 0,1 0-1,0 0 1,-1 0 0,1 1 0,-1 0 0,0 0 0,-10-1 0,2 1-58,1 1 0,-1-1-1,1 2 1,0 0 0,-1 1 0,1 0 0,0 1 0,0 0 0,0 1 0,-23 11 0,27-10-155,-1 0-1,2 1 1,-1 0 0,1 0 0,0 1 0,-13 13-1,19-17-177,-1 0 0,1 0-1,0 1 1,-1-1 0,2 1-1,-1-1 1,0 1 0,1 0-1,-1 0 1,1 0 0,0 0-1,1 0 1,-1 0 0,1 0-1,-1 0 1,1 0 0,1 0-1,-1 0 1,2 7 0,5 3-4921,10-4-3096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9:43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90 122 10378,'-2'1'425,"1"0"0,0 0 1,0 1-1,0-1 0,0 1 1,1-1-1,-1 1 0,0-1 0,1 1 1,-1-1-1,1 1 0,-1 0 1,1-1-1,0 1 0,0-1 1,-1 1-1,1 0 0,0 0 0,1-1 1,-1 1-1,0 0 0,0-1 1,1 1-1,0 1 0,0-1-217,0-1 0,1 0-1,-1 1 1,1-1 0,-1 0-1,1 0 1,0 0 0,-1 0 0,1 0-1,0 0 1,-1 0 0,1-1-1,0 1 1,0-1 0,0 1-1,0-1 1,2 1 0,9 0 47,-1-1 1,0 0-1,1 0 0,-1-1 1,18-4-1,-18 1-124,1 0-1,-1 0 1,0-1 0,0 0-1,-1-1 1,21-14 0,-28 17-70,0 0 0,0 0 1,0 0-1,0 0 1,-1-1-1,1 1 1,-1-1-1,0 0 0,0 0 1,0 0-1,-1-1 1,1 1-1,-1 0 1,0-1-1,-1 0 0,1 1 1,-1-1-1,0 0 1,0 0-1,1-9 1,-3 13-34,0-1 0,1 0 1,-1 0-1,0 0 1,0 1-1,0-1 0,-1 0 1,1 1-1,0-1 0,-1 1 1,1 0-1,0-1 1,-1 1-1,0 0 0,1 0 1,-1 0-1,0 0 0,0 0 1,1 0-1,-1 0 1,0 1-1,0-1 0,0 1 1,0-1-1,0 1 0,0 0 1,0 0-1,0 0 1,0 0-1,-2 0 0,-9-1-18,0 1 0,0 1-1,-16 2 1,16 0-21,0 0 1,1 2-1,0-1 0,0 1 1,0 1-1,0 0 1,1 1-1,0 0 1,-10 10-1,5-5 18,1 2 0,0 0 0,1 1 0,1 0 0,-13 18 0,24-30-4,0-1 1,0 1-1,1 0 0,-1 0 1,0-1-1,1 1 0,0 0 1,0 0-1,0 1 1,0-1-1,0 0 0,1 0 1,-1 0-1,1 1 0,0-1 1,0 0-1,0 0 1,0 1-1,1-1 0,0 4 1,1-4 3,-1 0 0,1 0 1,0-1-1,0 1 1,0-1-1,0 1 0,0-1 1,1 0-1,-1 0 1,1 0-1,-1 0 0,1 0 1,0 0-1,0-1 1,0 1-1,5 1 0,10 2 1,1 0-1,0-1 0,1-1 0,-1 0 1,26-1-1,-36-2-80,114 2-2085,-40-8-2866,-9-7-2631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19:27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517 66 1409,'-2'-1'360,"0"-1"-1,0 1 1,0-1-1,0 0 0,1 1 1,-1-1-1,0 0 1,1 0-1,-1 0 0,1 0 1,0 0-1,0 0 1,0 0-1,-2-5 0,3 5-198,-1 0-1,1 1 0,-1-1 0,0 0 0,0 1 0,0-1 1,0 0-1,0 1 0,0-1 0,0 1 0,0-1 1,0 1-1,-1 0 0,1-1 0,-1 1 0,1 0 0,-1 0 1,1 0-1,-1 0 0,0 0 0,1 1 0,-1-1 0,0 0 1,0 1-1,0-1 0,1 1 0,-1 0 0,0 0 0,0 0 1,-2 0-1,-13 1 124,-1 2 0,1 1 1,0 0-1,0 1 1,1 1-1,-1 0 0,1 1 1,-17 11-1,3-4 429,21-9-634,0 0 0,-1 1 0,2 1 0,-1-1 1,1 1-1,0 1 0,1-1 0,-1 2 0,1-1 0,1 1 0,0-1 0,0 2 0,1-1 0,0 1 0,0 0 0,-5 19 0,-1 12-92,1 1 0,2 0 0,-2 44-1,-1-1 175,-11 45-165,-24 192 866,42-272-740,3 0 0,1 1 0,3-1 0,13 73 0,-4-67-95,29 88-1,-36-129-24,1-1 0,0 0-1,1 0 1,0-1 0,1 0 0,1 0 0,0 0 0,1-1 0,0-1-1,1 0 1,16 13 0,-22-20 0,0 0-1,0-1 1,0 0 0,1 0-1,-1-1 1,1 1 0,0-1 0,-1 0-1,1-1 1,0 0 0,0 0-1,0 0 1,0 0 0,0-1-1,0 0 1,0 0 0,0-1-1,1 1 1,-2-1 0,1-1-1,0 1 1,0-1 0,0 0 0,-1-1-1,1 1 1,-1-1 0,1 0-1,-1 0 1,0-1 0,-1 1-1,1-1 1,0 0 0,-1-1-1,0 1 1,0-1 0,0 0-1,4-8 1,17-28 118,-1-1 1,-3-1-1,18-50 0,38-143 1036,-55 164-935,-21 69-210,99-364 535,-89 316-517,-3-1 0,-2 1 0,-3-1 0,-1 0 0,-8-66 0,4 101-37,-1 0-1,-1 1 1,-1 0-1,0 0 1,-1 0 0,0 1-1,-17-27 1,21 37-113,-1 0 1,0 1 0,0 0 0,0-1 0,0 1 0,-1 0-1,0 0 1,0 1 0,0-1 0,0 1 0,0 0 0,-1 0-1,1 1 1,-1-1 0,0 1 0,0 0 0,0 0-1,0 0 1,0 1 0,0 0 0,-1 0 0,1 0 0,0 1-1,-1-1 1,1 1 0,0 1 0,-11 1 0,13-1-280,-1 0-1,1 1 1,-1 0 0,1 0 0,0 0 0,0 0 0,0 0 0,0 0-1,0 1 1,-4 5 0,5-7 136,-16 19-3163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26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5349,'0'0'19218,"7"3"-18027,11 3-666,-1 0 0,1-2 0,0 0 0,0-1 0,27 0 0,106-2-1137,-82-2-3918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27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1 295 8936,'0'0'15391,"10"-2"-13907,2-1-1227,0 0 1,-1-2-1,1 1 0,-1-1 1,0-1-1,0 0 0,0-1 1,-1 0-1,17-15 0,5-4-111,-1-1 0,-1-2 0,-2-1 0,-1-1 0,34-49 0,-61 78-210,-2 18-251,-26 66 244,20-63 164,1 0 0,1 1 1,0 0-1,2 0 0,0 0 0,-1 29 1,5-39-253,0-4 236,0 1 1,0-1-1,0 0 1,1 1 0,0-1-1,2 8 1,-2-12-179,0-1 1,0 1-1,-1-1 1,1 1-1,0-1 1,0 1-1,1-1 1,-1 0-1,0 0 1,0 1-1,0-1 1,1 0-1,-1 0 1,1 0-1,-1 0 1,1-1-1,-1 1 1,1 0-1,-1-1 1,1 1-1,0-1 1,-1 1-1,1-1 1,0 0-1,-1 0 1,1 0-1,0 0 1,2 0-1,-3 0-233,0 0 1,-1 0-1,1 0 1,0 0-1,0 0 0,0 0 1,-1-1-1,1 1 0,0 0 1,0-1-1,-1 1 0,1 0 1,0-1-1,-1 1 0,1-1 1,0 1-1,-1-1 0,1 1 1,-1-1-1,1 1 1,0-1-1,-1 0 0,0 1 1,1-1-1,-1 0 0,1 1 1,-1-1-1,0 0 0,1-1 1,3-14-10408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28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11 1954,'0'0'24129,"-3"3"-23013,3-3-1091,0 1-1,-1-1 1,1 0 0,0 0 0,0 0-1,0 1 1,-1-1 0,1 0-1,0 0 1,0 1 0,0-1-1,0 0 1,-1 1 0,1-1-1,0 0 1,0 0 0,0 1-1,0-1 1,0 0 0,0 1 0,0-1-1,0 0 1,0 1 0,0-1-1,0 0 1,0 1 0,0-1-1,0 0 1,0 1 0,0-1-1,1 0 1,-1 0 0,0 1-1,0-1 1,0 0 0,0 1 0,1-1-1,-1 0 1,0 0 0,0 1-1,0-1 1,1 0 0,-1 0-1,0 0 1,0 0 0,1 1-1,-1-1 1,0 0 0,1 0 0,-1 0-1,0 0 1,1 0 0,30 6 612,60-5-356,-65-2-180,193-15 105,0-1-1026,-218 17-627,-5 0-4314,-12 0 963,-3 0-3108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28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89 7399,'0'0'10597,"3"8"-8206,-3-7-2356,0 1 105,1 0 0,-1 1-1,1-1 1,-1 0 0,1 0-1,0 0 1,0 0 0,0 0-1,0 0 1,0-1 0,0 1-1,1 0 1,-1-1 0,1 1-1,-1 0 1,1-1-1,-1 0 1,1 1 0,0-1-1,0 0 1,0 0 0,0 0-1,0 0 1,0 0 0,0 0-1,0-1 1,0 1 0,0-1-1,0 1 1,0-1 0,0 0-1,0 0 1,4 0-1,12 0 255,0 0-1,-1-2 1,1 0-1,32-8 1,-45 9-322,0 0 1,0-1-1,-1 0 1,1 0-1,0 0 1,-1 0-1,1-1 1,-1 0-1,0 1 1,0-2-1,0 1 1,0 0 0,-1-1-1,1 0 1,-1 0-1,0 0 1,0 0-1,0 0 1,-1-1-1,1 1 1,-1-1-1,2-5 1,-4 9-45,0 0 0,1-1 0,-1 1 1,0 0-1,0 0 0,0-1 0,0 1 0,0 0 1,0-1-1,0 1 0,0 0 0,0 0 0,-1-1 1,1 1-1,-1 0 0,1 0 0,-1 0 0,1-1 1,-1 1-1,1 0 0,-1 0 0,0 0 0,0 0 1,0 0-1,-1-1 0,-1 0-10,1 0 1,-1 1 0,0-1-1,0 1 1,0-1-1,0 1 1,0 0-1,-1 0 1,1 1-1,-3-1 1,-13-1-58,1 1 0,-36 2 0,42 0 78,1 0-37,0 1-1,1 0 1,-1 0-1,1 1 0,0 0 1,0 1-1,0 1 1,0-1-1,1 1 0,-13 9 1,18-12 23,0 1 1,0 0-1,0 0 1,0 1-1,1-1 0,0 1 1,-1-1-1,1 1 1,0 0-1,0 0 1,1 0-1,0 1 0,-1-1 1,1 1-1,1-1 1,-1 1-1,1 0 1,-1 0-1,1 0 1,1-1-1,-1 1 0,1 0 1,0 0-1,0 8 1,1-11-18,1 1 1,-1-1-1,0 1 1,0-1-1,1 0 1,0 0-1,-1 0 1,1 1 0,0-1-1,0-1 1,0 1-1,0 0 1,0 0-1,0-1 1,1 1-1,-1-1 1,1 0-1,-1 0 1,1 0 0,-1 0-1,1 0 1,0 0-1,-1-1 1,5 1-1,12 2 44,0 0-1,25 0 1,-28-2-25,120 4-1425,-47-7-6381,-62-2 241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30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5733,'2'4'12602,"-2"10"-6654,0 12-4366,-2 19-3561,0-18 3472,1-4-1128,1-1 1,1 0-1,6 35 0,9-7-3182,-15-48 1257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30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4708,'0'0'17649,"74"-12"-16143,-38 4-193,1 3-480,3 1-289,-4 0-192,-2 2-223,-5 0-129,-6 2-64,-3 0-961,-5-1-1282,-4-3-1248,-6-1-2275,-5-4-1024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31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13453,'0'0'11499,"62"-44"-10667,-33 40-671,1 4-97,10 0-128,-6 0-513,6 0-1665,-6 0-2274,0 0-3684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31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10954,'0'0'6780,"-1"8"-5237,-2 16-426,1-12-382,0 0 1,0 1 0,1-1 0,1 1 0,0 0-1,3 14 1,-3-26-691,0 0-1,1-1 1,0 1-1,-1 0 1,1 0-1,-1-1 1,1 1 0,0-1-1,-1 1 1,1 0-1,0-1 1,0 1-1,0-1 1,-1 0-1,1 1 1,0-1-1,0 0 1,0 1 0,0-1-1,0 0 1,0 0-1,-1 0 1,1 0-1,0 0 1,0 0-1,0 0 1,0 0-1,0 0 1,0 0 0,0 0-1,0 0 1,0-1-1,-1 1 1,1 0-1,0-1 1,0 1-1,0-1 1,-1 1 0,2-2-1,32-19 470,-30 17-422,34-33-66,-36 35 58,1 0 0,-1-1 0,0 0 0,0 1 0,-1-1 1,1 0-1,0 0 0,-1 0 0,0 0 0,0 0 0,0 0 0,1-7 0,-2 10 98,-18 36-235,13-26 91,-1 0 0,2 1 0,0-1 0,0 1 1,-4 21-1,3 3-2744,5-53-16310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32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23 8840,'0'0'13058,"-1"11"-11542,1 38-574,2 0 0,1 1-1,3-1 1,15 55 0,-15-82-634,-4-24 402,-3-39 615,0 31-1250,-18-142-443,5 50-380,15 107 774,0-1-1,0 1 1,0-1 0,1 0-1,0 1 1,0-1-1,0 0 1,0 0 0,1 0-1,-1-1 1,1 1-1,0 0 1,0-1 0,0 0-1,1 0 1,-1 0-1,1 0 1,0 0 0,0-1-1,0 0 1,0 0-1,0 0 1,0 0 0,0 0-1,1-1 1,-1 0-1,1 0 1,-1 0 0,1 0-1,-1-1 1,1 0-1,0 0 1,-1 0 0,1 0-1,-1-1 1,1 0-1,-1 0 1,1 0 0,-1 0-1,1-1 1,-1 0-1,0 0 1,0 0 0,0 0-1,0-1 1,0 1-1,-1-1 1,6-5 0,-3 1-30,-1-1 0,1 0 0,-1 0 0,-1-1 0,1 1 0,-1-1 1,-1 0-1,0 0 0,0 0 0,2-15 0,-17 93-350,8-48 392,0 1 0,-1 34 0,4-48-22,1 0 0,0 0 0,0 0 0,0 0 0,1-1 0,0 1 0,1 0 0,0-1 0,0 1 0,1-1 0,-1 1 0,2-1 0,-1 0 0,1 0 0,6 9 0,22 34-1671,-27-31-2720,-3 1-5130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32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15214,'0'0'7079,"-4"10"-5536,-14 35 162,-37 108 1717,49-132-3172,1 0-1,1 1 1,1-1 0,1 1-1,1 37 1,1-55-253,1 0-1,0 0 1,-1-1 0,2 1-1,-1 0 1,0-1 0,1 1 0,0-1-1,-1 0 1,2 1 0,-1-1-1,0 0 1,0 0 0,1 0 0,0-1-1,-1 1 1,1-1 0,0 1-1,0-1 1,1 0 0,-1 0 0,0 0-1,1-1 1,-1 1 0,6 1-1,46 9-2460,-3-14-4179,-23-6-692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2:28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6534,'0'0'9305,"8"0"-7634,41 1-78,80-10 0,14 0-679,202-9-6,-10 1-300,-261 14-328,-60 1 206,-50 1-40,-426 38-159,282-16-254,-49-5 693,287-16-715,86 1 45,243-30 0,-324 20-198,-25 5-56,0-2 0,-1-2 0,56-19 0,-138 25 240,6 9 23,-39 12 0,-9 2-1467,29-14-2675,23-6-2089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33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79 13164,'0'0'14745,"3"-2"-14409,4 0-224,1 0-1,0 1 0,-1 0 1,1 0-1,0 1 1,0-1-1,0 2 0,10 1 1,43-2 16,-57 0-112,-1-1 1,0 1-1,1-1 1,-1 0-1,0 0 1,0 0-1,0 0 0,1-1 1,-1 1-1,-1-1 1,1 0-1,0 0 1,0 0-1,3-3 1,-5 4-14,-1 0 1,1 1 0,0-1-1,0 1 1,-1-1-1,1 0 1,0 1 0,-1-1-1,1 0 1,-1 0-1,1 0 1,-1 1 0,1-1-1,-1 0 1,0 0-1,1 0 1,-1 0 0,0 0-1,0 0 1,0 0-1,0 0 1,0 0 0,0 0-1,0 0 1,0 0-1,0 1 1,0-1 0,0 0-1,0 0 1,-1 0-1,1 0 1,0 0 0,-1 0-1,1 0 1,-1 1-1,1-1 1,-1 0 0,1 0-1,-1 0 1,0 1-1,1-1 1,-1 0 0,0 1-1,1-1 1,-1 1-1,0-1 1,0 1 0,0-1-1,0 1 1,1-1-1,-1 1 1,0 0 0,0 0-1,0-1 1,-2 1-1,-4-2-16,-1 0-1,0 0 0,1 1 1,-17-1-1,11 3-14,1 0-1,-1 0 1,1 1-1,-1 1 1,1 0-1,0 1 1,0 0-1,-18 9 1,25-11 31,0 1 0,0-1 1,1 1-1,-1 0 0,1 0 1,0 0-1,0 1 0,0-1 1,1 1-1,-1 0 0,1 0 1,0 0-1,0 1 1,0-1-1,0 1 0,1-1 1,0 1-1,0 0 0,0 0 1,1 0-1,-1 0 0,1 0 1,0 8-1,1-11 2,1 1-1,0-1 1,-1 0 0,1 1-1,0-1 1,1 0 0,-1 0 0,0 0-1,0 0 1,1 0 0,-1 0-1,1 0 1,0-1 0,0 1 0,-1 0-1,1-1 1,0 1 0,0-1-1,0 0 1,1 0 0,-1 0-1,0 0 1,0 0 0,1 0 0,-1-1-1,0 1 1,1-1 0,4 1-1,11 3-242,1-2 0,28 2 0,-41-4 31,95-1-6989,-55-6-1559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27:33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0 5189,'0'0'10607,"5"12"-7879,7 13-1331,4 10 908,-2 1 1,19 67-1,-30-91-2087,-1-1-1,0 1 0,-1 0 1,-1-1-1,1 1 0,-2 0 1,1-1-1,-2 1 1,0 0-1,0-1 0,-1 0 1,0 1-1,-1-1 0,-8 16 1,-2-2-182,-2-1 1,-1-1-1,0 0 1,-2-1-1,-30 28 0,-6-4-2359,-2-6-3532,22-18-4752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45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6662,'1'-31'12036,"7"1"-5602,-7 29-6370,0-1 0,0 1 0,0-1 0,0 0 0,0 1 1,0 0-1,1-1 0,-1 1 0,0 0 0,1-1 0,-1 1 0,1 0 0,-1 0 0,1 0 0,-1 1 1,1-1-1,0 0 0,0 0 0,-1 1 0,1-1 0,0 1 0,0 0 0,0-1 0,-1 1 0,1 0 0,0 0 1,0 0-1,0 0 0,0 1 0,-1-1 0,1 0 0,2 2 0,-2 1-105,-1 0 0,0-1-1,0 2 1,0-1 0,0 0 0,-1 0 0,1 0-1,-1 0 1,0 0 0,0 1 0,0-1-1,0 0 1,-2 6 0,2 1 10,0 7 46,-1-8-12,1 0 0,0 1 1,1-1-1,0 0 1,0 0-1,5 12 0,-5-18 9,0-1 0,0 1 0,1-1 0,-1 1 0,1-1 0,-1 0 0,1 0 0,0 0 0,0 0 0,0 0 0,0 0 0,0-1 0,1 1 0,-1-1 0,0 1 1,1-1-1,-1 0 0,1 0 0,0 0 0,-1 0 0,1-1 0,0 1 0,-1-1 0,1 1 0,0-1 0,3 0 0,0 0 15,0 1 0,-1-2 0,1 1 0,0 0 0,0-1 1,0 0-1,0-1 0,-1 1 0,1-1 0,-1 0 1,1-1-1,-1 1 0,0-1 0,0 0 0,0 0 0,5-5 1,-7 5 0,0 0 0,0 0 0,0-1 1,0 1-1,0-1 0,-1 0 0,0 0 1,0 0-1,0 0 0,0 0 0,-1 0 1,1-1-1,-1 1 0,0 0 0,0-1 1,-1 1-1,1-1 0,-1 1 0,0-1 1,-1 1-1,0-8 0,0 9 6,0 0 0,0 0 0,-1 1 0,1-1 1,-1 0-1,1 1 0,-1 0 0,0-1 0,0 1 0,0 0 0,0 0 0,0 0 0,-1 0 0,1 0 0,0 1 0,-1-1 0,1 1 0,-1-1 0,0 1 0,0 0 0,1 0 0,-1 0 1,0 1-1,0-1 0,0 1 0,0-1 0,0 1 0,-3 0 0,5 0-40,1 0 0,-1 0-1,1 0 1,-1 0 0,1 0 0,-1 0 0,1 0 0,-1 0 0,1 1 0,0-1-1,-1 0 1,1 0 0,-1 0 0,1 1 0,-1-1 0,1 0 0,0 0 0,-1 1 0,1-1-1,0 0 1,-1 1 0,1-1 0,0 0 0,-1 1 0,1-1 0,0 1 0,0-1-1,-1 0 1,1 1 0,0-1 0,0 1 0,0-1 0,0 1 0,0-1 0,0 1-1,0-1 1,0 1 0,-1-1 0,2 1 0,-1-1 0,0 1 0,0-1 0,0 0-1,0 1 1,0-1 0,0 1 0,0-1 0,1 1 0,-1-1 0,0 1 0,0-1-1,1 0 1,-1 1 0,1 0 0,0 1-1,-1-1 0,1 1 1,1 0-1,-1-1 0,0 1 0,0 0 0,1-1 0,-1 0 1,0 1-1,1-1 0,-1 0 0,1 0 0,2 2 0,44 6-1856,2-8-6571,-27-3 213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46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16784,'0'0'6934,"-4"8"-6394,-19 34-72,-25 52 674,45-86-1013,-1 0 0,2 0 0,-1 0-1,1 0 1,1 0 0,-1 1 0,1-1 0,1 0 0,0 17-1,1-24-123,-1 0-1,1 0 1,-1 0 0,1 0-1,-1 0 1,1 0-1,0 0 1,0 0-1,-1 0 1,1 0 0,0 0-1,0-1 1,0 1-1,0 0 1,0 0-1,0-1 1,0 1-1,0-1 1,0 1 0,0-1-1,1 0 1,-1 1-1,0-1 1,0 0-1,0 0 1,3 0-1,37 2-940,-33-2 329,0 0 27,44-4-6676,-26-8-2028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46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10025,'0'0'10661,"1"9"-9001,0-3-1499,-1-5-85,0 1 1,0 0 0,0 0-1,0 0 1,1 0 0,-1 0-1,1-1 1,-1 1 0,1 0-1,-1 0 1,1-1 0,0 1-1,0 0 1,0-1 0,0 1-1,0-1 1,0 1 0,1-1-1,-1 1 1,0-1 0,1 0-1,-1 0 1,1 0 0,-1 0-1,1 0 1,-1 0 0,1 0-1,0 0 1,0-1 0,-1 1-1,1-1 1,0 1 0,0-1-1,0 0 1,2 1 0,11 0 140,-1-1 0,1-1 0,17-2 0,-27 2-307,0 0-1,0 0 1,0-1 0,-1 0 0,1 0-1,0 0 1,-1 0 0,1-1 0,-1 1-1,0-1 1,0-1 0,0 1 0,4-4 0,-8 7 79,0 0 0,0-1 0,0 1 0,1 0 1,-1 0-1,0-1 0,0 1 0,0 0 0,0 0 1,1-1-1,-1 1 0,0 0 0,0-1 0,0 1 1,0 0-1,0 0 0,0-1 0,0 1 0,0 0 1,0-1-1,0 1 0,0 0 0,0-1 0,0 1 1,0 0-1,0 0 0,0-1 0,-1 1 0,1 0 1,0-1-1,0 1 0,0 0 0,0 0 0,0-1 1,-1 1-1,1 0 0,0 0 0,0 0 0,0-1 1,-1 1-1,1 0 0,0 0 0,-1-1 0,-20-7 56,-30-2 518,46 10-525,-1-2 23,0 2 0,0-1 0,0 0 0,0 1 0,0 0 0,0 1 0,-10 1 0,14-1-47,0 0 0,0 0-1,0 0 1,1 0 0,-1 0-1,0 0 1,1 0 0,-1 1-1,1-1 1,-1 1 0,1-1-1,0 1 1,0-1 0,-1 1-1,1 0 1,0 0 0,1-1-1,-1 1 1,0 0 0,0 0-1,1 0 1,-1 0 0,1 0-1,0 0 1,-1 4 0,1-6-12,-1 8 120,-1 0 1,2 1 0,-1-1-1,1 0 1,0 0 0,3 17 0,-2-22-108,0-1 1,0 0 0,0 0 0,0 1 0,0-1 0,1 0 0,-1 0 0,1 0 0,0 0 0,-1-1 0,1 1 0,0 0 0,0-1 0,0 1 0,0-1 0,0 1 0,1-1 0,-1 0 0,0 0 0,0 0 0,1-1 0,-1 1 0,1 0 0,-1-1 0,1 1 0,-1-1 0,5 0 0,57 2-2141,-21-10-3096,-16-3-630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1:46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16432,'0'0'8733,"4"9"-7985,6 11-451,-3-5-186,0 0 1,-1 0 0,-1 0-1,0 0 1,-1 1 0,0 0-1,0 16 1,-4-25-114,0 0 0,-1 0 0,1-1 0,-2 1 0,1 0 0,-1-1 0,0 1-1,0-1 1,-1 0 0,1 1 0,-2-1 0,1 0 0,-7 8 0,6-9-553,0 0 0,-1-1 0,1 0 0,-1 0 0,0 0 0,0 0 0,-1-1 0,1 0 0,-9 4 0,-10 2-5370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3:47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33 5990,'0'0'18508,"7"-2"-18028,9-2-176,0 2-1,0 0 1,28 1-1,-26 1-147,1 0-1,-1-2 1,0 0-1,23-6 1,-194 12 804,125-3-820,20-2-138,0 1-1,0 0 0,0 0 1,0 1-1,0 0 1,0 1-1,0-1 0,0 1 1,0 1-1,-12 6 0,20-9-4,0 0-1,1 0 0,-1 0 1,0 0-1,0 0 0,1 0 1,-1 0-1,0 0 1,1 0-1,-1 0 0,0 0 1,1 0-1,-1 0 0,0 1 1,0-1-1,1 0 0,-1 0 1,0 0-1,0 0 1,1 1-1,-1-1 0,0 0 1,0 0-1,0 1 0,1-1 1,-1 0-1,0 0 1,0 1-1,0-1 0,0 0 1,0 0-1,0 1 0,1-1 1,-1 0-1,0 1 0,0-1 1,0 0-1,0 1 1,0-1-1,0 0 0,0 1 1,0-1-1,0 0 0,0 0 1,-1 1-1,1-1 1,0 0-1,0 1 0,0-1 1,0 0-1,0 0 0,0 1 1,-1-1-1,1 0 0,0 0 1,0 1-1,0-1 1,-1 0-1,1 0 0,0 1 1,0-1-1,-1 0 0,1 0 1,29 2-33,-27-2 37,52 0 102,-14 2-135,-1-2 0,0-2-1,72-14 1,-104 12 893,-19 0-468,-20 0-233,-9 2-163,-1 2-1,-80 11 1,131-12-3403,28-10-4287,-8-6-1019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3:47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0 235 2915,'0'0'24706,"11"-8"-24183,22-22-358,0-2 1,-2-1-1,-1-2 1,40-61-1,-77 114 51,1 0 0,0 1 0,1 0 0,2 0-1,-4 37 1,-3 135 555,19-169-207,0-14-2725,3-11-7351,-8-1 3229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3:48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12139,'0'0'14302,"12"2"-13074,272 5-62,-204-7-4718,-80 0 3490,1 0-223,0 0 1,0 0-1,-1 0 1,1 0-1,0 0 1,-1 0-1,1 0 1,0 0-1,-1 0 1,1 0-1,0-1 1,-1 1-1,1 0 1,0-1-1,-1 1 1,1 0-1,-1-1 1,1 1-1,-1 0 1,1-1-1,0 0 1,5-7-5770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2T12:33:48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88 9993,'0'0'17142,"9"2"-16379,1-1-620,1 0-1,-1-1 0,1 0 0,-1 0 0,0-1 0,1-1 0,12-3 0,-19 5-100,0-1 0,1 0 0,-1-1 1,0 1-1,0-1 0,0 0 0,0 1 0,0-2 0,-1 1 0,1 0 0,-1-1 0,1 0 0,-1 0 0,0 0 0,0 0 0,0 0 0,0-1 0,-1 1 0,1-1 0,-1 0 0,0 1 0,0-1 0,1-5 0,-3 8-39,0 0 0,0 0 0,-1 0 0,1 1 0,0-1 0,-1 0 0,1 0 0,0 0 0,-1 0 0,0 1 0,1-1 0,-1 0 0,1 1 0,-1-1 0,0 0 0,1 1 0,-1-1 0,0 1 0,0-1 0,1 1 0,-1-1 0,0 1 0,0 0 0,0-1 0,1 1 0,-1 0 0,0 0 0,0-1 0,0 1 0,0 0 0,0 0 0,0 0 0,0 0 0,0 0 0,0 0 0,-1 1 0,-42-1 77,40 0-78,-6 1 12,1 1 0,-1 1 1,0-1-1,1 1 1,-1 1-1,1 0 0,0 0 1,0 1-1,0 0 1,1 1-1,0-1 0,0 2 1,-10 8-1,12-9 2,0 0 0,0 0 0,0 0 0,1 1 1,0 0-1,0 0 0,1 0 0,0 1 0,0-1 0,1 1 0,0 0 0,0 0 0,1 0 0,0 0 1,0 1-1,0 8 0,2-15-4,0 0 0,1 0 1,-1 0-1,1 0 1,0 0-1,0 0 0,0 0 1,0 0-1,0-1 0,0 1 1,0 0-1,0-1 1,1 1-1,-1 0 0,1-1 1,-1 0-1,1 1 0,-1-1 1,1 0-1,0 0 1,0 0-1,0 0 0,0 0 1,-1 0-1,1-1 0,3 2 1,60 12 53,-54-12-45,28 4-744,65 1 0,-89-7-936,1 0 0,-1-2-1,0 0 1,17-4 0,-5-5-5190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09.11.2023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09930" y="4861441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9472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09930" y="4861441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1729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74613" y="909638"/>
            <a:ext cx="7974013" cy="448627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09930" y="4861441"/>
            <a:ext cx="5679440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2536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04788" y="849313"/>
            <a:ext cx="7442201" cy="418782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03356" y="5307074"/>
            <a:ext cx="5626853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7019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04788" y="849313"/>
            <a:ext cx="7442201" cy="418782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03356" y="5307074"/>
            <a:ext cx="5626853" cy="284681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9605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09.11.2023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09.11.2023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09.11.2023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68576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09.11.2023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09.11.2023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09.11.2023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09.11.2023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09.11.2023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09.11.2023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09.11.2023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09.11.2023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09.11.2023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.png"/><Relationship Id="rId21" Type="http://schemas.openxmlformats.org/officeDocument/2006/relationships/customXml" Target="../ink/ink9.xml"/><Relationship Id="rId42" Type="http://schemas.openxmlformats.org/officeDocument/2006/relationships/image" Target="../media/image20.png"/><Relationship Id="rId47" Type="http://schemas.openxmlformats.org/officeDocument/2006/relationships/customXml" Target="../ink/ink22.xml"/><Relationship Id="rId63" Type="http://schemas.openxmlformats.org/officeDocument/2006/relationships/customXml" Target="../ink/ink30.xml"/><Relationship Id="rId68" Type="http://schemas.openxmlformats.org/officeDocument/2006/relationships/image" Target="../media/image33.png"/><Relationship Id="rId84" Type="http://schemas.openxmlformats.org/officeDocument/2006/relationships/image" Target="../media/image41.png"/><Relationship Id="rId89" Type="http://schemas.openxmlformats.org/officeDocument/2006/relationships/customXml" Target="../ink/ink43.xml"/><Relationship Id="rId16" Type="http://schemas.openxmlformats.org/officeDocument/2006/relationships/image" Target="../media/image7.png"/><Relationship Id="rId11" Type="http://schemas.openxmlformats.org/officeDocument/2006/relationships/customXml" Target="../ink/ink4.xml"/><Relationship Id="rId32" Type="http://schemas.openxmlformats.org/officeDocument/2006/relationships/image" Target="../media/image15.png"/><Relationship Id="rId37" Type="http://schemas.openxmlformats.org/officeDocument/2006/relationships/customXml" Target="../ink/ink17.xml"/><Relationship Id="rId53" Type="http://schemas.openxmlformats.org/officeDocument/2006/relationships/customXml" Target="../ink/ink25.xml"/><Relationship Id="rId58" Type="http://schemas.openxmlformats.org/officeDocument/2006/relationships/image" Target="../media/image28.png"/><Relationship Id="rId74" Type="http://schemas.openxmlformats.org/officeDocument/2006/relationships/image" Target="../media/image36.png"/><Relationship Id="rId79" Type="http://schemas.openxmlformats.org/officeDocument/2006/relationships/customXml" Target="../ink/ink38.xml"/><Relationship Id="rId5" Type="http://schemas.openxmlformats.org/officeDocument/2006/relationships/customXml" Target="../ink/ink1.xml"/><Relationship Id="rId90" Type="http://schemas.openxmlformats.org/officeDocument/2006/relationships/image" Target="../media/image44.png"/><Relationship Id="rId95" Type="http://schemas.openxmlformats.org/officeDocument/2006/relationships/customXml" Target="../ink/ink46.xml"/><Relationship Id="rId22" Type="http://schemas.openxmlformats.org/officeDocument/2006/relationships/image" Target="../media/image10.png"/><Relationship Id="rId27" Type="http://schemas.openxmlformats.org/officeDocument/2006/relationships/customXml" Target="../ink/ink12.xml"/><Relationship Id="rId43" Type="http://schemas.openxmlformats.org/officeDocument/2006/relationships/customXml" Target="../ink/ink20.xml"/><Relationship Id="rId48" Type="http://schemas.openxmlformats.org/officeDocument/2006/relationships/image" Target="../media/image23.png"/><Relationship Id="rId64" Type="http://schemas.openxmlformats.org/officeDocument/2006/relationships/image" Target="../media/image31.png"/><Relationship Id="rId69" Type="http://schemas.openxmlformats.org/officeDocument/2006/relationships/customXml" Target="../ink/ink33.xml"/><Relationship Id="rId80" Type="http://schemas.openxmlformats.org/officeDocument/2006/relationships/image" Target="../media/image39.png"/><Relationship Id="rId85" Type="http://schemas.openxmlformats.org/officeDocument/2006/relationships/customXml" Target="../ink/ink41.xml"/><Relationship Id="rId3" Type="http://schemas.openxmlformats.org/officeDocument/2006/relationships/image" Target="../media/image1.jpeg"/><Relationship Id="rId12" Type="http://schemas.openxmlformats.org/officeDocument/2006/relationships/image" Target="../media/image5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18.png"/><Relationship Id="rId46" Type="http://schemas.openxmlformats.org/officeDocument/2006/relationships/image" Target="../media/image22.png"/><Relationship Id="rId59" Type="http://schemas.openxmlformats.org/officeDocument/2006/relationships/customXml" Target="../ink/ink28.xml"/><Relationship Id="rId67" Type="http://schemas.openxmlformats.org/officeDocument/2006/relationships/customXml" Target="../ink/ink32.xml"/><Relationship Id="rId20" Type="http://schemas.openxmlformats.org/officeDocument/2006/relationships/image" Target="../media/image9.png"/><Relationship Id="rId41" Type="http://schemas.openxmlformats.org/officeDocument/2006/relationships/customXml" Target="../ink/ink19.xml"/><Relationship Id="rId54" Type="http://schemas.openxmlformats.org/officeDocument/2006/relationships/image" Target="../media/image26.png"/><Relationship Id="rId62" Type="http://schemas.openxmlformats.org/officeDocument/2006/relationships/image" Target="../media/image30.png"/><Relationship Id="rId70" Type="http://schemas.openxmlformats.org/officeDocument/2006/relationships/image" Target="../media/image34.png"/><Relationship Id="rId75" Type="http://schemas.openxmlformats.org/officeDocument/2006/relationships/customXml" Target="../ink/ink36.xml"/><Relationship Id="rId83" Type="http://schemas.openxmlformats.org/officeDocument/2006/relationships/customXml" Target="../ink/ink40.xml"/><Relationship Id="rId88" Type="http://schemas.openxmlformats.org/officeDocument/2006/relationships/image" Target="../media/image43.png"/><Relationship Id="rId91" Type="http://schemas.openxmlformats.org/officeDocument/2006/relationships/customXml" Target="../ink/ink44.xml"/><Relationship Id="rId96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3.png"/><Relationship Id="rId36" Type="http://schemas.openxmlformats.org/officeDocument/2006/relationships/image" Target="../media/image17.png"/><Relationship Id="rId49" Type="http://schemas.openxmlformats.org/officeDocument/2006/relationships/customXml" Target="../ink/ink23.xml"/><Relationship Id="rId57" Type="http://schemas.openxmlformats.org/officeDocument/2006/relationships/customXml" Target="../ink/ink27.xml"/><Relationship Id="rId10" Type="http://schemas.openxmlformats.org/officeDocument/2006/relationships/image" Target="../media/image4.png"/><Relationship Id="rId31" Type="http://schemas.openxmlformats.org/officeDocument/2006/relationships/customXml" Target="../ink/ink14.xml"/><Relationship Id="rId44" Type="http://schemas.openxmlformats.org/officeDocument/2006/relationships/image" Target="../media/image21.png"/><Relationship Id="rId52" Type="http://schemas.openxmlformats.org/officeDocument/2006/relationships/image" Target="../media/image25.png"/><Relationship Id="rId60" Type="http://schemas.openxmlformats.org/officeDocument/2006/relationships/image" Target="../media/image29.png"/><Relationship Id="rId65" Type="http://schemas.openxmlformats.org/officeDocument/2006/relationships/customXml" Target="../ink/ink31.xml"/><Relationship Id="rId73" Type="http://schemas.openxmlformats.org/officeDocument/2006/relationships/customXml" Target="../ink/ink35.xml"/><Relationship Id="rId78" Type="http://schemas.openxmlformats.org/officeDocument/2006/relationships/image" Target="../media/image38.png"/><Relationship Id="rId81" Type="http://schemas.openxmlformats.org/officeDocument/2006/relationships/customXml" Target="../ink/ink39.xml"/><Relationship Id="rId86" Type="http://schemas.openxmlformats.org/officeDocument/2006/relationships/image" Target="../media/image42.png"/><Relationship Id="rId94" Type="http://schemas.openxmlformats.org/officeDocument/2006/relationships/image" Target="../media/image46.png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13" Type="http://schemas.openxmlformats.org/officeDocument/2006/relationships/customXml" Target="../ink/ink5.xml"/><Relationship Id="rId18" Type="http://schemas.openxmlformats.org/officeDocument/2006/relationships/image" Target="../media/image8.png"/><Relationship Id="rId39" Type="http://schemas.openxmlformats.org/officeDocument/2006/relationships/customXml" Target="../ink/ink18.xml"/><Relationship Id="rId34" Type="http://schemas.openxmlformats.org/officeDocument/2006/relationships/image" Target="../media/image16.png"/><Relationship Id="rId50" Type="http://schemas.openxmlformats.org/officeDocument/2006/relationships/image" Target="../media/image24.png"/><Relationship Id="rId55" Type="http://schemas.openxmlformats.org/officeDocument/2006/relationships/customXml" Target="../ink/ink26.xml"/><Relationship Id="rId76" Type="http://schemas.openxmlformats.org/officeDocument/2006/relationships/image" Target="../media/image37.png"/><Relationship Id="rId97" Type="http://schemas.openxmlformats.org/officeDocument/2006/relationships/customXml" Target="../ink/ink47.xml"/><Relationship Id="rId7" Type="http://schemas.openxmlformats.org/officeDocument/2006/relationships/customXml" Target="../ink/ink2.xml"/><Relationship Id="rId71" Type="http://schemas.openxmlformats.org/officeDocument/2006/relationships/customXml" Target="../ink/ink34.xml"/><Relationship Id="rId92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3.xml"/><Relationship Id="rId24" Type="http://schemas.openxmlformats.org/officeDocument/2006/relationships/image" Target="../media/image11.png"/><Relationship Id="rId40" Type="http://schemas.openxmlformats.org/officeDocument/2006/relationships/image" Target="../media/image19.png"/><Relationship Id="rId45" Type="http://schemas.openxmlformats.org/officeDocument/2006/relationships/customXml" Target="../ink/ink21.xml"/><Relationship Id="rId66" Type="http://schemas.openxmlformats.org/officeDocument/2006/relationships/image" Target="../media/image32.png"/><Relationship Id="rId87" Type="http://schemas.openxmlformats.org/officeDocument/2006/relationships/customXml" Target="../ink/ink42.xml"/><Relationship Id="rId61" Type="http://schemas.openxmlformats.org/officeDocument/2006/relationships/customXml" Target="../ink/ink29.xml"/><Relationship Id="rId82" Type="http://schemas.openxmlformats.org/officeDocument/2006/relationships/image" Target="../media/image40.png"/><Relationship Id="rId19" Type="http://schemas.openxmlformats.org/officeDocument/2006/relationships/customXml" Target="../ink/ink8.xml"/><Relationship Id="rId14" Type="http://schemas.openxmlformats.org/officeDocument/2006/relationships/image" Target="../media/image6.png"/><Relationship Id="rId30" Type="http://schemas.openxmlformats.org/officeDocument/2006/relationships/image" Target="../media/image14.png"/><Relationship Id="rId35" Type="http://schemas.openxmlformats.org/officeDocument/2006/relationships/customXml" Target="../ink/ink16.xml"/><Relationship Id="rId56" Type="http://schemas.openxmlformats.org/officeDocument/2006/relationships/image" Target="../media/image27.png"/><Relationship Id="rId77" Type="http://schemas.openxmlformats.org/officeDocument/2006/relationships/customXml" Target="../ink/ink37.xml"/><Relationship Id="rId8" Type="http://schemas.openxmlformats.org/officeDocument/2006/relationships/image" Target="../media/image3.png"/><Relationship Id="rId51" Type="http://schemas.openxmlformats.org/officeDocument/2006/relationships/customXml" Target="../ink/ink24.xml"/><Relationship Id="rId72" Type="http://schemas.openxmlformats.org/officeDocument/2006/relationships/image" Target="../media/image35.png"/><Relationship Id="rId93" Type="http://schemas.openxmlformats.org/officeDocument/2006/relationships/customXml" Target="../ink/ink45.xml"/><Relationship Id="rId98" Type="http://schemas.openxmlformats.org/officeDocument/2006/relationships/image" Target="../media/image48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69.png"/><Relationship Id="rId671" Type="http://schemas.openxmlformats.org/officeDocument/2006/relationships/image" Target="../media/image1443.png"/><Relationship Id="rId769" Type="http://schemas.openxmlformats.org/officeDocument/2006/relationships/customXml" Target="../ink/ink2749.xml"/><Relationship Id="rId21" Type="http://schemas.openxmlformats.org/officeDocument/2006/relationships/image" Target="../media/image1122.png"/><Relationship Id="rId324" Type="http://schemas.openxmlformats.org/officeDocument/2006/relationships/image" Target="../media/image1270.png"/><Relationship Id="rId531" Type="http://schemas.openxmlformats.org/officeDocument/2006/relationships/image" Target="../media/image1374.png"/><Relationship Id="rId629" Type="http://schemas.openxmlformats.org/officeDocument/2006/relationships/image" Target="../media/image1422.png"/><Relationship Id="rId170" Type="http://schemas.openxmlformats.org/officeDocument/2006/relationships/image" Target="../media/image1194.png"/><Relationship Id="rId836" Type="http://schemas.openxmlformats.org/officeDocument/2006/relationships/customXml" Target="../ink/ink2783.xml"/><Relationship Id="rId268" Type="http://schemas.openxmlformats.org/officeDocument/2006/relationships/image" Target="../media/image1242.png"/><Relationship Id="rId475" Type="http://schemas.openxmlformats.org/officeDocument/2006/relationships/image" Target="../media/image1345.png"/><Relationship Id="rId682" Type="http://schemas.openxmlformats.org/officeDocument/2006/relationships/customXml" Target="../ink/ink2705.xml"/><Relationship Id="rId903" Type="http://schemas.openxmlformats.org/officeDocument/2006/relationships/image" Target="../media/image1558.png"/><Relationship Id="rId32" Type="http://schemas.openxmlformats.org/officeDocument/2006/relationships/customXml" Target="../ink/ink2377.xml"/><Relationship Id="rId128" Type="http://schemas.openxmlformats.org/officeDocument/2006/relationships/customXml" Target="../ink/ink2425.xml"/><Relationship Id="rId335" Type="http://schemas.openxmlformats.org/officeDocument/2006/relationships/customXml" Target="../ink/ink2530.xml"/><Relationship Id="rId542" Type="http://schemas.openxmlformats.org/officeDocument/2006/relationships/customXml" Target="../ink/ink2634.xml"/><Relationship Id="rId181" Type="http://schemas.openxmlformats.org/officeDocument/2006/relationships/customXml" Target="../ink/ink2452.xml"/><Relationship Id="rId402" Type="http://schemas.openxmlformats.org/officeDocument/2006/relationships/customXml" Target="../ink/ink2564.xml"/><Relationship Id="rId847" Type="http://schemas.openxmlformats.org/officeDocument/2006/relationships/image" Target="../media/image1530.png"/><Relationship Id="rId279" Type="http://schemas.openxmlformats.org/officeDocument/2006/relationships/customXml" Target="../ink/ink2502.xml"/><Relationship Id="rId486" Type="http://schemas.openxmlformats.org/officeDocument/2006/relationships/customXml" Target="../ink/ink2606.xml"/><Relationship Id="rId693" Type="http://schemas.openxmlformats.org/officeDocument/2006/relationships/customXml" Target="../ink/ink2711.xml"/><Relationship Id="rId707" Type="http://schemas.openxmlformats.org/officeDocument/2006/relationships/customXml" Target="../ink/ink2718.xml"/><Relationship Id="rId914" Type="http://schemas.openxmlformats.org/officeDocument/2006/relationships/image" Target="../media/image1563.png"/><Relationship Id="rId43" Type="http://schemas.openxmlformats.org/officeDocument/2006/relationships/image" Target="../media/image1133.png"/><Relationship Id="rId139" Type="http://schemas.openxmlformats.org/officeDocument/2006/relationships/customXml" Target="../ink/ink2431.xml"/><Relationship Id="rId346" Type="http://schemas.openxmlformats.org/officeDocument/2006/relationships/image" Target="../media/image1281.png"/><Relationship Id="rId553" Type="http://schemas.openxmlformats.org/officeDocument/2006/relationships/image" Target="../media/image1385.png"/><Relationship Id="rId760" Type="http://schemas.openxmlformats.org/officeDocument/2006/relationships/image" Target="../media/image1487.png"/><Relationship Id="rId192" Type="http://schemas.openxmlformats.org/officeDocument/2006/relationships/customXml" Target="../ink/ink2458.xml"/><Relationship Id="rId206" Type="http://schemas.openxmlformats.org/officeDocument/2006/relationships/image" Target="../media/image1211.png"/><Relationship Id="rId413" Type="http://schemas.openxmlformats.org/officeDocument/2006/relationships/image" Target="../media/image1314.png"/><Relationship Id="rId858" Type="http://schemas.openxmlformats.org/officeDocument/2006/relationships/customXml" Target="../ink/ink2794.xml"/><Relationship Id="rId497" Type="http://schemas.openxmlformats.org/officeDocument/2006/relationships/image" Target="../media/image1357.png"/><Relationship Id="rId620" Type="http://schemas.openxmlformats.org/officeDocument/2006/relationships/customXml" Target="../ink/ink2674.xml"/><Relationship Id="rId718" Type="http://schemas.openxmlformats.org/officeDocument/2006/relationships/image" Target="../media/image1466.png"/><Relationship Id="rId357" Type="http://schemas.openxmlformats.org/officeDocument/2006/relationships/customXml" Target="../ink/ink2541.xml"/><Relationship Id="rId54" Type="http://schemas.openxmlformats.org/officeDocument/2006/relationships/customXml" Target="../ink/ink2388.xml"/><Relationship Id="rId217" Type="http://schemas.openxmlformats.org/officeDocument/2006/relationships/customXml" Target="../ink/ink2471.xml"/><Relationship Id="rId564" Type="http://schemas.openxmlformats.org/officeDocument/2006/relationships/customXml" Target="../ink/ink2645.xml"/><Relationship Id="rId771" Type="http://schemas.openxmlformats.org/officeDocument/2006/relationships/customXml" Target="../ink/ink2750.xml"/><Relationship Id="rId869" Type="http://schemas.openxmlformats.org/officeDocument/2006/relationships/image" Target="../media/image1541.png"/><Relationship Id="rId424" Type="http://schemas.openxmlformats.org/officeDocument/2006/relationships/customXml" Target="../ink/ink2575.xml"/><Relationship Id="rId631" Type="http://schemas.openxmlformats.org/officeDocument/2006/relationships/image" Target="../media/image1423.png"/><Relationship Id="rId729" Type="http://schemas.openxmlformats.org/officeDocument/2006/relationships/customXml" Target="../ink/ink2729.xml"/><Relationship Id="rId270" Type="http://schemas.openxmlformats.org/officeDocument/2006/relationships/image" Target="../media/image1243.png"/><Relationship Id="rId65" Type="http://schemas.openxmlformats.org/officeDocument/2006/relationships/image" Target="../media/image1144.png"/><Relationship Id="rId130" Type="http://schemas.openxmlformats.org/officeDocument/2006/relationships/customXml" Target="../ink/ink2426.xml"/><Relationship Id="rId368" Type="http://schemas.openxmlformats.org/officeDocument/2006/relationships/customXml" Target="../ink/ink2547.xml"/><Relationship Id="rId575" Type="http://schemas.openxmlformats.org/officeDocument/2006/relationships/image" Target="../media/image1396.png"/><Relationship Id="rId782" Type="http://schemas.openxmlformats.org/officeDocument/2006/relationships/customXml" Target="../ink/ink2756.xml"/><Relationship Id="rId228" Type="http://schemas.openxmlformats.org/officeDocument/2006/relationships/image" Target="../media/image1222.png"/><Relationship Id="rId435" Type="http://schemas.openxmlformats.org/officeDocument/2006/relationships/image" Target="../media/image1325.png"/><Relationship Id="rId642" Type="http://schemas.openxmlformats.org/officeDocument/2006/relationships/customXml" Target="../ink/ink2685.xml"/><Relationship Id="rId281" Type="http://schemas.openxmlformats.org/officeDocument/2006/relationships/customXml" Target="../ink/ink2503.xml"/><Relationship Id="rId502" Type="http://schemas.openxmlformats.org/officeDocument/2006/relationships/customXml" Target="../ink/ink2614.xml"/><Relationship Id="rId76" Type="http://schemas.openxmlformats.org/officeDocument/2006/relationships/customXml" Target="../ink/ink2399.xml"/><Relationship Id="rId141" Type="http://schemas.openxmlformats.org/officeDocument/2006/relationships/customXml" Target="../ink/ink2432.xml"/><Relationship Id="rId379" Type="http://schemas.openxmlformats.org/officeDocument/2006/relationships/image" Target="../media/image1297.png"/><Relationship Id="rId586" Type="http://schemas.openxmlformats.org/officeDocument/2006/relationships/image" Target="../media/image1401.png"/><Relationship Id="rId793" Type="http://schemas.openxmlformats.org/officeDocument/2006/relationships/image" Target="../media/image1503.png"/><Relationship Id="rId807" Type="http://schemas.openxmlformats.org/officeDocument/2006/relationships/image" Target="../media/image1510.png"/><Relationship Id="rId7" Type="http://schemas.openxmlformats.org/officeDocument/2006/relationships/image" Target="../media/image1115.png"/><Relationship Id="rId239" Type="http://schemas.openxmlformats.org/officeDocument/2006/relationships/customXml" Target="../ink/ink2482.xml"/><Relationship Id="rId446" Type="http://schemas.openxmlformats.org/officeDocument/2006/relationships/customXml" Target="../ink/ink2586.xml"/><Relationship Id="rId653" Type="http://schemas.openxmlformats.org/officeDocument/2006/relationships/image" Target="../media/image1434.png"/><Relationship Id="rId292" Type="http://schemas.openxmlformats.org/officeDocument/2006/relationships/image" Target="../media/image1254.png"/><Relationship Id="rId306" Type="http://schemas.openxmlformats.org/officeDocument/2006/relationships/image" Target="../media/image1261.png"/><Relationship Id="rId860" Type="http://schemas.openxmlformats.org/officeDocument/2006/relationships/customXml" Target="../ink/ink2795.xml"/><Relationship Id="rId87" Type="http://schemas.openxmlformats.org/officeDocument/2006/relationships/image" Target="../media/image1155.png"/><Relationship Id="rId513" Type="http://schemas.openxmlformats.org/officeDocument/2006/relationships/image" Target="../media/image1365.png"/><Relationship Id="rId597" Type="http://schemas.openxmlformats.org/officeDocument/2006/relationships/image" Target="../media/image1406.png"/><Relationship Id="rId720" Type="http://schemas.openxmlformats.org/officeDocument/2006/relationships/image" Target="../media/image1467.png"/><Relationship Id="rId818" Type="http://schemas.openxmlformats.org/officeDocument/2006/relationships/customXml" Target="../ink/ink2774.xml"/><Relationship Id="rId152" Type="http://schemas.openxmlformats.org/officeDocument/2006/relationships/image" Target="../media/image1185.png"/><Relationship Id="rId457" Type="http://schemas.openxmlformats.org/officeDocument/2006/relationships/image" Target="../media/image1336.png"/><Relationship Id="rId664" Type="http://schemas.openxmlformats.org/officeDocument/2006/relationships/customXml" Target="../ink/ink2696.xml"/><Relationship Id="rId871" Type="http://schemas.openxmlformats.org/officeDocument/2006/relationships/image" Target="../media/image1542.png"/><Relationship Id="rId14" Type="http://schemas.openxmlformats.org/officeDocument/2006/relationships/customXml" Target="../ink/ink2368.xml"/><Relationship Id="rId317" Type="http://schemas.openxmlformats.org/officeDocument/2006/relationships/customXml" Target="../ink/ink2521.xml"/><Relationship Id="rId524" Type="http://schemas.openxmlformats.org/officeDocument/2006/relationships/customXml" Target="../ink/ink2625.xml"/><Relationship Id="rId731" Type="http://schemas.openxmlformats.org/officeDocument/2006/relationships/customXml" Target="../ink/ink2730.xml"/><Relationship Id="rId98" Type="http://schemas.openxmlformats.org/officeDocument/2006/relationships/customXml" Target="../ink/ink2410.xml"/><Relationship Id="rId163" Type="http://schemas.openxmlformats.org/officeDocument/2006/relationships/customXml" Target="../ink/ink2443.xml"/><Relationship Id="rId370" Type="http://schemas.openxmlformats.org/officeDocument/2006/relationships/customXml" Target="../ink/ink2548.xml"/><Relationship Id="rId829" Type="http://schemas.openxmlformats.org/officeDocument/2006/relationships/image" Target="../media/image1521.png"/><Relationship Id="rId230" Type="http://schemas.openxmlformats.org/officeDocument/2006/relationships/image" Target="../media/image1223.png"/><Relationship Id="rId468" Type="http://schemas.openxmlformats.org/officeDocument/2006/relationships/customXml" Target="../ink/ink2597.xml"/><Relationship Id="rId675" Type="http://schemas.openxmlformats.org/officeDocument/2006/relationships/image" Target="../media/image1445.png"/><Relationship Id="rId882" Type="http://schemas.openxmlformats.org/officeDocument/2006/relationships/customXml" Target="../ink/ink2806.xml"/><Relationship Id="rId25" Type="http://schemas.openxmlformats.org/officeDocument/2006/relationships/image" Target="../media/image1124.png"/><Relationship Id="rId328" Type="http://schemas.openxmlformats.org/officeDocument/2006/relationships/image" Target="../media/image1272.png"/><Relationship Id="rId535" Type="http://schemas.openxmlformats.org/officeDocument/2006/relationships/image" Target="../media/image1376.png"/><Relationship Id="rId742" Type="http://schemas.openxmlformats.org/officeDocument/2006/relationships/image" Target="../media/image1478.png"/><Relationship Id="rId174" Type="http://schemas.openxmlformats.org/officeDocument/2006/relationships/image" Target="../media/image1196.png"/><Relationship Id="rId381" Type="http://schemas.openxmlformats.org/officeDocument/2006/relationships/image" Target="../media/image1298.png"/><Relationship Id="rId602" Type="http://schemas.openxmlformats.org/officeDocument/2006/relationships/customXml" Target="../ink/ink2665.xml"/><Relationship Id="rId241" Type="http://schemas.openxmlformats.org/officeDocument/2006/relationships/customXml" Target="../ink/ink2483.xml"/><Relationship Id="rId479" Type="http://schemas.openxmlformats.org/officeDocument/2006/relationships/image" Target="../media/image1347.png"/><Relationship Id="rId686" Type="http://schemas.openxmlformats.org/officeDocument/2006/relationships/customXml" Target="../ink/ink2707.xml"/><Relationship Id="rId893" Type="http://schemas.openxmlformats.org/officeDocument/2006/relationships/image" Target="../media/image1553.png"/><Relationship Id="rId907" Type="http://schemas.openxmlformats.org/officeDocument/2006/relationships/image" Target="../media/image1560.png"/><Relationship Id="rId36" Type="http://schemas.openxmlformats.org/officeDocument/2006/relationships/customXml" Target="../ink/ink2379.xml"/><Relationship Id="rId339" Type="http://schemas.openxmlformats.org/officeDocument/2006/relationships/customXml" Target="../ink/ink2532.xml"/><Relationship Id="rId546" Type="http://schemas.openxmlformats.org/officeDocument/2006/relationships/customXml" Target="../ink/ink2636.xml"/><Relationship Id="rId753" Type="http://schemas.openxmlformats.org/officeDocument/2006/relationships/customXml" Target="../ink/ink2741.xml"/><Relationship Id="rId101" Type="http://schemas.openxmlformats.org/officeDocument/2006/relationships/image" Target="../media/image1161.png"/><Relationship Id="rId185" Type="http://schemas.openxmlformats.org/officeDocument/2006/relationships/image" Target="../media/image1201.png"/><Relationship Id="rId406" Type="http://schemas.openxmlformats.org/officeDocument/2006/relationships/customXml" Target="../ink/ink2566.xml"/><Relationship Id="rId392" Type="http://schemas.openxmlformats.org/officeDocument/2006/relationships/customXml" Target="../ink/ink2559.xml"/><Relationship Id="rId613" Type="http://schemas.openxmlformats.org/officeDocument/2006/relationships/image" Target="../media/image1414.png"/><Relationship Id="rId697" Type="http://schemas.openxmlformats.org/officeDocument/2006/relationships/customXml" Target="../ink/ink2713.xml"/><Relationship Id="rId820" Type="http://schemas.openxmlformats.org/officeDocument/2006/relationships/customXml" Target="../ink/ink2775.xml"/><Relationship Id="rId252" Type="http://schemas.openxmlformats.org/officeDocument/2006/relationships/image" Target="../media/image1234.png"/><Relationship Id="rId47" Type="http://schemas.openxmlformats.org/officeDocument/2006/relationships/image" Target="../media/image1135.png"/><Relationship Id="rId112" Type="http://schemas.openxmlformats.org/officeDocument/2006/relationships/customXml" Target="../ink/ink2417.xml"/><Relationship Id="rId557" Type="http://schemas.openxmlformats.org/officeDocument/2006/relationships/image" Target="../media/image1387.png"/><Relationship Id="rId764" Type="http://schemas.openxmlformats.org/officeDocument/2006/relationships/image" Target="../media/image1489.png"/><Relationship Id="rId196" Type="http://schemas.openxmlformats.org/officeDocument/2006/relationships/customXml" Target="../ink/ink2460.xml"/><Relationship Id="rId417" Type="http://schemas.openxmlformats.org/officeDocument/2006/relationships/image" Target="../media/image1316.png"/><Relationship Id="rId624" Type="http://schemas.openxmlformats.org/officeDocument/2006/relationships/customXml" Target="../ink/ink2676.xml"/><Relationship Id="rId831" Type="http://schemas.openxmlformats.org/officeDocument/2006/relationships/image" Target="../media/image1522.png"/><Relationship Id="rId263" Type="http://schemas.openxmlformats.org/officeDocument/2006/relationships/customXml" Target="../ink/ink2494.xml"/><Relationship Id="rId470" Type="http://schemas.openxmlformats.org/officeDocument/2006/relationships/customXml" Target="../ink/ink2598.xml"/><Relationship Id="rId58" Type="http://schemas.openxmlformats.org/officeDocument/2006/relationships/customXml" Target="../ink/ink2390.xml"/><Relationship Id="rId123" Type="http://schemas.openxmlformats.org/officeDocument/2006/relationships/image" Target="../media/image1172.png"/><Relationship Id="rId330" Type="http://schemas.openxmlformats.org/officeDocument/2006/relationships/image" Target="../media/image1273.png"/><Relationship Id="rId568" Type="http://schemas.openxmlformats.org/officeDocument/2006/relationships/customXml" Target="../ink/ink2647.xml"/><Relationship Id="rId775" Type="http://schemas.openxmlformats.org/officeDocument/2006/relationships/image" Target="../media/image1494.png"/><Relationship Id="rId428" Type="http://schemas.openxmlformats.org/officeDocument/2006/relationships/customXml" Target="../ink/ink2577.xml"/><Relationship Id="rId635" Type="http://schemas.openxmlformats.org/officeDocument/2006/relationships/image" Target="../media/image1425.png"/><Relationship Id="rId842" Type="http://schemas.openxmlformats.org/officeDocument/2006/relationships/customXml" Target="../ink/ink2786.xml"/><Relationship Id="rId274" Type="http://schemas.openxmlformats.org/officeDocument/2006/relationships/image" Target="../media/image1245.png"/><Relationship Id="rId481" Type="http://schemas.openxmlformats.org/officeDocument/2006/relationships/image" Target="../media/image1349.png"/><Relationship Id="rId702" Type="http://schemas.openxmlformats.org/officeDocument/2006/relationships/image" Target="../media/image1458.png"/><Relationship Id="rId69" Type="http://schemas.openxmlformats.org/officeDocument/2006/relationships/image" Target="../media/image1146.png"/><Relationship Id="rId134" Type="http://schemas.openxmlformats.org/officeDocument/2006/relationships/customXml" Target="../ink/ink2428.xml"/><Relationship Id="rId579" Type="http://schemas.openxmlformats.org/officeDocument/2006/relationships/image" Target="../media/image1398.png"/><Relationship Id="rId786" Type="http://schemas.openxmlformats.org/officeDocument/2006/relationships/customXml" Target="../ink/ink2758.xml"/><Relationship Id="rId341" Type="http://schemas.openxmlformats.org/officeDocument/2006/relationships/customXml" Target="../ink/ink2533.xml"/><Relationship Id="rId439" Type="http://schemas.openxmlformats.org/officeDocument/2006/relationships/image" Target="../media/image1327.png"/><Relationship Id="rId646" Type="http://schemas.openxmlformats.org/officeDocument/2006/relationships/customXml" Target="../ink/ink2687.xml"/><Relationship Id="rId201" Type="http://schemas.openxmlformats.org/officeDocument/2006/relationships/image" Target="../media/image1209.png"/><Relationship Id="rId285" Type="http://schemas.openxmlformats.org/officeDocument/2006/relationships/customXml" Target="../ink/ink2505.xml"/><Relationship Id="rId506" Type="http://schemas.openxmlformats.org/officeDocument/2006/relationships/customXml" Target="../ink/ink2616.xml"/><Relationship Id="rId853" Type="http://schemas.openxmlformats.org/officeDocument/2006/relationships/image" Target="../media/image1533.png"/><Relationship Id="rId492" Type="http://schemas.openxmlformats.org/officeDocument/2006/relationships/customXml" Target="../ink/ink2609.xml"/><Relationship Id="rId713" Type="http://schemas.openxmlformats.org/officeDocument/2006/relationships/customXml" Target="../ink/ink2721.xml"/><Relationship Id="rId797" Type="http://schemas.openxmlformats.org/officeDocument/2006/relationships/image" Target="../media/image1505.png"/><Relationship Id="rId145" Type="http://schemas.openxmlformats.org/officeDocument/2006/relationships/customXml" Target="../ink/ink2434.xml"/><Relationship Id="rId352" Type="http://schemas.openxmlformats.org/officeDocument/2006/relationships/image" Target="../media/image1284.png"/><Relationship Id="rId212" Type="http://schemas.openxmlformats.org/officeDocument/2006/relationships/image" Target="../media/image1214.png"/><Relationship Id="rId657" Type="http://schemas.openxmlformats.org/officeDocument/2006/relationships/image" Target="../media/image1436.png"/><Relationship Id="rId864" Type="http://schemas.openxmlformats.org/officeDocument/2006/relationships/customXml" Target="../ink/ink2797.xml"/><Relationship Id="rId296" Type="http://schemas.openxmlformats.org/officeDocument/2006/relationships/image" Target="../media/image1256.png"/><Relationship Id="rId517" Type="http://schemas.openxmlformats.org/officeDocument/2006/relationships/image" Target="../media/image1367.png"/><Relationship Id="rId724" Type="http://schemas.openxmlformats.org/officeDocument/2006/relationships/image" Target="../media/image1469.png"/><Relationship Id="rId60" Type="http://schemas.openxmlformats.org/officeDocument/2006/relationships/customXml" Target="../ink/ink2391.xml"/><Relationship Id="rId156" Type="http://schemas.openxmlformats.org/officeDocument/2006/relationships/image" Target="../media/image1187.png"/><Relationship Id="rId363" Type="http://schemas.openxmlformats.org/officeDocument/2006/relationships/image" Target="../media/image1289.png"/><Relationship Id="rId570" Type="http://schemas.openxmlformats.org/officeDocument/2006/relationships/customXml" Target="../ink/ink2648.xml"/><Relationship Id="rId223" Type="http://schemas.openxmlformats.org/officeDocument/2006/relationships/customXml" Target="../ink/ink2474.xml"/><Relationship Id="rId430" Type="http://schemas.openxmlformats.org/officeDocument/2006/relationships/customXml" Target="../ink/ink2578.xml"/><Relationship Id="rId668" Type="http://schemas.openxmlformats.org/officeDocument/2006/relationships/customXml" Target="../ink/ink2698.xml"/><Relationship Id="rId875" Type="http://schemas.openxmlformats.org/officeDocument/2006/relationships/image" Target="../media/image1544.png"/><Relationship Id="rId18" Type="http://schemas.openxmlformats.org/officeDocument/2006/relationships/customXml" Target="../ink/ink2370.xml"/><Relationship Id="rId528" Type="http://schemas.openxmlformats.org/officeDocument/2006/relationships/customXml" Target="../ink/ink2627.xml"/><Relationship Id="rId735" Type="http://schemas.openxmlformats.org/officeDocument/2006/relationships/customXml" Target="../ink/ink2732.xml"/><Relationship Id="rId167" Type="http://schemas.openxmlformats.org/officeDocument/2006/relationships/customXml" Target="../ink/ink2445.xml"/><Relationship Id="rId374" Type="http://schemas.openxmlformats.org/officeDocument/2006/relationships/customXml" Target="../ink/ink2550.xml"/><Relationship Id="rId581" Type="http://schemas.openxmlformats.org/officeDocument/2006/relationships/image" Target="../media/image1399.png"/><Relationship Id="rId71" Type="http://schemas.openxmlformats.org/officeDocument/2006/relationships/image" Target="../media/image1147.png"/><Relationship Id="rId234" Type="http://schemas.openxmlformats.org/officeDocument/2006/relationships/image" Target="../media/image1225.png"/><Relationship Id="rId679" Type="http://schemas.openxmlformats.org/officeDocument/2006/relationships/image" Target="../media/image1447.png"/><Relationship Id="rId802" Type="http://schemas.openxmlformats.org/officeDocument/2006/relationships/customXml" Target="../ink/ink2766.xml"/><Relationship Id="rId886" Type="http://schemas.openxmlformats.org/officeDocument/2006/relationships/customXml" Target="../ink/ink2808.xml"/><Relationship Id="rId2" Type="http://schemas.openxmlformats.org/officeDocument/2006/relationships/customXml" Target="../ink/ink2362.xml"/><Relationship Id="rId29" Type="http://schemas.openxmlformats.org/officeDocument/2006/relationships/image" Target="../media/image1126.png"/><Relationship Id="rId441" Type="http://schemas.openxmlformats.org/officeDocument/2006/relationships/image" Target="../media/image1328.png"/><Relationship Id="rId539" Type="http://schemas.openxmlformats.org/officeDocument/2006/relationships/image" Target="../media/image1378.png"/><Relationship Id="rId746" Type="http://schemas.openxmlformats.org/officeDocument/2006/relationships/image" Target="../media/image1480.png"/><Relationship Id="rId178" Type="http://schemas.openxmlformats.org/officeDocument/2006/relationships/image" Target="../media/image1198.png"/><Relationship Id="rId301" Type="http://schemas.openxmlformats.org/officeDocument/2006/relationships/customXml" Target="../ink/ink2513.xml"/><Relationship Id="rId82" Type="http://schemas.openxmlformats.org/officeDocument/2006/relationships/customXml" Target="../ink/ink2402.xml"/><Relationship Id="rId385" Type="http://schemas.openxmlformats.org/officeDocument/2006/relationships/image" Target="../media/image1300.png"/><Relationship Id="rId592" Type="http://schemas.openxmlformats.org/officeDocument/2006/relationships/image" Target="../media/image1404.png"/><Relationship Id="rId606" Type="http://schemas.openxmlformats.org/officeDocument/2006/relationships/customXml" Target="../ink/ink2667.xml"/><Relationship Id="rId813" Type="http://schemas.openxmlformats.org/officeDocument/2006/relationships/image" Target="../media/image1513.png"/><Relationship Id="rId245" Type="http://schemas.openxmlformats.org/officeDocument/2006/relationships/customXml" Target="../ink/ink2485.xml"/><Relationship Id="rId452" Type="http://schemas.openxmlformats.org/officeDocument/2006/relationships/customXml" Target="../ink/ink2589.xml"/><Relationship Id="rId897" Type="http://schemas.openxmlformats.org/officeDocument/2006/relationships/image" Target="../media/image1555.png"/><Relationship Id="rId105" Type="http://schemas.openxmlformats.org/officeDocument/2006/relationships/image" Target="../media/image1163.png"/><Relationship Id="rId312" Type="http://schemas.openxmlformats.org/officeDocument/2006/relationships/image" Target="../media/image1264.png"/><Relationship Id="rId757" Type="http://schemas.openxmlformats.org/officeDocument/2006/relationships/customXml" Target="../ink/ink2743.xml"/><Relationship Id="rId93" Type="http://schemas.openxmlformats.org/officeDocument/2006/relationships/image" Target="../media/image1158.png"/><Relationship Id="rId189" Type="http://schemas.openxmlformats.org/officeDocument/2006/relationships/image" Target="../media/image1203.png"/><Relationship Id="rId396" Type="http://schemas.openxmlformats.org/officeDocument/2006/relationships/customXml" Target="../ink/ink2561.xml"/><Relationship Id="rId617" Type="http://schemas.openxmlformats.org/officeDocument/2006/relationships/image" Target="../media/image1416.png"/><Relationship Id="rId824" Type="http://schemas.openxmlformats.org/officeDocument/2006/relationships/customXml" Target="../ink/ink2777.xml"/><Relationship Id="rId256" Type="http://schemas.openxmlformats.org/officeDocument/2006/relationships/image" Target="../media/image1236.png"/><Relationship Id="rId463" Type="http://schemas.openxmlformats.org/officeDocument/2006/relationships/image" Target="../media/image1339.png"/><Relationship Id="rId670" Type="http://schemas.openxmlformats.org/officeDocument/2006/relationships/customXml" Target="../ink/ink2699.xml"/><Relationship Id="rId116" Type="http://schemas.openxmlformats.org/officeDocument/2006/relationships/customXml" Target="../ink/ink2419.xml"/><Relationship Id="rId323" Type="http://schemas.openxmlformats.org/officeDocument/2006/relationships/customXml" Target="../ink/ink2524.xml"/><Relationship Id="rId530" Type="http://schemas.openxmlformats.org/officeDocument/2006/relationships/customXml" Target="../ink/ink2628.xml"/><Relationship Id="rId768" Type="http://schemas.openxmlformats.org/officeDocument/2006/relationships/image" Target="../media/image1491.png"/><Relationship Id="rId20" Type="http://schemas.openxmlformats.org/officeDocument/2006/relationships/customXml" Target="../ink/ink2371.xml"/><Relationship Id="rId628" Type="http://schemas.openxmlformats.org/officeDocument/2006/relationships/customXml" Target="../ink/ink2678.xml"/><Relationship Id="rId835" Type="http://schemas.openxmlformats.org/officeDocument/2006/relationships/image" Target="../media/image1524.png"/><Relationship Id="rId267" Type="http://schemas.openxmlformats.org/officeDocument/2006/relationships/customXml" Target="../ink/ink2496.xml"/><Relationship Id="rId474" Type="http://schemas.openxmlformats.org/officeDocument/2006/relationships/customXml" Target="../ink/ink2600.xml"/><Relationship Id="rId127" Type="http://schemas.openxmlformats.org/officeDocument/2006/relationships/image" Target="../media/image1174.png"/><Relationship Id="rId681" Type="http://schemas.openxmlformats.org/officeDocument/2006/relationships/image" Target="../media/image1448.png"/><Relationship Id="rId779" Type="http://schemas.openxmlformats.org/officeDocument/2006/relationships/image" Target="../media/image1496.png"/><Relationship Id="rId902" Type="http://schemas.openxmlformats.org/officeDocument/2006/relationships/customXml" Target="../ink/ink2816.xml"/><Relationship Id="rId31" Type="http://schemas.openxmlformats.org/officeDocument/2006/relationships/image" Target="../media/image1127.png"/><Relationship Id="rId334" Type="http://schemas.openxmlformats.org/officeDocument/2006/relationships/image" Target="../media/image1275.png"/><Relationship Id="rId541" Type="http://schemas.openxmlformats.org/officeDocument/2006/relationships/image" Target="../media/image1379.png"/><Relationship Id="rId639" Type="http://schemas.openxmlformats.org/officeDocument/2006/relationships/image" Target="../media/image1427.png"/><Relationship Id="rId180" Type="http://schemas.openxmlformats.org/officeDocument/2006/relationships/image" Target="../media/image1199.png"/><Relationship Id="rId278" Type="http://schemas.openxmlformats.org/officeDocument/2006/relationships/image" Target="../media/image1247.png"/><Relationship Id="rId401" Type="http://schemas.openxmlformats.org/officeDocument/2006/relationships/image" Target="../media/image1308.png"/><Relationship Id="rId846" Type="http://schemas.openxmlformats.org/officeDocument/2006/relationships/customXml" Target="../ink/ink2788.xml"/><Relationship Id="rId485" Type="http://schemas.openxmlformats.org/officeDocument/2006/relationships/image" Target="../media/image1351.png"/><Relationship Id="rId692" Type="http://schemas.openxmlformats.org/officeDocument/2006/relationships/image" Target="../media/image1453.png"/><Relationship Id="rId706" Type="http://schemas.openxmlformats.org/officeDocument/2006/relationships/image" Target="../media/image1460.png"/><Relationship Id="rId913" Type="http://schemas.openxmlformats.org/officeDocument/2006/relationships/customXml" Target="../ink/ink2822.xml"/><Relationship Id="rId42" Type="http://schemas.openxmlformats.org/officeDocument/2006/relationships/customXml" Target="../ink/ink2382.xml"/><Relationship Id="rId138" Type="http://schemas.openxmlformats.org/officeDocument/2006/relationships/image" Target="../media/image1178.png"/><Relationship Id="rId345" Type="http://schemas.openxmlformats.org/officeDocument/2006/relationships/customXml" Target="../ink/ink2535.xml"/><Relationship Id="rId552" Type="http://schemas.openxmlformats.org/officeDocument/2006/relationships/customXml" Target="../ink/ink2639.xml"/><Relationship Id="rId191" Type="http://schemas.openxmlformats.org/officeDocument/2006/relationships/image" Target="../media/image1204.png"/><Relationship Id="rId205" Type="http://schemas.openxmlformats.org/officeDocument/2006/relationships/customXml" Target="../ink/ink2465.xml"/><Relationship Id="rId412" Type="http://schemas.openxmlformats.org/officeDocument/2006/relationships/customXml" Target="../ink/ink2569.xml"/><Relationship Id="rId857" Type="http://schemas.openxmlformats.org/officeDocument/2006/relationships/image" Target="../media/image1535.png"/><Relationship Id="rId289" Type="http://schemas.openxmlformats.org/officeDocument/2006/relationships/customXml" Target="../ink/ink2507.xml"/><Relationship Id="rId496" Type="http://schemas.openxmlformats.org/officeDocument/2006/relationships/customXml" Target="../ink/ink2611.xml"/><Relationship Id="rId717" Type="http://schemas.openxmlformats.org/officeDocument/2006/relationships/customXml" Target="../ink/ink2723.xml"/><Relationship Id="rId53" Type="http://schemas.openxmlformats.org/officeDocument/2006/relationships/image" Target="../media/image1138.png"/><Relationship Id="rId149" Type="http://schemas.openxmlformats.org/officeDocument/2006/relationships/customXml" Target="../ink/ink2436.xml"/><Relationship Id="rId356" Type="http://schemas.openxmlformats.org/officeDocument/2006/relationships/image" Target="../media/image1286.png"/><Relationship Id="rId563" Type="http://schemas.openxmlformats.org/officeDocument/2006/relationships/image" Target="../media/image1390.png"/><Relationship Id="rId770" Type="http://schemas.openxmlformats.org/officeDocument/2006/relationships/image" Target="../media/image1492.png"/><Relationship Id="rId216" Type="http://schemas.openxmlformats.org/officeDocument/2006/relationships/image" Target="../media/image1216.png"/><Relationship Id="rId423" Type="http://schemas.openxmlformats.org/officeDocument/2006/relationships/image" Target="../media/image1319.png"/><Relationship Id="rId868" Type="http://schemas.openxmlformats.org/officeDocument/2006/relationships/customXml" Target="../ink/ink2799.xml"/><Relationship Id="rId630" Type="http://schemas.openxmlformats.org/officeDocument/2006/relationships/customXml" Target="../ink/ink2679.xml"/><Relationship Id="rId728" Type="http://schemas.openxmlformats.org/officeDocument/2006/relationships/image" Target="../media/image1471.png"/><Relationship Id="rId64" Type="http://schemas.openxmlformats.org/officeDocument/2006/relationships/customXml" Target="../ink/ink2393.xml"/><Relationship Id="rId367" Type="http://schemas.openxmlformats.org/officeDocument/2006/relationships/image" Target="../media/image1291.png"/><Relationship Id="rId574" Type="http://schemas.openxmlformats.org/officeDocument/2006/relationships/customXml" Target="../ink/ink2650.xml"/><Relationship Id="rId227" Type="http://schemas.openxmlformats.org/officeDocument/2006/relationships/customXml" Target="../ink/ink2476.xml"/><Relationship Id="rId781" Type="http://schemas.openxmlformats.org/officeDocument/2006/relationships/image" Target="../media/image1497.png"/><Relationship Id="rId879" Type="http://schemas.openxmlformats.org/officeDocument/2006/relationships/image" Target="../media/image1546.png"/><Relationship Id="rId434" Type="http://schemas.openxmlformats.org/officeDocument/2006/relationships/customXml" Target="../ink/ink2580.xml"/><Relationship Id="rId641" Type="http://schemas.openxmlformats.org/officeDocument/2006/relationships/image" Target="../media/image1428.png"/><Relationship Id="rId739" Type="http://schemas.openxmlformats.org/officeDocument/2006/relationships/customXml" Target="../ink/ink2734.xml"/><Relationship Id="rId280" Type="http://schemas.openxmlformats.org/officeDocument/2006/relationships/image" Target="../media/image1248.png"/><Relationship Id="rId501" Type="http://schemas.openxmlformats.org/officeDocument/2006/relationships/image" Target="../media/image1359.png"/><Relationship Id="rId75" Type="http://schemas.openxmlformats.org/officeDocument/2006/relationships/image" Target="../media/image1149.png"/><Relationship Id="rId140" Type="http://schemas.openxmlformats.org/officeDocument/2006/relationships/image" Target="../media/image1179.png"/><Relationship Id="rId378" Type="http://schemas.openxmlformats.org/officeDocument/2006/relationships/customXml" Target="../ink/ink2552.xml"/><Relationship Id="rId585" Type="http://schemas.openxmlformats.org/officeDocument/2006/relationships/customXml" Target="../ink/ink2656.xml"/><Relationship Id="rId792" Type="http://schemas.openxmlformats.org/officeDocument/2006/relationships/customXml" Target="../ink/ink2761.xml"/><Relationship Id="rId806" Type="http://schemas.openxmlformats.org/officeDocument/2006/relationships/customXml" Target="../ink/ink2768.xml"/><Relationship Id="rId6" Type="http://schemas.openxmlformats.org/officeDocument/2006/relationships/customXml" Target="../ink/ink2364.xml"/><Relationship Id="rId238" Type="http://schemas.openxmlformats.org/officeDocument/2006/relationships/image" Target="../media/image1227.png"/><Relationship Id="rId445" Type="http://schemas.openxmlformats.org/officeDocument/2006/relationships/image" Target="../media/image1330.png"/><Relationship Id="rId652" Type="http://schemas.openxmlformats.org/officeDocument/2006/relationships/customXml" Target="../ink/ink2690.xml"/><Relationship Id="rId291" Type="http://schemas.openxmlformats.org/officeDocument/2006/relationships/customXml" Target="../ink/ink2508.xml"/><Relationship Id="rId305" Type="http://schemas.openxmlformats.org/officeDocument/2006/relationships/customXml" Target="../ink/ink2515.xml"/><Relationship Id="rId512" Type="http://schemas.openxmlformats.org/officeDocument/2006/relationships/customXml" Target="../ink/ink2619.xml"/><Relationship Id="rId86" Type="http://schemas.openxmlformats.org/officeDocument/2006/relationships/customXml" Target="../ink/ink2404.xml"/><Relationship Id="rId151" Type="http://schemas.openxmlformats.org/officeDocument/2006/relationships/customXml" Target="../ink/ink2437.xml"/><Relationship Id="rId389" Type="http://schemas.openxmlformats.org/officeDocument/2006/relationships/image" Target="../media/image1302.png"/><Relationship Id="rId596" Type="http://schemas.openxmlformats.org/officeDocument/2006/relationships/customXml" Target="../ink/ink2662.xml"/><Relationship Id="rId817" Type="http://schemas.openxmlformats.org/officeDocument/2006/relationships/image" Target="../media/image1515.png"/><Relationship Id="rId249" Type="http://schemas.openxmlformats.org/officeDocument/2006/relationships/customXml" Target="../ink/ink2487.xml"/><Relationship Id="rId456" Type="http://schemas.openxmlformats.org/officeDocument/2006/relationships/customXml" Target="../ink/ink2591.xml"/><Relationship Id="rId663" Type="http://schemas.openxmlformats.org/officeDocument/2006/relationships/image" Target="../media/image1439.png"/><Relationship Id="rId870" Type="http://schemas.openxmlformats.org/officeDocument/2006/relationships/customXml" Target="../ink/ink2800.xml"/><Relationship Id="rId13" Type="http://schemas.openxmlformats.org/officeDocument/2006/relationships/image" Target="../media/image1118.png"/><Relationship Id="rId109" Type="http://schemas.openxmlformats.org/officeDocument/2006/relationships/image" Target="../media/image1165.png"/><Relationship Id="rId316" Type="http://schemas.openxmlformats.org/officeDocument/2006/relationships/image" Target="../media/image1266.png"/><Relationship Id="rId523" Type="http://schemas.openxmlformats.org/officeDocument/2006/relationships/image" Target="../media/image1370.png"/><Relationship Id="rId97" Type="http://schemas.openxmlformats.org/officeDocument/2006/relationships/image" Target="../media/image66.png"/><Relationship Id="rId730" Type="http://schemas.openxmlformats.org/officeDocument/2006/relationships/image" Target="../media/image1472.png"/><Relationship Id="rId828" Type="http://schemas.openxmlformats.org/officeDocument/2006/relationships/customXml" Target="../ink/ink2779.xml"/><Relationship Id="rId162" Type="http://schemas.openxmlformats.org/officeDocument/2006/relationships/image" Target="../media/image1190.png"/><Relationship Id="rId467" Type="http://schemas.openxmlformats.org/officeDocument/2006/relationships/image" Target="../media/image1341.png"/><Relationship Id="rId674" Type="http://schemas.openxmlformats.org/officeDocument/2006/relationships/customXml" Target="../ink/ink2701.xml"/><Relationship Id="rId881" Type="http://schemas.openxmlformats.org/officeDocument/2006/relationships/image" Target="../media/image1547.png"/><Relationship Id="rId24" Type="http://schemas.openxmlformats.org/officeDocument/2006/relationships/customXml" Target="../ink/ink2373.xml"/><Relationship Id="rId327" Type="http://schemas.openxmlformats.org/officeDocument/2006/relationships/customXml" Target="../ink/ink2526.xml"/><Relationship Id="rId534" Type="http://schemas.openxmlformats.org/officeDocument/2006/relationships/customXml" Target="../ink/ink2630.xml"/><Relationship Id="rId741" Type="http://schemas.openxmlformats.org/officeDocument/2006/relationships/customXml" Target="../ink/ink2735.xml"/><Relationship Id="rId839" Type="http://schemas.openxmlformats.org/officeDocument/2006/relationships/image" Target="../media/image1526.png"/><Relationship Id="rId173" Type="http://schemas.openxmlformats.org/officeDocument/2006/relationships/customXml" Target="../ink/ink2448.xml"/><Relationship Id="rId380" Type="http://schemas.openxmlformats.org/officeDocument/2006/relationships/customXml" Target="../ink/ink2553.xml"/><Relationship Id="rId601" Type="http://schemas.openxmlformats.org/officeDocument/2006/relationships/image" Target="../media/image1408.png"/><Relationship Id="rId240" Type="http://schemas.openxmlformats.org/officeDocument/2006/relationships/image" Target="../media/image1228.png"/><Relationship Id="rId478" Type="http://schemas.openxmlformats.org/officeDocument/2006/relationships/customXml" Target="../ink/ink2602.xml"/><Relationship Id="rId685" Type="http://schemas.openxmlformats.org/officeDocument/2006/relationships/image" Target="../media/image1450.png"/><Relationship Id="rId892" Type="http://schemas.openxmlformats.org/officeDocument/2006/relationships/customXml" Target="../ink/ink2811.xml"/><Relationship Id="rId906" Type="http://schemas.openxmlformats.org/officeDocument/2006/relationships/customXml" Target="../ink/ink2818.xml"/><Relationship Id="rId35" Type="http://schemas.openxmlformats.org/officeDocument/2006/relationships/image" Target="../media/image1129.png"/><Relationship Id="rId100" Type="http://schemas.openxmlformats.org/officeDocument/2006/relationships/customXml" Target="../ink/ink2411.xml"/><Relationship Id="rId338" Type="http://schemas.openxmlformats.org/officeDocument/2006/relationships/image" Target="../media/image1277.png"/><Relationship Id="rId545" Type="http://schemas.openxmlformats.org/officeDocument/2006/relationships/image" Target="../media/image1381.png"/><Relationship Id="rId752" Type="http://schemas.openxmlformats.org/officeDocument/2006/relationships/image" Target="../media/image1483.png"/><Relationship Id="rId184" Type="http://schemas.openxmlformats.org/officeDocument/2006/relationships/customXml" Target="../ink/ink2454.xml"/><Relationship Id="rId391" Type="http://schemas.openxmlformats.org/officeDocument/2006/relationships/image" Target="../media/image1303.png"/><Relationship Id="rId405" Type="http://schemas.openxmlformats.org/officeDocument/2006/relationships/image" Target="../media/image1310.png"/><Relationship Id="rId612" Type="http://schemas.openxmlformats.org/officeDocument/2006/relationships/customXml" Target="../ink/ink2670.xml"/><Relationship Id="rId251" Type="http://schemas.openxmlformats.org/officeDocument/2006/relationships/customXml" Target="../ink/ink2488.xml"/><Relationship Id="rId489" Type="http://schemas.openxmlformats.org/officeDocument/2006/relationships/image" Target="../media/image1353.png"/><Relationship Id="rId696" Type="http://schemas.openxmlformats.org/officeDocument/2006/relationships/image" Target="../media/image1455.png"/><Relationship Id="rId46" Type="http://schemas.openxmlformats.org/officeDocument/2006/relationships/customXml" Target="../ink/ink2384.xml"/><Relationship Id="rId349" Type="http://schemas.openxmlformats.org/officeDocument/2006/relationships/customXml" Target="../ink/ink2537.xml"/><Relationship Id="rId556" Type="http://schemas.openxmlformats.org/officeDocument/2006/relationships/customXml" Target="../ink/ink2641.xml"/><Relationship Id="rId763" Type="http://schemas.openxmlformats.org/officeDocument/2006/relationships/customXml" Target="../ink/ink2746.xml"/><Relationship Id="rId111" Type="http://schemas.openxmlformats.org/officeDocument/2006/relationships/image" Target="../media/image1166.png"/><Relationship Id="rId195" Type="http://schemas.openxmlformats.org/officeDocument/2006/relationships/image" Target="../media/image1206.png"/><Relationship Id="rId209" Type="http://schemas.openxmlformats.org/officeDocument/2006/relationships/customXml" Target="../ink/ink2467.xml"/><Relationship Id="rId416" Type="http://schemas.openxmlformats.org/officeDocument/2006/relationships/customXml" Target="../ink/ink2571.xml"/><Relationship Id="rId623" Type="http://schemas.openxmlformats.org/officeDocument/2006/relationships/image" Target="../media/image1419.png"/><Relationship Id="rId830" Type="http://schemas.openxmlformats.org/officeDocument/2006/relationships/customXml" Target="../ink/ink2780.xml"/><Relationship Id="rId57" Type="http://schemas.openxmlformats.org/officeDocument/2006/relationships/image" Target="../media/image1140.png"/><Relationship Id="rId262" Type="http://schemas.openxmlformats.org/officeDocument/2006/relationships/image" Target="../media/image1239.png"/><Relationship Id="rId567" Type="http://schemas.openxmlformats.org/officeDocument/2006/relationships/image" Target="../media/image1392.png"/><Relationship Id="rId122" Type="http://schemas.openxmlformats.org/officeDocument/2006/relationships/customXml" Target="../ink/ink2422.xml"/><Relationship Id="rId774" Type="http://schemas.openxmlformats.org/officeDocument/2006/relationships/customXml" Target="../ink/ink2752.xml"/><Relationship Id="rId427" Type="http://schemas.openxmlformats.org/officeDocument/2006/relationships/image" Target="../media/image1321.png"/><Relationship Id="rId634" Type="http://schemas.openxmlformats.org/officeDocument/2006/relationships/customXml" Target="../ink/ink2681.xml"/><Relationship Id="rId841" Type="http://schemas.openxmlformats.org/officeDocument/2006/relationships/image" Target="../media/image1527.png"/><Relationship Id="rId273" Type="http://schemas.openxmlformats.org/officeDocument/2006/relationships/customXml" Target="../ink/ink2499.xml"/><Relationship Id="rId480" Type="http://schemas.openxmlformats.org/officeDocument/2006/relationships/customXml" Target="../ink/ink2603.xml"/><Relationship Id="rId701" Type="http://schemas.openxmlformats.org/officeDocument/2006/relationships/customXml" Target="../ink/ink2715.xml"/><Relationship Id="rId68" Type="http://schemas.openxmlformats.org/officeDocument/2006/relationships/customXml" Target="../ink/ink2395.xml"/><Relationship Id="rId133" Type="http://schemas.openxmlformats.org/officeDocument/2006/relationships/image" Target="../media/image1177.png"/><Relationship Id="rId340" Type="http://schemas.openxmlformats.org/officeDocument/2006/relationships/image" Target="../media/image1278.png"/><Relationship Id="rId578" Type="http://schemas.openxmlformats.org/officeDocument/2006/relationships/customXml" Target="../ink/ink2652.xml"/><Relationship Id="rId785" Type="http://schemas.openxmlformats.org/officeDocument/2006/relationships/image" Target="../media/image1499.png"/><Relationship Id="rId200" Type="http://schemas.openxmlformats.org/officeDocument/2006/relationships/customXml" Target="../ink/ink2462.xml"/><Relationship Id="rId438" Type="http://schemas.openxmlformats.org/officeDocument/2006/relationships/customXml" Target="../ink/ink2582.xml"/><Relationship Id="rId645" Type="http://schemas.openxmlformats.org/officeDocument/2006/relationships/image" Target="../media/image1430.png"/><Relationship Id="rId852" Type="http://schemas.openxmlformats.org/officeDocument/2006/relationships/customXml" Target="../ink/ink2791.xml"/><Relationship Id="rId284" Type="http://schemas.openxmlformats.org/officeDocument/2006/relationships/image" Target="../media/image1250.png"/><Relationship Id="rId491" Type="http://schemas.openxmlformats.org/officeDocument/2006/relationships/image" Target="../media/image1354.png"/><Relationship Id="rId505" Type="http://schemas.openxmlformats.org/officeDocument/2006/relationships/image" Target="../media/image1361.png"/><Relationship Id="rId712" Type="http://schemas.openxmlformats.org/officeDocument/2006/relationships/image" Target="../media/image1463.png"/><Relationship Id="rId79" Type="http://schemas.openxmlformats.org/officeDocument/2006/relationships/image" Target="../media/image1151.png"/><Relationship Id="rId144" Type="http://schemas.openxmlformats.org/officeDocument/2006/relationships/image" Target="../media/image1181.png"/><Relationship Id="rId589" Type="http://schemas.openxmlformats.org/officeDocument/2006/relationships/customXml" Target="../ink/ink2658.xml"/><Relationship Id="rId796" Type="http://schemas.openxmlformats.org/officeDocument/2006/relationships/customXml" Target="../ink/ink2763.xml"/><Relationship Id="rId90" Type="http://schemas.openxmlformats.org/officeDocument/2006/relationships/customXml" Target="../ink/ink2406.xml"/><Relationship Id="rId186" Type="http://schemas.openxmlformats.org/officeDocument/2006/relationships/customXml" Target="../ink/ink2455.xml"/><Relationship Id="rId351" Type="http://schemas.openxmlformats.org/officeDocument/2006/relationships/customXml" Target="../ink/ink2538.xml"/><Relationship Id="rId393" Type="http://schemas.openxmlformats.org/officeDocument/2006/relationships/image" Target="../media/image1304.png"/><Relationship Id="rId407" Type="http://schemas.openxmlformats.org/officeDocument/2006/relationships/image" Target="../media/image1311.png"/><Relationship Id="rId449" Type="http://schemas.openxmlformats.org/officeDocument/2006/relationships/image" Target="../media/image1332.png"/><Relationship Id="rId614" Type="http://schemas.openxmlformats.org/officeDocument/2006/relationships/customXml" Target="../ink/ink2671.xml"/><Relationship Id="rId656" Type="http://schemas.openxmlformats.org/officeDocument/2006/relationships/customXml" Target="../ink/ink2692.xml"/><Relationship Id="rId821" Type="http://schemas.openxmlformats.org/officeDocument/2006/relationships/image" Target="../media/image1517.png"/><Relationship Id="rId863" Type="http://schemas.openxmlformats.org/officeDocument/2006/relationships/image" Target="../media/image1538.png"/><Relationship Id="rId211" Type="http://schemas.openxmlformats.org/officeDocument/2006/relationships/customXml" Target="../ink/ink2468.xml"/><Relationship Id="rId253" Type="http://schemas.openxmlformats.org/officeDocument/2006/relationships/customXml" Target="../ink/ink2489.xml"/><Relationship Id="rId295" Type="http://schemas.openxmlformats.org/officeDocument/2006/relationships/customXml" Target="../ink/ink2510.xml"/><Relationship Id="rId309" Type="http://schemas.openxmlformats.org/officeDocument/2006/relationships/customXml" Target="../ink/ink2517.xml"/><Relationship Id="rId460" Type="http://schemas.openxmlformats.org/officeDocument/2006/relationships/customXml" Target="../ink/ink2593.xml"/><Relationship Id="rId516" Type="http://schemas.openxmlformats.org/officeDocument/2006/relationships/customXml" Target="../ink/ink2621.xml"/><Relationship Id="rId698" Type="http://schemas.openxmlformats.org/officeDocument/2006/relationships/image" Target="../media/image1456.png"/><Relationship Id="rId48" Type="http://schemas.openxmlformats.org/officeDocument/2006/relationships/customXml" Target="../ink/ink2385.xml"/><Relationship Id="rId113" Type="http://schemas.openxmlformats.org/officeDocument/2006/relationships/image" Target="../media/image1167.png"/><Relationship Id="rId320" Type="http://schemas.openxmlformats.org/officeDocument/2006/relationships/image" Target="../media/image1268.png"/><Relationship Id="rId558" Type="http://schemas.openxmlformats.org/officeDocument/2006/relationships/customXml" Target="../ink/ink2642.xml"/><Relationship Id="rId723" Type="http://schemas.openxmlformats.org/officeDocument/2006/relationships/customXml" Target="../ink/ink2726.xml"/><Relationship Id="rId765" Type="http://schemas.openxmlformats.org/officeDocument/2006/relationships/customXml" Target="../ink/ink2747.xml"/><Relationship Id="rId155" Type="http://schemas.openxmlformats.org/officeDocument/2006/relationships/customXml" Target="../ink/ink2439.xml"/><Relationship Id="rId197" Type="http://schemas.openxmlformats.org/officeDocument/2006/relationships/image" Target="../media/image1207.png"/><Relationship Id="rId362" Type="http://schemas.openxmlformats.org/officeDocument/2006/relationships/customXml" Target="../ink/ink2544.xml"/><Relationship Id="rId418" Type="http://schemas.openxmlformats.org/officeDocument/2006/relationships/customXml" Target="../ink/ink2572.xml"/><Relationship Id="rId625" Type="http://schemas.openxmlformats.org/officeDocument/2006/relationships/image" Target="../media/image1420.png"/><Relationship Id="rId832" Type="http://schemas.openxmlformats.org/officeDocument/2006/relationships/customXml" Target="../ink/ink2781.xml"/><Relationship Id="rId222" Type="http://schemas.openxmlformats.org/officeDocument/2006/relationships/image" Target="../media/image1219.png"/><Relationship Id="rId264" Type="http://schemas.openxmlformats.org/officeDocument/2006/relationships/image" Target="../media/image1240.png"/><Relationship Id="rId471" Type="http://schemas.openxmlformats.org/officeDocument/2006/relationships/image" Target="../media/image1343.png"/><Relationship Id="rId667" Type="http://schemas.openxmlformats.org/officeDocument/2006/relationships/image" Target="../media/image1441.png"/><Relationship Id="rId874" Type="http://schemas.openxmlformats.org/officeDocument/2006/relationships/customXml" Target="../ink/ink2802.xml"/><Relationship Id="rId17" Type="http://schemas.openxmlformats.org/officeDocument/2006/relationships/image" Target="../media/image1120.png"/><Relationship Id="rId59" Type="http://schemas.openxmlformats.org/officeDocument/2006/relationships/image" Target="../media/image1141.png"/><Relationship Id="rId124" Type="http://schemas.openxmlformats.org/officeDocument/2006/relationships/customXml" Target="../ink/ink2423.xml"/><Relationship Id="rId527" Type="http://schemas.openxmlformats.org/officeDocument/2006/relationships/image" Target="../media/image1372.png"/><Relationship Id="rId569" Type="http://schemas.openxmlformats.org/officeDocument/2006/relationships/image" Target="../media/image1393.png"/><Relationship Id="rId734" Type="http://schemas.openxmlformats.org/officeDocument/2006/relationships/image" Target="../media/image1474.png"/><Relationship Id="rId776" Type="http://schemas.openxmlformats.org/officeDocument/2006/relationships/customXml" Target="../ink/ink2753.xml"/><Relationship Id="rId70" Type="http://schemas.openxmlformats.org/officeDocument/2006/relationships/customXml" Target="../ink/ink2396.xml"/><Relationship Id="rId166" Type="http://schemas.openxmlformats.org/officeDocument/2006/relationships/image" Target="../media/image1192.png"/><Relationship Id="rId331" Type="http://schemas.openxmlformats.org/officeDocument/2006/relationships/customXml" Target="../ink/ink2528.xml"/><Relationship Id="rId373" Type="http://schemas.openxmlformats.org/officeDocument/2006/relationships/image" Target="../media/image1294.png"/><Relationship Id="rId429" Type="http://schemas.openxmlformats.org/officeDocument/2006/relationships/image" Target="../media/image1322.png"/><Relationship Id="rId580" Type="http://schemas.openxmlformats.org/officeDocument/2006/relationships/customXml" Target="../ink/ink2653.xml"/><Relationship Id="rId636" Type="http://schemas.openxmlformats.org/officeDocument/2006/relationships/customXml" Target="../ink/ink2682.xml"/><Relationship Id="rId801" Type="http://schemas.openxmlformats.org/officeDocument/2006/relationships/image" Target="../media/image1507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2479.xml"/><Relationship Id="rId440" Type="http://schemas.openxmlformats.org/officeDocument/2006/relationships/customXml" Target="../ink/ink2583.xml"/><Relationship Id="rId678" Type="http://schemas.openxmlformats.org/officeDocument/2006/relationships/customXml" Target="../ink/ink2703.xml"/><Relationship Id="rId843" Type="http://schemas.openxmlformats.org/officeDocument/2006/relationships/image" Target="../media/image1528.png"/><Relationship Id="rId885" Type="http://schemas.openxmlformats.org/officeDocument/2006/relationships/image" Target="../media/image1549.png"/><Relationship Id="rId28" Type="http://schemas.openxmlformats.org/officeDocument/2006/relationships/customXml" Target="../ink/ink2375.xml"/><Relationship Id="rId275" Type="http://schemas.openxmlformats.org/officeDocument/2006/relationships/customXml" Target="../ink/ink2500.xml"/><Relationship Id="rId300" Type="http://schemas.openxmlformats.org/officeDocument/2006/relationships/image" Target="../media/image1258.png"/><Relationship Id="rId482" Type="http://schemas.openxmlformats.org/officeDocument/2006/relationships/customXml" Target="../ink/ink2604.xml"/><Relationship Id="rId538" Type="http://schemas.openxmlformats.org/officeDocument/2006/relationships/customXml" Target="../ink/ink2632.xml"/><Relationship Id="rId703" Type="http://schemas.openxmlformats.org/officeDocument/2006/relationships/customXml" Target="../ink/ink2716.xml"/><Relationship Id="rId745" Type="http://schemas.openxmlformats.org/officeDocument/2006/relationships/customXml" Target="../ink/ink2737.xml"/><Relationship Id="rId910" Type="http://schemas.openxmlformats.org/officeDocument/2006/relationships/image" Target="../media/image1561.png"/><Relationship Id="rId81" Type="http://schemas.openxmlformats.org/officeDocument/2006/relationships/image" Target="../media/image1152.png"/><Relationship Id="rId135" Type="http://schemas.openxmlformats.org/officeDocument/2006/relationships/customXml" Target="../ink/ink2429.xml"/><Relationship Id="rId177" Type="http://schemas.openxmlformats.org/officeDocument/2006/relationships/customXml" Target="../ink/ink2450.xml"/><Relationship Id="rId342" Type="http://schemas.openxmlformats.org/officeDocument/2006/relationships/image" Target="../media/image1279.png"/><Relationship Id="rId384" Type="http://schemas.openxmlformats.org/officeDocument/2006/relationships/customXml" Target="../ink/ink2555.xml"/><Relationship Id="rId591" Type="http://schemas.openxmlformats.org/officeDocument/2006/relationships/customXml" Target="../ink/ink2659.xml"/><Relationship Id="rId605" Type="http://schemas.openxmlformats.org/officeDocument/2006/relationships/image" Target="../media/image1410.png"/><Relationship Id="rId787" Type="http://schemas.openxmlformats.org/officeDocument/2006/relationships/image" Target="../media/image1500.png"/><Relationship Id="rId812" Type="http://schemas.openxmlformats.org/officeDocument/2006/relationships/customXml" Target="../ink/ink2771.xml"/><Relationship Id="rId202" Type="http://schemas.openxmlformats.org/officeDocument/2006/relationships/customXml" Target="../ink/ink2463.xml"/><Relationship Id="rId244" Type="http://schemas.openxmlformats.org/officeDocument/2006/relationships/image" Target="../media/image1230.png"/><Relationship Id="rId647" Type="http://schemas.openxmlformats.org/officeDocument/2006/relationships/image" Target="../media/image1431.png"/><Relationship Id="rId689" Type="http://schemas.openxmlformats.org/officeDocument/2006/relationships/customXml" Target="../ink/ink2709.xml"/><Relationship Id="rId854" Type="http://schemas.openxmlformats.org/officeDocument/2006/relationships/customXml" Target="../ink/ink2792.xml"/><Relationship Id="rId896" Type="http://schemas.openxmlformats.org/officeDocument/2006/relationships/customXml" Target="../ink/ink2813.xml"/><Relationship Id="rId39" Type="http://schemas.openxmlformats.org/officeDocument/2006/relationships/image" Target="../media/image1131.png"/><Relationship Id="rId286" Type="http://schemas.openxmlformats.org/officeDocument/2006/relationships/image" Target="../media/image1251.png"/><Relationship Id="rId451" Type="http://schemas.openxmlformats.org/officeDocument/2006/relationships/image" Target="../media/image1333.png"/><Relationship Id="rId493" Type="http://schemas.openxmlformats.org/officeDocument/2006/relationships/image" Target="../media/image1355.png"/><Relationship Id="rId507" Type="http://schemas.openxmlformats.org/officeDocument/2006/relationships/image" Target="../media/image1362.png"/><Relationship Id="rId549" Type="http://schemas.openxmlformats.org/officeDocument/2006/relationships/image" Target="../media/image1383.png"/><Relationship Id="rId714" Type="http://schemas.openxmlformats.org/officeDocument/2006/relationships/image" Target="../media/image1464.png"/><Relationship Id="rId756" Type="http://schemas.openxmlformats.org/officeDocument/2006/relationships/image" Target="../media/image1485.png"/><Relationship Id="rId50" Type="http://schemas.openxmlformats.org/officeDocument/2006/relationships/customXml" Target="../ink/ink2386.xml"/><Relationship Id="rId104" Type="http://schemas.openxmlformats.org/officeDocument/2006/relationships/customXml" Target="../ink/ink2413.xml"/><Relationship Id="rId146" Type="http://schemas.openxmlformats.org/officeDocument/2006/relationships/image" Target="../media/image1182.png"/><Relationship Id="rId188" Type="http://schemas.openxmlformats.org/officeDocument/2006/relationships/customXml" Target="../ink/ink2456.xml"/><Relationship Id="rId311" Type="http://schemas.openxmlformats.org/officeDocument/2006/relationships/customXml" Target="../ink/ink2518.xml"/><Relationship Id="rId353" Type="http://schemas.openxmlformats.org/officeDocument/2006/relationships/customXml" Target="../ink/ink2539.xml"/><Relationship Id="rId395" Type="http://schemas.openxmlformats.org/officeDocument/2006/relationships/image" Target="../media/image1305.png"/><Relationship Id="rId409" Type="http://schemas.openxmlformats.org/officeDocument/2006/relationships/image" Target="../media/image1312.png"/><Relationship Id="rId560" Type="http://schemas.openxmlformats.org/officeDocument/2006/relationships/customXml" Target="../ink/ink2643.xml"/><Relationship Id="rId798" Type="http://schemas.openxmlformats.org/officeDocument/2006/relationships/customXml" Target="../ink/ink2764.xml"/><Relationship Id="rId92" Type="http://schemas.openxmlformats.org/officeDocument/2006/relationships/customXml" Target="../ink/ink2407.xml"/><Relationship Id="rId213" Type="http://schemas.openxmlformats.org/officeDocument/2006/relationships/customXml" Target="../ink/ink2469.xml"/><Relationship Id="rId420" Type="http://schemas.openxmlformats.org/officeDocument/2006/relationships/customXml" Target="../ink/ink2573.xml"/><Relationship Id="rId616" Type="http://schemas.openxmlformats.org/officeDocument/2006/relationships/customXml" Target="../ink/ink2672.xml"/><Relationship Id="rId658" Type="http://schemas.openxmlformats.org/officeDocument/2006/relationships/customXml" Target="../ink/ink2693.xml"/><Relationship Id="rId823" Type="http://schemas.openxmlformats.org/officeDocument/2006/relationships/image" Target="../media/image1518.png"/><Relationship Id="rId865" Type="http://schemas.openxmlformats.org/officeDocument/2006/relationships/image" Target="../media/image1539.png"/><Relationship Id="rId255" Type="http://schemas.openxmlformats.org/officeDocument/2006/relationships/customXml" Target="../ink/ink2490.xml"/><Relationship Id="rId297" Type="http://schemas.openxmlformats.org/officeDocument/2006/relationships/customXml" Target="../ink/ink2511.xml"/><Relationship Id="rId462" Type="http://schemas.openxmlformats.org/officeDocument/2006/relationships/customXml" Target="../ink/ink2594.xml"/><Relationship Id="rId518" Type="http://schemas.openxmlformats.org/officeDocument/2006/relationships/customXml" Target="../ink/ink2622.xml"/><Relationship Id="rId725" Type="http://schemas.openxmlformats.org/officeDocument/2006/relationships/customXml" Target="../ink/ink2727.xml"/><Relationship Id="rId115" Type="http://schemas.openxmlformats.org/officeDocument/2006/relationships/image" Target="../media/image1168.png"/><Relationship Id="rId157" Type="http://schemas.openxmlformats.org/officeDocument/2006/relationships/customXml" Target="../ink/ink2440.xml"/><Relationship Id="rId322" Type="http://schemas.openxmlformats.org/officeDocument/2006/relationships/image" Target="../media/image1269.png"/><Relationship Id="rId364" Type="http://schemas.openxmlformats.org/officeDocument/2006/relationships/customXml" Target="../ink/ink2545.xml"/><Relationship Id="rId767" Type="http://schemas.openxmlformats.org/officeDocument/2006/relationships/customXml" Target="../ink/ink2748.xml"/><Relationship Id="rId61" Type="http://schemas.openxmlformats.org/officeDocument/2006/relationships/image" Target="../media/image1142.png"/><Relationship Id="rId199" Type="http://schemas.openxmlformats.org/officeDocument/2006/relationships/image" Target="../media/image1208.png"/><Relationship Id="rId571" Type="http://schemas.openxmlformats.org/officeDocument/2006/relationships/image" Target="../media/image1394.png"/><Relationship Id="rId627" Type="http://schemas.openxmlformats.org/officeDocument/2006/relationships/image" Target="../media/image1421.png"/><Relationship Id="rId669" Type="http://schemas.openxmlformats.org/officeDocument/2006/relationships/image" Target="../media/image1442.png"/><Relationship Id="rId834" Type="http://schemas.openxmlformats.org/officeDocument/2006/relationships/customXml" Target="../ink/ink2782.xml"/><Relationship Id="rId876" Type="http://schemas.openxmlformats.org/officeDocument/2006/relationships/customXml" Target="../ink/ink2803.xml"/><Relationship Id="rId19" Type="http://schemas.openxmlformats.org/officeDocument/2006/relationships/image" Target="../media/image1121.png"/><Relationship Id="rId224" Type="http://schemas.openxmlformats.org/officeDocument/2006/relationships/image" Target="../media/image1220.png"/><Relationship Id="rId266" Type="http://schemas.openxmlformats.org/officeDocument/2006/relationships/image" Target="../media/image1241.png"/><Relationship Id="rId431" Type="http://schemas.openxmlformats.org/officeDocument/2006/relationships/image" Target="../media/image1323.png"/><Relationship Id="rId473" Type="http://schemas.openxmlformats.org/officeDocument/2006/relationships/image" Target="../media/image1344.png"/><Relationship Id="rId529" Type="http://schemas.openxmlformats.org/officeDocument/2006/relationships/image" Target="../media/image1373.png"/><Relationship Id="rId680" Type="http://schemas.openxmlformats.org/officeDocument/2006/relationships/customXml" Target="../ink/ink2704.xml"/><Relationship Id="rId736" Type="http://schemas.openxmlformats.org/officeDocument/2006/relationships/image" Target="../media/image1475.png"/><Relationship Id="rId901" Type="http://schemas.openxmlformats.org/officeDocument/2006/relationships/image" Target="../media/image1557.png"/><Relationship Id="rId30" Type="http://schemas.openxmlformats.org/officeDocument/2006/relationships/customXml" Target="../ink/ink2376.xml"/><Relationship Id="rId126" Type="http://schemas.openxmlformats.org/officeDocument/2006/relationships/customXml" Target="../ink/ink2424.xml"/><Relationship Id="rId168" Type="http://schemas.openxmlformats.org/officeDocument/2006/relationships/image" Target="../media/image1193.png"/><Relationship Id="rId333" Type="http://schemas.openxmlformats.org/officeDocument/2006/relationships/customXml" Target="../ink/ink2529.xml"/><Relationship Id="rId540" Type="http://schemas.openxmlformats.org/officeDocument/2006/relationships/customXml" Target="../ink/ink2633.xml"/><Relationship Id="rId778" Type="http://schemas.openxmlformats.org/officeDocument/2006/relationships/customXml" Target="../ink/ink2754.xml"/><Relationship Id="rId72" Type="http://schemas.openxmlformats.org/officeDocument/2006/relationships/customXml" Target="../ink/ink2397.xml"/><Relationship Id="rId375" Type="http://schemas.openxmlformats.org/officeDocument/2006/relationships/image" Target="../media/image1295.png"/><Relationship Id="rId582" Type="http://schemas.openxmlformats.org/officeDocument/2006/relationships/customXml" Target="../ink/ink2654.xml"/><Relationship Id="rId638" Type="http://schemas.openxmlformats.org/officeDocument/2006/relationships/customXml" Target="../ink/ink2683.xml"/><Relationship Id="rId803" Type="http://schemas.openxmlformats.org/officeDocument/2006/relationships/image" Target="../media/image1508.png"/><Relationship Id="rId845" Type="http://schemas.openxmlformats.org/officeDocument/2006/relationships/image" Target="../media/image1529.png"/><Relationship Id="rId3" Type="http://schemas.openxmlformats.org/officeDocument/2006/relationships/image" Target="../media/image1113.png"/><Relationship Id="rId235" Type="http://schemas.openxmlformats.org/officeDocument/2006/relationships/customXml" Target="../ink/ink2480.xml"/><Relationship Id="rId277" Type="http://schemas.openxmlformats.org/officeDocument/2006/relationships/customXml" Target="../ink/ink2501.xml"/><Relationship Id="rId400" Type="http://schemas.openxmlformats.org/officeDocument/2006/relationships/customXml" Target="../ink/ink2563.xml"/><Relationship Id="rId442" Type="http://schemas.openxmlformats.org/officeDocument/2006/relationships/customXml" Target="../ink/ink2584.xml"/><Relationship Id="rId484" Type="http://schemas.openxmlformats.org/officeDocument/2006/relationships/customXml" Target="../ink/ink2605.xml"/><Relationship Id="rId705" Type="http://schemas.openxmlformats.org/officeDocument/2006/relationships/customXml" Target="../ink/ink2717.xml"/><Relationship Id="rId887" Type="http://schemas.openxmlformats.org/officeDocument/2006/relationships/image" Target="../media/image1550.png"/><Relationship Id="rId137" Type="http://schemas.openxmlformats.org/officeDocument/2006/relationships/customXml" Target="../ink/ink2430.xml"/><Relationship Id="rId302" Type="http://schemas.openxmlformats.org/officeDocument/2006/relationships/image" Target="../media/image1259.png"/><Relationship Id="rId344" Type="http://schemas.openxmlformats.org/officeDocument/2006/relationships/image" Target="../media/image1280.png"/><Relationship Id="rId691" Type="http://schemas.openxmlformats.org/officeDocument/2006/relationships/customXml" Target="../ink/ink2710.xml"/><Relationship Id="rId747" Type="http://schemas.openxmlformats.org/officeDocument/2006/relationships/customXml" Target="../ink/ink2738.xml"/><Relationship Id="rId789" Type="http://schemas.openxmlformats.org/officeDocument/2006/relationships/image" Target="../media/image1501.png"/><Relationship Id="rId912" Type="http://schemas.openxmlformats.org/officeDocument/2006/relationships/image" Target="../media/image1562.png"/><Relationship Id="rId41" Type="http://schemas.openxmlformats.org/officeDocument/2006/relationships/image" Target="../media/image1132.png"/><Relationship Id="rId83" Type="http://schemas.openxmlformats.org/officeDocument/2006/relationships/image" Target="../media/image1153.png"/><Relationship Id="rId179" Type="http://schemas.openxmlformats.org/officeDocument/2006/relationships/customXml" Target="../ink/ink2451.xml"/><Relationship Id="rId386" Type="http://schemas.openxmlformats.org/officeDocument/2006/relationships/customXml" Target="../ink/ink2556.xml"/><Relationship Id="rId551" Type="http://schemas.openxmlformats.org/officeDocument/2006/relationships/image" Target="../media/image1384.png"/><Relationship Id="rId593" Type="http://schemas.openxmlformats.org/officeDocument/2006/relationships/customXml" Target="../ink/ink2660.xml"/><Relationship Id="rId607" Type="http://schemas.openxmlformats.org/officeDocument/2006/relationships/image" Target="../media/image1411.png"/><Relationship Id="rId649" Type="http://schemas.openxmlformats.org/officeDocument/2006/relationships/image" Target="../media/image1432.png"/><Relationship Id="rId814" Type="http://schemas.openxmlformats.org/officeDocument/2006/relationships/customXml" Target="../ink/ink2772.xml"/><Relationship Id="rId856" Type="http://schemas.openxmlformats.org/officeDocument/2006/relationships/customXml" Target="../ink/ink2793.xml"/><Relationship Id="rId190" Type="http://schemas.openxmlformats.org/officeDocument/2006/relationships/customXml" Target="../ink/ink2457.xml"/><Relationship Id="rId204" Type="http://schemas.openxmlformats.org/officeDocument/2006/relationships/image" Target="../media/image1210.png"/><Relationship Id="rId246" Type="http://schemas.openxmlformats.org/officeDocument/2006/relationships/image" Target="../media/image1231.png"/><Relationship Id="rId288" Type="http://schemas.openxmlformats.org/officeDocument/2006/relationships/image" Target="../media/image1252.png"/><Relationship Id="rId411" Type="http://schemas.openxmlformats.org/officeDocument/2006/relationships/image" Target="../media/image1313.png"/><Relationship Id="rId453" Type="http://schemas.openxmlformats.org/officeDocument/2006/relationships/image" Target="../media/image1334.png"/><Relationship Id="rId509" Type="http://schemas.openxmlformats.org/officeDocument/2006/relationships/image" Target="../media/image1363.png"/><Relationship Id="rId660" Type="http://schemas.openxmlformats.org/officeDocument/2006/relationships/customXml" Target="../ink/ink2694.xml"/><Relationship Id="rId898" Type="http://schemas.openxmlformats.org/officeDocument/2006/relationships/customXml" Target="../ink/ink2814.xml"/><Relationship Id="rId106" Type="http://schemas.openxmlformats.org/officeDocument/2006/relationships/customXml" Target="../ink/ink2414.xml"/><Relationship Id="rId313" Type="http://schemas.openxmlformats.org/officeDocument/2006/relationships/customXml" Target="../ink/ink2519.xml"/><Relationship Id="rId495" Type="http://schemas.openxmlformats.org/officeDocument/2006/relationships/image" Target="../media/image1356.png"/><Relationship Id="rId716" Type="http://schemas.openxmlformats.org/officeDocument/2006/relationships/image" Target="../media/image1465.png"/><Relationship Id="rId758" Type="http://schemas.openxmlformats.org/officeDocument/2006/relationships/image" Target="../media/image1486.png"/><Relationship Id="rId10" Type="http://schemas.openxmlformats.org/officeDocument/2006/relationships/customXml" Target="../ink/ink2366.xml"/><Relationship Id="rId52" Type="http://schemas.openxmlformats.org/officeDocument/2006/relationships/customXml" Target="../ink/ink2387.xml"/><Relationship Id="rId94" Type="http://schemas.openxmlformats.org/officeDocument/2006/relationships/customXml" Target="../ink/ink2408.xml"/><Relationship Id="rId148" Type="http://schemas.openxmlformats.org/officeDocument/2006/relationships/image" Target="../media/image1183.png"/><Relationship Id="rId355" Type="http://schemas.openxmlformats.org/officeDocument/2006/relationships/customXml" Target="../ink/ink2540.xml"/><Relationship Id="rId397" Type="http://schemas.openxmlformats.org/officeDocument/2006/relationships/image" Target="../media/image1306.png"/><Relationship Id="rId520" Type="http://schemas.openxmlformats.org/officeDocument/2006/relationships/customXml" Target="../ink/ink2623.xml"/><Relationship Id="rId562" Type="http://schemas.openxmlformats.org/officeDocument/2006/relationships/customXml" Target="../ink/ink2644.xml"/><Relationship Id="rId618" Type="http://schemas.openxmlformats.org/officeDocument/2006/relationships/customXml" Target="../ink/ink2673.xml"/><Relationship Id="rId825" Type="http://schemas.openxmlformats.org/officeDocument/2006/relationships/image" Target="../media/image1519.png"/><Relationship Id="rId215" Type="http://schemas.openxmlformats.org/officeDocument/2006/relationships/customXml" Target="../ink/ink2470.xml"/><Relationship Id="rId257" Type="http://schemas.openxmlformats.org/officeDocument/2006/relationships/customXml" Target="../ink/ink2491.xml"/><Relationship Id="rId422" Type="http://schemas.openxmlformats.org/officeDocument/2006/relationships/customXml" Target="../ink/ink2574.xml"/><Relationship Id="rId464" Type="http://schemas.openxmlformats.org/officeDocument/2006/relationships/customXml" Target="../ink/ink2595.xml"/><Relationship Id="rId867" Type="http://schemas.openxmlformats.org/officeDocument/2006/relationships/image" Target="../media/image1540.png"/><Relationship Id="rId299" Type="http://schemas.openxmlformats.org/officeDocument/2006/relationships/customXml" Target="../ink/ink2512.xml"/><Relationship Id="rId727" Type="http://schemas.openxmlformats.org/officeDocument/2006/relationships/customXml" Target="../ink/ink2728.xml"/><Relationship Id="rId63" Type="http://schemas.openxmlformats.org/officeDocument/2006/relationships/image" Target="../media/image1143.png"/><Relationship Id="rId159" Type="http://schemas.openxmlformats.org/officeDocument/2006/relationships/customXml" Target="../ink/ink2441.xml"/><Relationship Id="rId366" Type="http://schemas.openxmlformats.org/officeDocument/2006/relationships/customXml" Target="../ink/ink2546.xml"/><Relationship Id="rId573" Type="http://schemas.openxmlformats.org/officeDocument/2006/relationships/image" Target="../media/image1395.png"/><Relationship Id="rId780" Type="http://schemas.openxmlformats.org/officeDocument/2006/relationships/customXml" Target="../ink/ink2755.xml"/><Relationship Id="rId226" Type="http://schemas.openxmlformats.org/officeDocument/2006/relationships/image" Target="../media/image1221.png"/><Relationship Id="rId433" Type="http://schemas.openxmlformats.org/officeDocument/2006/relationships/image" Target="../media/image1324.png"/><Relationship Id="rId878" Type="http://schemas.openxmlformats.org/officeDocument/2006/relationships/customXml" Target="../ink/ink2804.xml"/><Relationship Id="rId640" Type="http://schemas.openxmlformats.org/officeDocument/2006/relationships/customXml" Target="../ink/ink2684.xml"/><Relationship Id="rId738" Type="http://schemas.openxmlformats.org/officeDocument/2006/relationships/image" Target="../media/image1476.png"/><Relationship Id="rId74" Type="http://schemas.openxmlformats.org/officeDocument/2006/relationships/customXml" Target="../ink/ink2398.xml"/><Relationship Id="rId377" Type="http://schemas.openxmlformats.org/officeDocument/2006/relationships/image" Target="../media/image1296.png"/><Relationship Id="rId500" Type="http://schemas.openxmlformats.org/officeDocument/2006/relationships/customXml" Target="../ink/ink2613.xml"/><Relationship Id="rId584" Type="http://schemas.openxmlformats.org/officeDocument/2006/relationships/customXml" Target="../ink/ink2655.xml"/><Relationship Id="rId805" Type="http://schemas.openxmlformats.org/officeDocument/2006/relationships/image" Target="../media/image1509.png"/><Relationship Id="rId5" Type="http://schemas.openxmlformats.org/officeDocument/2006/relationships/image" Target="../media/image1114.png"/><Relationship Id="rId237" Type="http://schemas.openxmlformats.org/officeDocument/2006/relationships/customXml" Target="../ink/ink2481.xml"/><Relationship Id="rId791" Type="http://schemas.openxmlformats.org/officeDocument/2006/relationships/image" Target="../media/image1502.png"/><Relationship Id="rId889" Type="http://schemas.openxmlformats.org/officeDocument/2006/relationships/image" Target="../media/image1551.png"/><Relationship Id="rId444" Type="http://schemas.openxmlformats.org/officeDocument/2006/relationships/customXml" Target="../ink/ink2585.xml"/><Relationship Id="rId651" Type="http://schemas.openxmlformats.org/officeDocument/2006/relationships/image" Target="../media/image1433.png"/><Relationship Id="rId749" Type="http://schemas.openxmlformats.org/officeDocument/2006/relationships/customXml" Target="../ink/ink2739.xml"/><Relationship Id="rId290" Type="http://schemas.openxmlformats.org/officeDocument/2006/relationships/image" Target="../media/image1253.png"/><Relationship Id="rId304" Type="http://schemas.openxmlformats.org/officeDocument/2006/relationships/image" Target="../media/image1260.png"/><Relationship Id="rId388" Type="http://schemas.openxmlformats.org/officeDocument/2006/relationships/customXml" Target="../ink/ink2557.xml"/><Relationship Id="rId511" Type="http://schemas.openxmlformats.org/officeDocument/2006/relationships/image" Target="../media/image1364.png"/><Relationship Id="rId609" Type="http://schemas.openxmlformats.org/officeDocument/2006/relationships/image" Target="../media/image1412.png"/><Relationship Id="rId85" Type="http://schemas.openxmlformats.org/officeDocument/2006/relationships/image" Target="../media/image1154.png"/><Relationship Id="rId150" Type="http://schemas.openxmlformats.org/officeDocument/2006/relationships/image" Target="../media/image1184.png"/><Relationship Id="rId595" Type="http://schemas.openxmlformats.org/officeDocument/2006/relationships/customXml" Target="../ink/ink2661.xml"/><Relationship Id="rId816" Type="http://schemas.openxmlformats.org/officeDocument/2006/relationships/customXml" Target="../ink/ink2773.xml"/><Relationship Id="rId248" Type="http://schemas.openxmlformats.org/officeDocument/2006/relationships/image" Target="../media/image1232.png"/><Relationship Id="rId455" Type="http://schemas.openxmlformats.org/officeDocument/2006/relationships/image" Target="../media/image1335.png"/><Relationship Id="rId662" Type="http://schemas.openxmlformats.org/officeDocument/2006/relationships/customXml" Target="../ink/ink2695.xml"/><Relationship Id="rId12" Type="http://schemas.openxmlformats.org/officeDocument/2006/relationships/customXml" Target="../ink/ink2367.xml"/><Relationship Id="rId108" Type="http://schemas.openxmlformats.org/officeDocument/2006/relationships/customXml" Target="../ink/ink2415.xml"/><Relationship Id="rId315" Type="http://schemas.openxmlformats.org/officeDocument/2006/relationships/customXml" Target="../ink/ink2520.xml"/><Relationship Id="rId522" Type="http://schemas.openxmlformats.org/officeDocument/2006/relationships/customXml" Target="../ink/ink2624.xml"/><Relationship Id="rId96" Type="http://schemas.openxmlformats.org/officeDocument/2006/relationships/customXml" Target="../ink/ink2409.xml"/><Relationship Id="rId161" Type="http://schemas.openxmlformats.org/officeDocument/2006/relationships/customXml" Target="../ink/ink2442.xml"/><Relationship Id="rId399" Type="http://schemas.openxmlformats.org/officeDocument/2006/relationships/image" Target="../media/image1307.png"/><Relationship Id="rId827" Type="http://schemas.openxmlformats.org/officeDocument/2006/relationships/image" Target="../media/image1520.png"/><Relationship Id="rId259" Type="http://schemas.openxmlformats.org/officeDocument/2006/relationships/customXml" Target="../ink/ink2492.xml"/><Relationship Id="rId466" Type="http://schemas.openxmlformats.org/officeDocument/2006/relationships/customXml" Target="../ink/ink2596.xml"/><Relationship Id="rId673" Type="http://schemas.openxmlformats.org/officeDocument/2006/relationships/image" Target="../media/image1444.png"/><Relationship Id="rId880" Type="http://schemas.openxmlformats.org/officeDocument/2006/relationships/customXml" Target="../ink/ink2805.xml"/><Relationship Id="rId23" Type="http://schemas.openxmlformats.org/officeDocument/2006/relationships/image" Target="../media/image1123.png"/><Relationship Id="rId119" Type="http://schemas.openxmlformats.org/officeDocument/2006/relationships/image" Target="../media/image1170.png"/><Relationship Id="rId326" Type="http://schemas.openxmlformats.org/officeDocument/2006/relationships/image" Target="../media/image1271.png"/><Relationship Id="rId533" Type="http://schemas.openxmlformats.org/officeDocument/2006/relationships/image" Target="../media/image1375.png"/><Relationship Id="rId740" Type="http://schemas.openxmlformats.org/officeDocument/2006/relationships/image" Target="../media/image1477.png"/><Relationship Id="rId838" Type="http://schemas.openxmlformats.org/officeDocument/2006/relationships/customXml" Target="../ink/ink2784.xml"/><Relationship Id="rId172" Type="http://schemas.openxmlformats.org/officeDocument/2006/relationships/image" Target="../media/image1195.png"/><Relationship Id="rId477" Type="http://schemas.openxmlformats.org/officeDocument/2006/relationships/image" Target="../media/image1346.png"/><Relationship Id="rId600" Type="http://schemas.openxmlformats.org/officeDocument/2006/relationships/customXml" Target="../ink/ink2664.xml"/><Relationship Id="rId684" Type="http://schemas.openxmlformats.org/officeDocument/2006/relationships/customXml" Target="../ink/ink2706.xml"/><Relationship Id="rId337" Type="http://schemas.openxmlformats.org/officeDocument/2006/relationships/customXml" Target="../ink/ink2531.xml"/><Relationship Id="rId891" Type="http://schemas.openxmlformats.org/officeDocument/2006/relationships/image" Target="../media/image1552.png"/><Relationship Id="rId905" Type="http://schemas.openxmlformats.org/officeDocument/2006/relationships/image" Target="../media/image1559.png"/><Relationship Id="rId34" Type="http://schemas.openxmlformats.org/officeDocument/2006/relationships/customXml" Target="../ink/ink2378.xml"/><Relationship Id="rId544" Type="http://schemas.openxmlformats.org/officeDocument/2006/relationships/customXml" Target="../ink/ink2635.xml"/><Relationship Id="rId751" Type="http://schemas.openxmlformats.org/officeDocument/2006/relationships/customXml" Target="../ink/ink2740.xml"/><Relationship Id="rId849" Type="http://schemas.openxmlformats.org/officeDocument/2006/relationships/image" Target="../media/image1531.png"/><Relationship Id="rId183" Type="http://schemas.openxmlformats.org/officeDocument/2006/relationships/customXml" Target="../ink/ink2453.xml"/><Relationship Id="rId390" Type="http://schemas.openxmlformats.org/officeDocument/2006/relationships/customXml" Target="../ink/ink2558.xml"/><Relationship Id="rId404" Type="http://schemas.openxmlformats.org/officeDocument/2006/relationships/customXml" Target="../ink/ink2565.xml"/><Relationship Id="rId611" Type="http://schemas.openxmlformats.org/officeDocument/2006/relationships/image" Target="../media/image1413.png"/><Relationship Id="rId250" Type="http://schemas.openxmlformats.org/officeDocument/2006/relationships/image" Target="../media/image1233.png"/><Relationship Id="rId488" Type="http://schemas.openxmlformats.org/officeDocument/2006/relationships/customXml" Target="../ink/ink2607.xml"/><Relationship Id="rId695" Type="http://schemas.openxmlformats.org/officeDocument/2006/relationships/customXml" Target="../ink/ink2712.xml"/><Relationship Id="rId709" Type="http://schemas.openxmlformats.org/officeDocument/2006/relationships/customXml" Target="../ink/ink2719.xml"/><Relationship Id="rId916" Type="http://schemas.openxmlformats.org/officeDocument/2006/relationships/image" Target="../media/image1564.png"/><Relationship Id="rId45" Type="http://schemas.openxmlformats.org/officeDocument/2006/relationships/image" Target="../media/image1134.png"/><Relationship Id="rId110" Type="http://schemas.openxmlformats.org/officeDocument/2006/relationships/customXml" Target="../ink/ink2416.xml"/><Relationship Id="rId348" Type="http://schemas.openxmlformats.org/officeDocument/2006/relationships/image" Target="../media/image1282.png"/><Relationship Id="rId555" Type="http://schemas.openxmlformats.org/officeDocument/2006/relationships/image" Target="../media/image1386.png"/><Relationship Id="rId762" Type="http://schemas.openxmlformats.org/officeDocument/2006/relationships/image" Target="../media/image1488.png"/><Relationship Id="rId194" Type="http://schemas.openxmlformats.org/officeDocument/2006/relationships/customXml" Target="../ink/ink2459.xml"/><Relationship Id="rId208" Type="http://schemas.openxmlformats.org/officeDocument/2006/relationships/image" Target="../media/image1212.png"/><Relationship Id="rId415" Type="http://schemas.openxmlformats.org/officeDocument/2006/relationships/image" Target="../media/image1315.png"/><Relationship Id="rId622" Type="http://schemas.openxmlformats.org/officeDocument/2006/relationships/customXml" Target="../ink/ink2675.xml"/><Relationship Id="rId261" Type="http://schemas.openxmlformats.org/officeDocument/2006/relationships/customXml" Target="../ink/ink2493.xml"/><Relationship Id="rId499" Type="http://schemas.openxmlformats.org/officeDocument/2006/relationships/image" Target="../media/image1358.png"/><Relationship Id="rId56" Type="http://schemas.openxmlformats.org/officeDocument/2006/relationships/customXml" Target="../ink/ink2389.xml"/><Relationship Id="rId359" Type="http://schemas.openxmlformats.org/officeDocument/2006/relationships/customXml" Target="../ink/ink2542.xml"/><Relationship Id="rId566" Type="http://schemas.openxmlformats.org/officeDocument/2006/relationships/customXml" Target="../ink/ink2646.xml"/><Relationship Id="rId773" Type="http://schemas.openxmlformats.org/officeDocument/2006/relationships/image" Target="../media/image1493.png"/><Relationship Id="rId121" Type="http://schemas.openxmlformats.org/officeDocument/2006/relationships/image" Target="../media/image1171.png"/><Relationship Id="rId219" Type="http://schemas.openxmlformats.org/officeDocument/2006/relationships/customXml" Target="../ink/ink2472.xml"/><Relationship Id="rId426" Type="http://schemas.openxmlformats.org/officeDocument/2006/relationships/customXml" Target="../ink/ink2576.xml"/><Relationship Id="rId633" Type="http://schemas.openxmlformats.org/officeDocument/2006/relationships/image" Target="../media/image1424.png"/><Relationship Id="rId840" Type="http://schemas.openxmlformats.org/officeDocument/2006/relationships/customXml" Target="../ink/ink2785.xml"/><Relationship Id="rId67" Type="http://schemas.openxmlformats.org/officeDocument/2006/relationships/image" Target="../media/image1145.png"/><Relationship Id="rId272" Type="http://schemas.openxmlformats.org/officeDocument/2006/relationships/image" Target="../media/image1244.png"/><Relationship Id="rId577" Type="http://schemas.openxmlformats.org/officeDocument/2006/relationships/image" Target="../media/image1397.png"/><Relationship Id="rId700" Type="http://schemas.openxmlformats.org/officeDocument/2006/relationships/image" Target="../media/image1457.png"/><Relationship Id="rId132" Type="http://schemas.openxmlformats.org/officeDocument/2006/relationships/customXml" Target="../ink/ink2427.xml"/><Relationship Id="rId784" Type="http://schemas.openxmlformats.org/officeDocument/2006/relationships/customXml" Target="../ink/ink2757.xml"/><Relationship Id="rId437" Type="http://schemas.openxmlformats.org/officeDocument/2006/relationships/image" Target="../media/image1326.png"/><Relationship Id="rId644" Type="http://schemas.openxmlformats.org/officeDocument/2006/relationships/customXml" Target="../ink/ink2686.xml"/><Relationship Id="rId851" Type="http://schemas.openxmlformats.org/officeDocument/2006/relationships/image" Target="../media/image1532.png"/><Relationship Id="rId283" Type="http://schemas.openxmlformats.org/officeDocument/2006/relationships/customXml" Target="../ink/ink2504.xml"/><Relationship Id="rId490" Type="http://schemas.openxmlformats.org/officeDocument/2006/relationships/customXml" Target="../ink/ink2608.xml"/><Relationship Id="rId504" Type="http://schemas.openxmlformats.org/officeDocument/2006/relationships/customXml" Target="../ink/ink2615.xml"/><Relationship Id="rId711" Type="http://schemas.openxmlformats.org/officeDocument/2006/relationships/customXml" Target="../ink/ink2720.xml"/><Relationship Id="rId78" Type="http://schemas.openxmlformats.org/officeDocument/2006/relationships/customXml" Target="../ink/ink2400.xml"/><Relationship Id="rId143" Type="http://schemas.openxmlformats.org/officeDocument/2006/relationships/customXml" Target="../ink/ink2433.xml"/><Relationship Id="rId350" Type="http://schemas.openxmlformats.org/officeDocument/2006/relationships/image" Target="../media/image1283.png"/><Relationship Id="rId588" Type="http://schemas.openxmlformats.org/officeDocument/2006/relationships/image" Target="../media/image1402.png"/><Relationship Id="rId795" Type="http://schemas.openxmlformats.org/officeDocument/2006/relationships/image" Target="../media/image1504.png"/><Relationship Id="rId809" Type="http://schemas.openxmlformats.org/officeDocument/2006/relationships/image" Target="../media/image1511.png"/><Relationship Id="rId9" Type="http://schemas.openxmlformats.org/officeDocument/2006/relationships/image" Target="../media/image1116.png"/><Relationship Id="rId210" Type="http://schemas.openxmlformats.org/officeDocument/2006/relationships/image" Target="../media/image1213.png"/><Relationship Id="rId448" Type="http://schemas.openxmlformats.org/officeDocument/2006/relationships/customXml" Target="../ink/ink2587.xml"/><Relationship Id="rId655" Type="http://schemas.openxmlformats.org/officeDocument/2006/relationships/image" Target="../media/image1435.png"/><Relationship Id="rId862" Type="http://schemas.openxmlformats.org/officeDocument/2006/relationships/customXml" Target="../ink/ink2796.xml"/><Relationship Id="rId294" Type="http://schemas.openxmlformats.org/officeDocument/2006/relationships/image" Target="../media/image1255.png"/><Relationship Id="rId308" Type="http://schemas.openxmlformats.org/officeDocument/2006/relationships/image" Target="../media/image1262.png"/><Relationship Id="rId515" Type="http://schemas.openxmlformats.org/officeDocument/2006/relationships/image" Target="../media/image1366.png"/><Relationship Id="rId722" Type="http://schemas.openxmlformats.org/officeDocument/2006/relationships/image" Target="../media/image1468.png"/><Relationship Id="rId89" Type="http://schemas.openxmlformats.org/officeDocument/2006/relationships/image" Target="../media/image1156.png"/><Relationship Id="rId154" Type="http://schemas.openxmlformats.org/officeDocument/2006/relationships/image" Target="../media/image1186.png"/><Relationship Id="rId361" Type="http://schemas.openxmlformats.org/officeDocument/2006/relationships/image" Target="../media/image1288.png"/><Relationship Id="rId599" Type="http://schemas.openxmlformats.org/officeDocument/2006/relationships/image" Target="../media/image1407.png"/><Relationship Id="rId459" Type="http://schemas.openxmlformats.org/officeDocument/2006/relationships/image" Target="../media/image1337.png"/><Relationship Id="rId666" Type="http://schemas.openxmlformats.org/officeDocument/2006/relationships/customXml" Target="../ink/ink2697.xml"/><Relationship Id="rId873" Type="http://schemas.openxmlformats.org/officeDocument/2006/relationships/image" Target="../media/image1543.png"/><Relationship Id="rId16" Type="http://schemas.openxmlformats.org/officeDocument/2006/relationships/customXml" Target="../ink/ink2369.xml"/><Relationship Id="rId221" Type="http://schemas.openxmlformats.org/officeDocument/2006/relationships/customXml" Target="../ink/ink2473.xml"/><Relationship Id="rId319" Type="http://schemas.openxmlformats.org/officeDocument/2006/relationships/customXml" Target="../ink/ink2522.xml"/><Relationship Id="rId526" Type="http://schemas.openxmlformats.org/officeDocument/2006/relationships/customXml" Target="../ink/ink2626.xml"/><Relationship Id="rId733" Type="http://schemas.openxmlformats.org/officeDocument/2006/relationships/customXml" Target="../ink/ink2731.xml"/><Relationship Id="rId165" Type="http://schemas.openxmlformats.org/officeDocument/2006/relationships/customXml" Target="../ink/ink2444.xml"/><Relationship Id="rId372" Type="http://schemas.openxmlformats.org/officeDocument/2006/relationships/customXml" Target="../ink/ink2549.xml"/><Relationship Id="rId677" Type="http://schemas.openxmlformats.org/officeDocument/2006/relationships/image" Target="../media/image1446.png"/><Relationship Id="rId800" Type="http://schemas.openxmlformats.org/officeDocument/2006/relationships/customXml" Target="../ink/ink2765.xml"/><Relationship Id="rId232" Type="http://schemas.openxmlformats.org/officeDocument/2006/relationships/image" Target="../media/image1224.png"/><Relationship Id="rId884" Type="http://schemas.openxmlformats.org/officeDocument/2006/relationships/customXml" Target="../ink/ink2807.xml"/><Relationship Id="rId27" Type="http://schemas.openxmlformats.org/officeDocument/2006/relationships/image" Target="../media/image1125.png"/><Relationship Id="rId537" Type="http://schemas.openxmlformats.org/officeDocument/2006/relationships/image" Target="../media/image1377.png"/><Relationship Id="rId744" Type="http://schemas.openxmlformats.org/officeDocument/2006/relationships/image" Target="../media/image1479.png"/><Relationship Id="rId80" Type="http://schemas.openxmlformats.org/officeDocument/2006/relationships/customXml" Target="../ink/ink2401.xml"/><Relationship Id="rId176" Type="http://schemas.openxmlformats.org/officeDocument/2006/relationships/image" Target="../media/image1197.png"/><Relationship Id="rId383" Type="http://schemas.openxmlformats.org/officeDocument/2006/relationships/image" Target="../media/image1299.png"/><Relationship Id="rId590" Type="http://schemas.openxmlformats.org/officeDocument/2006/relationships/image" Target="../media/image1403.png"/><Relationship Id="rId604" Type="http://schemas.openxmlformats.org/officeDocument/2006/relationships/customXml" Target="../ink/ink2666.xml"/><Relationship Id="rId811" Type="http://schemas.openxmlformats.org/officeDocument/2006/relationships/image" Target="../media/image1512.png"/><Relationship Id="rId243" Type="http://schemas.openxmlformats.org/officeDocument/2006/relationships/customXml" Target="../ink/ink2484.xml"/><Relationship Id="rId450" Type="http://schemas.openxmlformats.org/officeDocument/2006/relationships/customXml" Target="../ink/ink2588.xml"/><Relationship Id="rId688" Type="http://schemas.openxmlformats.org/officeDocument/2006/relationships/customXml" Target="../ink/ink2708.xml"/><Relationship Id="rId895" Type="http://schemas.openxmlformats.org/officeDocument/2006/relationships/image" Target="../media/image1554.png"/><Relationship Id="rId909" Type="http://schemas.openxmlformats.org/officeDocument/2006/relationships/customXml" Target="../ink/ink2820.xml"/><Relationship Id="rId38" Type="http://schemas.openxmlformats.org/officeDocument/2006/relationships/customXml" Target="../ink/ink2380.xml"/><Relationship Id="rId103" Type="http://schemas.openxmlformats.org/officeDocument/2006/relationships/image" Target="../media/image1162.png"/><Relationship Id="rId310" Type="http://schemas.openxmlformats.org/officeDocument/2006/relationships/image" Target="../media/image1263.png"/><Relationship Id="rId548" Type="http://schemas.openxmlformats.org/officeDocument/2006/relationships/customXml" Target="../ink/ink2637.xml"/><Relationship Id="rId755" Type="http://schemas.openxmlformats.org/officeDocument/2006/relationships/customXml" Target="../ink/ink2742.xml"/><Relationship Id="rId91" Type="http://schemas.openxmlformats.org/officeDocument/2006/relationships/image" Target="../media/image1157.png"/><Relationship Id="rId187" Type="http://schemas.openxmlformats.org/officeDocument/2006/relationships/image" Target="../media/image1202.png"/><Relationship Id="rId394" Type="http://schemas.openxmlformats.org/officeDocument/2006/relationships/customXml" Target="../ink/ink2560.xml"/><Relationship Id="rId408" Type="http://schemas.openxmlformats.org/officeDocument/2006/relationships/customXml" Target="../ink/ink2567.xml"/><Relationship Id="rId615" Type="http://schemas.openxmlformats.org/officeDocument/2006/relationships/image" Target="../media/image1415.png"/><Relationship Id="rId822" Type="http://schemas.openxmlformats.org/officeDocument/2006/relationships/customXml" Target="../ink/ink2776.xml"/><Relationship Id="rId254" Type="http://schemas.openxmlformats.org/officeDocument/2006/relationships/image" Target="../media/image1235.png"/><Relationship Id="rId699" Type="http://schemas.openxmlformats.org/officeDocument/2006/relationships/customXml" Target="../ink/ink2714.xml"/><Relationship Id="rId49" Type="http://schemas.openxmlformats.org/officeDocument/2006/relationships/image" Target="../media/image1136.png"/><Relationship Id="rId114" Type="http://schemas.openxmlformats.org/officeDocument/2006/relationships/customXml" Target="../ink/ink2418.xml"/><Relationship Id="rId461" Type="http://schemas.openxmlformats.org/officeDocument/2006/relationships/image" Target="../media/image1338.png"/><Relationship Id="rId559" Type="http://schemas.openxmlformats.org/officeDocument/2006/relationships/image" Target="../media/image1388.png"/><Relationship Id="rId766" Type="http://schemas.openxmlformats.org/officeDocument/2006/relationships/image" Target="../media/image1490.png"/><Relationship Id="rId198" Type="http://schemas.openxmlformats.org/officeDocument/2006/relationships/customXml" Target="../ink/ink2461.xml"/><Relationship Id="rId321" Type="http://schemas.openxmlformats.org/officeDocument/2006/relationships/customXml" Target="../ink/ink2523.xml"/><Relationship Id="rId419" Type="http://schemas.openxmlformats.org/officeDocument/2006/relationships/image" Target="../media/image1317.png"/><Relationship Id="rId626" Type="http://schemas.openxmlformats.org/officeDocument/2006/relationships/customXml" Target="../ink/ink2677.xml"/><Relationship Id="rId833" Type="http://schemas.openxmlformats.org/officeDocument/2006/relationships/image" Target="../media/image1523.png"/><Relationship Id="rId265" Type="http://schemas.openxmlformats.org/officeDocument/2006/relationships/customXml" Target="../ink/ink2495.xml"/><Relationship Id="rId472" Type="http://schemas.openxmlformats.org/officeDocument/2006/relationships/customXml" Target="../ink/ink2599.xml"/><Relationship Id="rId900" Type="http://schemas.openxmlformats.org/officeDocument/2006/relationships/customXml" Target="../ink/ink2815.xml"/><Relationship Id="rId125" Type="http://schemas.openxmlformats.org/officeDocument/2006/relationships/image" Target="../media/image1173.png"/><Relationship Id="rId332" Type="http://schemas.openxmlformats.org/officeDocument/2006/relationships/image" Target="../media/image1274.png"/><Relationship Id="rId777" Type="http://schemas.openxmlformats.org/officeDocument/2006/relationships/image" Target="../media/image1495.png"/><Relationship Id="rId637" Type="http://schemas.openxmlformats.org/officeDocument/2006/relationships/image" Target="../media/image1426.png"/><Relationship Id="rId844" Type="http://schemas.openxmlformats.org/officeDocument/2006/relationships/customXml" Target="../ink/ink2787.xml"/><Relationship Id="rId276" Type="http://schemas.openxmlformats.org/officeDocument/2006/relationships/image" Target="../media/image1246.png"/><Relationship Id="rId483" Type="http://schemas.openxmlformats.org/officeDocument/2006/relationships/image" Target="../media/image1350.png"/><Relationship Id="rId690" Type="http://schemas.openxmlformats.org/officeDocument/2006/relationships/image" Target="../media/image1452.png"/><Relationship Id="rId704" Type="http://schemas.openxmlformats.org/officeDocument/2006/relationships/image" Target="../media/image1459.png"/><Relationship Id="rId911" Type="http://schemas.openxmlformats.org/officeDocument/2006/relationships/customXml" Target="../ink/ink2821.xml"/><Relationship Id="rId40" Type="http://schemas.openxmlformats.org/officeDocument/2006/relationships/customXml" Target="../ink/ink2381.xml"/><Relationship Id="rId136" Type="http://schemas.openxmlformats.org/officeDocument/2006/relationships/image" Target="../media/image124.png"/><Relationship Id="rId343" Type="http://schemas.openxmlformats.org/officeDocument/2006/relationships/customXml" Target="../ink/ink2534.xml"/><Relationship Id="rId550" Type="http://schemas.openxmlformats.org/officeDocument/2006/relationships/customXml" Target="../ink/ink2638.xml"/><Relationship Id="rId788" Type="http://schemas.openxmlformats.org/officeDocument/2006/relationships/customXml" Target="../ink/ink2759.xml"/><Relationship Id="rId203" Type="http://schemas.openxmlformats.org/officeDocument/2006/relationships/customXml" Target="../ink/ink2464.xml"/><Relationship Id="rId648" Type="http://schemas.openxmlformats.org/officeDocument/2006/relationships/customXml" Target="../ink/ink2688.xml"/><Relationship Id="rId855" Type="http://schemas.openxmlformats.org/officeDocument/2006/relationships/image" Target="../media/image1534.png"/><Relationship Id="rId287" Type="http://schemas.openxmlformats.org/officeDocument/2006/relationships/customXml" Target="../ink/ink2506.xml"/><Relationship Id="rId410" Type="http://schemas.openxmlformats.org/officeDocument/2006/relationships/customXml" Target="../ink/ink2568.xml"/><Relationship Id="rId494" Type="http://schemas.openxmlformats.org/officeDocument/2006/relationships/customXml" Target="../ink/ink2610.xml"/><Relationship Id="rId508" Type="http://schemas.openxmlformats.org/officeDocument/2006/relationships/customXml" Target="../ink/ink2617.xml"/><Relationship Id="rId715" Type="http://schemas.openxmlformats.org/officeDocument/2006/relationships/customXml" Target="../ink/ink2722.xml"/><Relationship Id="rId147" Type="http://schemas.openxmlformats.org/officeDocument/2006/relationships/customXml" Target="../ink/ink2435.xml"/><Relationship Id="rId354" Type="http://schemas.openxmlformats.org/officeDocument/2006/relationships/image" Target="../media/image1285.png"/><Relationship Id="rId799" Type="http://schemas.openxmlformats.org/officeDocument/2006/relationships/image" Target="../media/image1506.png"/><Relationship Id="rId51" Type="http://schemas.openxmlformats.org/officeDocument/2006/relationships/image" Target="../media/image1137.png"/><Relationship Id="rId561" Type="http://schemas.openxmlformats.org/officeDocument/2006/relationships/image" Target="../media/image1389.png"/><Relationship Id="rId659" Type="http://schemas.openxmlformats.org/officeDocument/2006/relationships/image" Target="../media/image1437.png"/><Relationship Id="rId866" Type="http://schemas.openxmlformats.org/officeDocument/2006/relationships/customXml" Target="../ink/ink2798.xml"/><Relationship Id="rId214" Type="http://schemas.openxmlformats.org/officeDocument/2006/relationships/image" Target="../media/image1215.png"/><Relationship Id="rId298" Type="http://schemas.openxmlformats.org/officeDocument/2006/relationships/image" Target="../media/image1257.png"/><Relationship Id="rId421" Type="http://schemas.openxmlformats.org/officeDocument/2006/relationships/image" Target="../media/image1318.png"/><Relationship Id="rId519" Type="http://schemas.openxmlformats.org/officeDocument/2006/relationships/image" Target="../media/image1368.png"/><Relationship Id="rId158" Type="http://schemas.openxmlformats.org/officeDocument/2006/relationships/image" Target="../media/image1188.png"/><Relationship Id="rId726" Type="http://schemas.openxmlformats.org/officeDocument/2006/relationships/image" Target="../media/image1470.png"/><Relationship Id="rId62" Type="http://schemas.openxmlformats.org/officeDocument/2006/relationships/customXml" Target="../ink/ink2392.xml"/><Relationship Id="rId365" Type="http://schemas.openxmlformats.org/officeDocument/2006/relationships/image" Target="../media/image1290.png"/><Relationship Id="rId572" Type="http://schemas.openxmlformats.org/officeDocument/2006/relationships/customXml" Target="../ink/ink2649.xml"/><Relationship Id="rId225" Type="http://schemas.openxmlformats.org/officeDocument/2006/relationships/customXml" Target="../ink/ink2475.xml"/><Relationship Id="rId432" Type="http://schemas.openxmlformats.org/officeDocument/2006/relationships/customXml" Target="../ink/ink2579.xml"/><Relationship Id="rId877" Type="http://schemas.openxmlformats.org/officeDocument/2006/relationships/image" Target="../media/image1545.png"/><Relationship Id="rId737" Type="http://schemas.openxmlformats.org/officeDocument/2006/relationships/customXml" Target="../ink/ink2733.xml"/><Relationship Id="rId73" Type="http://schemas.openxmlformats.org/officeDocument/2006/relationships/image" Target="../media/image1148.png"/><Relationship Id="rId169" Type="http://schemas.openxmlformats.org/officeDocument/2006/relationships/customXml" Target="../ink/ink2446.xml"/><Relationship Id="rId376" Type="http://schemas.openxmlformats.org/officeDocument/2006/relationships/customXml" Target="../ink/ink2551.xml"/><Relationship Id="rId583" Type="http://schemas.openxmlformats.org/officeDocument/2006/relationships/image" Target="../media/image1400.png"/><Relationship Id="rId790" Type="http://schemas.openxmlformats.org/officeDocument/2006/relationships/customXml" Target="../ink/ink2760.xml"/><Relationship Id="rId804" Type="http://schemas.openxmlformats.org/officeDocument/2006/relationships/customXml" Target="../ink/ink2767.xml"/><Relationship Id="rId4" Type="http://schemas.openxmlformats.org/officeDocument/2006/relationships/customXml" Target="../ink/ink2363.xml"/><Relationship Id="rId236" Type="http://schemas.openxmlformats.org/officeDocument/2006/relationships/image" Target="../media/image1226.png"/><Relationship Id="rId443" Type="http://schemas.openxmlformats.org/officeDocument/2006/relationships/image" Target="../media/image1329.png"/><Relationship Id="rId650" Type="http://schemas.openxmlformats.org/officeDocument/2006/relationships/customXml" Target="../ink/ink2689.xml"/><Relationship Id="rId888" Type="http://schemas.openxmlformats.org/officeDocument/2006/relationships/customXml" Target="../ink/ink2809.xml"/><Relationship Id="rId303" Type="http://schemas.openxmlformats.org/officeDocument/2006/relationships/customXml" Target="../ink/ink2514.xml"/><Relationship Id="rId748" Type="http://schemas.openxmlformats.org/officeDocument/2006/relationships/image" Target="../media/image1481.png"/><Relationship Id="rId84" Type="http://schemas.openxmlformats.org/officeDocument/2006/relationships/customXml" Target="../ink/ink2403.xml"/><Relationship Id="rId387" Type="http://schemas.openxmlformats.org/officeDocument/2006/relationships/image" Target="../media/image1301.png"/><Relationship Id="rId510" Type="http://schemas.openxmlformats.org/officeDocument/2006/relationships/customXml" Target="../ink/ink2618.xml"/><Relationship Id="rId594" Type="http://schemas.openxmlformats.org/officeDocument/2006/relationships/image" Target="../media/image1405.png"/><Relationship Id="rId608" Type="http://schemas.openxmlformats.org/officeDocument/2006/relationships/customXml" Target="../ink/ink2668.xml"/><Relationship Id="rId815" Type="http://schemas.openxmlformats.org/officeDocument/2006/relationships/image" Target="../media/image1514.png"/><Relationship Id="rId247" Type="http://schemas.openxmlformats.org/officeDocument/2006/relationships/customXml" Target="../ink/ink2486.xml"/><Relationship Id="rId899" Type="http://schemas.openxmlformats.org/officeDocument/2006/relationships/image" Target="../media/image1556.png"/><Relationship Id="rId107" Type="http://schemas.openxmlformats.org/officeDocument/2006/relationships/image" Target="../media/image1164.png"/><Relationship Id="rId454" Type="http://schemas.openxmlformats.org/officeDocument/2006/relationships/customXml" Target="../ink/ink2590.xml"/><Relationship Id="rId661" Type="http://schemas.openxmlformats.org/officeDocument/2006/relationships/image" Target="../media/image1438.png"/><Relationship Id="rId759" Type="http://schemas.openxmlformats.org/officeDocument/2006/relationships/customXml" Target="../ink/ink2744.xml"/><Relationship Id="rId11" Type="http://schemas.openxmlformats.org/officeDocument/2006/relationships/image" Target="../media/image1117.png"/><Relationship Id="rId314" Type="http://schemas.openxmlformats.org/officeDocument/2006/relationships/image" Target="../media/image1265.png"/><Relationship Id="rId398" Type="http://schemas.openxmlformats.org/officeDocument/2006/relationships/customXml" Target="../ink/ink2562.xml"/><Relationship Id="rId521" Type="http://schemas.openxmlformats.org/officeDocument/2006/relationships/image" Target="../media/image1369.png"/><Relationship Id="rId619" Type="http://schemas.openxmlformats.org/officeDocument/2006/relationships/image" Target="../media/image1417.png"/><Relationship Id="rId95" Type="http://schemas.openxmlformats.org/officeDocument/2006/relationships/image" Target="../media/image1159.png"/><Relationship Id="rId160" Type="http://schemas.openxmlformats.org/officeDocument/2006/relationships/image" Target="../media/image1189.png"/><Relationship Id="rId826" Type="http://schemas.openxmlformats.org/officeDocument/2006/relationships/customXml" Target="../ink/ink2778.xml"/><Relationship Id="rId258" Type="http://schemas.openxmlformats.org/officeDocument/2006/relationships/image" Target="../media/image1237.png"/><Relationship Id="rId465" Type="http://schemas.openxmlformats.org/officeDocument/2006/relationships/image" Target="../media/image1340.png"/><Relationship Id="rId672" Type="http://schemas.openxmlformats.org/officeDocument/2006/relationships/customXml" Target="../ink/ink2700.xml"/><Relationship Id="rId22" Type="http://schemas.openxmlformats.org/officeDocument/2006/relationships/customXml" Target="../ink/ink2372.xml"/><Relationship Id="rId118" Type="http://schemas.openxmlformats.org/officeDocument/2006/relationships/customXml" Target="../ink/ink2420.xml"/><Relationship Id="rId325" Type="http://schemas.openxmlformats.org/officeDocument/2006/relationships/customXml" Target="../ink/ink2525.xml"/><Relationship Id="rId532" Type="http://schemas.openxmlformats.org/officeDocument/2006/relationships/customXml" Target="../ink/ink2629.xml"/><Relationship Id="rId171" Type="http://schemas.openxmlformats.org/officeDocument/2006/relationships/customXml" Target="../ink/ink2447.xml"/><Relationship Id="rId837" Type="http://schemas.openxmlformats.org/officeDocument/2006/relationships/image" Target="../media/image1525.png"/><Relationship Id="rId269" Type="http://schemas.openxmlformats.org/officeDocument/2006/relationships/customXml" Target="../ink/ink2497.xml"/><Relationship Id="rId476" Type="http://schemas.openxmlformats.org/officeDocument/2006/relationships/customXml" Target="../ink/ink2601.xml"/><Relationship Id="rId683" Type="http://schemas.openxmlformats.org/officeDocument/2006/relationships/image" Target="../media/image1449.png"/><Relationship Id="rId890" Type="http://schemas.openxmlformats.org/officeDocument/2006/relationships/customXml" Target="../ink/ink2810.xml"/><Relationship Id="rId904" Type="http://schemas.openxmlformats.org/officeDocument/2006/relationships/customXml" Target="../ink/ink2817.xml"/><Relationship Id="rId33" Type="http://schemas.openxmlformats.org/officeDocument/2006/relationships/image" Target="../media/image1128.png"/><Relationship Id="rId129" Type="http://schemas.openxmlformats.org/officeDocument/2006/relationships/image" Target="../media/image1175.png"/><Relationship Id="rId336" Type="http://schemas.openxmlformats.org/officeDocument/2006/relationships/image" Target="../media/image1276.png"/><Relationship Id="rId543" Type="http://schemas.openxmlformats.org/officeDocument/2006/relationships/image" Target="../media/image1380.png"/><Relationship Id="rId182" Type="http://schemas.openxmlformats.org/officeDocument/2006/relationships/image" Target="../media/image1200.png"/><Relationship Id="rId403" Type="http://schemas.openxmlformats.org/officeDocument/2006/relationships/image" Target="../media/image1309.png"/><Relationship Id="rId750" Type="http://schemas.openxmlformats.org/officeDocument/2006/relationships/image" Target="../media/image1482.png"/><Relationship Id="rId848" Type="http://schemas.openxmlformats.org/officeDocument/2006/relationships/customXml" Target="../ink/ink2789.xml"/><Relationship Id="rId487" Type="http://schemas.openxmlformats.org/officeDocument/2006/relationships/image" Target="../media/image1352.png"/><Relationship Id="rId610" Type="http://schemas.openxmlformats.org/officeDocument/2006/relationships/customXml" Target="../ink/ink2669.xml"/><Relationship Id="rId694" Type="http://schemas.openxmlformats.org/officeDocument/2006/relationships/image" Target="../media/image1454.png"/><Relationship Id="rId708" Type="http://schemas.openxmlformats.org/officeDocument/2006/relationships/image" Target="../media/image1461.png"/><Relationship Id="rId915" Type="http://schemas.openxmlformats.org/officeDocument/2006/relationships/customXml" Target="../ink/ink2823.xml"/><Relationship Id="rId347" Type="http://schemas.openxmlformats.org/officeDocument/2006/relationships/customXml" Target="../ink/ink2536.xml"/><Relationship Id="rId44" Type="http://schemas.openxmlformats.org/officeDocument/2006/relationships/customXml" Target="../ink/ink2383.xml"/><Relationship Id="rId554" Type="http://schemas.openxmlformats.org/officeDocument/2006/relationships/customXml" Target="../ink/ink2640.xml"/><Relationship Id="rId761" Type="http://schemas.openxmlformats.org/officeDocument/2006/relationships/customXml" Target="../ink/ink2745.xml"/><Relationship Id="rId859" Type="http://schemas.openxmlformats.org/officeDocument/2006/relationships/image" Target="../media/image1536.png"/><Relationship Id="rId193" Type="http://schemas.openxmlformats.org/officeDocument/2006/relationships/image" Target="../media/image1205.png"/><Relationship Id="rId207" Type="http://schemas.openxmlformats.org/officeDocument/2006/relationships/customXml" Target="../ink/ink2466.xml"/><Relationship Id="rId414" Type="http://schemas.openxmlformats.org/officeDocument/2006/relationships/customXml" Target="../ink/ink2570.xml"/><Relationship Id="rId498" Type="http://schemas.openxmlformats.org/officeDocument/2006/relationships/customXml" Target="../ink/ink2612.xml"/><Relationship Id="rId621" Type="http://schemas.openxmlformats.org/officeDocument/2006/relationships/image" Target="../media/image1418.png"/><Relationship Id="rId260" Type="http://schemas.openxmlformats.org/officeDocument/2006/relationships/image" Target="../media/image1238.png"/><Relationship Id="rId719" Type="http://schemas.openxmlformats.org/officeDocument/2006/relationships/customXml" Target="../ink/ink2724.xml"/><Relationship Id="rId55" Type="http://schemas.openxmlformats.org/officeDocument/2006/relationships/image" Target="../media/image1139.png"/><Relationship Id="rId120" Type="http://schemas.openxmlformats.org/officeDocument/2006/relationships/customXml" Target="../ink/ink2421.xml"/><Relationship Id="rId358" Type="http://schemas.openxmlformats.org/officeDocument/2006/relationships/image" Target="../media/image1287.png"/><Relationship Id="rId565" Type="http://schemas.openxmlformats.org/officeDocument/2006/relationships/image" Target="../media/image1391.png"/><Relationship Id="rId772" Type="http://schemas.openxmlformats.org/officeDocument/2006/relationships/customXml" Target="../ink/ink2751.xml"/><Relationship Id="rId218" Type="http://schemas.openxmlformats.org/officeDocument/2006/relationships/image" Target="../media/image1217.png"/><Relationship Id="rId425" Type="http://schemas.openxmlformats.org/officeDocument/2006/relationships/image" Target="../media/image1320.png"/><Relationship Id="rId632" Type="http://schemas.openxmlformats.org/officeDocument/2006/relationships/customXml" Target="../ink/ink2680.xml"/><Relationship Id="rId271" Type="http://schemas.openxmlformats.org/officeDocument/2006/relationships/customXml" Target="../ink/ink2498.xml"/><Relationship Id="rId66" Type="http://schemas.openxmlformats.org/officeDocument/2006/relationships/customXml" Target="../ink/ink2394.xml"/><Relationship Id="rId131" Type="http://schemas.openxmlformats.org/officeDocument/2006/relationships/image" Target="../media/image1176.png"/><Relationship Id="rId369" Type="http://schemas.openxmlformats.org/officeDocument/2006/relationships/image" Target="../media/image1292.png"/><Relationship Id="rId576" Type="http://schemas.openxmlformats.org/officeDocument/2006/relationships/customXml" Target="../ink/ink2651.xml"/><Relationship Id="rId783" Type="http://schemas.openxmlformats.org/officeDocument/2006/relationships/image" Target="../media/image1498.png"/><Relationship Id="rId229" Type="http://schemas.openxmlformats.org/officeDocument/2006/relationships/customXml" Target="../ink/ink2477.xml"/><Relationship Id="rId436" Type="http://schemas.openxmlformats.org/officeDocument/2006/relationships/customXml" Target="../ink/ink2581.xml"/><Relationship Id="rId643" Type="http://schemas.openxmlformats.org/officeDocument/2006/relationships/image" Target="../media/image1429.png"/><Relationship Id="rId850" Type="http://schemas.openxmlformats.org/officeDocument/2006/relationships/customXml" Target="../ink/ink2790.xml"/><Relationship Id="rId77" Type="http://schemas.openxmlformats.org/officeDocument/2006/relationships/image" Target="../media/image1150.png"/><Relationship Id="rId282" Type="http://schemas.openxmlformats.org/officeDocument/2006/relationships/image" Target="../media/image1249.png"/><Relationship Id="rId503" Type="http://schemas.openxmlformats.org/officeDocument/2006/relationships/image" Target="../media/image1360.png"/><Relationship Id="rId587" Type="http://schemas.openxmlformats.org/officeDocument/2006/relationships/customXml" Target="../ink/ink2657.xml"/><Relationship Id="rId710" Type="http://schemas.openxmlformats.org/officeDocument/2006/relationships/image" Target="../media/image1462.png"/><Relationship Id="rId808" Type="http://schemas.openxmlformats.org/officeDocument/2006/relationships/customXml" Target="../ink/ink2769.xml"/><Relationship Id="rId8" Type="http://schemas.openxmlformats.org/officeDocument/2006/relationships/customXml" Target="../ink/ink2365.xml"/><Relationship Id="rId142" Type="http://schemas.openxmlformats.org/officeDocument/2006/relationships/image" Target="../media/image1180.png"/><Relationship Id="rId447" Type="http://schemas.openxmlformats.org/officeDocument/2006/relationships/image" Target="../media/image1331.png"/><Relationship Id="rId794" Type="http://schemas.openxmlformats.org/officeDocument/2006/relationships/customXml" Target="../ink/ink2762.xml"/><Relationship Id="rId654" Type="http://schemas.openxmlformats.org/officeDocument/2006/relationships/customXml" Target="../ink/ink2691.xml"/><Relationship Id="rId861" Type="http://schemas.openxmlformats.org/officeDocument/2006/relationships/image" Target="../media/image1537.png"/><Relationship Id="rId293" Type="http://schemas.openxmlformats.org/officeDocument/2006/relationships/customXml" Target="../ink/ink2509.xml"/><Relationship Id="rId307" Type="http://schemas.openxmlformats.org/officeDocument/2006/relationships/customXml" Target="../ink/ink2516.xml"/><Relationship Id="rId514" Type="http://schemas.openxmlformats.org/officeDocument/2006/relationships/customXml" Target="../ink/ink2620.xml"/><Relationship Id="rId721" Type="http://schemas.openxmlformats.org/officeDocument/2006/relationships/customXml" Target="../ink/ink2725.xml"/><Relationship Id="rId88" Type="http://schemas.openxmlformats.org/officeDocument/2006/relationships/customXml" Target="../ink/ink2405.xml"/><Relationship Id="rId153" Type="http://schemas.openxmlformats.org/officeDocument/2006/relationships/customXml" Target="../ink/ink2438.xml"/><Relationship Id="rId360" Type="http://schemas.openxmlformats.org/officeDocument/2006/relationships/customXml" Target="../ink/ink2543.xml"/><Relationship Id="rId598" Type="http://schemas.openxmlformats.org/officeDocument/2006/relationships/customXml" Target="../ink/ink2663.xml"/><Relationship Id="rId819" Type="http://schemas.openxmlformats.org/officeDocument/2006/relationships/image" Target="../media/image1516.png"/><Relationship Id="rId220" Type="http://schemas.openxmlformats.org/officeDocument/2006/relationships/image" Target="../media/image1218.png"/><Relationship Id="rId458" Type="http://schemas.openxmlformats.org/officeDocument/2006/relationships/customXml" Target="../ink/ink2592.xml"/><Relationship Id="rId665" Type="http://schemas.openxmlformats.org/officeDocument/2006/relationships/image" Target="../media/image1440.png"/><Relationship Id="rId872" Type="http://schemas.openxmlformats.org/officeDocument/2006/relationships/customXml" Target="../ink/ink2801.xml"/><Relationship Id="rId15" Type="http://schemas.openxmlformats.org/officeDocument/2006/relationships/image" Target="../media/image1119.png"/><Relationship Id="rId318" Type="http://schemas.openxmlformats.org/officeDocument/2006/relationships/image" Target="../media/image1267.png"/><Relationship Id="rId525" Type="http://schemas.openxmlformats.org/officeDocument/2006/relationships/image" Target="../media/image1371.png"/><Relationship Id="rId732" Type="http://schemas.openxmlformats.org/officeDocument/2006/relationships/image" Target="../media/image1473.png"/><Relationship Id="rId99" Type="http://schemas.openxmlformats.org/officeDocument/2006/relationships/image" Target="../media/image1160.png"/><Relationship Id="rId164" Type="http://schemas.openxmlformats.org/officeDocument/2006/relationships/image" Target="../media/image1191.png"/><Relationship Id="rId371" Type="http://schemas.openxmlformats.org/officeDocument/2006/relationships/image" Target="../media/image1293.png"/><Relationship Id="rId469" Type="http://schemas.openxmlformats.org/officeDocument/2006/relationships/image" Target="../media/image1342.png"/><Relationship Id="rId676" Type="http://schemas.openxmlformats.org/officeDocument/2006/relationships/customXml" Target="../ink/ink2702.xml"/><Relationship Id="rId883" Type="http://schemas.openxmlformats.org/officeDocument/2006/relationships/image" Target="../media/image1548.png"/><Relationship Id="rId26" Type="http://schemas.openxmlformats.org/officeDocument/2006/relationships/customXml" Target="../ink/ink2374.xml"/><Relationship Id="rId231" Type="http://schemas.openxmlformats.org/officeDocument/2006/relationships/customXml" Target="../ink/ink2478.xml"/><Relationship Id="rId329" Type="http://schemas.openxmlformats.org/officeDocument/2006/relationships/customXml" Target="../ink/ink2527.xml"/><Relationship Id="rId536" Type="http://schemas.openxmlformats.org/officeDocument/2006/relationships/customXml" Target="../ink/ink2631.xml"/><Relationship Id="rId175" Type="http://schemas.openxmlformats.org/officeDocument/2006/relationships/customXml" Target="../ink/ink2449.xml"/><Relationship Id="rId743" Type="http://schemas.openxmlformats.org/officeDocument/2006/relationships/customXml" Target="../ink/ink2736.xml"/><Relationship Id="rId382" Type="http://schemas.openxmlformats.org/officeDocument/2006/relationships/customXml" Target="../ink/ink2554.xml"/><Relationship Id="rId603" Type="http://schemas.openxmlformats.org/officeDocument/2006/relationships/image" Target="../media/image1409.png"/><Relationship Id="rId687" Type="http://schemas.openxmlformats.org/officeDocument/2006/relationships/image" Target="../media/image1451.png"/><Relationship Id="rId810" Type="http://schemas.openxmlformats.org/officeDocument/2006/relationships/customXml" Target="../ink/ink2770.xml"/><Relationship Id="rId908" Type="http://schemas.openxmlformats.org/officeDocument/2006/relationships/customXml" Target="../ink/ink2819.xml"/><Relationship Id="rId242" Type="http://schemas.openxmlformats.org/officeDocument/2006/relationships/image" Target="../media/image1229.png"/><Relationship Id="rId894" Type="http://schemas.openxmlformats.org/officeDocument/2006/relationships/customXml" Target="../ink/ink2812.xml"/><Relationship Id="rId37" Type="http://schemas.openxmlformats.org/officeDocument/2006/relationships/image" Target="../media/image1130.png"/><Relationship Id="rId102" Type="http://schemas.openxmlformats.org/officeDocument/2006/relationships/customXml" Target="../ink/ink2412.xml"/><Relationship Id="rId547" Type="http://schemas.openxmlformats.org/officeDocument/2006/relationships/image" Target="../media/image1382.png"/><Relationship Id="rId754" Type="http://schemas.openxmlformats.org/officeDocument/2006/relationships/image" Target="../media/image1484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879.xml"/><Relationship Id="rId299" Type="http://schemas.openxmlformats.org/officeDocument/2006/relationships/customXml" Target="../ink/ink2970.xml"/><Relationship Id="rId21" Type="http://schemas.openxmlformats.org/officeDocument/2006/relationships/customXml" Target="../ink/ink2831.xml"/><Relationship Id="rId63" Type="http://schemas.openxmlformats.org/officeDocument/2006/relationships/customXml" Target="../ink/ink2852.xml"/><Relationship Id="rId159" Type="http://schemas.openxmlformats.org/officeDocument/2006/relationships/customXml" Target="../ink/ink2900.xml"/><Relationship Id="rId324" Type="http://schemas.openxmlformats.org/officeDocument/2006/relationships/customXml" Target="../ink/ink2983.xml"/><Relationship Id="rId366" Type="http://schemas.openxmlformats.org/officeDocument/2006/relationships/customXml" Target="../ink/ink3004.xml"/><Relationship Id="rId170" Type="http://schemas.openxmlformats.org/officeDocument/2006/relationships/image" Target="../media/image1646.png"/><Relationship Id="rId226" Type="http://schemas.openxmlformats.org/officeDocument/2006/relationships/image" Target="../media/image1674.png"/><Relationship Id="rId268" Type="http://schemas.openxmlformats.org/officeDocument/2006/relationships/image" Target="../media/image1695.png"/><Relationship Id="rId32" Type="http://schemas.openxmlformats.org/officeDocument/2006/relationships/image" Target="../media/image1578.png"/><Relationship Id="rId74" Type="http://schemas.openxmlformats.org/officeDocument/2006/relationships/image" Target="../media/image1598.png"/><Relationship Id="rId128" Type="http://schemas.openxmlformats.org/officeDocument/2006/relationships/image" Target="../media/image1625.png"/><Relationship Id="rId335" Type="http://schemas.openxmlformats.org/officeDocument/2006/relationships/image" Target="../media/image2929.png"/><Relationship Id="rId377" Type="http://schemas.openxmlformats.org/officeDocument/2006/relationships/image" Target="../media/image2950.png"/><Relationship Id="rId5" Type="http://schemas.openxmlformats.org/officeDocument/2006/relationships/image" Target="../media/image5810.png"/><Relationship Id="rId181" Type="http://schemas.openxmlformats.org/officeDocument/2006/relationships/customXml" Target="../ink/ink2911.xml"/><Relationship Id="rId237" Type="http://schemas.openxmlformats.org/officeDocument/2006/relationships/customXml" Target="../ink/ink2939.xml"/><Relationship Id="rId402" Type="http://schemas.openxmlformats.org/officeDocument/2006/relationships/customXml" Target="../ink/ink3022.xml"/><Relationship Id="rId279" Type="http://schemas.openxmlformats.org/officeDocument/2006/relationships/customXml" Target="../ink/ink2960.xml"/><Relationship Id="rId43" Type="http://schemas.openxmlformats.org/officeDocument/2006/relationships/customXml" Target="../ink/ink2842.xml"/><Relationship Id="rId139" Type="http://schemas.openxmlformats.org/officeDocument/2006/relationships/customXml" Target="../ink/ink2890.xml"/><Relationship Id="rId290" Type="http://schemas.openxmlformats.org/officeDocument/2006/relationships/image" Target="../media/image1706.png"/><Relationship Id="rId304" Type="http://schemas.openxmlformats.org/officeDocument/2006/relationships/image" Target="../media/image2914.png"/><Relationship Id="rId346" Type="http://schemas.openxmlformats.org/officeDocument/2006/relationships/customXml" Target="../ink/ink2994.xml"/><Relationship Id="rId388" Type="http://schemas.openxmlformats.org/officeDocument/2006/relationships/customXml" Target="../ink/ink3015.xml"/><Relationship Id="rId85" Type="http://schemas.openxmlformats.org/officeDocument/2006/relationships/customXml" Target="../ink/ink2863.xml"/><Relationship Id="rId150" Type="http://schemas.openxmlformats.org/officeDocument/2006/relationships/image" Target="../media/image1636.png"/><Relationship Id="rId192" Type="http://schemas.openxmlformats.org/officeDocument/2006/relationships/image" Target="../media/image1657.png"/><Relationship Id="rId206" Type="http://schemas.openxmlformats.org/officeDocument/2006/relationships/image" Target="../media/image1664.png"/><Relationship Id="rId413" Type="http://schemas.openxmlformats.org/officeDocument/2006/relationships/image" Target="../media/image2968.png"/><Relationship Id="rId248" Type="http://schemas.openxmlformats.org/officeDocument/2006/relationships/image" Target="../media/image1685.png"/><Relationship Id="rId12" Type="http://schemas.openxmlformats.org/officeDocument/2006/relationships/image" Target="../media/image1567.png"/><Relationship Id="rId108" Type="http://schemas.openxmlformats.org/officeDocument/2006/relationships/image" Target="../media/image1615.png"/><Relationship Id="rId315" Type="http://schemas.openxmlformats.org/officeDocument/2006/relationships/customXml" Target="../ink/ink2978.xml"/><Relationship Id="rId357" Type="http://schemas.openxmlformats.org/officeDocument/2006/relationships/image" Target="../media/image2940.png"/><Relationship Id="rId54" Type="http://schemas.openxmlformats.org/officeDocument/2006/relationships/image" Target="../media/image1589.png"/><Relationship Id="rId96" Type="http://schemas.openxmlformats.org/officeDocument/2006/relationships/image" Target="../media/image1609.png"/><Relationship Id="rId161" Type="http://schemas.openxmlformats.org/officeDocument/2006/relationships/customXml" Target="../ink/ink2901.xml"/><Relationship Id="rId217" Type="http://schemas.openxmlformats.org/officeDocument/2006/relationships/customXml" Target="../ink/ink2929.xml"/><Relationship Id="rId399" Type="http://schemas.openxmlformats.org/officeDocument/2006/relationships/image" Target="../media/image2961.png"/><Relationship Id="rId259" Type="http://schemas.openxmlformats.org/officeDocument/2006/relationships/customXml" Target="../ink/ink2950.xml"/><Relationship Id="rId23" Type="http://schemas.openxmlformats.org/officeDocument/2006/relationships/customXml" Target="../ink/ink2832.xml"/><Relationship Id="rId119" Type="http://schemas.openxmlformats.org/officeDocument/2006/relationships/customXml" Target="../ink/ink2880.xml"/><Relationship Id="rId270" Type="http://schemas.openxmlformats.org/officeDocument/2006/relationships/image" Target="../media/image1696.png"/><Relationship Id="rId326" Type="http://schemas.openxmlformats.org/officeDocument/2006/relationships/customXml" Target="../ink/ink2984.xml"/><Relationship Id="rId65" Type="http://schemas.openxmlformats.org/officeDocument/2006/relationships/customXml" Target="../ink/ink2853.xml"/><Relationship Id="rId130" Type="http://schemas.openxmlformats.org/officeDocument/2006/relationships/image" Target="../media/image1626.png"/><Relationship Id="rId368" Type="http://schemas.openxmlformats.org/officeDocument/2006/relationships/customXml" Target="../ink/ink3005.xml"/><Relationship Id="rId172" Type="http://schemas.openxmlformats.org/officeDocument/2006/relationships/image" Target="../media/image1647.png"/><Relationship Id="rId228" Type="http://schemas.openxmlformats.org/officeDocument/2006/relationships/image" Target="../media/image1675.png"/><Relationship Id="rId281" Type="http://schemas.openxmlformats.org/officeDocument/2006/relationships/customXml" Target="../ink/ink2961.xml"/><Relationship Id="rId337" Type="http://schemas.openxmlformats.org/officeDocument/2006/relationships/image" Target="../media/image2930.png"/><Relationship Id="rId34" Type="http://schemas.openxmlformats.org/officeDocument/2006/relationships/image" Target="../media/image1579.png"/><Relationship Id="rId76" Type="http://schemas.openxmlformats.org/officeDocument/2006/relationships/image" Target="../media/image1599.png"/><Relationship Id="rId141" Type="http://schemas.openxmlformats.org/officeDocument/2006/relationships/customXml" Target="../ink/ink2891.xml"/><Relationship Id="rId379" Type="http://schemas.openxmlformats.org/officeDocument/2006/relationships/image" Target="../media/image2951.png"/><Relationship Id="rId7" Type="http://schemas.openxmlformats.org/officeDocument/2006/relationships/customXml" Target="../ink/ink2824.xml"/><Relationship Id="rId183" Type="http://schemas.openxmlformats.org/officeDocument/2006/relationships/customXml" Target="../ink/ink2912.xml"/><Relationship Id="rId239" Type="http://schemas.openxmlformats.org/officeDocument/2006/relationships/customXml" Target="../ink/ink2940.xml"/><Relationship Id="rId390" Type="http://schemas.openxmlformats.org/officeDocument/2006/relationships/customXml" Target="../ink/ink3016.xml"/><Relationship Id="rId404" Type="http://schemas.openxmlformats.org/officeDocument/2006/relationships/customXml" Target="../ink/ink3023.xml"/><Relationship Id="rId250" Type="http://schemas.openxmlformats.org/officeDocument/2006/relationships/image" Target="../media/image1686.png"/><Relationship Id="rId292" Type="http://schemas.openxmlformats.org/officeDocument/2006/relationships/image" Target="../media/image1707.png"/><Relationship Id="rId306" Type="http://schemas.openxmlformats.org/officeDocument/2006/relationships/image" Target="../media/image2915.png"/><Relationship Id="rId45" Type="http://schemas.openxmlformats.org/officeDocument/2006/relationships/customXml" Target="../ink/ink2843.xml"/><Relationship Id="rId87" Type="http://schemas.openxmlformats.org/officeDocument/2006/relationships/customXml" Target="../ink/ink2864.xml"/><Relationship Id="rId110" Type="http://schemas.openxmlformats.org/officeDocument/2006/relationships/image" Target="../media/image1616.png"/><Relationship Id="rId348" Type="http://schemas.openxmlformats.org/officeDocument/2006/relationships/customXml" Target="../ink/ink2995.xml"/><Relationship Id="rId152" Type="http://schemas.openxmlformats.org/officeDocument/2006/relationships/image" Target="../media/image1637.png"/><Relationship Id="rId194" Type="http://schemas.openxmlformats.org/officeDocument/2006/relationships/image" Target="../media/image1658.png"/><Relationship Id="rId208" Type="http://schemas.openxmlformats.org/officeDocument/2006/relationships/image" Target="../media/image1665.png"/><Relationship Id="rId261" Type="http://schemas.openxmlformats.org/officeDocument/2006/relationships/customXml" Target="../ink/ink2951.xml"/><Relationship Id="rId14" Type="http://schemas.openxmlformats.org/officeDocument/2006/relationships/image" Target="../media/image1568.png"/><Relationship Id="rId56" Type="http://schemas.openxmlformats.org/officeDocument/2006/relationships/image" Target="../media/image1590.png"/><Relationship Id="rId317" Type="http://schemas.openxmlformats.org/officeDocument/2006/relationships/customXml" Target="../ink/ink2979.xml"/><Relationship Id="rId359" Type="http://schemas.openxmlformats.org/officeDocument/2006/relationships/image" Target="../media/image2941.png"/><Relationship Id="rId98" Type="http://schemas.openxmlformats.org/officeDocument/2006/relationships/image" Target="../media/image1610.png"/><Relationship Id="rId121" Type="http://schemas.openxmlformats.org/officeDocument/2006/relationships/customXml" Target="../ink/ink2881.xml"/><Relationship Id="rId163" Type="http://schemas.openxmlformats.org/officeDocument/2006/relationships/customXml" Target="../ink/ink2902.xml"/><Relationship Id="rId219" Type="http://schemas.openxmlformats.org/officeDocument/2006/relationships/customXml" Target="../ink/ink2930.xml"/><Relationship Id="rId370" Type="http://schemas.openxmlformats.org/officeDocument/2006/relationships/customXml" Target="../ink/ink3006.xml"/><Relationship Id="rId230" Type="http://schemas.openxmlformats.org/officeDocument/2006/relationships/image" Target="../media/image1676.png"/><Relationship Id="rId25" Type="http://schemas.openxmlformats.org/officeDocument/2006/relationships/customXml" Target="../ink/ink2833.xml"/><Relationship Id="rId67" Type="http://schemas.openxmlformats.org/officeDocument/2006/relationships/customXml" Target="../ink/ink2854.xml"/><Relationship Id="rId272" Type="http://schemas.openxmlformats.org/officeDocument/2006/relationships/image" Target="../media/image1697.png"/><Relationship Id="rId328" Type="http://schemas.openxmlformats.org/officeDocument/2006/relationships/customXml" Target="../ink/ink2985.xml"/><Relationship Id="rId132" Type="http://schemas.openxmlformats.org/officeDocument/2006/relationships/image" Target="../media/image1627.png"/><Relationship Id="rId174" Type="http://schemas.openxmlformats.org/officeDocument/2006/relationships/image" Target="../media/image1648.png"/><Relationship Id="rId381" Type="http://schemas.openxmlformats.org/officeDocument/2006/relationships/image" Target="../media/image2952.png"/><Relationship Id="rId241" Type="http://schemas.openxmlformats.org/officeDocument/2006/relationships/customXml" Target="../ink/ink2941.xml"/><Relationship Id="rId36" Type="http://schemas.openxmlformats.org/officeDocument/2006/relationships/image" Target="../media/image1580.png"/><Relationship Id="rId283" Type="http://schemas.openxmlformats.org/officeDocument/2006/relationships/customXml" Target="../ink/ink2962.xml"/><Relationship Id="rId339" Type="http://schemas.openxmlformats.org/officeDocument/2006/relationships/image" Target="../media/image2931.png"/><Relationship Id="rId78" Type="http://schemas.openxmlformats.org/officeDocument/2006/relationships/image" Target="../media/image1600.png"/><Relationship Id="rId101" Type="http://schemas.openxmlformats.org/officeDocument/2006/relationships/customXml" Target="../ink/ink2871.xml"/><Relationship Id="rId143" Type="http://schemas.openxmlformats.org/officeDocument/2006/relationships/customXml" Target="../ink/ink2892.xml"/><Relationship Id="rId185" Type="http://schemas.openxmlformats.org/officeDocument/2006/relationships/customXml" Target="../ink/ink2913.xml"/><Relationship Id="rId350" Type="http://schemas.openxmlformats.org/officeDocument/2006/relationships/customXml" Target="../ink/ink2996.xml"/><Relationship Id="rId406" Type="http://schemas.openxmlformats.org/officeDocument/2006/relationships/customXml" Target="../ink/ink3024.xml"/><Relationship Id="rId9" Type="http://schemas.openxmlformats.org/officeDocument/2006/relationships/customXml" Target="../ink/ink2825.xml"/><Relationship Id="rId210" Type="http://schemas.openxmlformats.org/officeDocument/2006/relationships/image" Target="../media/image1666.png"/><Relationship Id="rId392" Type="http://schemas.openxmlformats.org/officeDocument/2006/relationships/customXml" Target="../ink/ink3017.xml"/><Relationship Id="rId252" Type="http://schemas.openxmlformats.org/officeDocument/2006/relationships/image" Target="../media/image1687.png"/><Relationship Id="rId294" Type="http://schemas.openxmlformats.org/officeDocument/2006/relationships/image" Target="../media/image1708.png"/><Relationship Id="rId308" Type="http://schemas.openxmlformats.org/officeDocument/2006/relationships/image" Target="../media/image2916.png"/><Relationship Id="rId47" Type="http://schemas.openxmlformats.org/officeDocument/2006/relationships/customXml" Target="../ink/ink2844.xml"/><Relationship Id="rId89" Type="http://schemas.openxmlformats.org/officeDocument/2006/relationships/customXml" Target="../ink/ink2865.xml"/><Relationship Id="rId112" Type="http://schemas.openxmlformats.org/officeDocument/2006/relationships/image" Target="../media/image1617.png"/><Relationship Id="rId154" Type="http://schemas.openxmlformats.org/officeDocument/2006/relationships/image" Target="../media/image1638.png"/><Relationship Id="rId361" Type="http://schemas.openxmlformats.org/officeDocument/2006/relationships/image" Target="../media/image2942.png"/><Relationship Id="rId196" Type="http://schemas.openxmlformats.org/officeDocument/2006/relationships/image" Target="../media/image1659.png"/><Relationship Id="rId16" Type="http://schemas.openxmlformats.org/officeDocument/2006/relationships/image" Target="../media/image1569.png"/><Relationship Id="rId221" Type="http://schemas.openxmlformats.org/officeDocument/2006/relationships/customXml" Target="../ink/ink2931.xml"/><Relationship Id="rId263" Type="http://schemas.openxmlformats.org/officeDocument/2006/relationships/customXml" Target="../ink/ink2952.xml"/><Relationship Id="rId319" Type="http://schemas.openxmlformats.org/officeDocument/2006/relationships/image" Target="../media/image2921.png"/><Relationship Id="rId58" Type="http://schemas.openxmlformats.org/officeDocument/2006/relationships/image" Target="../media/image1591.png"/><Relationship Id="rId123" Type="http://schemas.openxmlformats.org/officeDocument/2006/relationships/customXml" Target="../ink/ink2882.xml"/><Relationship Id="rId330" Type="http://schemas.openxmlformats.org/officeDocument/2006/relationships/customXml" Target="../ink/ink2986.xml"/><Relationship Id="rId165" Type="http://schemas.openxmlformats.org/officeDocument/2006/relationships/customXml" Target="../ink/ink2903.xml"/><Relationship Id="rId372" Type="http://schemas.openxmlformats.org/officeDocument/2006/relationships/customXml" Target="../ink/ink3007.xml"/><Relationship Id="rId232" Type="http://schemas.openxmlformats.org/officeDocument/2006/relationships/image" Target="../media/image1677.png"/><Relationship Id="rId274" Type="http://schemas.openxmlformats.org/officeDocument/2006/relationships/image" Target="../media/image1698.png"/><Relationship Id="rId27" Type="http://schemas.openxmlformats.org/officeDocument/2006/relationships/customXml" Target="../ink/ink2834.xml"/><Relationship Id="rId69" Type="http://schemas.openxmlformats.org/officeDocument/2006/relationships/customXml" Target="../ink/ink2855.xml"/><Relationship Id="rId134" Type="http://schemas.openxmlformats.org/officeDocument/2006/relationships/image" Target="../media/image1628.png"/><Relationship Id="rId80" Type="http://schemas.openxmlformats.org/officeDocument/2006/relationships/image" Target="../media/image1601.png"/><Relationship Id="rId155" Type="http://schemas.openxmlformats.org/officeDocument/2006/relationships/customXml" Target="../ink/ink2898.xml"/><Relationship Id="rId176" Type="http://schemas.openxmlformats.org/officeDocument/2006/relationships/image" Target="../media/image1649.png"/><Relationship Id="rId197" Type="http://schemas.openxmlformats.org/officeDocument/2006/relationships/customXml" Target="../ink/ink2919.xml"/><Relationship Id="rId341" Type="http://schemas.openxmlformats.org/officeDocument/2006/relationships/image" Target="../media/image2932.png"/><Relationship Id="rId362" Type="http://schemas.openxmlformats.org/officeDocument/2006/relationships/customXml" Target="../ink/ink3002.xml"/><Relationship Id="rId383" Type="http://schemas.openxmlformats.org/officeDocument/2006/relationships/image" Target="../media/image2953.png"/><Relationship Id="rId201" Type="http://schemas.openxmlformats.org/officeDocument/2006/relationships/customXml" Target="../ink/ink2921.xml"/><Relationship Id="rId222" Type="http://schemas.openxmlformats.org/officeDocument/2006/relationships/image" Target="../media/image1672.png"/><Relationship Id="rId243" Type="http://schemas.openxmlformats.org/officeDocument/2006/relationships/customXml" Target="../ink/ink2942.xml"/><Relationship Id="rId264" Type="http://schemas.openxmlformats.org/officeDocument/2006/relationships/image" Target="../media/image1693.png"/><Relationship Id="rId285" Type="http://schemas.openxmlformats.org/officeDocument/2006/relationships/customXml" Target="../ink/ink2963.xml"/><Relationship Id="rId17" Type="http://schemas.openxmlformats.org/officeDocument/2006/relationships/customXml" Target="../ink/ink2829.xml"/><Relationship Id="rId38" Type="http://schemas.openxmlformats.org/officeDocument/2006/relationships/image" Target="../media/image1581.png"/><Relationship Id="rId59" Type="http://schemas.openxmlformats.org/officeDocument/2006/relationships/customXml" Target="../ink/ink2850.xml"/><Relationship Id="rId103" Type="http://schemas.openxmlformats.org/officeDocument/2006/relationships/customXml" Target="../ink/ink2872.xml"/><Relationship Id="rId124" Type="http://schemas.openxmlformats.org/officeDocument/2006/relationships/image" Target="../media/image1623.png"/><Relationship Id="rId310" Type="http://schemas.openxmlformats.org/officeDocument/2006/relationships/image" Target="../media/image2917.png"/><Relationship Id="rId70" Type="http://schemas.openxmlformats.org/officeDocument/2006/relationships/image" Target="../media/image1596.png"/><Relationship Id="rId91" Type="http://schemas.openxmlformats.org/officeDocument/2006/relationships/customXml" Target="../ink/ink2866.xml"/><Relationship Id="rId145" Type="http://schemas.openxmlformats.org/officeDocument/2006/relationships/customXml" Target="../ink/ink2893.xml"/><Relationship Id="rId166" Type="http://schemas.openxmlformats.org/officeDocument/2006/relationships/image" Target="../media/image1644.png"/><Relationship Id="rId187" Type="http://schemas.openxmlformats.org/officeDocument/2006/relationships/customXml" Target="../ink/ink2914.xml"/><Relationship Id="rId331" Type="http://schemas.openxmlformats.org/officeDocument/2006/relationships/image" Target="../media/image2927.png"/><Relationship Id="rId352" Type="http://schemas.openxmlformats.org/officeDocument/2006/relationships/customXml" Target="../ink/ink2997.xml"/><Relationship Id="rId373" Type="http://schemas.openxmlformats.org/officeDocument/2006/relationships/image" Target="../media/image2948.png"/><Relationship Id="rId394" Type="http://schemas.openxmlformats.org/officeDocument/2006/relationships/customXml" Target="../ink/ink3018.xml"/><Relationship Id="rId408" Type="http://schemas.openxmlformats.org/officeDocument/2006/relationships/customXml" Target="../ink/ink3025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667.png"/><Relationship Id="rId233" Type="http://schemas.openxmlformats.org/officeDocument/2006/relationships/customXml" Target="../ink/ink2937.xml"/><Relationship Id="rId254" Type="http://schemas.openxmlformats.org/officeDocument/2006/relationships/image" Target="../media/image1688.png"/><Relationship Id="rId28" Type="http://schemas.openxmlformats.org/officeDocument/2006/relationships/image" Target="../media/image1576.png"/><Relationship Id="rId49" Type="http://schemas.openxmlformats.org/officeDocument/2006/relationships/customXml" Target="../ink/ink2845.xml"/><Relationship Id="rId114" Type="http://schemas.openxmlformats.org/officeDocument/2006/relationships/image" Target="../media/image1618.png"/><Relationship Id="rId275" Type="http://schemas.openxmlformats.org/officeDocument/2006/relationships/customXml" Target="../ink/ink2958.xml"/><Relationship Id="rId296" Type="http://schemas.openxmlformats.org/officeDocument/2006/relationships/image" Target="../media/image1709.png"/><Relationship Id="rId300" Type="http://schemas.openxmlformats.org/officeDocument/2006/relationships/image" Target="../media/image2912.png"/><Relationship Id="rId60" Type="http://schemas.openxmlformats.org/officeDocument/2006/relationships/image" Target="../media/image1592.png"/><Relationship Id="rId81" Type="http://schemas.openxmlformats.org/officeDocument/2006/relationships/customXml" Target="../ink/ink2861.xml"/><Relationship Id="rId135" Type="http://schemas.openxmlformats.org/officeDocument/2006/relationships/customXml" Target="../ink/ink2888.xml"/><Relationship Id="rId156" Type="http://schemas.openxmlformats.org/officeDocument/2006/relationships/image" Target="../media/image1639.png"/><Relationship Id="rId177" Type="http://schemas.openxmlformats.org/officeDocument/2006/relationships/customXml" Target="../ink/ink2909.xml"/><Relationship Id="rId198" Type="http://schemas.openxmlformats.org/officeDocument/2006/relationships/image" Target="../media/image1660.png"/><Relationship Id="rId321" Type="http://schemas.openxmlformats.org/officeDocument/2006/relationships/image" Target="../media/image2922.png"/><Relationship Id="rId342" Type="http://schemas.openxmlformats.org/officeDocument/2006/relationships/customXml" Target="../ink/ink2992.xml"/><Relationship Id="rId363" Type="http://schemas.openxmlformats.org/officeDocument/2006/relationships/image" Target="../media/image2943.png"/><Relationship Id="rId384" Type="http://schemas.openxmlformats.org/officeDocument/2006/relationships/customXml" Target="../ink/ink3013.xml"/><Relationship Id="rId202" Type="http://schemas.openxmlformats.org/officeDocument/2006/relationships/image" Target="../media/image1662.png"/><Relationship Id="rId223" Type="http://schemas.openxmlformats.org/officeDocument/2006/relationships/customXml" Target="../ink/ink2932.xml"/><Relationship Id="rId244" Type="http://schemas.openxmlformats.org/officeDocument/2006/relationships/image" Target="../media/image1683.png"/><Relationship Id="rId18" Type="http://schemas.openxmlformats.org/officeDocument/2006/relationships/image" Target="../media/image1570.png"/><Relationship Id="rId39" Type="http://schemas.openxmlformats.org/officeDocument/2006/relationships/customXml" Target="../ink/ink2840.xml"/><Relationship Id="rId265" Type="http://schemas.openxmlformats.org/officeDocument/2006/relationships/customXml" Target="../ink/ink2953.xml"/><Relationship Id="rId286" Type="http://schemas.openxmlformats.org/officeDocument/2006/relationships/image" Target="../media/image1704.png"/><Relationship Id="rId50" Type="http://schemas.openxmlformats.org/officeDocument/2006/relationships/image" Target="../media/image1587.png"/><Relationship Id="rId104" Type="http://schemas.openxmlformats.org/officeDocument/2006/relationships/image" Target="../media/image1613.png"/><Relationship Id="rId125" Type="http://schemas.openxmlformats.org/officeDocument/2006/relationships/customXml" Target="../ink/ink2883.xml"/><Relationship Id="rId146" Type="http://schemas.openxmlformats.org/officeDocument/2006/relationships/image" Target="../media/image1634.png"/><Relationship Id="rId167" Type="http://schemas.openxmlformats.org/officeDocument/2006/relationships/customXml" Target="../ink/ink2904.xml"/><Relationship Id="rId188" Type="http://schemas.openxmlformats.org/officeDocument/2006/relationships/image" Target="../media/image1655.png"/><Relationship Id="rId311" Type="http://schemas.openxmlformats.org/officeDocument/2006/relationships/customXml" Target="../ink/ink2976.xml"/><Relationship Id="rId332" Type="http://schemas.openxmlformats.org/officeDocument/2006/relationships/customXml" Target="../ink/ink2987.xml"/><Relationship Id="rId353" Type="http://schemas.openxmlformats.org/officeDocument/2006/relationships/image" Target="../media/image2938.png"/><Relationship Id="rId374" Type="http://schemas.openxmlformats.org/officeDocument/2006/relationships/customXml" Target="../ink/ink3008.xml"/><Relationship Id="rId395" Type="http://schemas.openxmlformats.org/officeDocument/2006/relationships/image" Target="../media/image2959.png"/><Relationship Id="rId409" Type="http://schemas.openxmlformats.org/officeDocument/2006/relationships/image" Target="../media/image2966.png"/><Relationship Id="rId71" Type="http://schemas.openxmlformats.org/officeDocument/2006/relationships/customXml" Target="../ink/ink2856.xml"/><Relationship Id="rId92" Type="http://schemas.openxmlformats.org/officeDocument/2006/relationships/image" Target="../media/image1607.png"/><Relationship Id="rId213" Type="http://schemas.openxmlformats.org/officeDocument/2006/relationships/customXml" Target="../ink/ink2927.xml"/><Relationship Id="rId234" Type="http://schemas.openxmlformats.org/officeDocument/2006/relationships/image" Target="../media/image1678.png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2835.xml"/><Relationship Id="rId255" Type="http://schemas.openxmlformats.org/officeDocument/2006/relationships/customXml" Target="../ink/ink2948.xml"/><Relationship Id="rId276" Type="http://schemas.openxmlformats.org/officeDocument/2006/relationships/image" Target="../media/image1699.png"/><Relationship Id="rId297" Type="http://schemas.openxmlformats.org/officeDocument/2006/relationships/customXml" Target="../ink/ink2969.xml"/><Relationship Id="rId40" Type="http://schemas.openxmlformats.org/officeDocument/2006/relationships/image" Target="../media/image1582.png"/><Relationship Id="rId115" Type="http://schemas.openxmlformats.org/officeDocument/2006/relationships/customXml" Target="../ink/ink2878.xml"/><Relationship Id="rId136" Type="http://schemas.openxmlformats.org/officeDocument/2006/relationships/image" Target="../media/image1629.png"/><Relationship Id="rId157" Type="http://schemas.openxmlformats.org/officeDocument/2006/relationships/customXml" Target="../ink/ink2899.xml"/><Relationship Id="rId178" Type="http://schemas.openxmlformats.org/officeDocument/2006/relationships/image" Target="../media/image1650.png"/><Relationship Id="rId301" Type="http://schemas.openxmlformats.org/officeDocument/2006/relationships/customXml" Target="../ink/ink2971.xml"/><Relationship Id="rId322" Type="http://schemas.openxmlformats.org/officeDocument/2006/relationships/customXml" Target="../ink/ink2982.xml"/><Relationship Id="rId343" Type="http://schemas.openxmlformats.org/officeDocument/2006/relationships/image" Target="../media/image2933.png"/><Relationship Id="rId364" Type="http://schemas.openxmlformats.org/officeDocument/2006/relationships/customXml" Target="../ink/ink3003.xml"/><Relationship Id="rId61" Type="http://schemas.openxmlformats.org/officeDocument/2006/relationships/customXml" Target="../ink/ink2851.xml"/><Relationship Id="rId82" Type="http://schemas.openxmlformats.org/officeDocument/2006/relationships/image" Target="../media/image1602.png"/><Relationship Id="rId199" Type="http://schemas.openxmlformats.org/officeDocument/2006/relationships/customXml" Target="../ink/ink2920.xml"/><Relationship Id="rId203" Type="http://schemas.openxmlformats.org/officeDocument/2006/relationships/customXml" Target="../ink/ink2922.xml"/><Relationship Id="rId385" Type="http://schemas.openxmlformats.org/officeDocument/2006/relationships/image" Target="../media/image2954.png"/><Relationship Id="rId19" Type="http://schemas.openxmlformats.org/officeDocument/2006/relationships/customXml" Target="../ink/ink2830.xml"/><Relationship Id="rId224" Type="http://schemas.openxmlformats.org/officeDocument/2006/relationships/image" Target="../media/image1673.png"/><Relationship Id="rId245" Type="http://schemas.openxmlformats.org/officeDocument/2006/relationships/customXml" Target="../ink/ink2943.xml"/><Relationship Id="rId266" Type="http://schemas.openxmlformats.org/officeDocument/2006/relationships/image" Target="../media/image1694.png"/><Relationship Id="rId287" Type="http://schemas.openxmlformats.org/officeDocument/2006/relationships/customXml" Target="../ink/ink2964.xml"/><Relationship Id="rId410" Type="http://schemas.openxmlformats.org/officeDocument/2006/relationships/customXml" Target="../ink/ink3026.xml"/><Relationship Id="rId30" Type="http://schemas.openxmlformats.org/officeDocument/2006/relationships/image" Target="../media/image1577.png"/><Relationship Id="rId105" Type="http://schemas.openxmlformats.org/officeDocument/2006/relationships/customXml" Target="../ink/ink2873.xml"/><Relationship Id="rId126" Type="http://schemas.openxmlformats.org/officeDocument/2006/relationships/image" Target="../media/image1624.png"/><Relationship Id="rId147" Type="http://schemas.openxmlformats.org/officeDocument/2006/relationships/customXml" Target="../ink/ink2894.xml"/><Relationship Id="rId168" Type="http://schemas.openxmlformats.org/officeDocument/2006/relationships/image" Target="../media/image1645.png"/><Relationship Id="rId312" Type="http://schemas.openxmlformats.org/officeDocument/2006/relationships/image" Target="../media/image2918.png"/><Relationship Id="rId333" Type="http://schemas.openxmlformats.org/officeDocument/2006/relationships/image" Target="../media/image2928.png"/><Relationship Id="rId354" Type="http://schemas.openxmlformats.org/officeDocument/2006/relationships/customXml" Target="../ink/ink2998.xml"/><Relationship Id="rId51" Type="http://schemas.openxmlformats.org/officeDocument/2006/relationships/customXml" Target="../ink/ink2846.xml"/><Relationship Id="rId72" Type="http://schemas.openxmlformats.org/officeDocument/2006/relationships/image" Target="../media/image1597.png"/><Relationship Id="rId93" Type="http://schemas.openxmlformats.org/officeDocument/2006/relationships/customXml" Target="../ink/ink2867.xml"/><Relationship Id="rId189" Type="http://schemas.openxmlformats.org/officeDocument/2006/relationships/customXml" Target="../ink/ink2915.xml"/><Relationship Id="rId375" Type="http://schemas.openxmlformats.org/officeDocument/2006/relationships/image" Target="../media/image2949.png"/><Relationship Id="rId396" Type="http://schemas.openxmlformats.org/officeDocument/2006/relationships/customXml" Target="../ink/ink3019.xml"/><Relationship Id="rId3" Type="http://schemas.openxmlformats.org/officeDocument/2006/relationships/image" Target="../media/image5600.png"/><Relationship Id="rId214" Type="http://schemas.openxmlformats.org/officeDocument/2006/relationships/image" Target="../media/image1668.png"/><Relationship Id="rId235" Type="http://schemas.openxmlformats.org/officeDocument/2006/relationships/customXml" Target="../ink/ink2938.xml"/><Relationship Id="rId256" Type="http://schemas.openxmlformats.org/officeDocument/2006/relationships/image" Target="../media/image1689.png"/><Relationship Id="rId277" Type="http://schemas.openxmlformats.org/officeDocument/2006/relationships/customXml" Target="../ink/ink2959.xml"/><Relationship Id="rId298" Type="http://schemas.openxmlformats.org/officeDocument/2006/relationships/image" Target="../media/image1710.png"/><Relationship Id="rId400" Type="http://schemas.openxmlformats.org/officeDocument/2006/relationships/customXml" Target="../ink/ink3021.xml"/><Relationship Id="rId116" Type="http://schemas.openxmlformats.org/officeDocument/2006/relationships/image" Target="../media/image1619.png"/><Relationship Id="rId137" Type="http://schemas.openxmlformats.org/officeDocument/2006/relationships/customXml" Target="../ink/ink2889.xml"/><Relationship Id="rId158" Type="http://schemas.openxmlformats.org/officeDocument/2006/relationships/image" Target="../media/image1640.png"/><Relationship Id="rId302" Type="http://schemas.openxmlformats.org/officeDocument/2006/relationships/image" Target="../media/image2913.png"/><Relationship Id="rId323" Type="http://schemas.openxmlformats.org/officeDocument/2006/relationships/image" Target="../media/image2923.png"/><Relationship Id="rId344" Type="http://schemas.openxmlformats.org/officeDocument/2006/relationships/customXml" Target="../ink/ink2993.xml"/><Relationship Id="rId20" Type="http://schemas.openxmlformats.org/officeDocument/2006/relationships/image" Target="../media/image1571.png"/><Relationship Id="rId41" Type="http://schemas.openxmlformats.org/officeDocument/2006/relationships/customXml" Target="../ink/ink2841.xml"/><Relationship Id="rId62" Type="http://schemas.openxmlformats.org/officeDocument/2006/relationships/image" Target="../media/image1552.png"/><Relationship Id="rId83" Type="http://schemas.openxmlformats.org/officeDocument/2006/relationships/customXml" Target="../ink/ink2862.xml"/><Relationship Id="rId179" Type="http://schemas.openxmlformats.org/officeDocument/2006/relationships/customXml" Target="../ink/ink2910.xml"/><Relationship Id="rId365" Type="http://schemas.openxmlformats.org/officeDocument/2006/relationships/image" Target="../media/image2944.png"/><Relationship Id="rId386" Type="http://schemas.openxmlformats.org/officeDocument/2006/relationships/customXml" Target="../ink/ink3014.xml"/><Relationship Id="rId190" Type="http://schemas.openxmlformats.org/officeDocument/2006/relationships/image" Target="../media/image1656.png"/><Relationship Id="rId204" Type="http://schemas.openxmlformats.org/officeDocument/2006/relationships/image" Target="../media/image1663.png"/><Relationship Id="rId225" Type="http://schemas.openxmlformats.org/officeDocument/2006/relationships/customXml" Target="../ink/ink2933.xml"/><Relationship Id="rId246" Type="http://schemas.openxmlformats.org/officeDocument/2006/relationships/image" Target="../media/image1684.png"/><Relationship Id="rId267" Type="http://schemas.openxmlformats.org/officeDocument/2006/relationships/customXml" Target="../ink/ink2954.xml"/><Relationship Id="rId288" Type="http://schemas.openxmlformats.org/officeDocument/2006/relationships/image" Target="../media/image1705.png"/><Relationship Id="rId411" Type="http://schemas.openxmlformats.org/officeDocument/2006/relationships/image" Target="../media/image2967.png"/><Relationship Id="rId106" Type="http://schemas.openxmlformats.org/officeDocument/2006/relationships/image" Target="../media/image1614.png"/><Relationship Id="rId127" Type="http://schemas.openxmlformats.org/officeDocument/2006/relationships/customXml" Target="../ink/ink2884.xml"/><Relationship Id="rId313" Type="http://schemas.openxmlformats.org/officeDocument/2006/relationships/customXml" Target="../ink/ink2977.xml"/><Relationship Id="rId10" Type="http://schemas.openxmlformats.org/officeDocument/2006/relationships/image" Target="../media/image1566.png"/><Relationship Id="rId31" Type="http://schemas.openxmlformats.org/officeDocument/2006/relationships/customXml" Target="../ink/ink2836.xml"/><Relationship Id="rId52" Type="http://schemas.openxmlformats.org/officeDocument/2006/relationships/image" Target="../media/image1588.png"/><Relationship Id="rId73" Type="http://schemas.openxmlformats.org/officeDocument/2006/relationships/customXml" Target="../ink/ink2857.xml"/><Relationship Id="rId94" Type="http://schemas.openxmlformats.org/officeDocument/2006/relationships/image" Target="../media/image1608.png"/><Relationship Id="rId148" Type="http://schemas.openxmlformats.org/officeDocument/2006/relationships/image" Target="../media/image1635.png"/><Relationship Id="rId169" Type="http://schemas.openxmlformats.org/officeDocument/2006/relationships/customXml" Target="../ink/ink2905.xml"/><Relationship Id="rId334" Type="http://schemas.openxmlformats.org/officeDocument/2006/relationships/customXml" Target="../ink/ink2988.xml"/><Relationship Id="rId355" Type="http://schemas.openxmlformats.org/officeDocument/2006/relationships/image" Target="../media/image2939.png"/><Relationship Id="rId376" Type="http://schemas.openxmlformats.org/officeDocument/2006/relationships/customXml" Target="../ink/ink3009.xml"/><Relationship Id="rId397" Type="http://schemas.openxmlformats.org/officeDocument/2006/relationships/image" Target="../media/image2960.png"/><Relationship Id="rId4" Type="http://schemas.openxmlformats.org/officeDocument/2006/relationships/image" Target="../media/image5710.png"/><Relationship Id="rId180" Type="http://schemas.openxmlformats.org/officeDocument/2006/relationships/image" Target="../media/image1651.png"/><Relationship Id="rId215" Type="http://schemas.openxmlformats.org/officeDocument/2006/relationships/customXml" Target="../ink/ink2928.xml"/><Relationship Id="rId236" Type="http://schemas.openxmlformats.org/officeDocument/2006/relationships/image" Target="../media/image1679.png"/><Relationship Id="rId257" Type="http://schemas.openxmlformats.org/officeDocument/2006/relationships/customXml" Target="../ink/ink2949.xml"/><Relationship Id="rId278" Type="http://schemas.openxmlformats.org/officeDocument/2006/relationships/image" Target="../media/image1700.png"/><Relationship Id="rId401" Type="http://schemas.openxmlformats.org/officeDocument/2006/relationships/image" Target="../media/image2962.png"/><Relationship Id="rId303" Type="http://schemas.openxmlformats.org/officeDocument/2006/relationships/customXml" Target="../ink/ink2972.xml"/><Relationship Id="rId42" Type="http://schemas.openxmlformats.org/officeDocument/2006/relationships/image" Target="../media/image1583.png"/><Relationship Id="rId84" Type="http://schemas.openxmlformats.org/officeDocument/2006/relationships/image" Target="../media/image1603.png"/><Relationship Id="rId138" Type="http://schemas.openxmlformats.org/officeDocument/2006/relationships/image" Target="../media/image1630.png"/><Relationship Id="rId345" Type="http://schemas.openxmlformats.org/officeDocument/2006/relationships/image" Target="../media/image2934.png"/><Relationship Id="rId387" Type="http://schemas.openxmlformats.org/officeDocument/2006/relationships/image" Target="../media/image2955.png"/><Relationship Id="rId191" Type="http://schemas.openxmlformats.org/officeDocument/2006/relationships/customXml" Target="../ink/ink2916.xml"/><Relationship Id="rId205" Type="http://schemas.openxmlformats.org/officeDocument/2006/relationships/customXml" Target="../ink/ink2923.xml"/><Relationship Id="rId247" Type="http://schemas.openxmlformats.org/officeDocument/2006/relationships/customXml" Target="../ink/ink2944.xml"/><Relationship Id="rId412" Type="http://schemas.openxmlformats.org/officeDocument/2006/relationships/customXml" Target="../ink/ink3027.xml"/><Relationship Id="rId107" Type="http://schemas.openxmlformats.org/officeDocument/2006/relationships/customXml" Target="../ink/ink2874.xml"/><Relationship Id="rId289" Type="http://schemas.openxmlformats.org/officeDocument/2006/relationships/customXml" Target="../ink/ink2965.xml"/><Relationship Id="rId11" Type="http://schemas.openxmlformats.org/officeDocument/2006/relationships/customXml" Target="../ink/ink2826.xml"/><Relationship Id="rId53" Type="http://schemas.openxmlformats.org/officeDocument/2006/relationships/customXml" Target="../ink/ink2847.xml"/><Relationship Id="rId149" Type="http://schemas.openxmlformats.org/officeDocument/2006/relationships/customXml" Target="../ink/ink2895.xml"/><Relationship Id="rId314" Type="http://schemas.openxmlformats.org/officeDocument/2006/relationships/image" Target="../media/image2919.png"/><Relationship Id="rId356" Type="http://schemas.openxmlformats.org/officeDocument/2006/relationships/customXml" Target="../ink/ink2999.xml"/><Relationship Id="rId398" Type="http://schemas.openxmlformats.org/officeDocument/2006/relationships/customXml" Target="../ink/ink3020.xml"/><Relationship Id="rId95" Type="http://schemas.openxmlformats.org/officeDocument/2006/relationships/customXml" Target="../ink/ink2868.xml"/><Relationship Id="rId160" Type="http://schemas.openxmlformats.org/officeDocument/2006/relationships/image" Target="../media/image1641.png"/><Relationship Id="rId216" Type="http://schemas.openxmlformats.org/officeDocument/2006/relationships/image" Target="../media/image1669.png"/><Relationship Id="rId258" Type="http://schemas.openxmlformats.org/officeDocument/2006/relationships/image" Target="../media/image1690.png"/><Relationship Id="rId22" Type="http://schemas.openxmlformats.org/officeDocument/2006/relationships/image" Target="../media/image1572.png"/><Relationship Id="rId64" Type="http://schemas.openxmlformats.org/officeDocument/2006/relationships/image" Target="../media/image1593.png"/><Relationship Id="rId118" Type="http://schemas.openxmlformats.org/officeDocument/2006/relationships/image" Target="../media/image1620.png"/><Relationship Id="rId325" Type="http://schemas.openxmlformats.org/officeDocument/2006/relationships/image" Target="../media/image2924.png"/><Relationship Id="rId367" Type="http://schemas.openxmlformats.org/officeDocument/2006/relationships/image" Target="../media/image2945.png"/><Relationship Id="rId171" Type="http://schemas.openxmlformats.org/officeDocument/2006/relationships/customXml" Target="../ink/ink2906.xml"/><Relationship Id="rId227" Type="http://schemas.openxmlformats.org/officeDocument/2006/relationships/customXml" Target="../ink/ink2934.xml"/><Relationship Id="rId269" Type="http://schemas.openxmlformats.org/officeDocument/2006/relationships/customXml" Target="../ink/ink2955.xml"/><Relationship Id="rId33" Type="http://schemas.openxmlformats.org/officeDocument/2006/relationships/customXml" Target="../ink/ink2837.xml"/><Relationship Id="rId129" Type="http://schemas.openxmlformats.org/officeDocument/2006/relationships/customXml" Target="../ink/ink2885.xml"/><Relationship Id="rId280" Type="http://schemas.openxmlformats.org/officeDocument/2006/relationships/image" Target="../media/image1701.png"/><Relationship Id="rId336" Type="http://schemas.openxmlformats.org/officeDocument/2006/relationships/customXml" Target="../ink/ink2989.xml"/><Relationship Id="rId75" Type="http://schemas.openxmlformats.org/officeDocument/2006/relationships/customXml" Target="../ink/ink2858.xml"/><Relationship Id="rId140" Type="http://schemas.openxmlformats.org/officeDocument/2006/relationships/image" Target="../media/image1631.png"/><Relationship Id="rId182" Type="http://schemas.openxmlformats.org/officeDocument/2006/relationships/image" Target="../media/image1652.png"/><Relationship Id="rId378" Type="http://schemas.openxmlformats.org/officeDocument/2006/relationships/customXml" Target="../ink/ink3010.xml"/><Relationship Id="rId403" Type="http://schemas.openxmlformats.org/officeDocument/2006/relationships/image" Target="../media/image2963.png"/><Relationship Id="rId6" Type="http://schemas.openxmlformats.org/officeDocument/2006/relationships/image" Target="../media/image5910.png"/><Relationship Id="rId238" Type="http://schemas.openxmlformats.org/officeDocument/2006/relationships/image" Target="../media/image1680.png"/><Relationship Id="rId291" Type="http://schemas.openxmlformats.org/officeDocument/2006/relationships/customXml" Target="../ink/ink2966.xml"/><Relationship Id="rId305" Type="http://schemas.openxmlformats.org/officeDocument/2006/relationships/customXml" Target="../ink/ink2973.xml"/><Relationship Id="rId347" Type="http://schemas.openxmlformats.org/officeDocument/2006/relationships/image" Target="../media/image2935.png"/><Relationship Id="rId44" Type="http://schemas.openxmlformats.org/officeDocument/2006/relationships/image" Target="../media/image1584.png"/><Relationship Id="rId86" Type="http://schemas.openxmlformats.org/officeDocument/2006/relationships/image" Target="../media/image1604.png"/><Relationship Id="rId151" Type="http://schemas.openxmlformats.org/officeDocument/2006/relationships/customXml" Target="../ink/ink2896.xml"/><Relationship Id="rId389" Type="http://schemas.openxmlformats.org/officeDocument/2006/relationships/image" Target="../media/image2956.png"/><Relationship Id="rId193" Type="http://schemas.openxmlformats.org/officeDocument/2006/relationships/customXml" Target="../ink/ink2917.xml"/><Relationship Id="rId207" Type="http://schemas.openxmlformats.org/officeDocument/2006/relationships/customXml" Target="../ink/ink2924.xml"/><Relationship Id="rId249" Type="http://schemas.openxmlformats.org/officeDocument/2006/relationships/customXml" Target="../ink/ink2945.xml"/><Relationship Id="rId13" Type="http://schemas.openxmlformats.org/officeDocument/2006/relationships/customXml" Target="../ink/ink2827.xml"/><Relationship Id="rId109" Type="http://schemas.openxmlformats.org/officeDocument/2006/relationships/customXml" Target="../ink/ink2875.xml"/><Relationship Id="rId260" Type="http://schemas.openxmlformats.org/officeDocument/2006/relationships/image" Target="../media/image1691.png"/><Relationship Id="rId316" Type="http://schemas.openxmlformats.org/officeDocument/2006/relationships/image" Target="../media/image2920.png"/><Relationship Id="rId55" Type="http://schemas.openxmlformats.org/officeDocument/2006/relationships/customXml" Target="../ink/ink2848.xml"/><Relationship Id="rId97" Type="http://schemas.openxmlformats.org/officeDocument/2006/relationships/customXml" Target="../ink/ink2869.xml"/><Relationship Id="rId120" Type="http://schemas.openxmlformats.org/officeDocument/2006/relationships/image" Target="../media/image1621.png"/><Relationship Id="rId358" Type="http://schemas.openxmlformats.org/officeDocument/2006/relationships/customXml" Target="../ink/ink3000.xml"/><Relationship Id="rId162" Type="http://schemas.openxmlformats.org/officeDocument/2006/relationships/image" Target="../media/image1642.png"/><Relationship Id="rId218" Type="http://schemas.openxmlformats.org/officeDocument/2006/relationships/image" Target="../media/image1670.png"/><Relationship Id="rId271" Type="http://schemas.openxmlformats.org/officeDocument/2006/relationships/customXml" Target="../ink/ink2956.xml"/><Relationship Id="rId24" Type="http://schemas.openxmlformats.org/officeDocument/2006/relationships/image" Target="../media/image1573.png"/><Relationship Id="rId66" Type="http://schemas.openxmlformats.org/officeDocument/2006/relationships/image" Target="../media/image1594.png"/><Relationship Id="rId131" Type="http://schemas.openxmlformats.org/officeDocument/2006/relationships/customXml" Target="../ink/ink2886.xml"/><Relationship Id="rId327" Type="http://schemas.openxmlformats.org/officeDocument/2006/relationships/image" Target="../media/image2925.png"/><Relationship Id="rId369" Type="http://schemas.openxmlformats.org/officeDocument/2006/relationships/image" Target="../media/image2946.png"/><Relationship Id="rId173" Type="http://schemas.openxmlformats.org/officeDocument/2006/relationships/customXml" Target="../ink/ink2907.xml"/><Relationship Id="rId229" Type="http://schemas.openxmlformats.org/officeDocument/2006/relationships/customXml" Target="../ink/ink2935.xml"/><Relationship Id="rId380" Type="http://schemas.openxmlformats.org/officeDocument/2006/relationships/customXml" Target="../ink/ink3011.xml"/><Relationship Id="rId240" Type="http://schemas.openxmlformats.org/officeDocument/2006/relationships/image" Target="../media/image1681.png"/><Relationship Id="rId35" Type="http://schemas.openxmlformats.org/officeDocument/2006/relationships/customXml" Target="../ink/ink2838.xml"/><Relationship Id="rId77" Type="http://schemas.openxmlformats.org/officeDocument/2006/relationships/customXml" Target="../ink/ink2859.xml"/><Relationship Id="rId100" Type="http://schemas.openxmlformats.org/officeDocument/2006/relationships/image" Target="../media/image1611.png"/><Relationship Id="rId282" Type="http://schemas.openxmlformats.org/officeDocument/2006/relationships/image" Target="../media/image1702.png"/><Relationship Id="rId338" Type="http://schemas.openxmlformats.org/officeDocument/2006/relationships/customXml" Target="../ink/ink2990.xml"/><Relationship Id="rId8" Type="http://schemas.openxmlformats.org/officeDocument/2006/relationships/image" Target="../media/image1565.png"/><Relationship Id="rId142" Type="http://schemas.openxmlformats.org/officeDocument/2006/relationships/image" Target="../media/image1632.png"/><Relationship Id="rId184" Type="http://schemas.openxmlformats.org/officeDocument/2006/relationships/image" Target="../media/image1653.png"/><Relationship Id="rId391" Type="http://schemas.openxmlformats.org/officeDocument/2006/relationships/image" Target="../media/image2957.png"/><Relationship Id="rId405" Type="http://schemas.openxmlformats.org/officeDocument/2006/relationships/image" Target="../media/image2964.png"/><Relationship Id="rId251" Type="http://schemas.openxmlformats.org/officeDocument/2006/relationships/customXml" Target="../ink/ink2946.xml"/><Relationship Id="rId46" Type="http://schemas.openxmlformats.org/officeDocument/2006/relationships/image" Target="../media/image1585.png"/><Relationship Id="rId293" Type="http://schemas.openxmlformats.org/officeDocument/2006/relationships/customXml" Target="../ink/ink2967.xml"/><Relationship Id="rId307" Type="http://schemas.openxmlformats.org/officeDocument/2006/relationships/customXml" Target="../ink/ink2974.xml"/><Relationship Id="rId349" Type="http://schemas.openxmlformats.org/officeDocument/2006/relationships/image" Target="../media/image2936.png"/><Relationship Id="rId88" Type="http://schemas.openxmlformats.org/officeDocument/2006/relationships/image" Target="../media/image1605.png"/><Relationship Id="rId111" Type="http://schemas.openxmlformats.org/officeDocument/2006/relationships/customXml" Target="../ink/ink2876.xml"/><Relationship Id="rId153" Type="http://schemas.openxmlformats.org/officeDocument/2006/relationships/customXml" Target="../ink/ink2897.xml"/><Relationship Id="rId195" Type="http://schemas.openxmlformats.org/officeDocument/2006/relationships/customXml" Target="../ink/ink2918.xml"/><Relationship Id="rId209" Type="http://schemas.openxmlformats.org/officeDocument/2006/relationships/customXml" Target="../ink/ink2925.xml"/><Relationship Id="rId360" Type="http://schemas.openxmlformats.org/officeDocument/2006/relationships/customXml" Target="../ink/ink3001.xml"/><Relationship Id="rId220" Type="http://schemas.openxmlformats.org/officeDocument/2006/relationships/image" Target="../media/image1671.png"/><Relationship Id="rId15" Type="http://schemas.openxmlformats.org/officeDocument/2006/relationships/customXml" Target="../ink/ink2828.xml"/><Relationship Id="rId57" Type="http://schemas.openxmlformats.org/officeDocument/2006/relationships/customXml" Target="../ink/ink2849.xml"/><Relationship Id="rId262" Type="http://schemas.openxmlformats.org/officeDocument/2006/relationships/image" Target="../media/image1692.png"/><Relationship Id="rId318" Type="http://schemas.openxmlformats.org/officeDocument/2006/relationships/customXml" Target="../ink/ink2980.xml"/><Relationship Id="rId99" Type="http://schemas.openxmlformats.org/officeDocument/2006/relationships/customXml" Target="../ink/ink2870.xml"/><Relationship Id="rId122" Type="http://schemas.openxmlformats.org/officeDocument/2006/relationships/image" Target="../media/image1622.png"/><Relationship Id="rId164" Type="http://schemas.openxmlformats.org/officeDocument/2006/relationships/image" Target="../media/image1643.png"/><Relationship Id="rId371" Type="http://schemas.openxmlformats.org/officeDocument/2006/relationships/image" Target="../media/image2947.png"/><Relationship Id="rId26" Type="http://schemas.openxmlformats.org/officeDocument/2006/relationships/image" Target="../media/image1575.png"/><Relationship Id="rId231" Type="http://schemas.openxmlformats.org/officeDocument/2006/relationships/customXml" Target="../ink/ink2936.xml"/><Relationship Id="rId273" Type="http://schemas.openxmlformats.org/officeDocument/2006/relationships/customXml" Target="../ink/ink2957.xml"/><Relationship Id="rId329" Type="http://schemas.openxmlformats.org/officeDocument/2006/relationships/image" Target="../media/image2926.png"/><Relationship Id="rId68" Type="http://schemas.openxmlformats.org/officeDocument/2006/relationships/image" Target="../media/image1595.png"/><Relationship Id="rId133" Type="http://schemas.openxmlformats.org/officeDocument/2006/relationships/customXml" Target="../ink/ink2887.xml"/><Relationship Id="rId175" Type="http://schemas.openxmlformats.org/officeDocument/2006/relationships/customXml" Target="../ink/ink2908.xml"/><Relationship Id="rId340" Type="http://schemas.openxmlformats.org/officeDocument/2006/relationships/customXml" Target="../ink/ink2991.xml"/><Relationship Id="rId200" Type="http://schemas.openxmlformats.org/officeDocument/2006/relationships/image" Target="../media/image1661.png"/><Relationship Id="rId382" Type="http://schemas.openxmlformats.org/officeDocument/2006/relationships/customXml" Target="../ink/ink3012.xml"/><Relationship Id="rId242" Type="http://schemas.openxmlformats.org/officeDocument/2006/relationships/image" Target="../media/image1682.png"/><Relationship Id="rId284" Type="http://schemas.openxmlformats.org/officeDocument/2006/relationships/image" Target="../media/image1703.png"/><Relationship Id="rId37" Type="http://schemas.openxmlformats.org/officeDocument/2006/relationships/customXml" Target="../ink/ink2839.xml"/><Relationship Id="rId79" Type="http://schemas.openxmlformats.org/officeDocument/2006/relationships/customXml" Target="../ink/ink2860.xml"/><Relationship Id="rId102" Type="http://schemas.openxmlformats.org/officeDocument/2006/relationships/image" Target="../media/image1612.png"/><Relationship Id="rId144" Type="http://schemas.openxmlformats.org/officeDocument/2006/relationships/image" Target="../media/image1633.png"/><Relationship Id="rId90" Type="http://schemas.openxmlformats.org/officeDocument/2006/relationships/image" Target="../media/image1606.png"/><Relationship Id="rId186" Type="http://schemas.openxmlformats.org/officeDocument/2006/relationships/image" Target="../media/image1654.png"/><Relationship Id="rId351" Type="http://schemas.openxmlformats.org/officeDocument/2006/relationships/image" Target="../media/image2937.png"/><Relationship Id="rId393" Type="http://schemas.openxmlformats.org/officeDocument/2006/relationships/image" Target="../media/image2958.png"/><Relationship Id="rId407" Type="http://schemas.openxmlformats.org/officeDocument/2006/relationships/image" Target="../media/image2965.png"/><Relationship Id="rId211" Type="http://schemas.openxmlformats.org/officeDocument/2006/relationships/customXml" Target="../ink/ink2926.xml"/><Relationship Id="rId253" Type="http://schemas.openxmlformats.org/officeDocument/2006/relationships/customXml" Target="../ink/ink2947.xml"/><Relationship Id="rId295" Type="http://schemas.openxmlformats.org/officeDocument/2006/relationships/customXml" Target="../ink/ink2968.xml"/><Relationship Id="rId309" Type="http://schemas.openxmlformats.org/officeDocument/2006/relationships/customXml" Target="../ink/ink2975.xml"/><Relationship Id="rId48" Type="http://schemas.openxmlformats.org/officeDocument/2006/relationships/image" Target="../media/image1586.png"/><Relationship Id="rId113" Type="http://schemas.openxmlformats.org/officeDocument/2006/relationships/customXml" Target="../ink/ink2877.xml"/><Relationship Id="rId320" Type="http://schemas.openxmlformats.org/officeDocument/2006/relationships/customXml" Target="../ink/ink2981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085.xml"/><Relationship Id="rId21" Type="http://schemas.openxmlformats.org/officeDocument/2006/relationships/customXml" Target="../ink/ink3037.xml"/><Relationship Id="rId42" Type="http://schemas.openxmlformats.org/officeDocument/2006/relationships/image" Target="../media/image2986.png"/><Relationship Id="rId63" Type="http://schemas.openxmlformats.org/officeDocument/2006/relationships/customXml" Target="../ink/ink3058.xml"/><Relationship Id="rId84" Type="http://schemas.openxmlformats.org/officeDocument/2006/relationships/image" Target="../media/image3007.png"/><Relationship Id="rId138" Type="http://schemas.openxmlformats.org/officeDocument/2006/relationships/image" Target="../media/image3034.png"/><Relationship Id="rId159" Type="http://schemas.openxmlformats.org/officeDocument/2006/relationships/customXml" Target="../ink/ink3106.xml"/><Relationship Id="rId170" Type="http://schemas.openxmlformats.org/officeDocument/2006/relationships/customXml" Target="../ink/ink3112.xml"/><Relationship Id="rId191" Type="http://schemas.openxmlformats.org/officeDocument/2006/relationships/image" Target="../media/image3060.png"/><Relationship Id="rId107" Type="http://schemas.openxmlformats.org/officeDocument/2006/relationships/customXml" Target="../ink/ink3080.xml"/><Relationship Id="rId11" Type="http://schemas.openxmlformats.org/officeDocument/2006/relationships/image" Target="../media/image2971.png"/><Relationship Id="rId32" Type="http://schemas.openxmlformats.org/officeDocument/2006/relationships/image" Target="../media/image2981.png"/><Relationship Id="rId53" Type="http://schemas.openxmlformats.org/officeDocument/2006/relationships/customXml" Target="../ink/ink3053.xml"/><Relationship Id="rId74" Type="http://schemas.openxmlformats.org/officeDocument/2006/relationships/image" Target="../media/image3002.png"/><Relationship Id="rId128" Type="http://schemas.openxmlformats.org/officeDocument/2006/relationships/image" Target="../media/image3029.png"/><Relationship Id="rId149" Type="http://schemas.openxmlformats.org/officeDocument/2006/relationships/customXml" Target="../ink/ink3101.xml"/><Relationship Id="rId5" Type="http://schemas.openxmlformats.org/officeDocument/2006/relationships/image" Target="../media/image2969.png"/><Relationship Id="rId95" Type="http://schemas.openxmlformats.org/officeDocument/2006/relationships/customXml" Target="../ink/ink3074.xml"/><Relationship Id="rId160" Type="http://schemas.openxmlformats.org/officeDocument/2006/relationships/customXml" Target="../ink/ink3107.xml"/><Relationship Id="rId181" Type="http://schemas.openxmlformats.org/officeDocument/2006/relationships/image" Target="../media/image3055.png"/><Relationship Id="rId22" Type="http://schemas.openxmlformats.org/officeDocument/2006/relationships/image" Target="../media/image2976.png"/><Relationship Id="rId43" Type="http://schemas.openxmlformats.org/officeDocument/2006/relationships/customXml" Target="../ink/ink3048.xml"/><Relationship Id="rId64" Type="http://schemas.openxmlformats.org/officeDocument/2006/relationships/image" Target="../media/image2997.png"/><Relationship Id="rId118" Type="http://schemas.openxmlformats.org/officeDocument/2006/relationships/image" Target="../media/image3024.png"/><Relationship Id="rId139" Type="http://schemas.openxmlformats.org/officeDocument/2006/relationships/customXml" Target="../ink/ink3096.xml"/><Relationship Id="rId85" Type="http://schemas.openxmlformats.org/officeDocument/2006/relationships/customXml" Target="../ink/ink3069.xml"/><Relationship Id="rId150" Type="http://schemas.openxmlformats.org/officeDocument/2006/relationships/image" Target="../media/image3040.png"/><Relationship Id="rId171" Type="http://schemas.openxmlformats.org/officeDocument/2006/relationships/image" Target="../media/image3050.png"/><Relationship Id="rId192" Type="http://schemas.openxmlformats.org/officeDocument/2006/relationships/customXml" Target="../ink/ink3123.xml"/><Relationship Id="rId12" Type="http://schemas.openxmlformats.org/officeDocument/2006/relationships/customXml" Target="../ink/ink3032.xml"/><Relationship Id="rId33" Type="http://schemas.openxmlformats.org/officeDocument/2006/relationships/customXml" Target="../ink/ink3043.xml"/><Relationship Id="rId108" Type="http://schemas.openxmlformats.org/officeDocument/2006/relationships/image" Target="../media/image3019.png"/><Relationship Id="rId129" Type="http://schemas.openxmlformats.org/officeDocument/2006/relationships/customXml" Target="../ink/ink3091.xml"/><Relationship Id="rId54" Type="http://schemas.openxmlformats.org/officeDocument/2006/relationships/image" Target="../media/image2992.png"/><Relationship Id="rId75" Type="http://schemas.openxmlformats.org/officeDocument/2006/relationships/customXml" Target="../ink/ink3064.xml"/><Relationship Id="rId96" Type="http://schemas.openxmlformats.org/officeDocument/2006/relationships/image" Target="../media/image3013.png"/><Relationship Id="rId140" Type="http://schemas.openxmlformats.org/officeDocument/2006/relationships/image" Target="../media/image3035.png"/><Relationship Id="rId161" Type="http://schemas.openxmlformats.org/officeDocument/2006/relationships/image" Target="../media/image3045.png"/><Relationship Id="rId182" Type="http://schemas.openxmlformats.org/officeDocument/2006/relationships/customXml" Target="../ink/ink3118.xml"/><Relationship Id="rId6" Type="http://schemas.openxmlformats.org/officeDocument/2006/relationships/customXml" Target="../ink/ink3029.xml"/><Relationship Id="rId23" Type="http://schemas.openxmlformats.org/officeDocument/2006/relationships/customXml" Target="../ink/ink3038.xml"/><Relationship Id="rId119" Type="http://schemas.openxmlformats.org/officeDocument/2006/relationships/customXml" Target="../ink/ink3086.xml"/><Relationship Id="rId44" Type="http://schemas.openxmlformats.org/officeDocument/2006/relationships/image" Target="../media/image2987.png"/><Relationship Id="rId65" Type="http://schemas.openxmlformats.org/officeDocument/2006/relationships/customXml" Target="../ink/ink3059.xml"/><Relationship Id="rId86" Type="http://schemas.openxmlformats.org/officeDocument/2006/relationships/image" Target="../media/image3008.png"/><Relationship Id="rId130" Type="http://schemas.openxmlformats.org/officeDocument/2006/relationships/image" Target="../media/image3030.png"/><Relationship Id="rId151" Type="http://schemas.openxmlformats.org/officeDocument/2006/relationships/customXml" Target="../ink/ink3102.xml"/><Relationship Id="rId172" Type="http://schemas.openxmlformats.org/officeDocument/2006/relationships/customXml" Target="../ink/ink3113.xml"/><Relationship Id="rId193" Type="http://schemas.openxmlformats.org/officeDocument/2006/relationships/image" Target="../media/image3061.png"/><Relationship Id="rId13" Type="http://schemas.openxmlformats.org/officeDocument/2006/relationships/image" Target="../media/image2972.png"/><Relationship Id="rId109" Type="http://schemas.openxmlformats.org/officeDocument/2006/relationships/customXml" Target="../ink/ink3081.xml"/><Relationship Id="rId34" Type="http://schemas.openxmlformats.org/officeDocument/2006/relationships/image" Target="../media/image2982.png"/><Relationship Id="rId50" Type="http://schemas.openxmlformats.org/officeDocument/2006/relationships/image" Target="../media/image2990.png"/><Relationship Id="rId55" Type="http://schemas.openxmlformats.org/officeDocument/2006/relationships/customXml" Target="../ink/ink3054.xml"/><Relationship Id="rId76" Type="http://schemas.openxmlformats.org/officeDocument/2006/relationships/image" Target="../media/image3003.png"/><Relationship Id="rId97" Type="http://schemas.openxmlformats.org/officeDocument/2006/relationships/customXml" Target="../ink/ink3075.xml"/><Relationship Id="rId104" Type="http://schemas.openxmlformats.org/officeDocument/2006/relationships/image" Target="../media/image3017.png"/><Relationship Id="rId120" Type="http://schemas.openxmlformats.org/officeDocument/2006/relationships/image" Target="../media/image3025.png"/><Relationship Id="rId125" Type="http://schemas.openxmlformats.org/officeDocument/2006/relationships/customXml" Target="../ink/ink3089.xml"/><Relationship Id="rId141" Type="http://schemas.openxmlformats.org/officeDocument/2006/relationships/customXml" Target="../ink/ink3097.xml"/><Relationship Id="rId146" Type="http://schemas.openxmlformats.org/officeDocument/2006/relationships/image" Target="../media/image3038.png"/><Relationship Id="rId167" Type="http://schemas.openxmlformats.org/officeDocument/2006/relationships/image" Target="../media/image3048.png"/><Relationship Id="rId188" Type="http://schemas.openxmlformats.org/officeDocument/2006/relationships/customXml" Target="../ink/ink3121.xml"/><Relationship Id="rId7" Type="http://schemas.openxmlformats.org/officeDocument/2006/relationships/image" Target="../media/image2970.png"/><Relationship Id="rId71" Type="http://schemas.openxmlformats.org/officeDocument/2006/relationships/customXml" Target="../ink/ink3062.xml"/><Relationship Id="rId92" Type="http://schemas.openxmlformats.org/officeDocument/2006/relationships/image" Target="../media/image3011.png"/><Relationship Id="rId162" Type="http://schemas.openxmlformats.org/officeDocument/2006/relationships/customXml" Target="../ink/ink3108.xml"/><Relationship Id="rId183" Type="http://schemas.openxmlformats.org/officeDocument/2006/relationships/image" Target="../media/image3056.png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3041.xml"/><Relationship Id="rId24" Type="http://schemas.openxmlformats.org/officeDocument/2006/relationships/image" Target="../media/image2977.png"/><Relationship Id="rId40" Type="http://schemas.openxmlformats.org/officeDocument/2006/relationships/image" Target="../media/image2985.png"/><Relationship Id="rId45" Type="http://schemas.openxmlformats.org/officeDocument/2006/relationships/customXml" Target="../ink/ink3049.xml"/><Relationship Id="rId66" Type="http://schemas.openxmlformats.org/officeDocument/2006/relationships/image" Target="../media/image2998.png"/><Relationship Id="rId87" Type="http://schemas.openxmlformats.org/officeDocument/2006/relationships/customXml" Target="../ink/ink3070.xml"/><Relationship Id="rId110" Type="http://schemas.openxmlformats.org/officeDocument/2006/relationships/image" Target="../media/image3020.png"/><Relationship Id="rId115" Type="http://schemas.openxmlformats.org/officeDocument/2006/relationships/customXml" Target="../ink/ink3084.xml"/><Relationship Id="rId131" Type="http://schemas.openxmlformats.org/officeDocument/2006/relationships/customXml" Target="../ink/ink3092.xml"/><Relationship Id="rId136" Type="http://schemas.openxmlformats.org/officeDocument/2006/relationships/image" Target="../media/image3033.png"/><Relationship Id="rId157" Type="http://schemas.openxmlformats.org/officeDocument/2006/relationships/customXml" Target="../ink/ink3105.xml"/><Relationship Id="rId178" Type="http://schemas.openxmlformats.org/officeDocument/2006/relationships/customXml" Target="../ink/ink3116.xml"/><Relationship Id="rId61" Type="http://schemas.openxmlformats.org/officeDocument/2006/relationships/customXml" Target="../ink/ink3057.xml"/><Relationship Id="rId82" Type="http://schemas.openxmlformats.org/officeDocument/2006/relationships/image" Target="../media/image3006.png"/><Relationship Id="rId152" Type="http://schemas.openxmlformats.org/officeDocument/2006/relationships/image" Target="../media/image3041.png"/><Relationship Id="rId173" Type="http://schemas.openxmlformats.org/officeDocument/2006/relationships/image" Target="../media/image3051.png"/><Relationship Id="rId194" Type="http://schemas.openxmlformats.org/officeDocument/2006/relationships/customXml" Target="../ink/ink3124.xml"/><Relationship Id="rId19" Type="http://schemas.openxmlformats.org/officeDocument/2006/relationships/image" Target="../media/image2975.png"/><Relationship Id="rId14" Type="http://schemas.openxmlformats.org/officeDocument/2006/relationships/customXml" Target="../ink/ink3033.xml"/><Relationship Id="rId30" Type="http://schemas.openxmlformats.org/officeDocument/2006/relationships/image" Target="../media/image2980.png"/><Relationship Id="rId35" Type="http://schemas.openxmlformats.org/officeDocument/2006/relationships/customXml" Target="../ink/ink3044.xml"/><Relationship Id="rId56" Type="http://schemas.openxmlformats.org/officeDocument/2006/relationships/image" Target="../media/image2993.png"/><Relationship Id="rId77" Type="http://schemas.openxmlformats.org/officeDocument/2006/relationships/customXml" Target="../ink/ink3065.xml"/><Relationship Id="rId100" Type="http://schemas.openxmlformats.org/officeDocument/2006/relationships/image" Target="../media/image3015.png"/><Relationship Id="rId105" Type="http://schemas.openxmlformats.org/officeDocument/2006/relationships/customXml" Target="../ink/ink3079.xml"/><Relationship Id="rId126" Type="http://schemas.openxmlformats.org/officeDocument/2006/relationships/image" Target="../media/image3028.png"/><Relationship Id="rId147" Type="http://schemas.openxmlformats.org/officeDocument/2006/relationships/customXml" Target="../ink/ink3100.xml"/><Relationship Id="rId168" Type="http://schemas.openxmlformats.org/officeDocument/2006/relationships/customXml" Target="../ink/ink3111.xml"/><Relationship Id="rId8" Type="http://schemas.openxmlformats.org/officeDocument/2006/relationships/customXml" Target="../ink/ink3030.xml"/><Relationship Id="rId51" Type="http://schemas.openxmlformats.org/officeDocument/2006/relationships/customXml" Target="../ink/ink3052.xml"/><Relationship Id="rId72" Type="http://schemas.openxmlformats.org/officeDocument/2006/relationships/image" Target="../media/image3001.png"/><Relationship Id="rId93" Type="http://schemas.openxmlformats.org/officeDocument/2006/relationships/customXml" Target="../ink/ink3073.xml"/><Relationship Id="rId98" Type="http://schemas.openxmlformats.org/officeDocument/2006/relationships/image" Target="../media/image3014.png"/><Relationship Id="rId121" Type="http://schemas.openxmlformats.org/officeDocument/2006/relationships/customXml" Target="../ink/ink3087.xml"/><Relationship Id="rId142" Type="http://schemas.openxmlformats.org/officeDocument/2006/relationships/image" Target="../media/image3036.png"/><Relationship Id="rId163" Type="http://schemas.openxmlformats.org/officeDocument/2006/relationships/image" Target="../media/image3046.png"/><Relationship Id="rId184" Type="http://schemas.openxmlformats.org/officeDocument/2006/relationships/customXml" Target="../ink/ink3119.xml"/><Relationship Id="rId189" Type="http://schemas.openxmlformats.org/officeDocument/2006/relationships/image" Target="../media/image3059.png"/><Relationship Id="rId3" Type="http://schemas.openxmlformats.org/officeDocument/2006/relationships/image" Target="../media/image6010.png"/><Relationship Id="rId25" Type="http://schemas.openxmlformats.org/officeDocument/2006/relationships/customXml" Target="../ink/ink3039.xml"/><Relationship Id="rId46" Type="http://schemas.openxmlformats.org/officeDocument/2006/relationships/image" Target="../media/image2988.png"/><Relationship Id="rId67" Type="http://schemas.openxmlformats.org/officeDocument/2006/relationships/customXml" Target="../ink/ink3060.xml"/><Relationship Id="rId116" Type="http://schemas.openxmlformats.org/officeDocument/2006/relationships/image" Target="../media/image3023.png"/><Relationship Id="rId137" Type="http://schemas.openxmlformats.org/officeDocument/2006/relationships/customXml" Target="../ink/ink3095.xml"/><Relationship Id="rId158" Type="http://schemas.openxmlformats.org/officeDocument/2006/relationships/image" Target="../media/image3044.png"/><Relationship Id="rId20" Type="http://schemas.openxmlformats.org/officeDocument/2006/relationships/customXml" Target="../ink/ink3036.xml"/><Relationship Id="rId41" Type="http://schemas.openxmlformats.org/officeDocument/2006/relationships/customXml" Target="../ink/ink3047.xml"/><Relationship Id="rId62" Type="http://schemas.openxmlformats.org/officeDocument/2006/relationships/image" Target="../media/image2996.png"/><Relationship Id="rId83" Type="http://schemas.openxmlformats.org/officeDocument/2006/relationships/customXml" Target="../ink/ink3068.xml"/><Relationship Id="rId88" Type="http://schemas.openxmlformats.org/officeDocument/2006/relationships/image" Target="../media/image3009.png"/><Relationship Id="rId111" Type="http://schemas.openxmlformats.org/officeDocument/2006/relationships/customXml" Target="../ink/ink3082.xml"/><Relationship Id="rId132" Type="http://schemas.openxmlformats.org/officeDocument/2006/relationships/image" Target="../media/image3031.png"/><Relationship Id="rId153" Type="http://schemas.openxmlformats.org/officeDocument/2006/relationships/customXml" Target="../ink/ink3103.xml"/><Relationship Id="rId174" Type="http://schemas.openxmlformats.org/officeDocument/2006/relationships/customXml" Target="../ink/ink3114.xml"/><Relationship Id="rId179" Type="http://schemas.openxmlformats.org/officeDocument/2006/relationships/image" Target="../media/image3054.png"/><Relationship Id="rId195" Type="http://schemas.openxmlformats.org/officeDocument/2006/relationships/image" Target="../media/image3062.png"/><Relationship Id="rId190" Type="http://schemas.openxmlformats.org/officeDocument/2006/relationships/customXml" Target="../ink/ink3122.xml"/><Relationship Id="rId15" Type="http://schemas.openxmlformats.org/officeDocument/2006/relationships/image" Target="../media/image2973.png"/><Relationship Id="rId36" Type="http://schemas.openxmlformats.org/officeDocument/2006/relationships/image" Target="../media/image2983.png"/><Relationship Id="rId57" Type="http://schemas.openxmlformats.org/officeDocument/2006/relationships/customXml" Target="../ink/ink3055.xml"/><Relationship Id="rId106" Type="http://schemas.openxmlformats.org/officeDocument/2006/relationships/image" Target="../media/image3018.png"/><Relationship Id="rId127" Type="http://schemas.openxmlformats.org/officeDocument/2006/relationships/customXml" Target="../ink/ink3090.xml"/><Relationship Id="rId10" Type="http://schemas.openxmlformats.org/officeDocument/2006/relationships/customXml" Target="../ink/ink3031.xml"/><Relationship Id="rId31" Type="http://schemas.openxmlformats.org/officeDocument/2006/relationships/customXml" Target="../ink/ink3042.xml"/><Relationship Id="rId52" Type="http://schemas.openxmlformats.org/officeDocument/2006/relationships/image" Target="../media/image2991.png"/><Relationship Id="rId73" Type="http://schemas.openxmlformats.org/officeDocument/2006/relationships/customXml" Target="../ink/ink3063.xml"/><Relationship Id="rId78" Type="http://schemas.openxmlformats.org/officeDocument/2006/relationships/image" Target="../media/image3004.png"/><Relationship Id="rId94" Type="http://schemas.openxmlformats.org/officeDocument/2006/relationships/image" Target="../media/image3012.png"/><Relationship Id="rId99" Type="http://schemas.openxmlformats.org/officeDocument/2006/relationships/customXml" Target="../ink/ink3076.xml"/><Relationship Id="rId101" Type="http://schemas.openxmlformats.org/officeDocument/2006/relationships/customXml" Target="../ink/ink3077.xml"/><Relationship Id="rId122" Type="http://schemas.openxmlformats.org/officeDocument/2006/relationships/image" Target="../media/image3026.png"/><Relationship Id="rId143" Type="http://schemas.openxmlformats.org/officeDocument/2006/relationships/customXml" Target="../ink/ink3098.xml"/><Relationship Id="rId148" Type="http://schemas.openxmlformats.org/officeDocument/2006/relationships/image" Target="../media/image3039.png"/><Relationship Id="rId164" Type="http://schemas.openxmlformats.org/officeDocument/2006/relationships/customXml" Target="../ink/ink3109.xml"/><Relationship Id="rId169" Type="http://schemas.openxmlformats.org/officeDocument/2006/relationships/image" Target="../media/image3049.png"/><Relationship Id="rId185" Type="http://schemas.openxmlformats.org/officeDocument/2006/relationships/image" Target="../media/image3057.png"/><Relationship Id="rId4" Type="http://schemas.openxmlformats.org/officeDocument/2006/relationships/customXml" Target="../ink/ink3028.xml"/><Relationship Id="rId9" Type="http://schemas.openxmlformats.org/officeDocument/2006/relationships/image" Target="../media/image1552.png"/><Relationship Id="rId180" Type="http://schemas.openxmlformats.org/officeDocument/2006/relationships/customXml" Target="../ink/ink3117.xml"/><Relationship Id="rId26" Type="http://schemas.openxmlformats.org/officeDocument/2006/relationships/image" Target="../media/image2978.png"/><Relationship Id="rId47" Type="http://schemas.openxmlformats.org/officeDocument/2006/relationships/customXml" Target="../ink/ink3050.xml"/><Relationship Id="rId68" Type="http://schemas.openxmlformats.org/officeDocument/2006/relationships/image" Target="../media/image2999.png"/><Relationship Id="rId89" Type="http://schemas.openxmlformats.org/officeDocument/2006/relationships/customXml" Target="../ink/ink3071.xml"/><Relationship Id="rId112" Type="http://schemas.openxmlformats.org/officeDocument/2006/relationships/image" Target="../media/image3021.png"/><Relationship Id="rId133" Type="http://schemas.openxmlformats.org/officeDocument/2006/relationships/customXml" Target="../ink/ink3093.xml"/><Relationship Id="rId154" Type="http://schemas.openxmlformats.org/officeDocument/2006/relationships/image" Target="../media/image3042.png"/><Relationship Id="rId175" Type="http://schemas.openxmlformats.org/officeDocument/2006/relationships/image" Target="../media/image3052.png"/><Relationship Id="rId16" Type="http://schemas.openxmlformats.org/officeDocument/2006/relationships/customXml" Target="../ink/ink3034.xml"/><Relationship Id="rId37" Type="http://schemas.openxmlformats.org/officeDocument/2006/relationships/customXml" Target="../ink/ink3045.xml"/><Relationship Id="rId58" Type="http://schemas.openxmlformats.org/officeDocument/2006/relationships/image" Target="../media/image2994.png"/><Relationship Id="rId79" Type="http://schemas.openxmlformats.org/officeDocument/2006/relationships/customXml" Target="../ink/ink3066.xml"/><Relationship Id="rId102" Type="http://schemas.openxmlformats.org/officeDocument/2006/relationships/image" Target="../media/image3016.png"/><Relationship Id="rId123" Type="http://schemas.openxmlformats.org/officeDocument/2006/relationships/customXml" Target="../ink/ink3088.xml"/><Relationship Id="rId144" Type="http://schemas.openxmlformats.org/officeDocument/2006/relationships/image" Target="../media/image3037.png"/><Relationship Id="rId90" Type="http://schemas.openxmlformats.org/officeDocument/2006/relationships/image" Target="../media/image3010.png"/><Relationship Id="rId165" Type="http://schemas.openxmlformats.org/officeDocument/2006/relationships/image" Target="../media/image3047.png"/><Relationship Id="rId186" Type="http://schemas.openxmlformats.org/officeDocument/2006/relationships/customXml" Target="../ink/ink3120.xml"/><Relationship Id="rId27" Type="http://schemas.openxmlformats.org/officeDocument/2006/relationships/customXml" Target="../ink/ink3040.xml"/><Relationship Id="rId48" Type="http://schemas.openxmlformats.org/officeDocument/2006/relationships/image" Target="../media/image2989.png"/><Relationship Id="rId69" Type="http://schemas.openxmlformats.org/officeDocument/2006/relationships/customXml" Target="../ink/ink3061.xml"/><Relationship Id="rId113" Type="http://schemas.openxmlformats.org/officeDocument/2006/relationships/customXml" Target="../ink/ink3083.xml"/><Relationship Id="rId134" Type="http://schemas.openxmlformats.org/officeDocument/2006/relationships/image" Target="../media/image3032.png"/><Relationship Id="rId80" Type="http://schemas.openxmlformats.org/officeDocument/2006/relationships/image" Target="../media/image3005.png"/><Relationship Id="rId155" Type="http://schemas.openxmlformats.org/officeDocument/2006/relationships/customXml" Target="../ink/ink3104.xml"/><Relationship Id="rId176" Type="http://schemas.openxmlformats.org/officeDocument/2006/relationships/customXml" Target="../ink/ink3115.xml"/><Relationship Id="rId17" Type="http://schemas.openxmlformats.org/officeDocument/2006/relationships/image" Target="../media/image2974.png"/><Relationship Id="rId38" Type="http://schemas.openxmlformats.org/officeDocument/2006/relationships/image" Target="../media/image2984.png"/><Relationship Id="rId59" Type="http://schemas.openxmlformats.org/officeDocument/2006/relationships/customXml" Target="../ink/ink3056.xml"/><Relationship Id="rId103" Type="http://schemas.openxmlformats.org/officeDocument/2006/relationships/customXml" Target="../ink/ink3078.xml"/><Relationship Id="rId124" Type="http://schemas.openxmlformats.org/officeDocument/2006/relationships/image" Target="../media/image3027.png"/><Relationship Id="rId70" Type="http://schemas.openxmlformats.org/officeDocument/2006/relationships/image" Target="../media/image3000.png"/><Relationship Id="rId91" Type="http://schemas.openxmlformats.org/officeDocument/2006/relationships/customXml" Target="../ink/ink3072.xml"/><Relationship Id="rId145" Type="http://schemas.openxmlformats.org/officeDocument/2006/relationships/customXml" Target="../ink/ink3099.xml"/><Relationship Id="rId166" Type="http://schemas.openxmlformats.org/officeDocument/2006/relationships/customXml" Target="../ink/ink3110.xml"/><Relationship Id="rId187" Type="http://schemas.openxmlformats.org/officeDocument/2006/relationships/image" Target="../media/image3058.pn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2979.png"/><Relationship Id="rId49" Type="http://schemas.openxmlformats.org/officeDocument/2006/relationships/customXml" Target="../ink/ink3051.xml"/><Relationship Id="rId114" Type="http://schemas.openxmlformats.org/officeDocument/2006/relationships/image" Target="../media/image3022.png"/><Relationship Id="rId60" Type="http://schemas.openxmlformats.org/officeDocument/2006/relationships/image" Target="../media/image2995.png"/><Relationship Id="rId81" Type="http://schemas.openxmlformats.org/officeDocument/2006/relationships/customXml" Target="../ink/ink3067.xml"/><Relationship Id="rId135" Type="http://schemas.openxmlformats.org/officeDocument/2006/relationships/customXml" Target="../ink/ink3094.xml"/><Relationship Id="rId156" Type="http://schemas.openxmlformats.org/officeDocument/2006/relationships/image" Target="../media/image3043.png"/><Relationship Id="rId177" Type="http://schemas.openxmlformats.org/officeDocument/2006/relationships/image" Target="../media/image3053.png"/><Relationship Id="rId18" Type="http://schemas.openxmlformats.org/officeDocument/2006/relationships/customXml" Target="../ink/ink3035.xml"/><Relationship Id="rId39" Type="http://schemas.openxmlformats.org/officeDocument/2006/relationships/customXml" Target="../ink/ink304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27.xml"/><Relationship Id="rId3" Type="http://schemas.openxmlformats.org/officeDocument/2006/relationships/image" Target="../media/image3064.svg"/><Relationship Id="rId7" Type="http://schemas.openxmlformats.org/officeDocument/2006/relationships/image" Target="../media/image3066.png"/><Relationship Id="rId2" Type="http://schemas.openxmlformats.org/officeDocument/2006/relationships/image" Target="../media/image3063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126.xml"/><Relationship Id="rId11" Type="http://schemas.openxmlformats.org/officeDocument/2006/relationships/image" Target="../media/image3068.png"/><Relationship Id="rId5" Type="http://schemas.openxmlformats.org/officeDocument/2006/relationships/image" Target="../media/image3065.png"/><Relationship Id="rId10" Type="http://schemas.openxmlformats.org/officeDocument/2006/relationships/customXml" Target="../ink/ink3128.xml"/><Relationship Id="rId4" Type="http://schemas.openxmlformats.org/officeDocument/2006/relationships/customXml" Target="../ink/ink3125.xml"/><Relationship Id="rId9" Type="http://schemas.openxmlformats.org/officeDocument/2006/relationships/image" Target="../media/image30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69.png"/><Relationship Id="rId2" Type="http://schemas.openxmlformats.org/officeDocument/2006/relationships/customXml" Target="../ink/ink312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188.xml"/><Relationship Id="rId21" Type="http://schemas.openxmlformats.org/officeDocument/2006/relationships/image" Target="../media/image3079.png"/><Relationship Id="rId324" Type="http://schemas.openxmlformats.org/officeDocument/2006/relationships/image" Target="../media/image3227.png"/><Relationship Id="rId531" Type="http://schemas.openxmlformats.org/officeDocument/2006/relationships/customXml" Target="../ink/ink3396.xml"/><Relationship Id="rId170" Type="http://schemas.openxmlformats.org/officeDocument/2006/relationships/customXml" Target="../ink/ink3215.xml"/><Relationship Id="rId268" Type="http://schemas.openxmlformats.org/officeDocument/2006/relationships/image" Target="../media/image3199.png"/><Relationship Id="rId475" Type="http://schemas.openxmlformats.org/officeDocument/2006/relationships/customXml" Target="../ink/ink3368.xml"/><Relationship Id="rId32" Type="http://schemas.openxmlformats.org/officeDocument/2006/relationships/customXml" Target="../ink/ink3145.xml"/><Relationship Id="rId128" Type="http://schemas.openxmlformats.org/officeDocument/2006/relationships/image" Target="../media/image3131.png"/><Relationship Id="rId335" Type="http://schemas.openxmlformats.org/officeDocument/2006/relationships/customXml" Target="../ink/ink3298.xml"/><Relationship Id="rId542" Type="http://schemas.openxmlformats.org/officeDocument/2006/relationships/image" Target="../media/image3335.png"/><Relationship Id="rId181" Type="http://schemas.openxmlformats.org/officeDocument/2006/relationships/image" Target="../media/image3157.png"/><Relationship Id="rId402" Type="http://schemas.openxmlformats.org/officeDocument/2006/relationships/image" Target="../media/image3265.png"/><Relationship Id="rId279" Type="http://schemas.openxmlformats.org/officeDocument/2006/relationships/customXml" Target="../ink/ink3270.xml"/><Relationship Id="rId486" Type="http://schemas.openxmlformats.org/officeDocument/2006/relationships/image" Target="../media/image3307.png"/><Relationship Id="rId43" Type="http://schemas.openxmlformats.org/officeDocument/2006/relationships/image" Target="../media/image1552.png"/><Relationship Id="rId139" Type="http://schemas.openxmlformats.org/officeDocument/2006/relationships/customXml" Target="../ink/ink3199.xml"/><Relationship Id="rId346" Type="http://schemas.openxmlformats.org/officeDocument/2006/relationships/image" Target="../media/image3238.png"/><Relationship Id="rId85" Type="http://schemas.openxmlformats.org/officeDocument/2006/relationships/image" Target="../media/image3110.png"/><Relationship Id="rId150" Type="http://schemas.openxmlformats.org/officeDocument/2006/relationships/customXml" Target="../ink/ink3205.xml"/><Relationship Id="rId192" Type="http://schemas.openxmlformats.org/officeDocument/2006/relationships/customXml" Target="../ink/ink3226.xml"/><Relationship Id="rId206" Type="http://schemas.openxmlformats.org/officeDocument/2006/relationships/image" Target="../media/image3169.png"/><Relationship Id="rId413" Type="http://schemas.openxmlformats.org/officeDocument/2006/relationships/customXml" Target="../ink/ink3337.xml"/><Relationship Id="rId248" Type="http://schemas.openxmlformats.org/officeDocument/2006/relationships/image" Target="../media/image3190.png"/><Relationship Id="rId455" Type="http://schemas.openxmlformats.org/officeDocument/2006/relationships/customXml" Target="../ink/ink3358.xml"/><Relationship Id="rId497" Type="http://schemas.openxmlformats.org/officeDocument/2006/relationships/customXml" Target="../ink/ink3379.xml"/><Relationship Id="rId12" Type="http://schemas.openxmlformats.org/officeDocument/2006/relationships/customXml" Target="../ink/ink3135.xml"/><Relationship Id="rId108" Type="http://schemas.openxmlformats.org/officeDocument/2006/relationships/image" Target="../media/image3121.png"/><Relationship Id="rId315" Type="http://schemas.openxmlformats.org/officeDocument/2006/relationships/customXml" Target="../ink/ink3288.xml"/><Relationship Id="rId357" Type="http://schemas.openxmlformats.org/officeDocument/2006/relationships/customXml" Target="../ink/ink3309.xml"/><Relationship Id="rId522" Type="http://schemas.openxmlformats.org/officeDocument/2006/relationships/image" Target="../media/image3325.png"/><Relationship Id="rId54" Type="http://schemas.openxmlformats.org/officeDocument/2006/relationships/customXml" Target="../ink/ink3156.xml"/><Relationship Id="rId96" Type="http://schemas.openxmlformats.org/officeDocument/2006/relationships/image" Target="../media/image3115.png"/><Relationship Id="rId161" Type="http://schemas.openxmlformats.org/officeDocument/2006/relationships/image" Target="../media/image3147.png"/><Relationship Id="rId217" Type="http://schemas.openxmlformats.org/officeDocument/2006/relationships/customXml" Target="../ink/ink3239.xml"/><Relationship Id="rId399" Type="http://schemas.openxmlformats.org/officeDocument/2006/relationships/customXml" Target="../ink/ink3330.xml"/><Relationship Id="rId259" Type="http://schemas.openxmlformats.org/officeDocument/2006/relationships/customXml" Target="../ink/ink3260.xml"/><Relationship Id="rId424" Type="http://schemas.openxmlformats.org/officeDocument/2006/relationships/image" Target="../media/image3276.png"/><Relationship Id="rId466" Type="http://schemas.openxmlformats.org/officeDocument/2006/relationships/image" Target="../media/image3297.png"/><Relationship Id="rId23" Type="http://schemas.openxmlformats.org/officeDocument/2006/relationships/image" Target="../media/image3080.png"/><Relationship Id="rId119" Type="http://schemas.openxmlformats.org/officeDocument/2006/relationships/customXml" Target="../ink/ink3189.xml"/><Relationship Id="rId270" Type="http://schemas.openxmlformats.org/officeDocument/2006/relationships/image" Target="../media/image3200.png"/><Relationship Id="rId326" Type="http://schemas.openxmlformats.org/officeDocument/2006/relationships/image" Target="../media/image3228.png"/><Relationship Id="rId533" Type="http://schemas.openxmlformats.org/officeDocument/2006/relationships/customXml" Target="../ink/ink3397.xml"/><Relationship Id="rId65" Type="http://schemas.openxmlformats.org/officeDocument/2006/relationships/image" Target="../media/image3100.png"/><Relationship Id="rId130" Type="http://schemas.openxmlformats.org/officeDocument/2006/relationships/image" Target="../media/image3132.png"/><Relationship Id="rId368" Type="http://schemas.openxmlformats.org/officeDocument/2006/relationships/image" Target="../media/image1556.png"/><Relationship Id="rId172" Type="http://schemas.openxmlformats.org/officeDocument/2006/relationships/customXml" Target="../ink/ink3216.xml"/><Relationship Id="rId228" Type="http://schemas.openxmlformats.org/officeDocument/2006/relationships/image" Target="../media/image3180.png"/><Relationship Id="rId435" Type="http://schemas.openxmlformats.org/officeDocument/2006/relationships/customXml" Target="../ink/ink3348.xml"/><Relationship Id="rId477" Type="http://schemas.openxmlformats.org/officeDocument/2006/relationships/customXml" Target="../ink/ink3369.xml"/><Relationship Id="rId281" Type="http://schemas.openxmlformats.org/officeDocument/2006/relationships/customXml" Target="../ink/ink3271.xml"/><Relationship Id="rId337" Type="http://schemas.openxmlformats.org/officeDocument/2006/relationships/customXml" Target="../ink/ink3299.xml"/><Relationship Id="rId502" Type="http://schemas.openxmlformats.org/officeDocument/2006/relationships/image" Target="../media/image3315.png"/><Relationship Id="rId34" Type="http://schemas.openxmlformats.org/officeDocument/2006/relationships/customXml" Target="../ink/ink3146.xml"/><Relationship Id="rId76" Type="http://schemas.openxmlformats.org/officeDocument/2006/relationships/customXml" Target="../ink/ink3167.xml"/><Relationship Id="rId141" Type="http://schemas.openxmlformats.org/officeDocument/2006/relationships/customXml" Target="../ink/ink3200.xml"/><Relationship Id="rId379" Type="http://schemas.openxmlformats.org/officeDocument/2006/relationships/customXml" Target="../ink/ink3320.xml"/><Relationship Id="rId544" Type="http://schemas.openxmlformats.org/officeDocument/2006/relationships/image" Target="../media/image3336.png"/><Relationship Id="rId7" Type="http://schemas.openxmlformats.org/officeDocument/2006/relationships/image" Target="../media/image3072.png"/><Relationship Id="rId183" Type="http://schemas.openxmlformats.org/officeDocument/2006/relationships/image" Target="../media/image3158.png"/><Relationship Id="rId239" Type="http://schemas.openxmlformats.org/officeDocument/2006/relationships/customXml" Target="../ink/ink3250.xml"/><Relationship Id="rId390" Type="http://schemas.openxmlformats.org/officeDocument/2006/relationships/image" Target="../media/image3259.png"/><Relationship Id="rId404" Type="http://schemas.openxmlformats.org/officeDocument/2006/relationships/image" Target="../media/image3266.png"/><Relationship Id="rId446" Type="http://schemas.openxmlformats.org/officeDocument/2006/relationships/image" Target="../media/image3287.png"/><Relationship Id="rId250" Type="http://schemas.openxmlformats.org/officeDocument/2006/relationships/image" Target="../media/image3191.png"/><Relationship Id="rId292" Type="http://schemas.openxmlformats.org/officeDocument/2006/relationships/image" Target="../media/image3211.png"/><Relationship Id="rId306" Type="http://schemas.openxmlformats.org/officeDocument/2006/relationships/image" Target="../media/image3218.png"/><Relationship Id="rId488" Type="http://schemas.openxmlformats.org/officeDocument/2006/relationships/image" Target="../media/image3308.png"/><Relationship Id="rId45" Type="http://schemas.openxmlformats.org/officeDocument/2006/relationships/image" Target="../media/image3090.png"/><Relationship Id="rId87" Type="http://schemas.openxmlformats.org/officeDocument/2006/relationships/image" Target="../media/image3111.png"/><Relationship Id="rId110" Type="http://schemas.openxmlformats.org/officeDocument/2006/relationships/image" Target="../media/image3122.png"/><Relationship Id="rId348" Type="http://schemas.openxmlformats.org/officeDocument/2006/relationships/image" Target="../media/image3239.png"/><Relationship Id="rId513" Type="http://schemas.openxmlformats.org/officeDocument/2006/relationships/customXml" Target="../ink/ink3387.xml"/><Relationship Id="rId152" Type="http://schemas.openxmlformats.org/officeDocument/2006/relationships/customXml" Target="../ink/ink3206.xml"/><Relationship Id="rId194" Type="http://schemas.openxmlformats.org/officeDocument/2006/relationships/customXml" Target="../ink/ink3227.xml"/><Relationship Id="rId208" Type="http://schemas.openxmlformats.org/officeDocument/2006/relationships/image" Target="../media/image3170.png"/><Relationship Id="rId415" Type="http://schemas.openxmlformats.org/officeDocument/2006/relationships/customXml" Target="../ink/ink3338.xml"/><Relationship Id="rId457" Type="http://schemas.openxmlformats.org/officeDocument/2006/relationships/customXml" Target="../ink/ink3359.xml"/><Relationship Id="rId261" Type="http://schemas.openxmlformats.org/officeDocument/2006/relationships/customXml" Target="../ink/ink3261.xml"/><Relationship Id="rId499" Type="http://schemas.openxmlformats.org/officeDocument/2006/relationships/customXml" Target="../ink/ink3380.xml"/><Relationship Id="rId14" Type="http://schemas.openxmlformats.org/officeDocument/2006/relationships/customXml" Target="../ink/ink3136.xml"/><Relationship Id="rId56" Type="http://schemas.openxmlformats.org/officeDocument/2006/relationships/customXml" Target="../ink/ink3157.xml"/><Relationship Id="rId317" Type="http://schemas.openxmlformats.org/officeDocument/2006/relationships/customXml" Target="../ink/ink3289.xml"/><Relationship Id="rId359" Type="http://schemas.openxmlformats.org/officeDocument/2006/relationships/customXml" Target="../ink/ink3310.xml"/><Relationship Id="rId524" Type="http://schemas.openxmlformats.org/officeDocument/2006/relationships/image" Target="../media/image3326.png"/><Relationship Id="rId98" Type="http://schemas.openxmlformats.org/officeDocument/2006/relationships/image" Target="../media/image3116.png"/><Relationship Id="rId121" Type="http://schemas.openxmlformats.org/officeDocument/2006/relationships/customXml" Target="../ink/ink3190.xml"/><Relationship Id="rId163" Type="http://schemas.openxmlformats.org/officeDocument/2006/relationships/image" Target="../media/image3148.png"/><Relationship Id="rId219" Type="http://schemas.openxmlformats.org/officeDocument/2006/relationships/customXml" Target="../ink/ink3240.xml"/><Relationship Id="rId370" Type="http://schemas.openxmlformats.org/officeDocument/2006/relationships/image" Target="../media/image3249.png"/><Relationship Id="rId426" Type="http://schemas.openxmlformats.org/officeDocument/2006/relationships/image" Target="../media/image3277.png"/><Relationship Id="rId230" Type="http://schemas.openxmlformats.org/officeDocument/2006/relationships/image" Target="../media/image3181.png"/><Relationship Id="rId468" Type="http://schemas.openxmlformats.org/officeDocument/2006/relationships/image" Target="../media/image3298.png"/><Relationship Id="rId25" Type="http://schemas.openxmlformats.org/officeDocument/2006/relationships/image" Target="../media/image3081.png"/><Relationship Id="rId67" Type="http://schemas.openxmlformats.org/officeDocument/2006/relationships/image" Target="../media/image3101.png"/><Relationship Id="rId272" Type="http://schemas.openxmlformats.org/officeDocument/2006/relationships/image" Target="../media/image3201.png"/><Relationship Id="rId328" Type="http://schemas.openxmlformats.org/officeDocument/2006/relationships/image" Target="../media/image3229.png"/><Relationship Id="rId535" Type="http://schemas.openxmlformats.org/officeDocument/2006/relationships/customXml" Target="../ink/ink3398.xml"/><Relationship Id="rId132" Type="http://schemas.openxmlformats.org/officeDocument/2006/relationships/image" Target="../media/image3133.png"/><Relationship Id="rId174" Type="http://schemas.openxmlformats.org/officeDocument/2006/relationships/customXml" Target="../ink/ink3217.xml"/><Relationship Id="rId381" Type="http://schemas.openxmlformats.org/officeDocument/2006/relationships/customXml" Target="../ink/ink3321.xml"/><Relationship Id="rId241" Type="http://schemas.openxmlformats.org/officeDocument/2006/relationships/customXml" Target="../ink/ink3251.xml"/><Relationship Id="rId437" Type="http://schemas.openxmlformats.org/officeDocument/2006/relationships/customXml" Target="../ink/ink3349.xml"/><Relationship Id="rId479" Type="http://schemas.openxmlformats.org/officeDocument/2006/relationships/customXml" Target="../ink/ink3370.xml"/><Relationship Id="rId36" Type="http://schemas.openxmlformats.org/officeDocument/2006/relationships/customXml" Target="../ink/ink3147.xml"/><Relationship Id="rId283" Type="http://schemas.openxmlformats.org/officeDocument/2006/relationships/customXml" Target="../ink/ink3272.xml"/><Relationship Id="rId339" Type="http://schemas.openxmlformats.org/officeDocument/2006/relationships/customXml" Target="../ink/ink3300.xml"/><Relationship Id="rId490" Type="http://schemas.openxmlformats.org/officeDocument/2006/relationships/image" Target="../media/image3309.png"/><Relationship Id="rId504" Type="http://schemas.openxmlformats.org/officeDocument/2006/relationships/image" Target="../media/image3316.png"/><Relationship Id="rId78" Type="http://schemas.openxmlformats.org/officeDocument/2006/relationships/customXml" Target="../ink/ink3168.xml"/><Relationship Id="rId101" Type="http://schemas.openxmlformats.org/officeDocument/2006/relationships/customXml" Target="../ink/ink3180.xml"/><Relationship Id="rId143" Type="http://schemas.openxmlformats.org/officeDocument/2006/relationships/customXml" Target="../ink/ink3201.xml"/><Relationship Id="rId185" Type="http://schemas.openxmlformats.org/officeDocument/2006/relationships/image" Target="../media/image3159.png"/><Relationship Id="rId350" Type="http://schemas.openxmlformats.org/officeDocument/2006/relationships/image" Target="../media/image3240.png"/><Relationship Id="rId406" Type="http://schemas.openxmlformats.org/officeDocument/2006/relationships/image" Target="../media/image3267.png"/><Relationship Id="rId9" Type="http://schemas.openxmlformats.org/officeDocument/2006/relationships/image" Target="../media/image3073.png"/><Relationship Id="rId210" Type="http://schemas.openxmlformats.org/officeDocument/2006/relationships/image" Target="../media/image3171.png"/><Relationship Id="rId392" Type="http://schemas.openxmlformats.org/officeDocument/2006/relationships/image" Target="../media/image3260.png"/><Relationship Id="rId448" Type="http://schemas.openxmlformats.org/officeDocument/2006/relationships/image" Target="../media/image3288.png"/><Relationship Id="rId252" Type="http://schemas.openxmlformats.org/officeDocument/2006/relationships/image" Target="../media/image3192.png"/><Relationship Id="rId294" Type="http://schemas.openxmlformats.org/officeDocument/2006/relationships/image" Target="../media/image3212.png"/><Relationship Id="rId308" Type="http://schemas.openxmlformats.org/officeDocument/2006/relationships/image" Target="../media/image3219.png"/><Relationship Id="rId515" Type="http://schemas.openxmlformats.org/officeDocument/2006/relationships/customXml" Target="../ink/ink3388.xml"/><Relationship Id="rId47" Type="http://schemas.openxmlformats.org/officeDocument/2006/relationships/image" Target="../media/image3091.png"/><Relationship Id="rId89" Type="http://schemas.openxmlformats.org/officeDocument/2006/relationships/image" Target="../media/image3112.png"/><Relationship Id="rId112" Type="http://schemas.openxmlformats.org/officeDocument/2006/relationships/image" Target="../media/image3123.png"/><Relationship Id="rId154" Type="http://schemas.openxmlformats.org/officeDocument/2006/relationships/customXml" Target="../ink/ink3207.xml"/><Relationship Id="rId361" Type="http://schemas.openxmlformats.org/officeDocument/2006/relationships/customXml" Target="../ink/ink3311.xml"/><Relationship Id="rId196" Type="http://schemas.openxmlformats.org/officeDocument/2006/relationships/image" Target="../media/image3164.png"/><Relationship Id="rId417" Type="http://schemas.openxmlformats.org/officeDocument/2006/relationships/customXml" Target="../ink/ink3339.xml"/><Relationship Id="rId459" Type="http://schemas.openxmlformats.org/officeDocument/2006/relationships/customXml" Target="../ink/ink3360.xml"/><Relationship Id="rId16" Type="http://schemas.openxmlformats.org/officeDocument/2006/relationships/customXml" Target="../ink/ink3137.xml"/><Relationship Id="rId221" Type="http://schemas.openxmlformats.org/officeDocument/2006/relationships/customXml" Target="../ink/ink3241.xml"/><Relationship Id="rId263" Type="http://schemas.openxmlformats.org/officeDocument/2006/relationships/customXml" Target="../ink/ink3262.xml"/><Relationship Id="rId319" Type="http://schemas.openxmlformats.org/officeDocument/2006/relationships/customXml" Target="../ink/ink3290.xml"/><Relationship Id="rId470" Type="http://schemas.openxmlformats.org/officeDocument/2006/relationships/image" Target="../media/image3299.png"/><Relationship Id="rId526" Type="http://schemas.openxmlformats.org/officeDocument/2006/relationships/image" Target="../media/image3327.png"/><Relationship Id="rId58" Type="http://schemas.openxmlformats.org/officeDocument/2006/relationships/customXml" Target="../ink/ink3158.xml"/><Relationship Id="rId123" Type="http://schemas.openxmlformats.org/officeDocument/2006/relationships/customXml" Target="../ink/ink3191.xml"/><Relationship Id="rId330" Type="http://schemas.openxmlformats.org/officeDocument/2006/relationships/image" Target="../media/image3230.png"/><Relationship Id="rId165" Type="http://schemas.openxmlformats.org/officeDocument/2006/relationships/image" Target="../media/image3149.png"/><Relationship Id="rId372" Type="http://schemas.openxmlformats.org/officeDocument/2006/relationships/image" Target="../media/image3250.png"/><Relationship Id="rId428" Type="http://schemas.openxmlformats.org/officeDocument/2006/relationships/image" Target="../media/image3278.png"/><Relationship Id="rId232" Type="http://schemas.openxmlformats.org/officeDocument/2006/relationships/image" Target="../media/image3182.png"/><Relationship Id="rId274" Type="http://schemas.openxmlformats.org/officeDocument/2006/relationships/image" Target="../media/image3202.png"/><Relationship Id="rId481" Type="http://schemas.openxmlformats.org/officeDocument/2006/relationships/customXml" Target="../ink/ink3371.xml"/><Relationship Id="rId27" Type="http://schemas.openxmlformats.org/officeDocument/2006/relationships/image" Target="../media/image3082.png"/><Relationship Id="rId69" Type="http://schemas.openxmlformats.org/officeDocument/2006/relationships/image" Target="../media/image3102.png"/><Relationship Id="rId134" Type="http://schemas.openxmlformats.org/officeDocument/2006/relationships/image" Target="../media/image3134.png"/><Relationship Id="rId537" Type="http://schemas.openxmlformats.org/officeDocument/2006/relationships/customXml" Target="../ink/ink3399.xml"/><Relationship Id="rId80" Type="http://schemas.openxmlformats.org/officeDocument/2006/relationships/customXml" Target="../ink/ink3169.xml"/><Relationship Id="rId176" Type="http://schemas.openxmlformats.org/officeDocument/2006/relationships/customXml" Target="../ink/ink3218.xml"/><Relationship Id="rId341" Type="http://schemas.openxmlformats.org/officeDocument/2006/relationships/customXml" Target="../ink/ink3301.xml"/><Relationship Id="rId383" Type="http://schemas.openxmlformats.org/officeDocument/2006/relationships/customXml" Target="../ink/ink3322.xml"/><Relationship Id="rId439" Type="http://schemas.openxmlformats.org/officeDocument/2006/relationships/customXml" Target="../ink/ink3350.xml"/><Relationship Id="rId201" Type="http://schemas.openxmlformats.org/officeDocument/2006/relationships/customXml" Target="../ink/ink3231.xml"/><Relationship Id="rId243" Type="http://schemas.openxmlformats.org/officeDocument/2006/relationships/customXml" Target="../ink/ink3252.xml"/><Relationship Id="rId285" Type="http://schemas.openxmlformats.org/officeDocument/2006/relationships/customXml" Target="../ink/ink3273.xml"/><Relationship Id="rId450" Type="http://schemas.openxmlformats.org/officeDocument/2006/relationships/image" Target="../media/image3289.png"/><Relationship Id="rId506" Type="http://schemas.openxmlformats.org/officeDocument/2006/relationships/image" Target="../media/image3317.png"/><Relationship Id="rId38" Type="http://schemas.openxmlformats.org/officeDocument/2006/relationships/customXml" Target="../ink/ink3148.xml"/><Relationship Id="rId103" Type="http://schemas.openxmlformats.org/officeDocument/2006/relationships/customXml" Target="../ink/ink3181.xml"/><Relationship Id="rId310" Type="http://schemas.openxmlformats.org/officeDocument/2006/relationships/image" Target="../media/image3220.png"/><Relationship Id="rId492" Type="http://schemas.openxmlformats.org/officeDocument/2006/relationships/image" Target="../media/image3310.png"/><Relationship Id="rId91" Type="http://schemas.openxmlformats.org/officeDocument/2006/relationships/customXml" Target="../ink/ink3175.xml"/><Relationship Id="rId145" Type="http://schemas.openxmlformats.org/officeDocument/2006/relationships/customXml" Target="../ink/ink3202.xml"/><Relationship Id="rId187" Type="http://schemas.openxmlformats.org/officeDocument/2006/relationships/image" Target="../media/image3160.png"/><Relationship Id="rId352" Type="http://schemas.openxmlformats.org/officeDocument/2006/relationships/image" Target="../media/image3241.png"/><Relationship Id="rId394" Type="http://schemas.openxmlformats.org/officeDocument/2006/relationships/image" Target="../media/image3261.png"/><Relationship Id="rId408" Type="http://schemas.openxmlformats.org/officeDocument/2006/relationships/image" Target="../media/image3268.png"/><Relationship Id="rId212" Type="http://schemas.openxmlformats.org/officeDocument/2006/relationships/image" Target="../media/image3172.png"/><Relationship Id="rId254" Type="http://schemas.openxmlformats.org/officeDocument/2006/relationships/image" Target="../media/image3193.png"/><Relationship Id="rId49" Type="http://schemas.openxmlformats.org/officeDocument/2006/relationships/image" Target="../media/image3092.png"/><Relationship Id="rId114" Type="http://schemas.openxmlformats.org/officeDocument/2006/relationships/image" Target="../media/image3124.png"/><Relationship Id="rId296" Type="http://schemas.openxmlformats.org/officeDocument/2006/relationships/image" Target="../media/image3213.png"/><Relationship Id="rId461" Type="http://schemas.openxmlformats.org/officeDocument/2006/relationships/customXml" Target="../ink/ink3361.xml"/><Relationship Id="rId517" Type="http://schemas.openxmlformats.org/officeDocument/2006/relationships/customXml" Target="../ink/ink3389.xml"/><Relationship Id="rId60" Type="http://schemas.openxmlformats.org/officeDocument/2006/relationships/customXml" Target="../ink/ink3159.xml"/><Relationship Id="rId156" Type="http://schemas.openxmlformats.org/officeDocument/2006/relationships/customXml" Target="../ink/ink3208.xml"/><Relationship Id="rId198" Type="http://schemas.openxmlformats.org/officeDocument/2006/relationships/image" Target="../media/image3165.png"/><Relationship Id="rId321" Type="http://schemas.openxmlformats.org/officeDocument/2006/relationships/customXml" Target="../ink/ink3291.xml"/><Relationship Id="rId363" Type="http://schemas.openxmlformats.org/officeDocument/2006/relationships/customXml" Target="../ink/ink3312.xml"/><Relationship Id="rId419" Type="http://schemas.openxmlformats.org/officeDocument/2006/relationships/customXml" Target="../ink/ink3340.xml"/><Relationship Id="rId223" Type="http://schemas.openxmlformats.org/officeDocument/2006/relationships/customXml" Target="../ink/ink3242.xml"/><Relationship Id="rId430" Type="http://schemas.openxmlformats.org/officeDocument/2006/relationships/image" Target="../media/image3279.png"/><Relationship Id="rId18" Type="http://schemas.openxmlformats.org/officeDocument/2006/relationships/customXml" Target="../ink/ink3138.xml"/><Relationship Id="rId265" Type="http://schemas.openxmlformats.org/officeDocument/2006/relationships/customXml" Target="../ink/ink3263.xml"/><Relationship Id="rId472" Type="http://schemas.openxmlformats.org/officeDocument/2006/relationships/image" Target="../media/image3300.png"/><Relationship Id="rId528" Type="http://schemas.openxmlformats.org/officeDocument/2006/relationships/image" Target="../media/image3328.png"/><Relationship Id="rId125" Type="http://schemas.openxmlformats.org/officeDocument/2006/relationships/customXml" Target="../ink/ink3192.xml"/><Relationship Id="rId167" Type="http://schemas.openxmlformats.org/officeDocument/2006/relationships/image" Target="../media/image3150.png"/><Relationship Id="rId332" Type="http://schemas.openxmlformats.org/officeDocument/2006/relationships/image" Target="../media/image3231.png"/><Relationship Id="rId374" Type="http://schemas.openxmlformats.org/officeDocument/2006/relationships/image" Target="../media/image3251.png"/><Relationship Id="rId71" Type="http://schemas.openxmlformats.org/officeDocument/2006/relationships/image" Target="../media/image3103.png"/><Relationship Id="rId234" Type="http://schemas.openxmlformats.org/officeDocument/2006/relationships/image" Target="../media/image3183.png"/><Relationship Id="rId2" Type="http://schemas.openxmlformats.org/officeDocument/2006/relationships/customXml" Target="../ink/ink3130.xml"/><Relationship Id="rId29" Type="http://schemas.openxmlformats.org/officeDocument/2006/relationships/image" Target="../media/image3083.png"/><Relationship Id="rId276" Type="http://schemas.openxmlformats.org/officeDocument/2006/relationships/image" Target="../media/image3203.png"/><Relationship Id="rId441" Type="http://schemas.openxmlformats.org/officeDocument/2006/relationships/customXml" Target="../ink/ink3351.xml"/><Relationship Id="rId483" Type="http://schemas.openxmlformats.org/officeDocument/2006/relationships/customXml" Target="../ink/ink3372.xml"/><Relationship Id="rId539" Type="http://schemas.openxmlformats.org/officeDocument/2006/relationships/customXml" Target="../ink/ink3400.xml"/><Relationship Id="rId40" Type="http://schemas.openxmlformats.org/officeDocument/2006/relationships/customXml" Target="../ink/ink3149.xml"/><Relationship Id="rId136" Type="http://schemas.openxmlformats.org/officeDocument/2006/relationships/image" Target="../media/image3135.png"/><Relationship Id="rId178" Type="http://schemas.openxmlformats.org/officeDocument/2006/relationships/customXml" Target="../ink/ink3219.xml"/><Relationship Id="rId301" Type="http://schemas.openxmlformats.org/officeDocument/2006/relationships/customXml" Target="../ink/ink3281.xml"/><Relationship Id="rId343" Type="http://schemas.openxmlformats.org/officeDocument/2006/relationships/customXml" Target="../ink/ink3302.xml"/><Relationship Id="rId82" Type="http://schemas.openxmlformats.org/officeDocument/2006/relationships/customXml" Target="../ink/ink3170.xml"/><Relationship Id="rId203" Type="http://schemas.openxmlformats.org/officeDocument/2006/relationships/customXml" Target="../ink/ink3232.xml"/><Relationship Id="rId385" Type="http://schemas.openxmlformats.org/officeDocument/2006/relationships/customXml" Target="../ink/ink3323.xml"/><Relationship Id="rId245" Type="http://schemas.openxmlformats.org/officeDocument/2006/relationships/customXml" Target="../ink/ink3253.xml"/><Relationship Id="rId287" Type="http://schemas.openxmlformats.org/officeDocument/2006/relationships/customXml" Target="../ink/ink3274.xml"/><Relationship Id="rId410" Type="http://schemas.openxmlformats.org/officeDocument/2006/relationships/image" Target="../media/image3269.png"/><Relationship Id="rId452" Type="http://schemas.openxmlformats.org/officeDocument/2006/relationships/image" Target="../media/image3290.png"/><Relationship Id="rId494" Type="http://schemas.openxmlformats.org/officeDocument/2006/relationships/image" Target="../media/image3311.png"/><Relationship Id="rId508" Type="http://schemas.openxmlformats.org/officeDocument/2006/relationships/image" Target="../media/image3318.png"/><Relationship Id="rId105" Type="http://schemas.openxmlformats.org/officeDocument/2006/relationships/customXml" Target="../ink/ink3182.xml"/><Relationship Id="rId147" Type="http://schemas.openxmlformats.org/officeDocument/2006/relationships/image" Target="../media/image3140.png"/><Relationship Id="rId312" Type="http://schemas.openxmlformats.org/officeDocument/2006/relationships/image" Target="../media/image3221.png"/><Relationship Id="rId354" Type="http://schemas.openxmlformats.org/officeDocument/2006/relationships/image" Target="../media/image3242.png"/><Relationship Id="rId51" Type="http://schemas.openxmlformats.org/officeDocument/2006/relationships/image" Target="../media/image3093.png"/><Relationship Id="rId93" Type="http://schemas.openxmlformats.org/officeDocument/2006/relationships/customXml" Target="../ink/ink3176.xml"/><Relationship Id="rId189" Type="http://schemas.openxmlformats.org/officeDocument/2006/relationships/image" Target="../media/image3161.png"/><Relationship Id="rId396" Type="http://schemas.openxmlformats.org/officeDocument/2006/relationships/image" Target="../media/image3262.png"/><Relationship Id="rId214" Type="http://schemas.openxmlformats.org/officeDocument/2006/relationships/image" Target="../media/image3173.png"/><Relationship Id="rId256" Type="http://schemas.openxmlformats.org/officeDocument/2006/relationships/image" Target="../media/image3194.png"/><Relationship Id="rId298" Type="http://schemas.openxmlformats.org/officeDocument/2006/relationships/image" Target="../media/image3214.png"/><Relationship Id="rId421" Type="http://schemas.openxmlformats.org/officeDocument/2006/relationships/customXml" Target="../ink/ink3341.xml"/><Relationship Id="rId463" Type="http://schemas.openxmlformats.org/officeDocument/2006/relationships/customXml" Target="../ink/ink3362.xml"/><Relationship Id="rId519" Type="http://schemas.openxmlformats.org/officeDocument/2006/relationships/customXml" Target="../ink/ink3390.xml"/><Relationship Id="rId116" Type="http://schemas.openxmlformats.org/officeDocument/2006/relationships/image" Target="../media/image3125.png"/><Relationship Id="rId158" Type="http://schemas.openxmlformats.org/officeDocument/2006/relationships/customXml" Target="../ink/ink3209.xml"/><Relationship Id="rId323" Type="http://schemas.openxmlformats.org/officeDocument/2006/relationships/customXml" Target="../ink/ink3292.xml"/><Relationship Id="rId530" Type="http://schemas.openxmlformats.org/officeDocument/2006/relationships/image" Target="../media/image3329.png"/><Relationship Id="rId20" Type="http://schemas.openxmlformats.org/officeDocument/2006/relationships/customXml" Target="../ink/ink3139.xml"/><Relationship Id="rId62" Type="http://schemas.openxmlformats.org/officeDocument/2006/relationships/customXml" Target="../ink/ink3160.xml"/><Relationship Id="rId365" Type="http://schemas.openxmlformats.org/officeDocument/2006/relationships/customXml" Target="../ink/ink3313.xml"/><Relationship Id="rId225" Type="http://schemas.openxmlformats.org/officeDocument/2006/relationships/customXml" Target="../ink/ink3243.xml"/><Relationship Id="rId267" Type="http://schemas.openxmlformats.org/officeDocument/2006/relationships/customXml" Target="../ink/ink3264.xml"/><Relationship Id="rId432" Type="http://schemas.openxmlformats.org/officeDocument/2006/relationships/image" Target="../media/image3280.png"/><Relationship Id="rId474" Type="http://schemas.openxmlformats.org/officeDocument/2006/relationships/image" Target="../media/image3301.png"/><Relationship Id="rId127" Type="http://schemas.openxmlformats.org/officeDocument/2006/relationships/customXml" Target="../ink/ink3193.xml"/><Relationship Id="rId31" Type="http://schemas.openxmlformats.org/officeDocument/2006/relationships/image" Target="../media/image3084.png"/><Relationship Id="rId73" Type="http://schemas.openxmlformats.org/officeDocument/2006/relationships/image" Target="../media/image3104.png"/><Relationship Id="rId169" Type="http://schemas.openxmlformats.org/officeDocument/2006/relationships/image" Target="../media/image3151.png"/><Relationship Id="rId334" Type="http://schemas.openxmlformats.org/officeDocument/2006/relationships/image" Target="../media/image3232.png"/><Relationship Id="rId376" Type="http://schemas.openxmlformats.org/officeDocument/2006/relationships/image" Target="../media/image3252.png"/><Relationship Id="rId541" Type="http://schemas.openxmlformats.org/officeDocument/2006/relationships/customXml" Target="../ink/ink3401.xml"/><Relationship Id="rId4" Type="http://schemas.openxmlformats.org/officeDocument/2006/relationships/customXml" Target="../ink/ink3131.xml"/><Relationship Id="rId180" Type="http://schemas.openxmlformats.org/officeDocument/2006/relationships/customXml" Target="../ink/ink3220.xml"/><Relationship Id="rId236" Type="http://schemas.openxmlformats.org/officeDocument/2006/relationships/image" Target="../media/image3184.png"/><Relationship Id="rId278" Type="http://schemas.openxmlformats.org/officeDocument/2006/relationships/image" Target="../media/image3204.png"/><Relationship Id="rId401" Type="http://schemas.openxmlformats.org/officeDocument/2006/relationships/customXml" Target="../ink/ink3331.xml"/><Relationship Id="rId443" Type="http://schemas.openxmlformats.org/officeDocument/2006/relationships/customXml" Target="../ink/ink3352.xml"/><Relationship Id="rId303" Type="http://schemas.openxmlformats.org/officeDocument/2006/relationships/customXml" Target="../ink/ink3282.xml"/><Relationship Id="rId485" Type="http://schemas.openxmlformats.org/officeDocument/2006/relationships/customXml" Target="../ink/ink3373.xml"/><Relationship Id="rId42" Type="http://schemas.openxmlformats.org/officeDocument/2006/relationships/customXml" Target="../ink/ink3150.xml"/><Relationship Id="rId84" Type="http://schemas.openxmlformats.org/officeDocument/2006/relationships/customXml" Target="../ink/ink3171.xml"/><Relationship Id="rId138" Type="http://schemas.openxmlformats.org/officeDocument/2006/relationships/image" Target="../media/image3136.png"/><Relationship Id="rId345" Type="http://schemas.openxmlformats.org/officeDocument/2006/relationships/customXml" Target="../ink/ink3303.xml"/><Relationship Id="rId387" Type="http://schemas.openxmlformats.org/officeDocument/2006/relationships/customXml" Target="../ink/ink3324.xml"/><Relationship Id="rId510" Type="http://schemas.openxmlformats.org/officeDocument/2006/relationships/image" Target="../media/image3319.png"/><Relationship Id="rId191" Type="http://schemas.openxmlformats.org/officeDocument/2006/relationships/image" Target="../media/image3162.png"/><Relationship Id="rId205" Type="http://schemas.openxmlformats.org/officeDocument/2006/relationships/customXml" Target="../ink/ink3233.xml"/><Relationship Id="rId247" Type="http://schemas.openxmlformats.org/officeDocument/2006/relationships/customXml" Target="../ink/ink3254.xml"/><Relationship Id="rId412" Type="http://schemas.openxmlformats.org/officeDocument/2006/relationships/image" Target="../media/image3270.png"/><Relationship Id="rId107" Type="http://schemas.openxmlformats.org/officeDocument/2006/relationships/customXml" Target="../ink/ink3183.xml"/><Relationship Id="rId289" Type="http://schemas.openxmlformats.org/officeDocument/2006/relationships/customXml" Target="../ink/ink3275.xml"/><Relationship Id="rId454" Type="http://schemas.openxmlformats.org/officeDocument/2006/relationships/image" Target="../media/image3291.png"/><Relationship Id="rId496" Type="http://schemas.openxmlformats.org/officeDocument/2006/relationships/image" Target="../media/image3312.png"/><Relationship Id="rId11" Type="http://schemas.openxmlformats.org/officeDocument/2006/relationships/image" Target="../media/image3074.png"/><Relationship Id="rId53" Type="http://schemas.openxmlformats.org/officeDocument/2006/relationships/image" Target="../media/image3094.png"/><Relationship Id="rId149" Type="http://schemas.openxmlformats.org/officeDocument/2006/relationships/image" Target="../media/image3141.png"/><Relationship Id="rId314" Type="http://schemas.openxmlformats.org/officeDocument/2006/relationships/image" Target="../media/image3222.png"/><Relationship Id="rId356" Type="http://schemas.openxmlformats.org/officeDocument/2006/relationships/image" Target="../media/image3243.png"/><Relationship Id="rId398" Type="http://schemas.openxmlformats.org/officeDocument/2006/relationships/image" Target="../media/image3263.png"/><Relationship Id="rId521" Type="http://schemas.openxmlformats.org/officeDocument/2006/relationships/customXml" Target="../ink/ink3391.xml"/><Relationship Id="rId95" Type="http://schemas.openxmlformats.org/officeDocument/2006/relationships/customXml" Target="../ink/ink3177.xml"/><Relationship Id="rId160" Type="http://schemas.openxmlformats.org/officeDocument/2006/relationships/customXml" Target="../ink/ink3210.xml"/><Relationship Id="rId216" Type="http://schemas.openxmlformats.org/officeDocument/2006/relationships/image" Target="../media/image3174.png"/><Relationship Id="rId423" Type="http://schemas.openxmlformats.org/officeDocument/2006/relationships/customXml" Target="../ink/ink3342.xml"/><Relationship Id="rId258" Type="http://schemas.openxmlformats.org/officeDocument/2006/relationships/image" Target="../media/image1636.png"/><Relationship Id="rId465" Type="http://schemas.openxmlformats.org/officeDocument/2006/relationships/customXml" Target="../ink/ink3363.xml"/><Relationship Id="rId22" Type="http://schemas.openxmlformats.org/officeDocument/2006/relationships/customXml" Target="../ink/ink3140.xml"/><Relationship Id="rId64" Type="http://schemas.openxmlformats.org/officeDocument/2006/relationships/customXml" Target="../ink/ink3161.xml"/><Relationship Id="rId118" Type="http://schemas.openxmlformats.org/officeDocument/2006/relationships/image" Target="../media/image3126.png"/><Relationship Id="rId325" Type="http://schemas.openxmlformats.org/officeDocument/2006/relationships/customXml" Target="../ink/ink3293.xml"/><Relationship Id="rId367" Type="http://schemas.openxmlformats.org/officeDocument/2006/relationships/customXml" Target="../ink/ink3314.xml"/><Relationship Id="rId532" Type="http://schemas.openxmlformats.org/officeDocument/2006/relationships/image" Target="../media/image3330.png"/><Relationship Id="rId171" Type="http://schemas.openxmlformats.org/officeDocument/2006/relationships/image" Target="../media/image3152.png"/><Relationship Id="rId227" Type="http://schemas.openxmlformats.org/officeDocument/2006/relationships/customXml" Target="../ink/ink3244.xml"/><Relationship Id="rId269" Type="http://schemas.openxmlformats.org/officeDocument/2006/relationships/customXml" Target="../ink/ink3265.xml"/><Relationship Id="rId434" Type="http://schemas.openxmlformats.org/officeDocument/2006/relationships/image" Target="../media/image3281.png"/><Relationship Id="rId476" Type="http://schemas.openxmlformats.org/officeDocument/2006/relationships/image" Target="../media/image3302.png"/><Relationship Id="rId33" Type="http://schemas.openxmlformats.org/officeDocument/2006/relationships/image" Target="../media/image3085.png"/><Relationship Id="rId129" Type="http://schemas.openxmlformats.org/officeDocument/2006/relationships/customXml" Target="../ink/ink3194.xml"/><Relationship Id="rId280" Type="http://schemas.openxmlformats.org/officeDocument/2006/relationships/image" Target="../media/image3205.png"/><Relationship Id="rId336" Type="http://schemas.openxmlformats.org/officeDocument/2006/relationships/image" Target="../media/image3233.png"/><Relationship Id="rId501" Type="http://schemas.openxmlformats.org/officeDocument/2006/relationships/customXml" Target="../ink/ink3381.xml"/><Relationship Id="rId543" Type="http://schemas.openxmlformats.org/officeDocument/2006/relationships/customXml" Target="../ink/ink3402.xml"/><Relationship Id="rId75" Type="http://schemas.openxmlformats.org/officeDocument/2006/relationships/image" Target="../media/image3105.png"/><Relationship Id="rId140" Type="http://schemas.openxmlformats.org/officeDocument/2006/relationships/image" Target="../media/image3137.png"/><Relationship Id="rId182" Type="http://schemas.openxmlformats.org/officeDocument/2006/relationships/customXml" Target="../ink/ink3221.xml"/><Relationship Id="rId378" Type="http://schemas.openxmlformats.org/officeDocument/2006/relationships/image" Target="../media/image3253.png"/><Relationship Id="rId403" Type="http://schemas.openxmlformats.org/officeDocument/2006/relationships/customXml" Target="../ink/ink3332.xml"/><Relationship Id="rId6" Type="http://schemas.openxmlformats.org/officeDocument/2006/relationships/customXml" Target="../ink/ink3132.xml"/><Relationship Id="rId238" Type="http://schemas.openxmlformats.org/officeDocument/2006/relationships/image" Target="../media/image3185.png"/><Relationship Id="rId445" Type="http://schemas.openxmlformats.org/officeDocument/2006/relationships/customXml" Target="../ink/ink3353.xml"/><Relationship Id="rId487" Type="http://schemas.openxmlformats.org/officeDocument/2006/relationships/customXml" Target="../ink/ink3374.xml"/><Relationship Id="rId291" Type="http://schemas.openxmlformats.org/officeDocument/2006/relationships/customXml" Target="../ink/ink3276.xml"/><Relationship Id="rId305" Type="http://schemas.openxmlformats.org/officeDocument/2006/relationships/customXml" Target="../ink/ink3283.xml"/><Relationship Id="rId347" Type="http://schemas.openxmlformats.org/officeDocument/2006/relationships/customXml" Target="../ink/ink3304.xml"/><Relationship Id="rId512" Type="http://schemas.openxmlformats.org/officeDocument/2006/relationships/image" Target="../media/image3320.png"/><Relationship Id="rId44" Type="http://schemas.openxmlformats.org/officeDocument/2006/relationships/customXml" Target="../ink/ink3151.xml"/><Relationship Id="rId86" Type="http://schemas.openxmlformats.org/officeDocument/2006/relationships/customXml" Target="../ink/ink3172.xml"/><Relationship Id="rId151" Type="http://schemas.openxmlformats.org/officeDocument/2006/relationships/image" Target="../media/image3142.png"/><Relationship Id="rId389" Type="http://schemas.openxmlformats.org/officeDocument/2006/relationships/customXml" Target="../ink/ink3325.xml"/><Relationship Id="rId193" Type="http://schemas.openxmlformats.org/officeDocument/2006/relationships/image" Target="../media/image3163.png"/><Relationship Id="rId207" Type="http://schemas.openxmlformats.org/officeDocument/2006/relationships/customXml" Target="../ink/ink3234.xml"/><Relationship Id="rId249" Type="http://schemas.openxmlformats.org/officeDocument/2006/relationships/customXml" Target="../ink/ink3255.xml"/><Relationship Id="rId414" Type="http://schemas.openxmlformats.org/officeDocument/2006/relationships/image" Target="../media/image3271.png"/><Relationship Id="rId456" Type="http://schemas.openxmlformats.org/officeDocument/2006/relationships/image" Target="../media/image3292.png"/><Relationship Id="rId498" Type="http://schemas.openxmlformats.org/officeDocument/2006/relationships/image" Target="../media/image3313.png"/><Relationship Id="rId13" Type="http://schemas.openxmlformats.org/officeDocument/2006/relationships/image" Target="../media/image3075.png"/><Relationship Id="rId109" Type="http://schemas.openxmlformats.org/officeDocument/2006/relationships/customXml" Target="../ink/ink3184.xml"/><Relationship Id="rId260" Type="http://schemas.openxmlformats.org/officeDocument/2006/relationships/image" Target="../media/image3195.png"/><Relationship Id="rId316" Type="http://schemas.openxmlformats.org/officeDocument/2006/relationships/image" Target="../media/image3223.png"/><Relationship Id="rId523" Type="http://schemas.openxmlformats.org/officeDocument/2006/relationships/customXml" Target="../ink/ink3392.xml"/><Relationship Id="rId55" Type="http://schemas.openxmlformats.org/officeDocument/2006/relationships/image" Target="../media/image3095.png"/><Relationship Id="rId97" Type="http://schemas.openxmlformats.org/officeDocument/2006/relationships/customXml" Target="../ink/ink3178.xml"/><Relationship Id="rId120" Type="http://schemas.openxmlformats.org/officeDocument/2006/relationships/image" Target="../media/image3127.png"/><Relationship Id="rId358" Type="http://schemas.openxmlformats.org/officeDocument/2006/relationships/image" Target="../media/image3244.png"/><Relationship Id="rId162" Type="http://schemas.openxmlformats.org/officeDocument/2006/relationships/customXml" Target="../ink/ink3211.xml"/><Relationship Id="rId218" Type="http://schemas.openxmlformats.org/officeDocument/2006/relationships/image" Target="../media/image3175.png"/><Relationship Id="rId425" Type="http://schemas.openxmlformats.org/officeDocument/2006/relationships/customXml" Target="../ink/ink3343.xml"/><Relationship Id="rId467" Type="http://schemas.openxmlformats.org/officeDocument/2006/relationships/customXml" Target="../ink/ink3364.xml"/><Relationship Id="rId271" Type="http://schemas.openxmlformats.org/officeDocument/2006/relationships/customXml" Target="../ink/ink3266.xml"/><Relationship Id="rId24" Type="http://schemas.openxmlformats.org/officeDocument/2006/relationships/customXml" Target="../ink/ink3141.xml"/><Relationship Id="rId66" Type="http://schemas.openxmlformats.org/officeDocument/2006/relationships/customXml" Target="../ink/ink3162.xml"/><Relationship Id="rId131" Type="http://schemas.openxmlformats.org/officeDocument/2006/relationships/customXml" Target="../ink/ink3195.xml"/><Relationship Id="rId327" Type="http://schemas.openxmlformats.org/officeDocument/2006/relationships/customXml" Target="../ink/ink3294.xml"/><Relationship Id="rId369" Type="http://schemas.openxmlformats.org/officeDocument/2006/relationships/customXml" Target="../ink/ink3315.xml"/><Relationship Id="rId534" Type="http://schemas.openxmlformats.org/officeDocument/2006/relationships/image" Target="../media/image3331.png"/><Relationship Id="rId173" Type="http://schemas.openxmlformats.org/officeDocument/2006/relationships/image" Target="../media/image3153.png"/><Relationship Id="rId229" Type="http://schemas.openxmlformats.org/officeDocument/2006/relationships/customXml" Target="../ink/ink3245.xml"/><Relationship Id="rId380" Type="http://schemas.openxmlformats.org/officeDocument/2006/relationships/image" Target="../media/image3254.png"/><Relationship Id="rId436" Type="http://schemas.openxmlformats.org/officeDocument/2006/relationships/image" Target="../media/image3282.png"/><Relationship Id="rId240" Type="http://schemas.openxmlformats.org/officeDocument/2006/relationships/image" Target="../media/image3186.png"/><Relationship Id="rId478" Type="http://schemas.openxmlformats.org/officeDocument/2006/relationships/image" Target="../media/image3303.png"/><Relationship Id="rId35" Type="http://schemas.openxmlformats.org/officeDocument/2006/relationships/image" Target="../media/image3086.png"/><Relationship Id="rId77" Type="http://schemas.openxmlformats.org/officeDocument/2006/relationships/image" Target="../media/image3106.png"/><Relationship Id="rId100" Type="http://schemas.openxmlformats.org/officeDocument/2006/relationships/image" Target="../media/image3117.png"/><Relationship Id="rId282" Type="http://schemas.openxmlformats.org/officeDocument/2006/relationships/image" Target="../media/image3206.png"/><Relationship Id="rId338" Type="http://schemas.openxmlformats.org/officeDocument/2006/relationships/image" Target="../media/image3234.png"/><Relationship Id="rId503" Type="http://schemas.openxmlformats.org/officeDocument/2006/relationships/customXml" Target="../ink/ink3382.xml"/><Relationship Id="rId8" Type="http://schemas.openxmlformats.org/officeDocument/2006/relationships/customXml" Target="../ink/ink3133.xml"/><Relationship Id="rId142" Type="http://schemas.openxmlformats.org/officeDocument/2006/relationships/image" Target="../media/image3138.png"/><Relationship Id="rId184" Type="http://schemas.openxmlformats.org/officeDocument/2006/relationships/customXml" Target="../ink/ink3222.xml"/><Relationship Id="rId391" Type="http://schemas.openxmlformats.org/officeDocument/2006/relationships/customXml" Target="../ink/ink3326.xml"/><Relationship Id="rId405" Type="http://schemas.openxmlformats.org/officeDocument/2006/relationships/customXml" Target="../ink/ink3333.xml"/><Relationship Id="rId447" Type="http://schemas.openxmlformats.org/officeDocument/2006/relationships/customXml" Target="../ink/ink3354.xml"/><Relationship Id="rId251" Type="http://schemas.openxmlformats.org/officeDocument/2006/relationships/customXml" Target="../ink/ink3256.xml"/><Relationship Id="rId489" Type="http://schemas.openxmlformats.org/officeDocument/2006/relationships/customXml" Target="../ink/ink3375.xml"/><Relationship Id="rId46" Type="http://schemas.openxmlformats.org/officeDocument/2006/relationships/customXml" Target="../ink/ink3152.xml"/><Relationship Id="rId293" Type="http://schemas.openxmlformats.org/officeDocument/2006/relationships/customXml" Target="../ink/ink3277.xml"/><Relationship Id="rId307" Type="http://schemas.openxmlformats.org/officeDocument/2006/relationships/customXml" Target="../ink/ink3284.xml"/><Relationship Id="rId349" Type="http://schemas.openxmlformats.org/officeDocument/2006/relationships/customXml" Target="../ink/ink3305.xml"/><Relationship Id="rId514" Type="http://schemas.openxmlformats.org/officeDocument/2006/relationships/image" Target="../media/image3321.png"/><Relationship Id="rId88" Type="http://schemas.openxmlformats.org/officeDocument/2006/relationships/customXml" Target="../ink/ink3173.xml"/><Relationship Id="rId111" Type="http://schemas.openxmlformats.org/officeDocument/2006/relationships/customXml" Target="../ink/ink3185.xml"/><Relationship Id="rId153" Type="http://schemas.openxmlformats.org/officeDocument/2006/relationships/image" Target="../media/image3143.png"/><Relationship Id="rId195" Type="http://schemas.openxmlformats.org/officeDocument/2006/relationships/customXml" Target="../ink/ink3228.xml"/><Relationship Id="rId209" Type="http://schemas.openxmlformats.org/officeDocument/2006/relationships/customXml" Target="../ink/ink3235.xml"/><Relationship Id="rId360" Type="http://schemas.openxmlformats.org/officeDocument/2006/relationships/image" Target="../media/image3245.png"/><Relationship Id="rId416" Type="http://schemas.openxmlformats.org/officeDocument/2006/relationships/image" Target="../media/image3272.png"/><Relationship Id="rId220" Type="http://schemas.openxmlformats.org/officeDocument/2006/relationships/image" Target="../media/image3176.png"/><Relationship Id="rId458" Type="http://schemas.openxmlformats.org/officeDocument/2006/relationships/image" Target="../media/image3293.png"/><Relationship Id="rId15" Type="http://schemas.openxmlformats.org/officeDocument/2006/relationships/image" Target="../media/image3076.png"/><Relationship Id="rId57" Type="http://schemas.openxmlformats.org/officeDocument/2006/relationships/image" Target="../media/image3096.png"/><Relationship Id="rId262" Type="http://schemas.openxmlformats.org/officeDocument/2006/relationships/image" Target="../media/image3196.png"/><Relationship Id="rId318" Type="http://schemas.openxmlformats.org/officeDocument/2006/relationships/image" Target="../media/image3224.png"/><Relationship Id="rId525" Type="http://schemas.openxmlformats.org/officeDocument/2006/relationships/customXml" Target="../ink/ink3393.xml"/><Relationship Id="rId99" Type="http://schemas.openxmlformats.org/officeDocument/2006/relationships/customXml" Target="../ink/ink3179.xml"/><Relationship Id="rId122" Type="http://schemas.openxmlformats.org/officeDocument/2006/relationships/image" Target="../media/image3128.png"/><Relationship Id="rId164" Type="http://schemas.openxmlformats.org/officeDocument/2006/relationships/customXml" Target="../ink/ink3212.xml"/><Relationship Id="rId371" Type="http://schemas.openxmlformats.org/officeDocument/2006/relationships/customXml" Target="../ink/ink3316.xml"/><Relationship Id="rId427" Type="http://schemas.openxmlformats.org/officeDocument/2006/relationships/customXml" Target="../ink/ink3344.xml"/><Relationship Id="rId469" Type="http://schemas.openxmlformats.org/officeDocument/2006/relationships/customXml" Target="../ink/ink3365.xml"/><Relationship Id="rId26" Type="http://schemas.openxmlformats.org/officeDocument/2006/relationships/customXml" Target="../ink/ink3142.xml"/><Relationship Id="rId231" Type="http://schemas.openxmlformats.org/officeDocument/2006/relationships/customXml" Target="../ink/ink3246.xml"/><Relationship Id="rId273" Type="http://schemas.openxmlformats.org/officeDocument/2006/relationships/customXml" Target="../ink/ink3267.xml"/><Relationship Id="rId329" Type="http://schemas.openxmlformats.org/officeDocument/2006/relationships/customXml" Target="../ink/ink3295.xml"/><Relationship Id="rId480" Type="http://schemas.openxmlformats.org/officeDocument/2006/relationships/image" Target="../media/image3304.png"/><Relationship Id="rId536" Type="http://schemas.openxmlformats.org/officeDocument/2006/relationships/image" Target="../media/image3332.png"/><Relationship Id="rId68" Type="http://schemas.openxmlformats.org/officeDocument/2006/relationships/customXml" Target="../ink/ink3163.xml"/><Relationship Id="rId133" Type="http://schemas.openxmlformats.org/officeDocument/2006/relationships/customXml" Target="../ink/ink3196.xml"/><Relationship Id="rId175" Type="http://schemas.openxmlformats.org/officeDocument/2006/relationships/image" Target="../media/image3154.png"/><Relationship Id="rId340" Type="http://schemas.openxmlformats.org/officeDocument/2006/relationships/image" Target="../media/image3235.png"/><Relationship Id="rId200" Type="http://schemas.openxmlformats.org/officeDocument/2006/relationships/image" Target="../media/image3166.png"/><Relationship Id="rId382" Type="http://schemas.openxmlformats.org/officeDocument/2006/relationships/image" Target="../media/image3255.png"/><Relationship Id="rId438" Type="http://schemas.openxmlformats.org/officeDocument/2006/relationships/image" Target="../media/image3283.png"/><Relationship Id="rId242" Type="http://schemas.openxmlformats.org/officeDocument/2006/relationships/image" Target="../media/image3187.png"/><Relationship Id="rId284" Type="http://schemas.openxmlformats.org/officeDocument/2006/relationships/image" Target="../media/image3207.png"/><Relationship Id="rId491" Type="http://schemas.openxmlformats.org/officeDocument/2006/relationships/customXml" Target="../ink/ink3376.xml"/><Relationship Id="rId505" Type="http://schemas.openxmlformats.org/officeDocument/2006/relationships/customXml" Target="../ink/ink3383.xml"/><Relationship Id="rId37" Type="http://schemas.openxmlformats.org/officeDocument/2006/relationships/image" Target="../media/image3087.png"/><Relationship Id="rId79" Type="http://schemas.openxmlformats.org/officeDocument/2006/relationships/image" Target="../media/image3107.png"/><Relationship Id="rId102" Type="http://schemas.openxmlformats.org/officeDocument/2006/relationships/image" Target="../media/image3118.png"/><Relationship Id="rId144" Type="http://schemas.openxmlformats.org/officeDocument/2006/relationships/image" Target="../media/image3139.png"/><Relationship Id="rId90" Type="http://schemas.openxmlformats.org/officeDocument/2006/relationships/customXml" Target="../ink/ink3174.xml"/><Relationship Id="rId186" Type="http://schemas.openxmlformats.org/officeDocument/2006/relationships/customXml" Target="../ink/ink3223.xml"/><Relationship Id="rId351" Type="http://schemas.openxmlformats.org/officeDocument/2006/relationships/customXml" Target="../ink/ink3306.xml"/><Relationship Id="rId393" Type="http://schemas.openxmlformats.org/officeDocument/2006/relationships/customXml" Target="../ink/ink3327.xml"/><Relationship Id="rId407" Type="http://schemas.openxmlformats.org/officeDocument/2006/relationships/customXml" Target="../ink/ink3334.xml"/><Relationship Id="rId449" Type="http://schemas.openxmlformats.org/officeDocument/2006/relationships/customXml" Target="../ink/ink3355.xml"/><Relationship Id="rId211" Type="http://schemas.openxmlformats.org/officeDocument/2006/relationships/customXml" Target="../ink/ink3236.xml"/><Relationship Id="rId253" Type="http://schemas.openxmlformats.org/officeDocument/2006/relationships/customXml" Target="../ink/ink3257.xml"/><Relationship Id="rId295" Type="http://schemas.openxmlformats.org/officeDocument/2006/relationships/customXml" Target="../ink/ink3278.xml"/><Relationship Id="rId309" Type="http://schemas.openxmlformats.org/officeDocument/2006/relationships/customXml" Target="../ink/ink3285.xml"/><Relationship Id="rId460" Type="http://schemas.openxmlformats.org/officeDocument/2006/relationships/image" Target="../media/image3294.png"/><Relationship Id="rId516" Type="http://schemas.openxmlformats.org/officeDocument/2006/relationships/image" Target="../media/image3322.png"/><Relationship Id="rId48" Type="http://schemas.openxmlformats.org/officeDocument/2006/relationships/customXml" Target="../ink/ink3153.xml"/><Relationship Id="rId113" Type="http://schemas.openxmlformats.org/officeDocument/2006/relationships/customXml" Target="../ink/ink3186.xml"/><Relationship Id="rId320" Type="http://schemas.openxmlformats.org/officeDocument/2006/relationships/image" Target="../media/image3225.png"/><Relationship Id="rId155" Type="http://schemas.openxmlformats.org/officeDocument/2006/relationships/image" Target="../media/image3144.png"/><Relationship Id="rId197" Type="http://schemas.openxmlformats.org/officeDocument/2006/relationships/customXml" Target="../ink/ink3229.xml"/><Relationship Id="rId362" Type="http://schemas.openxmlformats.org/officeDocument/2006/relationships/image" Target="../media/image3246.png"/><Relationship Id="rId418" Type="http://schemas.openxmlformats.org/officeDocument/2006/relationships/image" Target="../media/image3273.png"/><Relationship Id="rId222" Type="http://schemas.openxmlformats.org/officeDocument/2006/relationships/image" Target="../media/image3177.png"/><Relationship Id="rId264" Type="http://schemas.openxmlformats.org/officeDocument/2006/relationships/image" Target="../media/image3197.png"/><Relationship Id="rId471" Type="http://schemas.openxmlformats.org/officeDocument/2006/relationships/customXml" Target="../ink/ink3366.xml"/><Relationship Id="rId17" Type="http://schemas.openxmlformats.org/officeDocument/2006/relationships/image" Target="../media/image3077.png"/><Relationship Id="rId59" Type="http://schemas.openxmlformats.org/officeDocument/2006/relationships/image" Target="../media/image3097.png"/><Relationship Id="rId124" Type="http://schemas.openxmlformats.org/officeDocument/2006/relationships/image" Target="../media/image3129.png"/><Relationship Id="rId527" Type="http://schemas.openxmlformats.org/officeDocument/2006/relationships/customXml" Target="../ink/ink3394.xml"/><Relationship Id="rId70" Type="http://schemas.openxmlformats.org/officeDocument/2006/relationships/customXml" Target="../ink/ink3164.xml"/><Relationship Id="rId166" Type="http://schemas.openxmlformats.org/officeDocument/2006/relationships/customXml" Target="../ink/ink3213.xml"/><Relationship Id="rId331" Type="http://schemas.openxmlformats.org/officeDocument/2006/relationships/customXml" Target="../ink/ink3296.xml"/><Relationship Id="rId373" Type="http://schemas.openxmlformats.org/officeDocument/2006/relationships/customXml" Target="../ink/ink3317.xml"/><Relationship Id="rId429" Type="http://schemas.openxmlformats.org/officeDocument/2006/relationships/customXml" Target="../ink/ink3345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3247.xml"/><Relationship Id="rId440" Type="http://schemas.openxmlformats.org/officeDocument/2006/relationships/image" Target="../media/image3284.png"/><Relationship Id="rId28" Type="http://schemas.openxmlformats.org/officeDocument/2006/relationships/customXml" Target="../ink/ink3143.xml"/><Relationship Id="rId275" Type="http://schemas.openxmlformats.org/officeDocument/2006/relationships/customXml" Target="../ink/ink3268.xml"/><Relationship Id="rId300" Type="http://schemas.openxmlformats.org/officeDocument/2006/relationships/image" Target="../media/image3215.png"/><Relationship Id="rId482" Type="http://schemas.openxmlformats.org/officeDocument/2006/relationships/image" Target="../media/image3305.png"/><Relationship Id="rId538" Type="http://schemas.openxmlformats.org/officeDocument/2006/relationships/image" Target="../media/image3333.png"/><Relationship Id="rId81" Type="http://schemas.openxmlformats.org/officeDocument/2006/relationships/image" Target="../media/image3108.png"/><Relationship Id="rId135" Type="http://schemas.openxmlformats.org/officeDocument/2006/relationships/customXml" Target="../ink/ink3197.xml"/><Relationship Id="rId177" Type="http://schemas.openxmlformats.org/officeDocument/2006/relationships/image" Target="../media/image3155.png"/><Relationship Id="rId342" Type="http://schemas.openxmlformats.org/officeDocument/2006/relationships/image" Target="../media/image3236.png"/><Relationship Id="rId384" Type="http://schemas.openxmlformats.org/officeDocument/2006/relationships/image" Target="../media/image3256.png"/><Relationship Id="rId202" Type="http://schemas.openxmlformats.org/officeDocument/2006/relationships/image" Target="../media/image3167.png"/><Relationship Id="rId244" Type="http://schemas.openxmlformats.org/officeDocument/2006/relationships/image" Target="../media/image3188.png"/><Relationship Id="rId39" Type="http://schemas.openxmlformats.org/officeDocument/2006/relationships/image" Target="../media/image3088.png"/><Relationship Id="rId286" Type="http://schemas.openxmlformats.org/officeDocument/2006/relationships/image" Target="../media/image3208.png"/><Relationship Id="rId451" Type="http://schemas.openxmlformats.org/officeDocument/2006/relationships/customXml" Target="../ink/ink3356.xml"/><Relationship Id="rId493" Type="http://schemas.openxmlformats.org/officeDocument/2006/relationships/customXml" Target="../ink/ink3377.xml"/><Relationship Id="rId507" Type="http://schemas.openxmlformats.org/officeDocument/2006/relationships/customXml" Target="../ink/ink3384.xml"/><Relationship Id="rId50" Type="http://schemas.openxmlformats.org/officeDocument/2006/relationships/customXml" Target="../ink/ink3154.xml"/><Relationship Id="rId104" Type="http://schemas.openxmlformats.org/officeDocument/2006/relationships/image" Target="../media/image3119.png"/><Relationship Id="rId146" Type="http://schemas.openxmlformats.org/officeDocument/2006/relationships/customXml" Target="../ink/ink3203.xml"/><Relationship Id="rId188" Type="http://schemas.openxmlformats.org/officeDocument/2006/relationships/customXml" Target="../ink/ink3224.xml"/><Relationship Id="rId311" Type="http://schemas.openxmlformats.org/officeDocument/2006/relationships/customXml" Target="../ink/ink3286.xml"/><Relationship Id="rId353" Type="http://schemas.openxmlformats.org/officeDocument/2006/relationships/customXml" Target="../ink/ink3307.xml"/><Relationship Id="rId395" Type="http://schemas.openxmlformats.org/officeDocument/2006/relationships/customXml" Target="../ink/ink3328.xml"/><Relationship Id="rId409" Type="http://schemas.openxmlformats.org/officeDocument/2006/relationships/customXml" Target="../ink/ink3335.xml"/><Relationship Id="rId92" Type="http://schemas.openxmlformats.org/officeDocument/2006/relationships/image" Target="../media/image3113.png"/><Relationship Id="rId213" Type="http://schemas.openxmlformats.org/officeDocument/2006/relationships/customXml" Target="../ink/ink3237.xml"/><Relationship Id="rId420" Type="http://schemas.openxmlformats.org/officeDocument/2006/relationships/image" Target="../media/image3274.png"/><Relationship Id="rId255" Type="http://schemas.openxmlformats.org/officeDocument/2006/relationships/customXml" Target="../ink/ink3258.xml"/><Relationship Id="rId297" Type="http://schemas.openxmlformats.org/officeDocument/2006/relationships/customXml" Target="../ink/ink3279.xml"/><Relationship Id="rId462" Type="http://schemas.openxmlformats.org/officeDocument/2006/relationships/image" Target="../media/image3295.png"/><Relationship Id="rId518" Type="http://schemas.openxmlformats.org/officeDocument/2006/relationships/image" Target="../media/image3323.png"/><Relationship Id="rId115" Type="http://schemas.openxmlformats.org/officeDocument/2006/relationships/customXml" Target="../ink/ink3187.xml"/><Relationship Id="rId157" Type="http://schemas.openxmlformats.org/officeDocument/2006/relationships/image" Target="../media/image3145.png"/><Relationship Id="rId322" Type="http://schemas.openxmlformats.org/officeDocument/2006/relationships/image" Target="../media/image3226.png"/><Relationship Id="rId364" Type="http://schemas.openxmlformats.org/officeDocument/2006/relationships/image" Target="../media/image3247.png"/><Relationship Id="rId61" Type="http://schemas.openxmlformats.org/officeDocument/2006/relationships/image" Target="../media/image3098.png"/><Relationship Id="rId199" Type="http://schemas.openxmlformats.org/officeDocument/2006/relationships/customXml" Target="../ink/ink3230.xml"/><Relationship Id="rId19" Type="http://schemas.openxmlformats.org/officeDocument/2006/relationships/image" Target="../media/image3078.png"/><Relationship Id="rId224" Type="http://schemas.openxmlformats.org/officeDocument/2006/relationships/image" Target="../media/image3178.png"/><Relationship Id="rId266" Type="http://schemas.openxmlformats.org/officeDocument/2006/relationships/image" Target="../media/image3198.png"/><Relationship Id="rId431" Type="http://schemas.openxmlformats.org/officeDocument/2006/relationships/customXml" Target="../ink/ink3346.xml"/><Relationship Id="rId473" Type="http://schemas.openxmlformats.org/officeDocument/2006/relationships/customXml" Target="../ink/ink3367.xml"/><Relationship Id="rId529" Type="http://schemas.openxmlformats.org/officeDocument/2006/relationships/customXml" Target="../ink/ink3395.xml"/><Relationship Id="rId30" Type="http://schemas.openxmlformats.org/officeDocument/2006/relationships/customXml" Target="../ink/ink3144.xml"/><Relationship Id="rId126" Type="http://schemas.openxmlformats.org/officeDocument/2006/relationships/image" Target="../media/image3130.png"/><Relationship Id="rId168" Type="http://schemas.openxmlformats.org/officeDocument/2006/relationships/customXml" Target="../ink/ink3214.xml"/><Relationship Id="rId333" Type="http://schemas.openxmlformats.org/officeDocument/2006/relationships/customXml" Target="../ink/ink3297.xml"/><Relationship Id="rId540" Type="http://schemas.openxmlformats.org/officeDocument/2006/relationships/image" Target="../media/image3334.png"/><Relationship Id="rId72" Type="http://schemas.openxmlformats.org/officeDocument/2006/relationships/customXml" Target="../ink/ink3165.xml"/><Relationship Id="rId375" Type="http://schemas.openxmlformats.org/officeDocument/2006/relationships/customXml" Target="../ink/ink3318.xml"/><Relationship Id="rId3" Type="http://schemas.openxmlformats.org/officeDocument/2006/relationships/image" Target="../media/image3070.png"/><Relationship Id="rId235" Type="http://schemas.openxmlformats.org/officeDocument/2006/relationships/customXml" Target="../ink/ink3248.xml"/><Relationship Id="rId277" Type="http://schemas.openxmlformats.org/officeDocument/2006/relationships/customXml" Target="../ink/ink3269.xml"/><Relationship Id="rId400" Type="http://schemas.openxmlformats.org/officeDocument/2006/relationships/image" Target="../media/image3264.png"/><Relationship Id="rId442" Type="http://schemas.openxmlformats.org/officeDocument/2006/relationships/image" Target="../media/image3285.png"/><Relationship Id="rId484" Type="http://schemas.openxmlformats.org/officeDocument/2006/relationships/image" Target="../media/image3306.png"/><Relationship Id="rId137" Type="http://schemas.openxmlformats.org/officeDocument/2006/relationships/customXml" Target="../ink/ink3198.xml"/><Relationship Id="rId302" Type="http://schemas.openxmlformats.org/officeDocument/2006/relationships/image" Target="../media/image3216.png"/><Relationship Id="rId344" Type="http://schemas.openxmlformats.org/officeDocument/2006/relationships/image" Target="../media/image3237.png"/><Relationship Id="rId41" Type="http://schemas.openxmlformats.org/officeDocument/2006/relationships/image" Target="../media/image3089.png"/><Relationship Id="rId83" Type="http://schemas.openxmlformats.org/officeDocument/2006/relationships/image" Target="../media/image3109.png"/><Relationship Id="rId179" Type="http://schemas.openxmlformats.org/officeDocument/2006/relationships/image" Target="../media/image3156.png"/><Relationship Id="rId386" Type="http://schemas.openxmlformats.org/officeDocument/2006/relationships/image" Target="../media/image3257.png"/><Relationship Id="rId190" Type="http://schemas.openxmlformats.org/officeDocument/2006/relationships/customXml" Target="../ink/ink3225.xml"/><Relationship Id="rId204" Type="http://schemas.openxmlformats.org/officeDocument/2006/relationships/image" Target="../media/image3168.png"/><Relationship Id="rId246" Type="http://schemas.openxmlformats.org/officeDocument/2006/relationships/image" Target="../media/image3189.png"/><Relationship Id="rId288" Type="http://schemas.openxmlformats.org/officeDocument/2006/relationships/image" Target="../media/image3209.png"/><Relationship Id="rId411" Type="http://schemas.openxmlformats.org/officeDocument/2006/relationships/customXml" Target="../ink/ink3336.xml"/><Relationship Id="rId453" Type="http://schemas.openxmlformats.org/officeDocument/2006/relationships/customXml" Target="../ink/ink3357.xml"/><Relationship Id="rId509" Type="http://schemas.openxmlformats.org/officeDocument/2006/relationships/customXml" Target="../ink/ink3385.xml"/><Relationship Id="rId106" Type="http://schemas.openxmlformats.org/officeDocument/2006/relationships/image" Target="../media/image3120.png"/><Relationship Id="rId313" Type="http://schemas.openxmlformats.org/officeDocument/2006/relationships/customXml" Target="../ink/ink3287.xml"/><Relationship Id="rId495" Type="http://schemas.openxmlformats.org/officeDocument/2006/relationships/customXml" Target="../ink/ink3378.xml"/><Relationship Id="rId10" Type="http://schemas.openxmlformats.org/officeDocument/2006/relationships/customXml" Target="../ink/ink3134.xml"/><Relationship Id="rId52" Type="http://schemas.openxmlformats.org/officeDocument/2006/relationships/customXml" Target="../ink/ink3155.xml"/><Relationship Id="rId94" Type="http://schemas.openxmlformats.org/officeDocument/2006/relationships/image" Target="../media/image3114.png"/><Relationship Id="rId148" Type="http://schemas.openxmlformats.org/officeDocument/2006/relationships/customXml" Target="../ink/ink3204.xml"/><Relationship Id="rId355" Type="http://schemas.openxmlformats.org/officeDocument/2006/relationships/customXml" Target="../ink/ink3308.xml"/><Relationship Id="rId397" Type="http://schemas.openxmlformats.org/officeDocument/2006/relationships/customXml" Target="../ink/ink3329.xml"/><Relationship Id="rId520" Type="http://schemas.openxmlformats.org/officeDocument/2006/relationships/image" Target="../media/image3324.png"/><Relationship Id="rId215" Type="http://schemas.openxmlformats.org/officeDocument/2006/relationships/customXml" Target="../ink/ink3238.xml"/><Relationship Id="rId257" Type="http://schemas.openxmlformats.org/officeDocument/2006/relationships/customXml" Target="../ink/ink3259.xml"/><Relationship Id="rId422" Type="http://schemas.openxmlformats.org/officeDocument/2006/relationships/image" Target="../media/image3275.png"/><Relationship Id="rId464" Type="http://schemas.openxmlformats.org/officeDocument/2006/relationships/image" Target="../media/image3296.png"/><Relationship Id="rId299" Type="http://schemas.openxmlformats.org/officeDocument/2006/relationships/customXml" Target="../ink/ink3280.xml"/><Relationship Id="rId63" Type="http://schemas.openxmlformats.org/officeDocument/2006/relationships/image" Target="../media/image3099.png"/><Relationship Id="rId159" Type="http://schemas.openxmlformats.org/officeDocument/2006/relationships/image" Target="../media/image3146.png"/><Relationship Id="rId366" Type="http://schemas.openxmlformats.org/officeDocument/2006/relationships/image" Target="../media/image3248.png"/><Relationship Id="rId226" Type="http://schemas.openxmlformats.org/officeDocument/2006/relationships/image" Target="../media/image3179.png"/><Relationship Id="rId433" Type="http://schemas.openxmlformats.org/officeDocument/2006/relationships/customXml" Target="../ink/ink3347.xml"/><Relationship Id="rId74" Type="http://schemas.openxmlformats.org/officeDocument/2006/relationships/customXml" Target="../ink/ink3166.xml"/><Relationship Id="rId377" Type="http://schemas.openxmlformats.org/officeDocument/2006/relationships/customXml" Target="../ink/ink3319.xml"/><Relationship Id="rId500" Type="http://schemas.openxmlformats.org/officeDocument/2006/relationships/image" Target="../media/image3314.png"/><Relationship Id="rId5" Type="http://schemas.openxmlformats.org/officeDocument/2006/relationships/image" Target="../media/image3071.png"/><Relationship Id="rId237" Type="http://schemas.openxmlformats.org/officeDocument/2006/relationships/customXml" Target="../ink/ink3249.xml"/><Relationship Id="rId444" Type="http://schemas.openxmlformats.org/officeDocument/2006/relationships/image" Target="../media/image3286.png"/><Relationship Id="rId290" Type="http://schemas.openxmlformats.org/officeDocument/2006/relationships/image" Target="../media/image3210.png"/><Relationship Id="rId304" Type="http://schemas.openxmlformats.org/officeDocument/2006/relationships/image" Target="../media/image3217.png"/><Relationship Id="rId388" Type="http://schemas.openxmlformats.org/officeDocument/2006/relationships/image" Target="../media/image3258.png"/><Relationship Id="rId511" Type="http://schemas.openxmlformats.org/officeDocument/2006/relationships/customXml" Target="../ink/ink338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06.xml"/><Relationship Id="rId13" Type="http://schemas.openxmlformats.org/officeDocument/2006/relationships/image" Target="../media/image3342.png"/><Relationship Id="rId18" Type="http://schemas.openxmlformats.org/officeDocument/2006/relationships/customXml" Target="../ink/ink3411.xml"/><Relationship Id="rId3" Type="http://schemas.openxmlformats.org/officeDocument/2006/relationships/image" Target="../media/image3337.png"/><Relationship Id="rId7" Type="http://schemas.openxmlformats.org/officeDocument/2006/relationships/image" Target="../media/image3339.png"/><Relationship Id="rId12" Type="http://schemas.openxmlformats.org/officeDocument/2006/relationships/customXml" Target="../ink/ink3408.xml"/><Relationship Id="rId17" Type="http://schemas.openxmlformats.org/officeDocument/2006/relationships/image" Target="../media/image3344.png"/><Relationship Id="rId2" Type="http://schemas.openxmlformats.org/officeDocument/2006/relationships/customXml" Target="../ink/ink3403.xml"/><Relationship Id="rId16" Type="http://schemas.openxmlformats.org/officeDocument/2006/relationships/customXml" Target="../ink/ink341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405.xml"/><Relationship Id="rId11" Type="http://schemas.openxmlformats.org/officeDocument/2006/relationships/image" Target="../media/image3341.png"/><Relationship Id="rId5" Type="http://schemas.openxmlformats.org/officeDocument/2006/relationships/image" Target="../media/image3338.png"/><Relationship Id="rId15" Type="http://schemas.openxmlformats.org/officeDocument/2006/relationships/image" Target="../media/image3343.png"/><Relationship Id="rId10" Type="http://schemas.openxmlformats.org/officeDocument/2006/relationships/customXml" Target="../ink/ink3407.xml"/><Relationship Id="rId19" Type="http://schemas.openxmlformats.org/officeDocument/2006/relationships/image" Target="../media/image3345.png"/><Relationship Id="rId4" Type="http://schemas.openxmlformats.org/officeDocument/2006/relationships/customXml" Target="../ink/ink3404.xml"/><Relationship Id="rId9" Type="http://schemas.openxmlformats.org/officeDocument/2006/relationships/image" Target="../media/image3340.png"/><Relationship Id="rId14" Type="http://schemas.openxmlformats.org/officeDocument/2006/relationships/customXml" Target="../ink/ink340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46.png"/><Relationship Id="rId2" Type="http://schemas.openxmlformats.org/officeDocument/2006/relationships/customXml" Target="../ink/ink34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47.png"/><Relationship Id="rId4" Type="http://schemas.openxmlformats.org/officeDocument/2006/relationships/customXml" Target="../ink/ink3413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04.png"/><Relationship Id="rId21" Type="http://schemas.openxmlformats.org/officeDocument/2006/relationships/customXml" Target="../ink/ink3423.xml"/><Relationship Id="rId42" Type="http://schemas.openxmlformats.org/officeDocument/2006/relationships/image" Target="../media/image3367.png"/><Relationship Id="rId63" Type="http://schemas.openxmlformats.org/officeDocument/2006/relationships/customXml" Target="../ink/ink3444.xml"/><Relationship Id="rId84" Type="http://schemas.openxmlformats.org/officeDocument/2006/relationships/customXml" Target="../ink/ink3455.xml"/><Relationship Id="rId138" Type="http://schemas.openxmlformats.org/officeDocument/2006/relationships/customXml" Target="../ink/ink3482.xml"/><Relationship Id="rId159" Type="http://schemas.openxmlformats.org/officeDocument/2006/relationships/image" Target="../media/image3425.png"/><Relationship Id="rId170" Type="http://schemas.openxmlformats.org/officeDocument/2006/relationships/customXml" Target="../ink/ink3498.xml"/><Relationship Id="rId191" Type="http://schemas.openxmlformats.org/officeDocument/2006/relationships/image" Target="../media/image3441.png"/><Relationship Id="rId205" Type="http://schemas.openxmlformats.org/officeDocument/2006/relationships/image" Target="../media/image3448.png"/><Relationship Id="rId107" Type="http://schemas.openxmlformats.org/officeDocument/2006/relationships/image" Target="../media/image3399.png"/><Relationship Id="rId11" Type="http://schemas.openxmlformats.org/officeDocument/2006/relationships/customXml" Target="../ink/ink3418.xml"/><Relationship Id="rId32" Type="http://schemas.openxmlformats.org/officeDocument/2006/relationships/image" Target="../media/image3362.png"/><Relationship Id="rId53" Type="http://schemas.openxmlformats.org/officeDocument/2006/relationships/customXml" Target="../ink/ink3439.xml"/><Relationship Id="rId74" Type="http://schemas.openxmlformats.org/officeDocument/2006/relationships/customXml" Target="../ink/ink3450.xml"/><Relationship Id="rId128" Type="http://schemas.openxmlformats.org/officeDocument/2006/relationships/customXml" Target="../ink/ink3477.xml"/><Relationship Id="rId149" Type="http://schemas.openxmlformats.org/officeDocument/2006/relationships/image" Target="../media/image3420.png"/><Relationship Id="rId5" Type="http://schemas.openxmlformats.org/officeDocument/2006/relationships/customXml" Target="../ink/ink3415.xml"/><Relationship Id="rId95" Type="http://schemas.openxmlformats.org/officeDocument/2006/relationships/image" Target="../media/image3393.png"/><Relationship Id="rId160" Type="http://schemas.openxmlformats.org/officeDocument/2006/relationships/customXml" Target="../ink/ink3493.xml"/><Relationship Id="rId181" Type="http://schemas.openxmlformats.org/officeDocument/2006/relationships/image" Target="../media/image3436.png"/><Relationship Id="rId216" Type="http://schemas.openxmlformats.org/officeDocument/2006/relationships/customXml" Target="../ink/ink3521.xml"/><Relationship Id="rId22" Type="http://schemas.openxmlformats.org/officeDocument/2006/relationships/image" Target="../media/image3358.png"/><Relationship Id="rId43" Type="http://schemas.openxmlformats.org/officeDocument/2006/relationships/customXml" Target="../ink/ink3434.xml"/><Relationship Id="rId64" Type="http://schemas.openxmlformats.org/officeDocument/2006/relationships/image" Target="../media/image3378.png"/><Relationship Id="rId118" Type="http://schemas.openxmlformats.org/officeDocument/2006/relationships/customXml" Target="../ink/ink3472.xml"/><Relationship Id="rId139" Type="http://schemas.openxmlformats.org/officeDocument/2006/relationships/image" Target="../media/image3415.png"/><Relationship Id="rId85" Type="http://schemas.openxmlformats.org/officeDocument/2006/relationships/image" Target="../media/image3388.png"/><Relationship Id="rId150" Type="http://schemas.openxmlformats.org/officeDocument/2006/relationships/customXml" Target="../ink/ink3488.xml"/><Relationship Id="rId171" Type="http://schemas.openxmlformats.org/officeDocument/2006/relationships/image" Target="../media/image3431.png"/><Relationship Id="rId192" Type="http://schemas.openxmlformats.org/officeDocument/2006/relationships/customXml" Target="../ink/ink3509.xml"/><Relationship Id="rId206" Type="http://schemas.openxmlformats.org/officeDocument/2006/relationships/customXml" Target="../ink/ink3516.xml"/><Relationship Id="rId12" Type="http://schemas.openxmlformats.org/officeDocument/2006/relationships/image" Target="../media/image3353.png"/><Relationship Id="rId33" Type="http://schemas.openxmlformats.org/officeDocument/2006/relationships/customXml" Target="../ink/ink3429.xml"/><Relationship Id="rId108" Type="http://schemas.openxmlformats.org/officeDocument/2006/relationships/customXml" Target="../ink/ink3467.xml"/><Relationship Id="rId129" Type="http://schemas.openxmlformats.org/officeDocument/2006/relationships/image" Target="../media/image3410.png"/><Relationship Id="rId54" Type="http://schemas.openxmlformats.org/officeDocument/2006/relationships/image" Target="../media/image3373.png"/><Relationship Id="rId75" Type="http://schemas.openxmlformats.org/officeDocument/2006/relationships/image" Target="../media/image3383.png"/><Relationship Id="rId96" Type="http://schemas.openxmlformats.org/officeDocument/2006/relationships/customXml" Target="../ink/ink3461.xml"/><Relationship Id="rId140" Type="http://schemas.openxmlformats.org/officeDocument/2006/relationships/customXml" Target="../ink/ink3483.xml"/><Relationship Id="rId161" Type="http://schemas.openxmlformats.org/officeDocument/2006/relationships/image" Target="../media/image3426.png"/><Relationship Id="rId182" Type="http://schemas.openxmlformats.org/officeDocument/2006/relationships/customXml" Target="../ink/ink3504.xml"/><Relationship Id="rId217" Type="http://schemas.openxmlformats.org/officeDocument/2006/relationships/image" Target="../media/image3454.png"/><Relationship Id="rId6" Type="http://schemas.openxmlformats.org/officeDocument/2006/relationships/image" Target="../media/image3350.png"/><Relationship Id="rId23" Type="http://schemas.openxmlformats.org/officeDocument/2006/relationships/customXml" Target="../ink/ink3424.xml"/><Relationship Id="rId119" Type="http://schemas.openxmlformats.org/officeDocument/2006/relationships/image" Target="../media/image3405.png"/><Relationship Id="rId44" Type="http://schemas.openxmlformats.org/officeDocument/2006/relationships/image" Target="../media/image3368.png"/><Relationship Id="rId65" Type="http://schemas.openxmlformats.org/officeDocument/2006/relationships/customXml" Target="../ink/ink3445.xml"/><Relationship Id="rId86" Type="http://schemas.openxmlformats.org/officeDocument/2006/relationships/customXml" Target="../ink/ink3456.xml"/><Relationship Id="rId130" Type="http://schemas.openxmlformats.org/officeDocument/2006/relationships/customXml" Target="../ink/ink3478.xml"/><Relationship Id="rId151" Type="http://schemas.openxmlformats.org/officeDocument/2006/relationships/image" Target="../media/image3421.png"/><Relationship Id="rId172" Type="http://schemas.openxmlformats.org/officeDocument/2006/relationships/customXml" Target="../ink/ink3499.xml"/><Relationship Id="rId193" Type="http://schemas.openxmlformats.org/officeDocument/2006/relationships/image" Target="../media/image3442.png"/><Relationship Id="rId207" Type="http://schemas.openxmlformats.org/officeDocument/2006/relationships/image" Target="../media/image3449.png"/><Relationship Id="rId13" Type="http://schemas.openxmlformats.org/officeDocument/2006/relationships/customXml" Target="../ink/ink3419.xml"/><Relationship Id="rId109" Type="http://schemas.openxmlformats.org/officeDocument/2006/relationships/image" Target="../media/image3400.png"/><Relationship Id="rId34" Type="http://schemas.openxmlformats.org/officeDocument/2006/relationships/image" Target="../media/image3363.png"/><Relationship Id="rId55" Type="http://schemas.openxmlformats.org/officeDocument/2006/relationships/customXml" Target="../ink/ink3440.xml"/><Relationship Id="rId76" Type="http://schemas.openxmlformats.org/officeDocument/2006/relationships/customXml" Target="../ink/ink3451.xml"/><Relationship Id="rId97" Type="http://schemas.openxmlformats.org/officeDocument/2006/relationships/image" Target="../media/image3394.png"/><Relationship Id="rId120" Type="http://schemas.openxmlformats.org/officeDocument/2006/relationships/customXml" Target="../ink/ink3473.xml"/><Relationship Id="rId141" Type="http://schemas.openxmlformats.org/officeDocument/2006/relationships/image" Target="../media/image3416.png"/><Relationship Id="rId7" Type="http://schemas.openxmlformats.org/officeDocument/2006/relationships/customXml" Target="../ink/ink3416.xml"/><Relationship Id="rId162" Type="http://schemas.openxmlformats.org/officeDocument/2006/relationships/customXml" Target="../ink/ink3494.xml"/><Relationship Id="rId183" Type="http://schemas.openxmlformats.org/officeDocument/2006/relationships/image" Target="../media/image3437.png"/><Relationship Id="rId218" Type="http://schemas.openxmlformats.org/officeDocument/2006/relationships/customXml" Target="../ink/ink3522.xml"/><Relationship Id="rId24" Type="http://schemas.openxmlformats.org/officeDocument/2006/relationships/image" Target="../media/image3359.png"/><Relationship Id="rId45" Type="http://schemas.openxmlformats.org/officeDocument/2006/relationships/customXml" Target="../ink/ink3435.xml"/><Relationship Id="rId66" Type="http://schemas.openxmlformats.org/officeDocument/2006/relationships/image" Target="../media/image3379.png"/><Relationship Id="rId87" Type="http://schemas.openxmlformats.org/officeDocument/2006/relationships/image" Target="../media/image3389.png"/><Relationship Id="rId110" Type="http://schemas.openxmlformats.org/officeDocument/2006/relationships/customXml" Target="../ink/ink3468.xml"/><Relationship Id="rId131" Type="http://schemas.openxmlformats.org/officeDocument/2006/relationships/image" Target="../media/image3411.png"/><Relationship Id="rId152" Type="http://schemas.openxmlformats.org/officeDocument/2006/relationships/customXml" Target="../ink/ink3489.xml"/><Relationship Id="rId173" Type="http://schemas.openxmlformats.org/officeDocument/2006/relationships/image" Target="../media/image3432.png"/><Relationship Id="rId194" Type="http://schemas.openxmlformats.org/officeDocument/2006/relationships/customXml" Target="../ink/ink3510.xml"/><Relationship Id="rId208" Type="http://schemas.openxmlformats.org/officeDocument/2006/relationships/customXml" Target="../ink/ink3517.xml"/><Relationship Id="rId14" Type="http://schemas.openxmlformats.org/officeDocument/2006/relationships/image" Target="../media/image3354.png"/><Relationship Id="rId35" Type="http://schemas.openxmlformats.org/officeDocument/2006/relationships/customXml" Target="../ink/ink3430.xml"/><Relationship Id="rId56" Type="http://schemas.openxmlformats.org/officeDocument/2006/relationships/image" Target="../media/image3374.png"/><Relationship Id="rId77" Type="http://schemas.openxmlformats.org/officeDocument/2006/relationships/image" Target="../media/image3384.png"/><Relationship Id="rId100" Type="http://schemas.openxmlformats.org/officeDocument/2006/relationships/customXml" Target="../ink/ink3463.xml"/><Relationship Id="rId8" Type="http://schemas.openxmlformats.org/officeDocument/2006/relationships/image" Target="../media/image3351.png"/><Relationship Id="rId98" Type="http://schemas.openxmlformats.org/officeDocument/2006/relationships/customXml" Target="../ink/ink3462.xml"/><Relationship Id="rId121" Type="http://schemas.openxmlformats.org/officeDocument/2006/relationships/image" Target="../media/image3406.png"/><Relationship Id="rId142" Type="http://schemas.openxmlformats.org/officeDocument/2006/relationships/customXml" Target="../ink/ink3484.xml"/><Relationship Id="rId163" Type="http://schemas.openxmlformats.org/officeDocument/2006/relationships/image" Target="../media/image3427.png"/><Relationship Id="rId184" Type="http://schemas.openxmlformats.org/officeDocument/2006/relationships/customXml" Target="../ink/ink3505.xml"/><Relationship Id="rId219" Type="http://schemas.openxmlformats.org/officeDocument/2006/relationships/image" Target="../media/image3455.png"/><Relationship Id="rId3" Type="http://schemas.openxmlformats.org/officeDocument/2006/relationships/customXml" Target="../ink/ink3414.xml"/><Relationship Id="rId214" Type="http://schemas.openxmlformats.org/officeDocument/2006/relationships/customXml" Target="../ink/ink3520.xml"/><Relationship Id="rId25" Type="http://schemas.openxmlformats.org/officeDocument/2006/relationships/customXml" Target="../ink/ink3425.xml"/><Relationship Id="rId46" Type="http://schemas.openxmlformats.org/officeDocument/2006/relationships/image" Target="../media/image3369.png"/><Relationship Id="rId67" Type="http://schemas.openxmlformats.org/officeDocument/2006/relationships/customXml" Target="../ink/ink3446.xml"/><Relationship Id="rId116" Type="http://schemas.openxmlformats.org/officeDocument/2006/relationships/customXml" Target="../ink/ink3471.xml"/><Relationship Id="rId137" Type="http://schemas.openxmlformats.org/officeDocument/2006/relationships/image" Target="../media/image3414.png"/><Relationship Id="rId158" Type="http://schemas.openxmlformats.org/officeDocument/2006/relationships/customXml" Target="../ink/ink3492.xml"/><Relationship Id="rId20" Type="http://schemas.openxmlformats.org/officeDocument/2006/relationships/image" Target="../media/image3357.png"/><Relationship Id="rId41" Type="http://schemas.openxmlformats.org/officeDocument/2006/relationships/customXml" Target="../ink/ink3433.xml"/><Relationship Id="rId62" Type="http://schemas.openxmlformats.org/officeDocument/2006/relationships/image" Target="../media/image3377.png"/><Relationship Id="rId83" Type="http://schemas.openxmlformats.org/officeDocument/2006/relationships/image" Target="../media/image3387.png"/><Relationship Id="rId88" Type="http://schemas.openxmlformats.org/officeDocument/2006/relationships/customXml" Target="../ink/ink3457.xml"/><Relationship Id="rId111" Type="http://schemas.openxmlformats.org/officeDocument/2006/relationships/image" Target="../media/image3401.png"/><Relationship Id="rId132" Type="http://schemas.openxmlformats.org/officeDocument/2006/relationships/customXml" Target="../ink/ink3479.xml"/><Relationship Id="rId153" Type="http://schemas.openxmlformats.org/officeDocument/2006/relationships/image" Target="../media/image3422.png"/><Relationship Id="rId174" Type="http://schemas.openxmlformats.org/officeDocument/2006/relationships/customXml" Target="../ink/ink3500.xml"/><Relationship Id="rId179" Type="http://schemas.openxmlformats.org/officeDocument/2006/relationships/image" Target="../media/image3435.png"/><Relationship Id="rId195" Type="http://schemas.openxmlformats.org/officeDocument/2006/relationships/image" Target="../media/image3443.png"/><Relationship Id="rId209" Type="http://schemas.openxmlformats.org/officeDocument/2006/relationships/image" Target="../media/image3450.png"/><Relationship Id="rId190" Type="http://schemas.openxmlformats.org/officeDocument/2006/relationships/customXml" Target="../ink/ink3508.xml"/><Relationship Id="rId204" Type="http://schemas.openxmlformats.org/officeDocument/2006/relationships/customXml" Target="../ink/ink3515.xml"/><Relationship Id="rId220" Type="http://schemas.openxmlformats.org/officeDocument/2006/relationships/customXml" Target="../ink/ink3523.xml"/><Relationship Id="rId225" Type="http://schemas.openxmlformats.org/officeDocument/2006/relationships/image" Target="../media/image3458.png"/><Relationship Id="rId15" Type="http://schemas.openxmlformats.org/officeDocument/2006/relationships/customXml" Target="../ink/ink3420.xml"/><Relationship Id="rId36" Type="http://schemas.openxmlformats.org/officeDocument/2006/relationships/image" Target="../media/image3364.png"/><Relationship Id="rId57" Type="http://schemas.openxmlformats.org/officeDocument/2006/relationships/customXml" Target="../ink/ink3441.xml"/><Relationship Id="rId106" Type="http://schemas.openxmlformats.org/officeDocument/2006/relationships/customXml" Target="../ink/ink3466.xml"/><Relationship Id="rId127" Type="http://schemas.openxmlformats.org/officeDocument/2006/relationships/image" Target="../media/image3409.png"/><Relationship Id="rId10" Type="http://schemas.openxmlformats.org/officeDocument/2006/relationships/image" Target="../media/image3352.png"/><Relationship Id="rId31" Type="http://schemas.openxmlformats.org/officeDocument/2006/relationships/customXml" Target="../ink/ink3428.xml"/><Relationship Id="rId52" Type="http://schemas.openxmlformats.org/officeDocument/2006/relationships/image" Target="../media/image3372.png"/><Relationship Id="rId73" Type="http://schemas.openxmlformats.org/officeDocument/2006/relationships/customXml" Target="../ink/ink3449.xml"/><Relationship Id="rId78" Type="http://schemas.openxmlformats.org/officeDocument/2006/relationships/customXml" Target="../ink/ink3452.xml"/><Relationship Id="rId94" Type="http://schemas.openxmlformats.org/officeDocument/2006/relationships/customXml" Target="../ink/ink3460.xml"/><Relationship Id="rId99" Type="http://schemas.openxmlformats.org/officeDocument/2006/relationships/image" Target="../media/image3395.png"/><Relationship Id="rId101" Type="http://schemas.openxmlformats.org/officeDocument/2006/relationships/image" Target="../media/image3396.png"/><Relationship Id="rId122" Type="http://schemas.openxmlformats.org/officeDocument/2006/relationships/customXml" Target="../ink/ink3474.xml"/><Relationship Id="rId143" Type="http://schemas.openxmlformats.org/officeDocument/2006/relationships/image" Target="../media/image3417.png"/><Relationship Id="rId148" Type="http://schemas.openxmlformats.org/officeDocument/2006/relationships/customXml" Target="../ink/ink3487.xml"/><Relationship Id="rId164" Type="http://schemas.openxmlformats.org/officeDocument/2006/relationships/customXml" Target="../ink/ink3495.xml"/><Relationship Id="rId169" Type="http://schemas.openxmlformats.org/officeDocument/2006/relationships/image" Target="../media/image3430.png"/><Relationship Id="rId185" Type="http://schemas.openxmlformats.org/officeDocument/2006/relationships/image" Target="../media/image3438.png"/><Relationship Id="rId4" Type="http://schemas.openxmlformats.org/officeDocument/2006/relationships/image" Target="../media/image3349.png"/><Relationship Id="rId9" Type="http://schemas.openxmlformats.org/officeDocument/2006/relationships/customXml" Target="../ink/ink3417.xml"/><Relationship Id="rId180" Type="http://schemas.openxmlformats.org/officeDocument/2006/relationships/customXml" Target="../ink/ink3503.xml"/><Relationship Id="rId210" Type="http://schemas.openxmlformats.org/officeDocument/2006/relationships/customXml" Target="../ink/ink3518.xml"/><Relationship Id="rId215" Type="http://schemas.openxmlformats.org/officeDocument/2006/relationships/image" Target="../media/image3453.png"/><Relationship Id="rId26" Type="http://schemas.openxmlformats.org/officeDocument/2006/relationships/image" Target="../media/image3360.png"/><Relationship Id="rId47" Type="http://schemas.openxmlformats.org/officeDocument/2006/relationships/customXml" Target="../ink/ink3436.xml"/><Relationship Id="rId68" Type="http://schemas.openxmlformats.org/officeDocument/2006/relationships/image" Target="../media/image3380.png"/><Relationship Id="rId89" Type="http://schemas.openxmlformats.org/officeDocument/2006/relationships/image" Target="../media/image3390.png"/><Relationship Id="rId112" Type="http://schemas.openxmlformats.org/officeDocument/2006/relationships/customXml" Target="../ink/ink3469.xml"/><Relationship Id="rId133" Type="http://schemas.openxmlformats.org/officeDocument/2006/relationships/image" Target="../media/image3412.png"/><Relationship Id="rId154" Type="http://schemas.openxmlformats.org/officeDocument/2006/relationships/customXml" Target="../ink/ink3490.xml"/><Relationship Id="rId175" Type="http://schemas.openxmlformats.org/officeDocument/2006/relationships/image" Target="../media/image3433.png"/><Relationship Id="rId196" Type="http://schemas.openxmlformats.org/officeDocument/2006/relationships/customXml" Target="../ink/ink3511.xml"/><Relationship Id="rId200" Type="http://schemas.openxmlformats.org/officeDocument/2006/relationships/customXml" Target="../ink/ink3513.xml"/><Relationship Id="rId16" Type="http://schemas.openxmlformats.org/officeDocument/2006/relationships/image" Target="../media/image3355.png"/><Relationship Id="rId221" Type="http://schemas.openxmlformats.org/officeDocument/2006/relationships/image" Target="../media/image3456.png"/><Relationship Id="rId37" Type="http://schemas.openxmlformats.org/officeDocument/2006/relationships/customXml" Target="../ink/ink3431.xml"/><Relationship Id="rId58" Type="http://schemas.openxmlformats.org/officeDocument/2006/relationships/image" Target="../media/image3375.png"/><Relationship Id="rId79" Type="http://schemas.openxmlformats.org/officeDocument/2006/relationships/image" Target="../media/image3385.png"/><Relationship Id="rId102" Type="http://schemas.openxmlformats.org/officeDocument/2006/relationships/customXml" Target="../ink/ink3464.xml"/><Relationship Id="rId123" Type="http://schemas.openxmlformats.org/officeDocument/2006/relationships/image" Target="../media/image3407.png"/><Relationship Id="rId144" Type="http://schemas.openxmlformats.org/officeDocument/2006/relationships/customXml" Target="../ink/ink3485.xml"/><Relationship Id="rId90" Type="http://schemas.openxmlformats.org/officeDocument/2006/relationships/customXml" Target="../ink/ink3458.xml"/><Relationship Id="rId165" Type="http://schemas.openxmlformats.org/officeDocument/2006/relationships/image" Target="../media/image3428.png"/><Relationship Id="rId186" Type="http://schemas.openxmlformats.org/officeDocument/2006/relationships/customXml" Target="../ink/ink3506.xml"/><Relationship Id="rId211" Type="http://schemas.openxmlformats.org/officeDocument/2006/relationships/image" Target="../media/image3451.png"/><Relationship Id="rId27" Type="http://schemas.openxmlformats.org/officeDocument/2006/relationships/customXml" Target="../ink/ink3426.xml"/><Relationship Id="rId48" Type="http://schemas.openxmlformats.org/officeDocument/2006/relationships/image" Target="../media/image3370.png"/><Relationship Id="rId69" Type="http://schemas.openxmlformats.org/officeDocument/2006/relationships/customXml" Target="../ink/ink3447.xml"/><Relationship Id="rId113" Type="http://schemas.openxmlformats.org/officeDocument/2006/relationships/image" Target="../media/image3402.png"/><Relationship Id="rId134" Type="http://schemas.openxmlformats.org/officeDocument/2006/relationships/customXml" Target="../ink/ink3480.xml"/><Relationship Id="rId80" Type="http://schemas.openxmlformats.org/officeDocument/2006/relationships/customXml" Target="../ink/ink3453.xml"/><Relationship Id="rId155" Type="http://schemas.openxmlformats.org/officeDocument/2006/relationships/image" Target="../media/image3423.png"/><Relationship Id="rId176" Type="http://schemas.openxmlformats.org/officeDocument/2006/relationships/customXml" Target="../ink/ink3501.xml"/><Relationship Id="rId197" Type="http://schemas.openxmlformats.org/officeDocument/2006/relationships/image" Target="../media/image3444.png"/><Relationship Id="rId201" Type="http://schemas.openxmlformats.org/officeDocument/2006/relationships/image" Target="../media/image3446.png"/><Relationship Id="rId222" Type="http://schemas.openxmlformats.org/officeDocument/2006/relationships/customXml" Target="../ink/ink3524.xml"/><Relationship Id="rId17" Type="http://schemas.openxmlformats.org/officeDocument/2006/relationships/customXml" Target="../ink/ink3421.xml"/><Relationship Id="rId38" Type="http://schemas.openxmlformats.org/officeDocument/2006/relationships/image" Target="../media/image3365.png"/><Relationship Id="rId59" Type="http://schemas.openxmlformats.org/officeDocument/2006/relationships/customXml" Target="../ink/ink3442.xml"/><Relationship Id="rId103" Type="http://schemas.openxmlformats.org/officeDocument/2006/relationships/image" Target="../media/image3397.png"/><Relationship Id="rId124" Type="http://schemas.openxmlformats.org/officeDocument/2006/relationships/customXml" Target="../ink/ink3475.xml"/><Relationship Id="rId70" Type="http://schemas.openxmlformats.org/officeDocument/2006/relationships/image" Target="../media/image3381.png"/><Relationship Id="rId91" Type="http://schemas.openxmlformats.org/officeDocument/2006/relationships/image" Target="../media/image3391.png"/><Relationship Id="rId145" Type="http://schemas.openxmlformats.org/officeDocument/2006/relationships/image" Target="../media/image3418.png"/><Relationship Id="rId166" Type="http://schemas.openxmlformats.org/officeDocument/2006/relationships/customXml" Target="../ink/ink3496.xml"/><Relationship Id="rId187" Type="http://schemas.openxmlformats.org/officeDocument/2006/relationships/image" Target="../media/image3439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3519.xml"/><Relationship Id="rId28" Type="http://schemas.openxmlformats.org/officeDocument/2006/relationships/image" Target="../media/image3361.png"/><Relationship Id="rId49" Type="http://schemas.openxmlformats.org/officeDocument/2006/relationships/customXml" Target="../ink/ink3437.xml"/><Relationship Id="rId114" Type="http://schemas.openxmlformats.org/officeDocument/2006/relationships/customXml" Target="../ink/ink3470.xml"/><Relationship Id="rId60" Type="http://schemas.openxmlformats.org/officeDocument/2006/relationships/image" Target="../media/image3376.png"/><Relationship Id="rId81" Type="http://schemas.openxmlformats.org/officeDocument/2006/relationships/image" Target="../media/image3386.png"/><Relationship Id="rId135" Type="http://schemas.openxmlformats.org/officeDocument/2006/relationships/image" Target="../media/image3413.png"/><Relationship Id="rId156" Type="http://schemas.openxmlformats.org/officeDocument/2006/relationships/customXml" Target="../ink/ink3491.xml"/><Relationship Id="rId177" Type="http://schemas.openxmlformats.org/officeDocument/2006/relationships/image" Target="../media/image3434.png"/><Relationship Id="rId198" Type="http://schemas.openxmlformats.org/officeDocument/2006/relationships/customXml" Target="../ink/ink3512.xml"/><Relationship Id="rId202" Type="http://schemas.openxmlformats.org/officeDocument/2006/relationships/customXml" Target="../ink/ink3514.xml"/><Relationship Id="rId223" Type="http://schemas.openxmlformats.org/officeDocument/2006/relationships/image" Target="../media/image3457.png"/><Relationship Id="rId18" Type="http://schemas.openxmlformats.org/officeDocument/2006/relationships/image" Target="../media/image3356.png"/><Relationship Id="rId39" Type="http://schemas.openxmlformats.org/officeDocument/2006/relationships/customXml" Target="../ink/ink3432.xml"/><Relationship Id="rId50" Type="http://schemas.openxmlformats.org/officeDocument/2006/relationships/image" Target="../media/image3371.png"/><Relationship Id="rId104" Type="http://schemas.openxmlformats.org/officeDocument/2006/relationships/customXml" Target="../ink/ink3465.xml"/><Relationship Id="rId125" Type="http://schemas.openxmlformats.org/officeDocument/2006/relationships/image" Target="../media/image3408.png"/><Relationship Id="rId146" Type="http://schemas.openxmlformats.org/officeDocument/2006/relationships/customXml" Target="../ink/ink3486.xml"/><Relationship Id="rId167" Type="http://schemas.openxmlformats.org/officeDocument/2006/relationships/image" Target="../media/image3429.png"/><Relationship Id="rId188" Type="http://schemas.openxmlformats.org/officeDocument/2006/relationships/customXml" Target="../ink/ink3507.xml"/><Relationship Id="rId71" Type="http://schemas.openxmlformats.org/officeDocument/2006/relationships/customXml" Target="../ink/ink3448.xml"/><Relationship Id="rId92" Type="http://schemas.openxmlformats.org/officeDocument/2006/relationships/customXml" Target="../ink/ink3459.xml"/><Relationship Id="rId213" Type="http://schemas.openxmlformats.org/officeDocument/2006/relationships/image" Target="../media/image3452.png"/><Relationship Id="rId2" Type="http://schemas.openxmlformats.org/officeDocument/2006/relationships/image" Target="../media/image3348.jpg"/><Relationship Id="rId29" Type="http://schemas.openxmlformats.org/officeDocument/2006/relationships/customXml" Target="../ink/ink3427.xml"/><Relationship Id="rId40" Type="http://schemas.openxmlformats.org/officeDocument/2006/relationships/image" Target="../media/image3366.png"/><Relationship Id="rId115" Type="http://schemas.openxmlformats.org/officeDocument/2006/relationships/image" Target="../media/image3403.png"/><Relationship Id="rId136" Type="http://schemas.openxmlformats.org/officeDocument/2006/relationships/customXml" Target="../ink/ink3481.xml"/><Relationship Id="rId157" Type="http://schemas.openxmlformats.org/officeDocument/2006/relationships/image" Target="../media/image3424.png"/><Relationship Id="rId178" Type="http://schemas.openxmlformats.org/officeDocument/2006/relationships/customXml" Target="../ink/ink3502.xml"/><Relationship Id="rId61" Type="http://schemas.openxmlformats.org/officeDocument/2006/relationships/customXml" Target="../ink/ink3443.xml"/><Relationship Id="rId82" Type="http://schemas.openxmlformats.org/officeDocument/2006/relationships/customXml" Target="../ink/ink3454.xml"/><Relationship Id="rId199" Type="http://schemas.openxmlformats.org/officeDocument/2006/relationships/image" Target="../media/image3445.png"/><Relationship Id="rId203" Type="http://schemas.openxmlformats.org/officeDocument/2006/relationships/image" Target="../media/image3447.png"/><Relationship Id="rId19" Type="http://schemas.openxmlformats.org/officeDocument/2006/relationships/customXml" Target="../ink/ink3422.xml"/><Relationship Id="rId224" Type="http://schemas.openxmlformats.org/officeDocument/2006/relationships/customXml" Target="../ink/ink3525.xml"/><Relationship Id="rId30" Type="http://schemas.openxmlformats.org/officeDocument/2006/relationships/image" Target="../media/image3319.png"/><Relationship Id="rId105" Type="http://schemas.openxmlformats.org/officeDocument/2006/relationships/image" Target="../media/image3398.png"/><Relationship Id="rId126" Type="http://schemas.openxmlformats.org/officeDocument/2006/relationships/customXml" Target="../ink/ink3476.xml"/><Relationship Id="rId147" Type="http://schemas.openxmlformats.org/officeDocument/2006/relationships/image" Target="../media/image3419.png"/><Relationship Id="rId168" Type="http://schemas.openxmlformats.org/officeDocument/2006/relationships/customXml" Target="../ink/ink3497.xml"/><Relationship Id="rId51" Type="http://schemas.openxmlformats.org/officeDocument/2006/relationships/customXml" Target="../ink/ink3438.xml"/><Relationship Id="rId72" Type="http://schemas.openxmlformats.org/officeDocument/2006/relationships/image" Target="../media/image3382.png"/><Relationship Id="rId93" Type="http://schemas.openxmlformats.org/officeDocument/2006/relationships/image" Target="../media/image3392.png"/><Relationship Id="rId189" Type="http://schemas.openxmlformats.org/officeDocument/2006/relationships/image" Target="../media/image3440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64.png"/><Relationship Id="rId18" Type="http://schemas.openxmlformats.org/officeDocument/2006/relationships/customXml" Target="../ink/ink3534.xml"/><Relationship Id="rId26" Type="http://schemas.openxmlformats.org/officeDocument/2006/relationships/customXml" Target="../ink/ink3538.xml"/><Relationship Id="rId39" Type="http://schemas.openxmlformats.org/officeDocument/2006/relationships/image" Target="../media/image3477.png"/><Relationship Id="rId21" Type="http://schemas.openxmlformats.org/officeDocument/2006/relationships/image" Target="../media/image3468.png"/><Relationship Id="rId34" Type="http://schemas.openxmlformats.org/officeDocument/2006/relationships/customXml" Target="../ink/ink3542.xml"/><Relationship Id="rId42" Type="http://schemas.openxmlformats.org/officeDocument/2006/relationships/customXml" Target="../ink/ink3546.xml"/><Relationship Id="rId47" Type="http://schemas.openxmlformats.org/officeDocument/2006/relationships/image" Target="../media/image3481.png"/><Relationship Id="rId7" Type="http://schemas.openxmlformats.org/officeDocument/2006/relationships/image" Target="../media/image3461.png"/><Relationship Id="rId2" Type="http://schemas.openxmlformats.org/officeDocument/2006/relationships/customXml" Target="../ink/ink3526.xml"/><Relationship Id="rId16" Type="http://schemas.openxmlformats.org/officeDocument/2006/relationships/customXml" Target="../ink/ink3533.xml"/><Relationship Id="rId29" Type="http://schemas.openxmlformats.org/officeDocument/2006/relationships/image" Target="../media/image3472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528.xml"/><Relationship Id="rId11" Type="http://schemas.openxmlformats.org/officeDocument/2006/relationships/image" Target="../media/image3463.png"/><Relationship Id="rId24" Type="http://schemas.openxmlformats.org/officeDocument/2006/relationships/customXml" Target="../ink/ink3537.xml"/><Relationship Id="rId32" Type="http://schemas.openxmlformats.org/officeDocument/2006/relationships/customXml" Target="../ink/ink3541.xml"/><Relationship Id="rId37" Type="http://schemas.openxmlformats.org/officeDocument/2006/relationships/image" Target="../media/image3476.png"/><Relationship Id="rId40" Type="http://schemas.openxmlformats.org/officeDocument/2006/relationships/customXml" Target="../ink/ink3545.xml"/><Relationship Id="rId45" Type="http://schemas.openxmlformats.org/officeDocument/2006/relationships/image" Target="../media/image3480.png"/><Relationship Id="rId5" Type="http://schemas.openxmlformats.org/officeDocument/2006/relationships/image" Target="../media/image3460.png"/><Relationship Id="rId15" Type="http://schemas.openxmlformats.org/officeDocument/2006/relationships/image" Target="../media/image3465.png"/><Relationship Id="rId23" Type="http://schemas.openxmlformats.org/officeDocument/2006/relationships/image" Target="../media/image3469.png"/><Relationship Id="rId28" Type="http://schemas.openxmlformats.org/officeDocument/2006/relationships/customXml" Target="../ink/ink3539.xml"/><Relationship Id="rId36" Type="http://schemas.openxmlformats.org/officeDocument/2006/relationships/customXml" Target="../ink/ink3543.xml"/><Relationship Id="rId10" Type="http://schemas.openxmlformats.org/officeDocument/2006/relationships/customXml" Target="../ink/ink3530.xml"/><Relationship Id="rId19" Type="http://schemas.openxmlformats.org/officeDocument/2006/relationships/image" Target="../media/image3467.png"/><Relationship Id="rId31" Type="http://schemas.openxmlformats.org/officeDocument/2006/relationships/image" Target="../media/image3473.png"/><Relationship Id="rId44" Type="http://schemas.openxmlformats.org/officeDocument/2006/relationships/customXml" Target="../ink/ink3547.xml"/><Relationship Id="rId4" Type="http://schemas.openxmlformats.org/officeDocument/2006/relationships/customXml" Target="../ink/ink3527.xml"/><Relationship Id="rId9" Type="http://schemas.openxmlformats.org/officeDocument/2006/relationships/image" Target="../media/image3462.png"/><Relationship Id="rId14" Type="http://schemas.openxmlformats.org/officeDocument/2006/relationships/customXml" Target="../ink/ink3532.xml"/><Relationship Id="rId22" Type="http://schemas.openxmlformats.org/officeDocument/2006/relationships/customXml" Target="../ink/ink3536.xml"/><Relationship Id="rId27" Type="http://schemas.openxmlformats.org/officeDocument/2006/relationships/image" Target="../media/image3471.png"/><Relationship Id="rId30" Type="http://schemas.openxmlformats.org/officeDocument/2006/relationships/customXml" Target="../ink/ink3540.xml"/><Relationship Id="rId35" Type="http://schemas.openxmlformats.org/officeDocument/2006/relationships/image" Target="../media/image3475.png"/><Relationship Id="rId43" Type="http://schemas.openxmlformats.org/officeDocument/2006/relationships/image" Target="../media/image3479.png"/><Relationship Id="rId8" Type="http://schemas.openxmlformats.org/officeDocument/2006/relationships/customXml" Target="../ink/ink3529.xml"/><Relationship Id="rId3" Type="http://schemas.openxmlformats.org/officeDocument/2006/relationships/image" Target="../media/image3459.png"/><Relationship Id="rId12" Type="http://schemas.openxmlformats.org/officeDocument/2006/relationships/customXml" Target="../ink/ink3531.xml"/><Relationship Id="rId17" Type="http://schemas.openxmlformats.org/officeDocument/2006/relationships/image" Target="../media/image3466.png"/><Relationship Id="rId25" Type="http://schemas.openxmlformats.org/officeDocument/2006/relationships/image" Target="../media/image3470.png"/><Relationship Id="rId33" Type="http://schemas.openxmlformats.org/officeDocument/2006/relationships/image" Target="../media/image3474.png"/><Relationship Id="rId38" Type="http://schemas.openxmlformats.org/officeDocument/2006/relationships/customXml" Target="../ink/ink3544.xml"/><Relationship Id="rId46" Type="http://schemas.openxmlformats.org/officeDocument/2006/relationships/customXml" Target="../ink/ink3548.xml"/><Relationship Id="rId20" Type="http://schemas.openxmlformats.org/officeDocument/2006/relationships/customXml" Target="../ink/ink3535.xml"/><Relationship Id="rId41" Type="http://schemas.openxmlformats.org/officeDocument/2006/relationships/image" Target="../media/image3478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0.xml"/><Relationship Id="rId21" Type="http://schemas.openxmlformats.org/officeDocument/2006/relationships/image" Target="../media/image50.png"/><Relationship Id="rId42" Type="http://schemas.openxmlformats.org/officeDocument/2006/relationships/customXml" Target="../ink/ink68.xml"/><Relationship Id="rId47" Type="http://schemas.openxmlformats.org/officeDocument/2006/relationships/image" Target="../media/image63.png"/><Relationship Id="rId63" Type="http://schemas.openxmlformats.org/officeDocument/2006/relationships/image" Target="../media/image71.png"/><Relationship Id="rId68" Type="http://schemas.openxmlformats.org/officeDocument/2006/relationships/customXml" Target="../ink/ink81.xml"/><Relationship Id="rId84" Type="http://schemas.openxmlformats.org/officeDocument/2006/relationships/customXml" Target="../ink/ink89.xml"/><Relationship Id="rId89" Type="http://schemas.openxmlformats.org/officeDocument/2006/relationships/image" Target="../media/image84.png"/><Relationship Id="rId16" Type="http://schemas.openxmlformats.org/officeDocument/2006/relationships/customXml" Target="../ink/ink55.xml"/><Relationship Id="rId11" Type="http://schemas.openxmlformats.org/officeDocument/2006/relationships/image" Target="../media/image1715.png"/><Relationship Id="rId32" Type="http://schemas.openxmlformats.org/officeDocument/2006/relationships/customXml" Target="../ink/ink63.xml"/><Relationship Id="rId37" Type="http://schemas.openxmlformats.org/officeDocument/2006/relationships/image" Target="../media/image58.png"/><Relationship Id="rId53" Type="http://schemas.openxmlformats.org/officeDocument/2006/relationships/image" Target="../media/image66.png"/><Relationship Id="rId58" Type="http://schemas.openxmlformats.org/officeDocument/2006/relationships/customXml" Target="../ink/ink76.xml"/><Relationship Id="rId74" Type="http://schemas.openxmlformats.org/officeDocument/2006/relationships/customXml" Target="../ink/ink84.xml"/><Relationship Id="rId79" Type="http://schemas.openxmlformats.org/officeDocument/2006/relationships/image" Target="../media/image79.png"/><Relationship Id="rId5" Type="http://schemas.openxmlformats.org/officeDocument/2006/relationships/image" Target="../media/image1712.png"/><Relationship Id="rId14" Type="http://schemas.openxmlformats.org/officeDocument/2006/relationships/customXml" Target="../ink/ink54.xml"/><Relationship Id="rId22" Type="http://schemas.openxmlformats.org/officeDocument/2006/relationships/customXml" Target="../ink/ink58.xml"/><Relationship Id="rId27" Type="http://schemas.openxmlformats.org/officeDocument/2006/relationships/image" Target="../media/image53.png"/><Relationship Id="rId30" Type="http://schemas.openxmlformats.org/officeDocument/2006/relationships/customXml" Target="../ink/ink62.xml"/><Relationship Id="rId35" Type="http://schemas.openxmlformats.org/officeDocument/2006/relationships/image" Target="../media/image57.png"/><Relationship Id="rId43" Type="http://schemas.openxmlformats.org/officeDocument/2006/relationships/image" Target="../media/image61.png"/><Relationship Id="rId48" Type="http://schemas.openxmlformats.org/officeDocument/2006/relationships/customXml" Target="../ink/ink71.xml"/><Relationship Id="rId56" Type="http://schemas.openxmlformats.org/officeDocument/2006/relationships/customXml" Target="../ink/ink75.xml"/><Relationship Id="rId64" Type="http://schemas.openxmlformats.org/officeDocument/2006/relationships/customXml" Target="../ink/ink79.xml"/><Relationship Id="rId69" Type="http://schemas.openxmlformats.org/officeDocument/2006/relationships/image" Target="../media/image74.png"/><Relationship Id="rId77" Type="http://schemas.openxmlformats.org/officeDocument/2006/relationships/image" Target="../media/image78.png"/><Relationship Id="rId8" Type="http://schemas.openxmlformats.org/officeDocument/2006/relationships/customXml" Target="../ink/ink51.xml"/><Relationship Id="rId51" Type="http://schemas.openxmlformats.org/officeDocument/2006/relationships/image" Target="../media/image65.png"/><Relationship Id="rId72" Type="http://schemas.openxmlformats.org/officeDocument/2006/relationships/customXml" Target="../ink/ink83.xml"/><Relationship Id="rId80" Type="http://schemas.openxmlformats.org/officeDocument/2006/relationships/customXml" Target="../ink/ink87.xml"/><Relationship Id="rId85" Type="http://schemas.openxmlformats.org/officeDocument/2006/relationships/image" Target="../media/image82.png"/><Relationship Id="rId3" Type="http://schemas.openxmlformats.org/officeDocument/2006/relationships/image" Target="../media/image1711.png"/><Relationship Id="rId12" Type="http://schemas.openxmlformats.org/officeDocument/2006/relationships/customXml" Target="../ink/ink53.xml"/><Relationship Id="rId17" Type="http://schemas.openxmlformats.org/officeDocument/2006/relationships/image" Target="../media/image1718.png"/><Relationship Id="rId25" Type="http://schemas.openxmlformats.org/officeDocument/2006/relationships/image" Target="../media/image52.png"/><Relationship Id="rId33" Type="http://schemas.openxmlformats.org/officeDocument/2006/relationships/image" Target="../media/image56.png"/><Relationship Id="rId38" Type="http://schemas.openxmlformats.org/officeDocument/2006/relationships/customXml" Target="../ink/ink66.xml"/><Relationship Id="rId46" Type="http://schemas.openxmlformats.org/officeDocument/2006/relationships/customXml" Target="../ink/ink70.xml"/><Relationship Id="rId59" Type="http://schemas.openxmlformats.org/officeDocument/2006/relationships/image" Target="../media/image69.png"/><Relationship Id="rId67" Type="http://schemas.openxmlformats.org/officeDocument/2006/relationships/image" Target="../media/image73.png"/><Relationship Id="rId20" Type="http://schemas.openxmlformats.org/officeDocument/2006/relationships/customXml" Target="../ink/ink57.xml"/><Relationship Id="rId41" Type="http://schemas.openxmlformats.org/officeDocument/2006/relationships/image" Target="../media/image60.png"/><Relationship Id="rId54" Type="http://schemas.openxmlformats.org/officeDocument/2006/relationships/customXml" Target="../ink/ink74.xml"/><Relationship Id="rId62" Type="http://schemas.openxmlformats.org/officeDocument/2006/relationships/customXml" Target="../ink/ink78.xml"/><Relationship Id="rId70" Type="http://schemas.openxmlformats.org/officeDocument/2006/relationships/customXml" Target="../ink/ink82.xml"/><Relationship Id="rId75" Type="http://schemas.openxmlformats.org/officeDocument/2006/relationships/image" Target="../media/image77.png"/><Relationship Id="rId83" Type="http://schemas.openxmlformats.org/officeDocument/2006/relationships/image" Target="../media/image81.png"/><Relationship Id="rId88" Type="http://schemas.openxmlformats.org/officeDocument/2006/relationships/customXml" Target="../ink/ink9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0.xml"/><Relationship Id="rId15" Type="http://schemas.openxmlformats.org/officeDocument/2006/relationships/image" Target="../media/image1717.png"/><Relationship Id="rId23" Type="http://schemas.openxmlformats.org/officeDocument/2006/relationships/image" Target="../media/image51.png"/><Relationship Id="rId28" Type="http://schemas.openxmlformats.org/officeDocument/2006/relationships/customXml" Target="../ink/ink61.xml"/><Relationship Id="rId36" Type="http://schemas.openxmlformats.org/officeDocument/2006/relationships/customXml" Target="../ink/ink65.xml"/><Relationship Id="rId49" Type="http://schemas.openxmlformats.org/officeDocument/2006/relationships/image" Target="../media/image64.png"/><Relationship Id="rId57" Type="http://schemas.openxmlformats.org/officeDocument/2006/relationships/image" Target="../media/image68.png"/><Relationship Id="rId10" Type="http://schemas.openxmlformats.org/officeDocument/2006/relationships/customXml" Target="../ink/ink52.xml"/><Relationship Id="rId31" Type="http://schemas.openxmlformats.org/officeDocument/2006/relationships/image" Target="../media/image55.png"/><Relationship Id="rId44" Type="http://schemas.openxmlformats.org/officeDocument/2006/relationships/customXml" Target="../ink/ink69.xml"/><Relationship Id="rId52" Type="http://schemas.openxmlformats.org/officeDocument/2006/relationships/customXml" Target="../ink/ink73.xml"/><Relationship Id="rId60" Type="http://schemas.openxmlformats.org/officeDocument/2006/relationships/customXml" Target="../ink/ink77.xml"/><Relationship Id="rId65" Type="http://schemas.openxmlformats.org/officeDocument/2006/relationships/image" Target="../media/image72.png"/><Relationship Id="rId73" Type="http://schemas.openxmlformats.org/officeDocument/2006/relationships/image" Target="../media/image76.png"/><Relationship Id="rId78" Type="http://schemas.openxmlformats.org/officeDocument/2006/relationships/customXml" Target="../ink/ink86.xml"/><Relationship Id="rId81" Type="http://schemas.openxmlformats.org/officeDocument/2006/relationships/image" Target="../media/image80.png"/><Relationship Id="rId86" Type="http://schemas.openxmlformats.org/officeDocument/2006/relationships/customXml" Target="../ink/ink90.xml"/><Relationship Id="rId4" Type="http://schemas.openxmlformats.org/officeDocument/2006/relationships/customXml" Target="../ink/ink49.xml"/><Relationship Id="rId9" Type="http://schemas.openxmlformats.org/officeDocument/2006/relationships/image" Target="../media/image1714.png"/><Relationship Id="rId13" Type="http://schemas.openxmlformats.org/officeDocument/2006/relationships/image" Target="../media/image1716.png"/><Relationship Id="rId18" Type="http://schemas.openxmlformats.org/officeDocument/2006/relationships/customXml" Target="../ink/ink56.xml"/><Relationship Id="rId39" Type="http://schemas.openxmlformats.org/officeDocument/2006/relationships/image" Target="../media/image59.png"/><Relationship Id="rId34" Type="http://schemas.openxmlformats.org/officeDocument/2006/relationships/customXml" Target="../ink/ink64.xml"/><Relationship Id="rId50" Type="http://schemas.openxmlformats.org/officeDocument/2006/relationships/customXml" Target="../ink/ink72.xml"/><Relationship Id="rId55" Type="http://schemas.openxmlformats.org/officeDocument/2006/relationships/image" Target="../media/image67.png"/><Relationship Id="rId76" Type="http://schemas.openxmlformats.org/officeDocument/2006/relationships/customXml" Target="../ink/ink85.xml"/><Relationship Id="rId7" Type="http://schemas.openxmlformats.org/officeDocument/2006/relationships/image" Target="../media/image1713.png"/><Relationship Id="rId71" Type="http://schemas.openxmlformats.org/officeDocument/2006/relationships/image" Target="../media/image75.png"/><Relationship Id="rId2" Type="http://schemas.openxmlformats.org/officeDocument/2006/relationships/customXml" Target="../ink/ink48.xml"/><Relationship Id="rId29" Type="http://schemas.openxmlformats.org/officeDocument/2006/relationships/image" Target="../media/image54.png"/><Relationship Id="rId24" Type="http://schemas.openxmlformats.org/officeDocument/2006/relationships/customXml" Target="../ink/ink59.xml"/><Relationship Id="rId40" Type="http://schemas.openxmlformats.org/officeDocument/2006/relationships/customXml" Target="../ink/ink67.xml"/><Relationship Id="rId45" Type="http://schemas.openxmlformats.org/officeDocument/2006/relationships/image" Target="../media/image62.png"/><Relationship Id="rId66" Type="http://schemas.openxmlformats.org/officeDocument/2006/relationships/customXml" Target="../ink/ink80.xml"/><Relationship Id="rId87" Type="http://schemas.openxmlformats.org/officeDocument/2006/relationships/image" Target="../media/image83.png"/><Relationship Id="rId61" Type="http://schemas.openxmlformats.org/officeDocument/2006/relationships/image" Target="../media/image70.png"/><Relationship Id="rId82" Type="http://schemas.openxmlformats.org/officeDocument/2006/relationships/customXml" Target="../ink/ink88.xml"/><Relationship Id="rId19" Type="http://schemas.openxmlformats.org/officeDocument/2006/relationships/image" Target="../media/image49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554.xml"/><Relationship Id="rId18" Type="http://schemas.openxmlformats.org/officeDocument/2006/relationships/image" Target="../media/image3490.png"/><Relationship Id="rId26" Type="http://schemas.openxmlformats.org/officeDocument/2006/relationships/image" Target="../media/image3494.png"/><Relationship Id="rId3" Type="http://schemas.openxmlformats.org/officeDocument/2006/relationships/customXml" Target="../ink/ink3549.xml"/><Relationship Id="rId21" Type="http://schemas.openxmlformats.org/officeDocument/2006/relationships/customXml" Target="../ink/ink3558.xml"/><Relationship Id="rId34" Type="http://schemas.openxmlformats.org/officeDocument/2006/relationships/image" Target="../media/image3498.png"/><Relationship Id="rId7" Type="http://schemas.openxmlformats.org/officeDocument/2006/relationships/customXml" Target="../ink/ink3551.xml"/><Relationship Id="rId12" Type="http://schemas.openxmlformats.org/officeDocument/2006/relationships/image" Target="../media/image3487.png"/><Relationship Id="rId17" Type="http://schemas.openxmlformats.org/officeDocument/2006/relationships/customXml" Target="../ink/ink3556.xml"/><Relationship Id="rId25" Type="http://schemas.openxmlformats.org/officeDocument/2006/relationships/customXml" Target="../ink/ink3560.xml"/><Relationship Id="rId33" Type="http://schemas.openxmlformats.org/officeDocument/2006/relationships/customXml" Target="../ink/ink3564.xml"/><Relationship Id="rId2" Type="http://schemas.openxmlformats.org/officeDocument/2006/relationships/image" Target="../media/image3482.jpeg"/><Relationship Id="rId16" Type="http://schemas.openxmlformats.org/officeDocument/2006/relationships/image" Target="../media/image3489.png"/><Relationship Id="rId20" Type="http://schemas.openxmlformats.org/officeDocument/2006/relationships/image" Target="../media/image3491.png"/><Relationship Id="rId29" Type="http://schemas.openxmlformats.org/officeDocument/2006/relationships/customXml" Target="../ink/ink356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84.png"/><Relationship Id="rId11" Type="http://schemas.openxmlformats.org/officeDocument/2006/relationships/customXml" Target="../ink/ink3553.xml"/><Relationship Id="rId24" Type="http://schemas.openxmlformats.org/officeDocument/2006/relationships/image" Target="../media/image3493.png"/><Relationship Id="rId32" Type="http://schemas.openxmlformats.org/officeDocument/2006/relationships/image" Target="../media/image3497.png"/><Relationship Id="rId5" Type="http://schemas.openxmlformats.org/officeDocument/2006/relationships/customXml" Target="../ink/ink3550.xml"/><Relationship Id="rId15" Type="http://schemas.openxmlformats.org/officeDocument/2006/relationships/customXml" Target="../ink/ink3555.xml"/><Relationship Id="rId23" Type="http://schemas.openxmlformats.org/officeDocument/2006/relationships/customXml" Target="../ink/ink3559.xml"/><Relationship Id="rId28" Type="http://schemas.openxmlformats.org/officeDocument/2006/relationships/image" Target="../media/image3495.png"/><Relationship Id="rId36" Type="http://schemas.openxmlformats.org/officeDocument/2006/relationships/image" Target="../media/image3499.png"/><Relationship Id="rId10" Type="http://schemas.openxmlformats.org/officeDocument/2006/relationships/image" Target="../media/image3486.png"/><Relationship Id="rId19" Type="http://schemas.openxmlformats.org/officeDocument/2006/relationships/customXml" Target="../ink/ink3557.xml"/><Relationship Id="rId31" Type="http://schemas.openxmlformats.org/officeDocument/2006/relationships/customXml" Target="../ink/ink3563.xml"/><Relationship Id="rId4" Type="http://schemas.openxmlformats.org/officeDocument/2006/relationships/image" Target="../media/image3483.png"/><Relationship Id="rId9" Type="http://schemas.openxmlformats.org/officeDocument/2006/relationships/customXml" Target="../ink/ink3552.xml"/><Relationship Id="rId14" Type="http://schemas.openxmlformats.org/officeDocument/2006/relationships/image" Target="../media/image3488.png"/><Relationship Id="rId22" Type="http://schemas.openxmlformats.org/officeDocument/2006/relationships/image" Target="../media/image3492.png"/><Relationship Id="rId27" Type="http://schemas.openxmlformats.org/officeDocument/2006/relationships/customXml" Target="../ink/ink3561.xml"/><Relationship Id="rId30" Type="http://schemas.openxmlformats.org/officeDocument/2006/relationships/image" Target="../media/image3496.png"/><Relationship Id="rId35" Type="http://schemas.openxmlformats.org/officeDocument/2006/relationships/customXml" Target="../ink/ink3565.xml"/><Relationship Id="rId8" Type="http://schemas.openxmlformats.org/officeDocument/2006/relationships/image" Target="../media/image348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69.xml"/><Relationship Id="rId13" Type="http://schemas.openxmlformats.org/officeDocument/2006/relationships/image" Target="../media/image3505.png"/><Relationship Id="rId3" Type="http://schemas.openxmlformats.org/officeDocument/2006/relationships/image" Target="../media/image3500.png"/><Relationship Id="rId7" Type="http://schemas.openxmlformats.org/officeDocument/2006/relationships/image" Target="../media/image3502.png"/><Relationship Id="rId12" Type="http://schemas.openxmlformats.org/officeDocument/2006/relationships/customXml" Target="../ink/ink3571.xml"/><Relationship Id="rId2" Type="http://schemas.openxmlformats.org/officeDocument/2006/relationships/customXml" Target="../ink/ink356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568.xml"/><Relationship Id="rId11" Type="http://schemas.openxmlformats.org/officeDocument/2006/relationships/image" Target="../media/image3504.png"/><Relationship Id="rId5" Type="http://schemas.openxmlformats.org/officeDocument/2006/relationships/image" Target="../media/image3501.png"/><Relationship Id="rId15" Type="http://schemas.openxmlformats.org/officeDocument/2006/relationships/image" Target="../media/image3506.png"/><Relationship Id="rId10" Type="http://schemas.openxmlformats.org/officeDocument/2006/relationships/customXml" Target="../ink/ink3570.xml"/><Relationship Id="rId4" Type="http://schemas.openxmlformats.org/officeDocument/2006/relationships/customXml" Target="../ink/ink3567.xml"/><Relationship Id="rId9" Type="http://schemas.openxmlformats.org/officeDocument/2006/relationships/image" Target="../media/image3503.png"/><Relationship Id="rId14" Type="http://schemas.openxmlformats.org/officeDocument/2006/relationships/customXml" Target="../ink/ink3572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76.png"/><Relationship Id="rId671" Type="http://schemas.openxmlformats.org/officeDocument/2006/relationships/image" Target="../media/image2046.png"/><Relationship Id="rId769" Type="http://schemas.openxmlformats.org/officeDocument/2006/relationships/customXml" Target="../ink/ink481.xml"/><Relationship Id="rId21" Type="http://schemas.openxmlformats.org/officeDocument/2006/relationships/image" Target="../media/image1728.png"/><Relationship Id="rId324" Type="http://schemas.openxmlformats.org/officeDocument/2006/relationships/image" Target="../media/image1878.png"/><Relationship Id="rId531" Type="http://schemas.openxmlformats.org/officeDocument/2006/relationships/image" Target="../media/image1977.png"/><Relationship Id="rId629" Type="http://schemas.openxmlformats.org/officeDocument/2006/relationships/image" Target="../media/image2026.png"/><Relationship Id="rId170" Type="http://schemas.openxmlformats.org/officeDocument/2006/relationships/customXml" Target="../ink/ink176.xml"/><Relationship Id="rId268" Type="http://schemas.openxmlformats.org/officeDocument/2006/relationships/image" Target="../media/image1850.png"/><Relationship Id="rId475" Type="http://schemas.openxmlformats.org/officeDocument/2006/relationships/image" Target="../media/image1950.png"/><Relationship Id="rId682" Type="http://schemas.openxmlformats.org/officeDocument/2006/relationships/customXml" Target="../ink/ink437.xml"/><Relationship Id="rId32" Type="http://schemas.openxmlformats.org/officeDocument/2006/relationships/customXml" Target="../ink/ink107.xml"/><Relationship Id="rId128" Type="http://schemas.openxmlformats.org/officeDocument/2006/relationships/customXml" Target="../ink/ink155.xml"/><Relationship Id="rId335" Type="http://schemas.openxmlformats.org/officeDocument/2006/relationships/image" Target="../media/image1883.png"/><Relationship Id="rId542" Type="http://schemas.openxmlformats.org/officeDocument/2006/relationships/customXml" Target="../ink/ink366.xml"/><Relationship Id="rId181" Type="http://schemas.openxmlformats.org/officeDocument/2006/relationships/image" Target="../media/image1807.png"/><Relationship Id="rId402" Type="http://schemas.openxmlformats.org/officeDocument/2006/relationships/customXml" Target="../ink/ink294.xml"/><Relationship Id="rId279" Type="http://schemas.openxmlformats.org/officeDocument/2006/relationships/customXml" Target="../ink/ink231.xml"/><Relationship Id="rId486" Type="http://schemas.openxmlformats.org/officeDocument/2006/relationships/customXml" Target="../ink/ink337.xml"/><Relationship Id="rId693" Type="http://schemas.openxmlformats.org/officeDocument/2006/relationships/customXml" Target="../ink/ink443.xml"/><Relationship Id="rId707" Type="http://schemas.openxmlformats.org/officeDocument/2006/relationships/customXml" Target="../ink/ink450.xml"/><Relationship Id="rId43" Type="http://schemas.openxmlformats.org/officeDocument/2006/relationships/image" Target="../media/image1739.png"/><Relationship Id="rId139" Type="http://schemas.openxmlformats.org/officeDocument/2006/relationships/image" Target="../media/image1786.png"/><Relationship Id="rId346" Type="http://schemas.openxmlformats.org/officeDocument/2006/relationships/customXml" Target="../ink/ink265.xml"/><Relationship Id="rId553" Type="http://schemas.openxmlformats.org/officeDocument/2006/relationships/image" Target="../media/image1988.png"/><Relationship Id="rId760" Type="http://schemas.openxmlformats.org/officeDocument/2006/relationships/image" Target="../media/image87.png"/><Relationship Id="rId192" Type="http://schemas.openxmlformats.org/officeDocument/2006/relationships/customXml" Target="../ink/ink187.xml"/><Relationship Id="rId206" Type="http://schemas.openxmlformats.org/officeDocument/2006/relationships/customXml" Target="../ink/ink194.xml"/><Relationship Id="rId413" Type="http://schemas.openxmlformats.org/officeDocument/2006/relationships/image" Target="../media/image1920.png"/><Relationship Id="rId497" Type="http://schemas.openxmlformats.org/officeDocument/2006/relationships/customXml" Target="../ink/ink343.xml"/><Relationship Id="rId620" Type="http://schemas.openxmlformats.org/officeDocument/2006/relationships/customXml" Target="../ink/ink405.xml"/><Relationship Id="rId718" Type="http://schemas.openxmlformats.org/officeDocument/2006/relationships/image" Target="../media/image2069.png"/><Relationship Id="rId357" Type="http://schemas.openxmlformats.org/officeDocument/2006/relationships/customXml" Target="../ink/ink271.xml"/><Relationship Id="rId54" Type="http://schemas.openxmlformats.org/officeDocument/2006/relationships/customXml" Target="../ink/ink118.xml"/><Relationship Id="rId217" Type="http://schemas.openxmlformats.org/officeDocument/2006/relationships/image" Target="../media/image1825.png"/><Relationship Id="rId564" Type="http://schemas.openxmlformats.org/officeDocument/2006/relationships/customXml" Target="../ink/ink377.xml"/><Relationship Id="rId771" Type="http://schemas.openxmlformats.org/officeDocument/2006/relationships/customXml" Target="../ink/ink482.xml"/><Relationship Id="rId424" Type="http://schemas.openxmlformats.org/officeDocument/2006/relationships/customXml" Target="../ink/ink305.xml"/><Relationship Id="rId631" Type="http://schemas.openxmlformats.org/officeDocument/2006/relationships/image" Target="../media/image2027.png"/><Relationship Id="rId729" Type="http://schemas.openxmlformats.org/officeDocument/2006/relationships/customXml" Target="../ink/ink461.xml"/><Relationship Id="rId270" Type="http://schemas.openxmlformats.org/officeDocument/2006/relationships/image" Target="../media/image1851.png"/><Relationship Id="rId65" Type="http://schemas.openxmlformats.org/officeDocument/2006/relationships/image" Target="../media/image1750.png"/><Relationship Id="rId130" Type="http://schemas.openxmlformats.org/officeDocument/2006/relationships/customXml" Target="../ink/ink156.xml"/><Relationship Id="rId368" Type="http://schemas.openxmlformats.org/officeDocument/2006/relationships/image" Target="../media/image1899.png"/><Relationship Id="rId575" Type="http://schemas.openxmlformats.org/officeDocument/2006/relationships/image" Target="../media/image1999.png"/><Relationship Id="rId782" Type="http://schemas.openxmlformats.org/officeDocument/2006/relationships/image" Target="../media/image97.png"/><Relationship Id="rId228" Type="http://schemas.openxmlformats.org/officeDocument/2006/relationships/customXml" Target="../ink/ink205.xml"/><Relationship Id="rId435" Type="http://schemas.openxmlformats.org/officeDocument/2006/relationships/image" Target="../media/image1931.png"/><Relationship Id="rId642" Type="http://schemas.openxmlformats.org/officeDocument/2006/relationships/customXml" Target="../ink/ink416.xml"/><Relationship Id="rId281" Type="http://schemas.openxmlformats.org/officeDocument/2006/relationships/customXml" Target="../ink/ink232.xml"/><Relationship Id="rId502" Type="http://schemas.openxmlformats.org/officeDocument/2006/relationships/customXml" Target="../ink/ink346.xml"/><Relationship Id="rId76" Type="http://schemas.openxmlformats.org/officeDocument/2006/relationships/customXml" Target="../ink/ink129.xml"/><Relationship Id="rId141" Type="http://schemas.openxmlformats.org/officeDocument/2006/relationships/image" Target="../media/image1787.png"/><Relationship Id="rId379" Type="http://schemas.openxmlformats.org/officeDocument/2006/relationships/customXml" Target="../ink/ink282.xml"/><Relationship Id="rId586" Type="http://schemas.openxmlformats.org/officeDocument/2006/relationships/customXml" Target="../ink/ink388.xml"/><Relationship Id="rId793" Type="http://schemas.openxmlformats.org/officeDocument/2006/relationships/customXml" Target="../ink/ink493.xml"/><Relationship Id="rId807" Type="http://schemas.openxmlformats.org/officeDocument/2006/relationships/customXml" Target="../ink/ink500.xml"/><Relationship Id="rId7" Type="http://schemas.openxmlformats.org/officeDocument/2006/relationships/image" Target="../media/image1721.png"/><Relationship Id="rId239" Type="http://schemas.openxmlformats.org/officeDocument/2006/relationships/image" Target="../media/image1836.png"/><Relationship Id="rId446" Type="http://schemas.openxmlformats.org/officeDocument/2006/relationships/image" Target="../media/image1936.png"/><Relationship Id="rId653" Type="http://schemas.openxmlformats.org/officeDocument/2006/relationships/image" Target="../media/image2038.png"/><Relationship Id="rId292" Type="http://schemas.openxmlformats.org/officeDocument/2006/relationships/image" Target="../media/image1862.png"/><Relationship Id="rId306" Type="http://schemas.openxmlformats.org/officeDocument/2006/relationships/image" Target="../media/image1869.png"/><Relationship Id="rId87" Type="http://schemas.openxmlformats.org/officeDocument/2006/relationships/image" Target="../media/image1761.png"/><Relationship Id="rId513" Type="http://schemas.openxmlformats.org/officeDocument/2006/relationships/image" Target="../media/image1968.png"/><Relationship Id="rId597" Type="http://schemas.openxmlformats.org/officeDocument/2006/relationships/image" Target="../media/image2010.png"/><Relationship Id="rId720" Type="http://schemas.openxmlformats.org/officeDocument/2006/relationships/image" Target="../media/image2070.png"/><Relationship Id="rId152" Type="http://schemas.openxmlformats.org/officeDocument/2006/relationships/customXml" Target="../ink/ink167.xml"/><Relationship Id="rId457" Type="http://schemas.openxmlformats.org/officeDocument/2006/relationships/image" Target="../media/image1941.png"/><Relationship Id="rId664" Type="http://schemas.openxmlformats.org/officeDocument/2006/relationships/customXml" Target="../ink/ink428.xml"/><Relationship Id="rId14" Type="http://schemas.openxmlformats.org/officeDocument/2006/relationships/customXml" Target="../ink/ink98.xml"/><Relationship Id="rId317" Type="http://schemas.openxmlformats.org/officeDocument/2006/relationships/customXml" Target="../ink/ink250.xml"/><Relationship Id="rId524" Type="http://schemas.openxmlformats.org/officeDocument/2006/relationships/customXml" Target="../ink/ink357.xml"/><Relationship Id="rId731" Type="http://schemas.openxmlformats.org/officeDocument/2006/relationships/customXml" Target="../ink/ink462.xml"/><Relationship Id="rId98" Type="http://schemas.openxmlformats.org/officeDocument/2006/relationships/customXml" Target="../ink/ink140.xml"/><Relationship Id="rId163" Type="http://schemas.openxmlformats.org/officeDocument/2006/relationships/image" Target="../media/image1798.png"/><Relationship Id="rId370" Type="http://schemas.openxmlformats.org/officeDocument/2006/relationships/image" Target="../media/image1900.png"/><Relationship Id="rId230" Type="http://schemas.openxmlformats.org/officeDocument/2006/relationships/customXml" Target="../ink/ink206.xml"/><Relationship Id="rId468" Type="http://schemas.openxmlformats.org/officeDocument/2006/relationships/customXml" Target="../ink/ink328.xml"/><Relationship Id="rId675" Type="http://schemas.openxmlformats.org/officeDocument/2006/relationships/image" Target="../media/image2048.png"/><Relationship Id="rId25" Type="http://schemas.openxmlformats.org/officeDocument/2006/relationships/image" Target="../media/image1730.png"/><Relationship Id="rId328" Type="http://schemas.openxmlformats.org/officeDocument/2006/relationships/image" Target="../media/image1880.png"/><Relationship Id="rId535" Type="http://schemas.openxmlformats.org/officeDocument/2006/relationships/image" Target="../media/image1979.png"/><Relationship Id="rId742" Type="http://schemas.openxmlformats.org/officeDocument/2006/relationships/image" Target="../media/image2081.png"/><Relationship Id="rId174" Type="http://schemas.openxmlformats.org/officeDocument/2006/relationships/customXml" Target="../ink/ink178.xml"/><Relationship Id="rId381" Type="http://schemas.openxmlformats.org/officeDocument/2006/relationships/customXml" Target="../ink/ink283.xml"/><Relationship Id="rId602" Type="http://schemas.openxmlformats.org/officeDocument/2006/relationships/customXml" Target="../ink/ink396.xml"/><Relationship Id="rId241" Type="http://schemas.openxmlformats.org/officeDocument/2006/relationships/image" Target="../media/image1837.png"/><Relationship Id="rId479" Type="http://schemas.openxmlformats.org/officeDocument/2006/relationships/image" Target="../media/image1952.png"/><Relationship Id="rId686" Type="http://schemas.openxmlformats.org/officeDocument/2006/relationships/image" Target="../media/image2053.png"/><Relationship Id="rId36" Type="http://schemas.openxmlformats.org/officeDocument/2006/relationships/customXml" Target="../ink/ink109.xml"/><Relationship Id="rId339" Type="http://schemas.openxmlformats.org/officeDocument/2006/relationships/image" Target="../media/image1885.png"/><Relationship Id="rId546" Type="http://schemas.openxmlformats.org/officeDocument/2006/relationships/customXml" Target="../ink/ink368.xml"/><Relationship Id="rId753" Type="http://schemas.openxmlformats.org/officeDocument/2006/relationships/customXml" Target="../ink/ink473.xml"/><Relationship Id="rId101" Type="http://schemas.openxmlformats.org/officeDocument/2006/relationships/image" Target="../media/image1768.png"/><Relationship Id="rId185" Type="http://schemas.openxmlformats.org/officeDocument/2006/relationships/image" Target="../media/image1809.png"/><Relationship Id="rId406" Type="http://schemas.openxmlformats.org/officeDocument/2006/relationships/customXml" Target="../ink/ink296.xml"/><Relationship Id="rId392" Type="http://schemas.openxmlformats.org/officeDocument/2006/relationships/image" Target="../media/image1911.png"/><Relationship Id="rId613" Type="http://schemas.openxmlformats.org/officeDocument/2006/relationships/image" Target="../media/image2018.png"/><Relationship Id="rId697" Type="http://schemas.openxmlformats.org/officeDocument/2006/relationships/customXml" Target="../ink/ink445.xml"/><Relationship Id="rId252" Type="http://schemas.openxmlformats.org/officeDocument/2006/relationships/image" Target="../media/image1842.png"/><Relationship Id="rId47" Type="http://schemas.openxmlformats.org/officeDocument/2006/relationships/image" Target="../media/image1741.png"/><Relationship Id="rId112" Type="http://schemas.openxmlformats.org/officeDocument/2006/relationships/customXml" Target="../ink/ink147.xml"/><Relationship Id="rId557" Type="http://schemas.openxmlformats.org/officeDocument/2006/relationships/image" Target="../media/image1990.png"/><Relationship Id="rId764" Type="http://schemas.openxmlformats.org/officeDocument/2006/relationships/image" Target="../media/image89.png"/><Relationship Id="rId196" Type="http://schemas.openxmlformats.org/officeDocument/2006/relationships/customXml" Target="../ink/ink189.xml"/><Relationship Id="rId417" Type="http://schemas.openxmlformats.org/officeDocument/2006/relationships/image" Target="../media/image1922.png"/><Relationship Id="rId624" Type="http://schemas.openxmlformats.org/officeDocument/2006/relationships/customXml" Target="../ink/ink407.xml"/><Relationship Id="rId263" Type="http://schemas.openxmlformats.org/officeDocument/2006/relationships/customXml" Target="../ink/ink223.xml"/><Relationship Id="rId470" Type="http://schemas.openxmlformats.org/officeDocument/2006/relationships/customXml" Target="../ink/ink329.xml"/><Relationship Id="rId58" Type="http://schemas.openxmlformats.org/officeDocument/2006/relationships/customXml" Target="../ink/ink120.xml"/><Relationship Id="rId123" Type="http://schemas.openxmlformats.org/officeDocument/2006/relationships/image" Target="../media/image1779.png"/><Relationship Id="rId330" Type="http://schemas.openxmlformats.org/officeDocument/2006/relationships/image" Target="../media/image1881.png"/><Relationship Id="rId568" Type="http://schemas.openxmlformats.org/officeDocument/2006/relationships/customXml" Target="../ink/ink379.xml"/><Relationship Id="rId775" Type="http://schemas.openxmlformats.org/officeDocument/2006/relationships/customXml" Target="../ink/ink484.xml"/><Relationship Id="rId428" Type="http://schemas.openxmlformats.org/officeDocument/2006/relationships/customXml" Target="../ink/ink307.xml"/><Relationship Id="rId635" Type="http://schemas.openxmlformats.org/officeDocument/2006/relationships/image" Target="../media/image2029.png"/><Relationship Id="rId274" Type="http://schemas.openxmlformats.org/officeDocument/2006/relationships/image" Target="../media/image1853.png"/><Relationship Id="rId481" Type="http://schemas.openxmlformats.org/officeDocument/2006/relationships/image" Target="../media/image1953.png"/><Relationship Id="rId702" Type="http://schemas.openxmlformats.org/officeDocument/2006/relationships/image" Target="../media/image2061.png"/><Relationship Id="rId69" Type="http://schemas.openxmlformats.org/officeDocument/2006/relationships/image" Target="../media/image1752.png"/><Relationship Id="rId134" Type="http://schemas.openxmlformats.org/officeDocument/2006/relationships/customXml" Target="../ink/ink158.xml"/><Relationship Id="rId579" Type="http://schemas.openxmlformats.org/officeDocument/2006/relationships/image" Target="../media/image2001.png"/><Relationship Id="rId786" Type="http://schemas.openxmlformats.org/officeDocument/2006/relationships/image" Target="../media/image99.png"/><Relationship Id="rId341" Type="http://schemas.openxmlformats.org/officeDocument/2006/relationships/image" Target="../media/image1886.png"/><Relationship Id="rId439" Type="http://schemas.openxmlformats.org/officeDocument/2006/relationships/image" Target="../media/image1933.png"/><Relationship Id="rId646" Type="http://schemas.openxmlformats.org/officeDocument/2006/relationships/customXml" Target="../ink/ink418.xml"/><Relationship Id="rId201" Type="http://schemas.openxmlformats.org/officeDocument/2006/relationships/image" Target="../media/image1817.png"/><Relationship Id="rId285" Type="http://schemas.openxmlformats.org/officeDocument/2006/relationships/customXml" Target="../ink/ink234.xml"/><Relationship Id="rId506" Type="http://schemas.openxmlformats.org/officeDocument/2006/relationships/customXml" Target="../ink/ink348.xml"/><Relationship Id="rId492" Type="http://schemas.openxmlformats.org/officeDocument/2006/relationships/customXml" Target="../ink/ink340.xml"/><Relationship Id="rId713" Type="http://schemas.openxmlformats.org/officeDocument/2006/relationships/customXml" Target="../ink/ink453.xml"/><Relationship Id="rId797" Type="http://schemas.openxmlformats.org/officeDocument/2006/relationships/customXml" Target="../ink/ink495.xml"/><Relationship Id="rId145" Type="http://schemas.openxmlformats.org/officeDocument/2006/relationships/image" Target="../media/image1789.png"/><Relationship Id="rId352" Type="http://schemas.openxmlformats.org/officeDocument/2006/relationships/image" Target="../media/image1891.png"/><Relationship Id="rId212" Type="http://schemas.openxmlformats.org/officeDocument/2006/relationships/customXml" Target="../ink/ink197.xml"/><Relationship Id="rId657" Type="http://schemas.openxmlformats.org/officeDocument/2006/relationships/image" Target="../media/image2040.png"/><Relationship Id="rId296" Type="http://schemas.openxmlformats.org/officeDocument/2006/relationships/image" Target="../media/image1864.png"/><Relationship Id="rId517" Type="http://schemas.openxmlformats.org/officeDocument/2006/relationships/image" Target="../media/image1970.png"/><Relationship Id="rId724" Type="http://schemas.openxmlformats.org/officeDocument/2006/relationships/image" Target="../media/image2072.png"/><Relationship Id="rId60" Type="http://schemas.openxmlformats.org/officeDocument/2006/relationships/customXml" Target="../ink/ink121.xml"/><Relationship Id="rId156" Type="http://schemas.openxmlformats.org/officeDocument/2006/relationships/customXml" Target="../ink/ink169.xml"/><Relationship Id="rId363" Type="http://schemas.openxmlformats.org/officeDocument/2006/relationships/customXml" Target="../ink/ink274.xml"/><Relationship Id="rId570" Type="http://schemas.openxmlformats.org/officeDocument/2006/relationships/customXml" Target="../ink/ink380.xml"/><Relationship Id="rId223" Type="http://schemas.openxmlformats.org/officeDocument/2006/relationships/image" Target="../media/image1828.png"/><Relationship Id="rId430" Type="http://schemas.openxmlformats.org/officeDocument/2006/relationships/customXml" Target="../ink/ink308.xml"/><Relationship Id="rId668" Type="http://schemas.openxmlformats.org/officeDocument/2006/relationships/customXml" Target="../ink/ink430.xml"/><Relationship Id="rId18" Type="http://schemas.openxmlformats.org/officeDocument/2006/relationships/customXml" Target="../ink/ink100.xml"/><Relationship Id="rId528" Type="http://schemas.openxmlformats.org/officeDocument/2006/relationships/customXml" Target="../ink/ink359.xml"/><Relationship Id="rId735" Type="http://schemas.openxmlformats.org/officeDocument/2006/relationships/customXml" Target="../ink/ink464.xml"/><Relationship Id="rId167" Type="http://schemas.openxmlformats.org/officeDocument/2006/relationships/image" Target="../media/image1800.png"/><Relationship Id="rId374" Type="http://schemas.openxmlformats.org/officeDocument/2006/relationships/image" Target="../media/image1902.png"/><Relationship Id="rId581" Type="http://schemas.openxmlformats.org/officeDocument/2006/relationships/image" Target="../media/image2002.png"/><Relationship Id="rId71" Type="http://schemas.openxmlformats.org/officeDocument/2006/relationships/image" Target="../media/image1753.png"/><Relationship Id="rId234" Type="http://schemas.openxmlformats.org/officeDocument/2006/relationships/customXml" Target="../ink/ink208.xml"/><Relationship Id="rId679" Type="http://schemas.openxmlformats.org/officeDocument/2006/relationships/image" Target="../media/image2050.png"/><Relationship Id="rId802" Type="http://schemas.openxmlformats.org/officeDocument/2006/relationships/image" Target="../media/image107.png"/><Relationship Id="rId2" Type="http://schemas.openxmlformats.org/officeDocument/2006/relationships/customXml" Target="../ink/ink92.xml"/><Relationship Id="rId29" Type="http://schemas.openxmlformats.org/officeDocument/2006/relationships/image" Target="../media/image1732.png"/><Relationship Id="rId441" Type="http://schemas.openxmlformats.org/officeDocument/2006/relationships/customXml" Target="../ink/ink314.xml"/><Relationship Id="rId539" Type="http://schemas.openxmlformats.org/officeDocument/2006/relationships/image" Target="../media/image1981.png"/><Relationship Id="rId746" Type="http://schemas.openxmlformats.org/officeDocument/2006/relationships/image" Target="../media/image2083.png"/><Relationship Id="rId178" Type="http://schemas.openxmlformats.org/officeDocument/2006/relationships/customXml" Target="../ink/ink180.xml"/><Relationship Id="rId301" Type="http://schemas.openxmlformats.org/officeDocument/2006/relationships/customXml" Target="../ink/ink242.xml"/><Relationship Id="rId82" Type="http://schemas.openxmlformats.org/officeDocument/2006/relationships/customXml" Target="../ink/ink132.xml"/><Relationship Id="rId385" Type="http://schemas.openxmlformats.org/officeDocument/2006/relationships/customXml" Target="../ink/ink285.xml"/><Relationship Id="rId592" Type="http://schemas.openxmlformats.org/officeDocument/2006/relationships/customXml" Target="../ink/ink391.xml"/><Relationship Id="rId606" Type="http://schemas.openxmlformats.org/officeDocument/2006/relationships/customXml" Target="../ink/ink398.xml"/><Relationship Id="rId245" Type="http://schemas.openxmlformats.org/officeDocument/2006/relationships/image" Target="../media/image1839.png"/><Relationship Id="rId452" Type="http://schemas.openxmlformats.org/officeDocument/2006/relationships/customXml" Target="../ink/ink320.xml"/><Relationship Id="rId105" Type="http://schemas.openxmlformats.org/officeDocument/2006/relationships/image" Target="../media/image1770.png"/><Relationship Id="rId312" Type="http://schemas.openxmlformats.org/officeDocument/2006/relationships/image" Target="../media/image1872.png"/><Relationship Id="rId757" Type="http://schemas.openxmlformats.org/officeDocument/2006/relationships/customXml" Target="../ink/ink475.xml"/><Relationship Id="rId93" Type="http://schemas.openxmlformats.org/officeDocument/2006/relationships/image" Target="../media/image1764.png"/><Relationship Id="rId189" Type="http://schemas.openxmlformats.org/officeDocument/2006/relationships/image" Target="../media/image1811.png"/><Relationship Id="rId396" Type="http://schemas.openxmlformats.org/officeDocument/2006/relationships/customXml" Target="../ink/ink291.xml"/><Relationship Id="rId617" Type="http://schemas.openxmlformats.org/officeDocument/2006/relationships/image" Target="../media/image2020.png"/><Relationship Id="rId256" Type="http://schemas.openxmlformats.org/officeDocument/2006/relationships/image" Target="../media/image1844.png"/><Relationship Id="rId463" Type="http://schemas.openxmlformats.org/officeDocument/2006/relationships/image" Target="../media/image1944.png"/><Relationship Id="rId670" Type="http://schemas.openxmlformats.org/officeDocument/2006/relationships/customXml" Target="../ink/ink431.xml"/><Relationship Id="rId116" Type="http://schemas.openxmlformats.org/officeDocument/2006/relationships/customXml" Target="../ink/ink149.xml"/><Relationship Id="rId323" Type="http://schemas.openxmlformats.org/officeDocument/2006/relationships/customXml" Target="../ink/ink253.xml"/><Relationship Id="rId530" Type="http://schemas.openxmlformats.org/officeDocument/2006/relationships/customXml" Target="../ink/ink360.xml"/><Relationship Id="rId768" Type="http://schemas.openxmlformats.org/officeDocument/2006/relationships/image" Target="../media/image66.png"/><Relationship Id="rId20" Type="http://schemas.openxmlformats.org/officeDocument/2006/relationships/customXml" Target="../ink/ink101.xml"/><Relationship Id="rId628" Type="http://schemas.openxmlformats.org/officeDocument/2006/relationships/customXml" Target="../ink/ink409.xml"/><Relationship Id="rId267" Type="http://schemas.openxmlformats.org/officeDocument/2006/relationships/customXml" Target="../ink/ink225.xml"/><Relationship Id="rId474" Type="http://schemas.openxmlformats.org/officeDocument/2006/relationships/customXml" Target="../ink/ink331.xml"/><Relationship Id="rId127" Type="http://schemas.openxmlformats.org/officeDocument/2006/relationships/image" Target="../media/image1780.png"/><Relationship Id="rId681" Type="http://schemas.openxmlformats.org/officeDocument/2006/relationships/image" Target="../media/image2051.png"/><Relationship Id="rId779" Type="http://schemas.openxmlformats.org/officeDocument/2006/relationships/customXml" Target="../ink/ink486.xml"/><Relationship Id="rId31" Type="http://schemas.openxmlformats.org/officeDocument/2006/relationships/image" Target="../media/image1733.png"/><Relationship Id="rId334" Type="http://schemas.openxmlformats.org/officeDocument/2006/relationships/customXml" Target="../ink/ink259.xml"/><Relationship Id="rId541" Type="http://schemas.openxmlformats.org/officeDocument/2006/relationships/image" Target="../media/image1982.png"/><Relationship Id="rId639" Type="http://schemas.openxmlformats.org/officeDocument/2006/relationships/image" Target="../media/image2031.png"/><Relationship Id="rId180" Type="http://schemas.openxmlformats.org/officeDocument/2006/relationships/customXml" Target="../ink/ink181.xml"/><Relationship Id="rId278" Type="http://schemas.openxmlformats.org/officeDocument/2006/relationships/image" Target="../media/image1855.png"/><Relationship Id="rId401" Type="http://schemas.openxmlformats.org/officeDocument/2006/relationships/image" Target="../media/image1915.png"/><Relationship Id="rId485" Type="http://schemas.openxmlformats.org/officeDocument/2006/relationships/image" Target="../media/image1955.png"/><Relationship Id="rId692" Type="http://schemas.openxmlformats.org/officeDocument/2006/relationships/image" Target="../media/image2056.png"/><Relationship Id="rId706" Type="http://schemas.openxmlformats.org/officeDocument/2006/relationships/image" Target="../media/image2063.png"/><Relationship Id="rId42" Type="http://schemas.openxmlformats.org/officeDocument/2006/relationships/customXml" Target="../ink/ink112.xml"/><Relationship Id="rId138" Type="http://schemas.openxmlformats.org/officeDocument/2006/relationships/customXml" Target="../ink/ink160.xml"/><Relationship Id="rId345" Type="http://schemas.openxmlformats.org/officeDocument/2006/relationships/image" Target="../media/image1888.png"/><Relationship Id="rId552" Type="http://schemas.openxmlformats.org/officeDocument/2006/relationships/customXml" Target="../ink/ink371.xml"/><Relationship Id="rId191" Type="http://schemas.openxmlformats.org/officeDocument/2006/relationships/image" Target="../media/image1812.png"/><Relationship Id="rId205" Type="http://schemas.openxmlformats.org/officeDocument/2006/relationships/image" Target="../media/image1819.png"/><Relationship Id="rId412" Type="http://schemas.openxmlformats.org/officeDocument/2006/relationships/customXml" Target="../ink/ink299.xml"/><Relationship Id="rId289" Type="http://schemas.openxmlformats.org/officeDocument/2006/relationships/customXml" Target="../ink/ink236.xml"/><Relationship Id="rId496" Type="http://schemas.openxmlformats.org/officeDocument/2006/relationships/customXml" Target="../ink/ink342.xml"/><Relationship Id="rId717" Type="http://schemas.openxmlformats.org/officeDocument/2006/relationships/customXml" Target="../ink/ink455.xml"/><Relationship Id="rId53" Type="http://schemas.openxmlformats.org/officeDocument/2006/relationships/image" Target="../media/image1744.png"/><Relationship Id="rId149" Type="http://schemas.openxmlformats.org/officeDocument/2006/relationships/image" Target="../media/image1791.png"/><Relationship Id="rId356" Type="http://schemas.openxmlformats.org/officeDocument/2006/relationships/image" Target="../media/image1893.png"/><Relationship Id="rId563" Type="http://schemas.openxmlformats.org/officeDocument/2006/relationships/image" Target="../media/image1993.png"/><Relationship Id="rId770" Type="http://schemas.openxmlformats.org/officeDocument/2006/relationships/image" Target="../media/image91.png"/><Relationship Id="rId216" Type="http://schemas.openxmlformats.org/officeDocument/2006/relationships/customXml" Target="../ink/ink199.xml"/><Relationship Id="rId423" Type="http://schemas.openxmlformats.org/officeDocument/2006/relationships/image" Target="../media/image1925.png"/><Relationship Id="rId630" Type="http://schemas.openxmlformats.org/officeDocument/2006/relationships/customXml" Target="../ink/ink410.xml"/><Relationship Id="rId728" Type="http://schemas.openxmlformats.org/officeDocument/2006/relationships/image" Target="../media/image2074.png"/><Relationship Id="rId64" Type="http://schemas.openxmlformats.org/officeDocument/2006/relationships/customXml" Target="../ink/ink123.xml"/><Relationship Id="rId367" Type="http://schemas.openxmlformats.org/officeDocument/2006/relationships/customXml" Target="../ink/ink276.xml"/><Relationship Id="rId574" Type="http://schemas.openxmlformats.org/officeDocument/2006/relationships/customXml" Target="../ink/ink382.xml"/><Relationship Id="rId227" Type="http://schemas.openxmlformats.org/officeDocument/2006/relationships/image" Target="../media/image1830.png"/><Relationship Id="rId781" Type="http://schemas.openxmlformats.org/officeDocument/2006/relationships/customXml" Target="../ink/ink487.xml"/><Relationship Id="rId434" Type="http://schemas.openxmlformats.org/officeDocument/2006/relationships/customXml" Target="../ink/ink310.xml"/><Relationship Id="rId641" Type="http://schemas.openxmlformats.org/officeDocument/2006/relationships/image" Target="../media/image2032.png"/><Relationship Id="rId739" Type="http://schemas.openxmlformats.org/officeDocument/2006/relationships/customXml" Target="../ink/ink466.xml"/><Relationship Id="rId280" Type="http://schemas.openxmlformats.org/officeDocument/2006/relationships/image" Target="../media/image1856.png"/><Relationship Id="rId501" Type="http://schemas.openxmlformats.org/officeDocument/2006/relationships/image" Target="../media/image1962.png"/><Relationship Id="rId75" Type="http://schemas.openxmlformats.org/officeDocument/2006/relationships/image" Target="../media/image1755.png"/><Relationship Id="rId140" Type="http://schemas.openxmlformats.org/officeDocument/2006/relationships/customXml" Target="../ink/ink161.xml"/><Relationship Id="rId182" Type="http://schemas.openxmlformats.org/officeDocument/2006/relationships/customXml" Target="../ink/ink182.xml"/><Relationship Id="rId378" Type="http://schemas.openxmlformats.org/officeDocument/2006/relationships/image" Target="../media/image1904.png"/><Relationship Id="rId403" Type="http://schemas.openxmlformats.org/officeDocument/2006/relationships/image" Target="../media/image1916.png"/><Relationship Id="rId585" Type="http://schemas.openxmlformats.org/officeDocument/2006/relationships/image" Target="../media/image2004.png"/><Relationship Id="rId750" Type="http://schemas.openxmlformats.org/officeDocument/2006/relationships/image" Target="../media/image8210.png"/><Relationship Id="rId792" Type="http://schemas.openxmlformats.org/officeDocument/2006/relationships/image" Target="../media/image102.png"/><Relationship Id="rId806" Type="http://schemas.openxmlformats.org/officeDocument/2006/relationships/image" Target="../media/image109.png"/><Relationship Id="rId6" Type="http://schemas.openxmlformats.org/officeDocument/2006/relationships/customXml" Target="../ink/ink94.xml"/><Relationship Id="rId238" Type="http://schemas.openxmlformats.org/officeDocument/2006/relationships/customXml" Target="../ink/ink210.xml"/><Relationship Id="rId445" Type="http://schemas.openxmlformats.org/officeDocument/2006/relationships/customXml" Target="../ink/ink316.xml"/><Relationship Id="rId487" Type="http://schemas.openxmlformats.org/officeDocument/2006/relationships/image" Target="../media/image1956.png"/><Relationship Id="rId610" Type="http://schemas.openxmlformats.org/officeDocument/2006/relationships/customXml" Target="../ink/ink400.xml"/><Relationship Id="rId652" Type="http://schemas.openxmlformats.org/officeDocument/2006/relationships/customXml" Target="../ink/ink421.xml"/><Relationship Id="rId694" Type="http://schemas.openxmlformats.org/officeDocument/2006/relationships/image" Target="../media/image2057.png"/><Relationship Id="rId708" Type="http://schemas.openxmlformats.org/officeDocument/2006/relationships/image" Target="../media/image2064.png"/><Relationship Id="rId291" Type="http://schemas.openxmlformats.org/officeDocument/2006/relationships/customXml" Target="../ink/ink237.xml"/><Relationship Id="rId305" Type="http://schemas.openxmlformats.org/officeDocument/2006/relationships/customXml" Target="../ink/ink244.xml"/><Relationship Id="rId347" Type="http://schemas.openxmlformats.org/officeDocument/2006/relationships/image" Target="../media/image1889.png"/><Relationship Id="rId512" Type="http://schemas.openxmlformats.org/officeDocument/2006/relationships/customXml" Target="../ink/ink351.xml"/><Relationship Id="rId44" Type="http://schemas.openxmlformats.org/officeDocument/2006/relationships/customXml" Target="../ink/ink113.xml"/><Relationship Id="rId86" Type="http://schemas.openxmlformats.org/officeDocument/2006/relationships/customXml" Target="../ink/ink134.xml"/><Relationship Id="rId151" Type="http://schemas.openxmlformats.org/officeDocument/2006/relationships/image" Target="../media/image1792.png"/><Relationship Id="rId389" Type="http://schemas.openxmlformats.org/officeDocument/2006/relationships/customXml" Target="../ink/ink287.xml"/><Relationship Id="rId554" Type="http://schemas.openxmlformats.org/officeDocument/2006/relationships/customXml" Target="../ink/ink372.xml"/><Relationship Id="rId596" Type="http://schemas.openxmlformats.org/officeDocument/2006/relationships/customXml" Target="../ink/ink393.xml"/><Relationship Id="rId761" Type="http://schemas.openxmlformats.org/officeDocument/2006/relationships/customXml" Target="../ink/ink477.xml"/><Relationship Id="rId193" Type="http://schemas.openxmlformats.org/officeDocument/2006/relationships/image" Target="../media/image1813.png"/><Relationship Id="rId207" Type="http://schemas.openxmlformats.org/officeDocument/2006/relationships/image" Target="../media/image1820.png"/><Relationship Id="rId249" Type="http://schemas.openxmlformats.org/officeDocument/2006/relationships/image" Target="../media/image1841.png"/><Relationship Id="rId414" Type="http://schemas.openxmlformats.org/officeDocument/2006/relationships/customXml" Target="../ink/ink300.xml"/><Relationship Id="rId456" Type="http://schemas.openxmlformats.org/officeDocument/2006/relationships/customXml" Target="../ink/ink322.xml"/><Relationship Id="rId498" Type="http://schemas.openxmlformats.org/officeDocument/2006/relationships/image" Target="../media/image1961.png"/><Relationship Id="rId621" Type="http://schemas.openxmlformats.org/officeDocument/2006/relationships/image" Target="../media/image2022.png"/><Relationship Id="rId663" Type="http://schemas.openxmlformats.org/officeDocument/2006/relationships/customXml" Target="../ink/ink427.xml"/><Relationship Id="rId13" Type="http://schemas.openxmlformats.org/officeDocument/2006/relationships/image" Target="../media/image1724.png"/><Relationship Id="rId109" Type="http://schemas.openxmlformats.org/officeDocument/2006/relationships/image" Target="../media/image1772.png"/><Relationship Id="rId260" Type="http://schemas.openxmlformats.org/officeDocument/2006/relationships/image" Target="../media/image1846.png"/><Relationship Id="rId316" Type="http://schemas.openxmlformats.org/officeDocument/2006/relationships/image" Target="../media/image1874.png"/><Relationship Id="rId523" Type="http://schemas.openxmlformats.org/officeDocument/2006/relationships/image" Target="../media/image1973.png"/><Relationship Id="rId719" Type="http://schemas.openxmlformats.org/officeDocument/2006/relationships/customXml" Target="../ink/ink456.xml"/><Relationship Id="rId55" Type="http://schemas.openxmlformats.org/officeDocument/2006/relationships/image" Target="../media/image1745.png"/><Relationship Id="rId97" Type="http://schemas.openxmlformats.org/officeDocument/2006/relationships/image" Target="../media/image1766.png"/><Relationship Id="rId120" Type="http://schemas.openxmlformats.org/officeDocument/2006/relationships/customXml" Target="../ink/ink151.xml"/><Relationship Id="rId358" Type="http://schemas.openxmlformats.org/officeDocument/2006/relationships/image" Target="../media/image1894.png"/><Relationship Id="rId565" Type="http://schemas.openxmlformats.org/officeDocument/2006/relationships/image" Target="../media/image1994.png"/><Relationship Id="rId730" Type="http://schemas.openxmlformats.org/officeDocument/2006/relationships/image" Target="../media/image2075.png"/><Relationship Id="rId772" Type="http://schemas.openxmlformats.org/officeDocument/2006/relationships/image" Target="../media/image92.png"/><Relationship Id="rId162" Type="http://schemas.openxmlformats.org/officeDocument/2006/relationships/customXml" Target="../ink/ink172.xml"/><Relationship Id="rId218" Type="http://schemas.openxmlformats.org/officeDocument/2006/relationships/customXml" Target="../ink/ink200.xml"/><Relationship Id="rId425" Type="http://schemas.openxmlformats.org/officeDocument/2006/relationships/image" Target="../media/image1926.png"/><Relationship Id="rId467" Type="http://schemas.openxmlformats.org/officeDocument/2006/relationships/image" Target="../media/image1946.png"/><Relationship Id="rId632" Type="http://schemas.openxmlformats.org/officeDocument/2006/relationships/customXml" Target="../ink/ink411.xml"/><Relationship Id="rId271" Type="http://schemas.openxmlformats.org/officeDocument/2006/relationships/customXml" Target="../ink/ink227.xml"/><Relationship Id="rId674" Type="http://schemas.openxmlformats.org/officeDocument/2006/relationships/customXml" Target="../ink/ink433.xml"/><Relationship Id="rId24" Type="http://schemas.openxmlformats.org/officeDocument/2006/relationships/customXml" Target="../ink/ink103.xml"/><Relationship Id="rId66" Type="http://schemas.openxmlformats.org/officeDocument/2006/relationships/customXml" Target="../ink/ink124.xml"/><Relationship Id="rId131" Type="http://schemas.openxmlformats.org/officeDocument/2006/relationships/image" Target="../media/image1782.png"/><Relationship Id="rId327" Type="http://schemas.openxmlformats.org/officeDocument/2006/relationships/customXml" Target="../ink/ink255.xml"/><Relationship Id="rId369" Type="http://schemas.openxmlformats.org/officeDocument/2006/relationships/customXml" Target="../ink/ink277.xml"/><Relationship Id="rId534" Type="http://schemas.openxmlformats.org/officeDocument/2006/relationships/customXml" Target="../ink/ink362.xml"/><Relationship Id="rId576" Type="http://schemas.openxmlformats.org/officeDocument/2006/relationships/customXml" Target="../ink/ink383.xml"/><Relationship Id="rId741" Type="http://schemas.openxmlformats.org/officeDocument/2006/relationships/customXml" Target="../ink/ink467.xml"/><Relationship Id="rId783" Type="http://schemas.openxmlformats.org/officeDocument/2006/relationships/customXml" Target="../ink/ink488.xml"/><Relationship Id="rId173" Type="http://schemas.openxmlformats.org/officeDocument/2006/relationships/image" Target="../media/image1803.png"/><Relationship Id="rId229" Type="http://schemas.openxmlformats.org/officeDocument/2006/relationships/image" Target="../media/image1831.png"/><Relationship Id="rId380" Type="http://schemas.openxmlformats.org/officeDocument/2006/relationships/image" Target="../media/image1905.png"/><Relationship Id="rId436" Type="http://schemas.openxmlformats.org/officeDocument/2006/relationships/customXml" Target="../ink/ink311.xml"/><Relationship Id="rId601" Type="http://schemas.openxmlformats.org/officeDocument/2006/relationships/image" Target="../media/image2012.png"/><Relationship Id="rId643" Type="http://schemas.openxmlformats.org/officeDocument/2006/relationships/image" Target="../media/image2033.png"/><Relationship Id="rId240" Type="http://schemas.openxmlformats.org/officeDocument/2006/relationships/customXml" Target="../ink/ink211.xml"/><Relationship Id="rId478" Type="http://schemas.openxmlformats.org/officeDocument/2006/relationships/customXml" Target="../ink/ink333.xml"/><Relationship Id="rId685" Type="http://schemas.openxmlformats.org/officeDocument/2006/relationships/customXml" Target="../ink/ink439.xml"/><Relationship Id="rId35" Type="http://schemas.openxmlformats.org/officeDocument/2006/relationships/image" Target="../media/image1735.png"/><Relationship Id="rId77" Type="http://schemas.openxmlformats.org/officeDocument/2006/relationships/image" Target="../media/image1756.png"/><Relationship Id="rId100" Type="http://schemas.openxmlformats.org/officeDocument/2006/relationships/customXml" Target="../ink/ink141.xml"/><Relationship Id="rId282" Type="http://schemas.openxmlformats.org/officeDocument/2006/relationships/image" Target="../media/image1857.png"/><Relationship Id="rId338" Type="http://schemas.openxmlformats.org/officeDocument/2006/relationships/customXml" Target="../ink/ink261.xml"/><Relationship Id="rId503" Type="http://schemas.openxmlformats.org/officeDocument/2006/relationships/image" Target="../media/image1963.png"/><Relationship Id="rId545" Type="http://schemas.openxmlformats.org/officeDocument/2006/relationships/image" Target="../media/image1984.png"/><Relationship Id="rId587" Type="http://schemas.openxmlformats.org/officeDocument/2006/relationships/image" Target="../media/image2005.png"/><Relationship Id="rId710" Type="http://schemas.openxmlformats.org/officeDocument/2006/relationships/image" Target="../media/image2065.png"/><Relationship Id="rId752" Type="http://schemas.openxmlformats.org/officeDocument/2006/relationships/image" Target="../media/image8310.png"/><Relationship Id="rId808" Type="http://schemas.openxmlformats.org/officeDocument/2006/relationships/image" Target="../media/image110.png"/><Relationship Id="rId8" Type="http://schemas.openxmlformats.org/officeDocument/2006/relationships/customXml" Target="../ink/ink95.xml"/><Relationship Id="rId142" Type="http://schemas.openxmlformats.org/officeDocument/2006/relationships/customXml" Target="../ink/ink162.xml"/><Relationship Id="rId184" Type="http://schemas.openxmlformats.org/officeDocument/2006/relationships/customXml" Target="../ink/ink183.xml"/><Relationship Id="rId391" Type="http://schemas.openxmlformats.org/officeDocument/2006/relationships/customXml" Target="../ink/ink288.xml"/><Relationship Id="rId405" Type="http://schemas.openxmlformats.org/officeDocument/2006/relationships/image" Target="../media/image1917.png"/><Relationship Id="rId447" Type="http://schemas.openxmlformats.org/officeDocument/2006/relationships/customXml" Target="../ink/ink317.xml"/><Relationship Id="rId612" Type="http://schemas.openxmlformats.org/officeDocument/2006/relationships/customXml" Target="../ink/ink401.xml"/><Relationship Id="rId794" Type="http://schemas.openxmlformats.org/officeDocument/2006/relationships/image" Target="../media/image103.png"/><Relationship Id="rId251" Type="http://schemas.openxmlformats.org/officeDocument/2006/relationships/customXml" Target="../ink/ink217.xml"/><Relationship Id="rId489" Type="http://schemas.openxmlformats.org/officeDocument/2006/relationships/image" Target="../media/image1957.png"/><Relationship Id="rId654" Type="http://schemas.openxmlformats.org/officeDocument/2006/relationships/customXml" Target="../ink/ink422.xml"/><Relationship Id="rId696" Type="http://schemas.openxmlformats.org/officeDocument/2006/relationships/image" Target="../media/image2058.png"/><Relationship Id="rId46" Type="http://schemas.openxmlformats.org/officeDocument/2006/relationships/customXml" Target="../ink/ink114.xml"/><Relationship Id="rId293" Type="http://schemas.openxmlformats.org/officeDocument/2006/relationships/customXml" Target="../ink/ink238.xml"/><Relationship Id="rId307" Type="http://schemas.openxmlformats.org/officeDocument/2006/relationships/customXml" Target="../ink/ink245.xml"/><Relationship Id="rId349" Type="http://schemas.openxmlformats.org/officeDocument/2006/relationships/image" Target="../media/image1890.png"/><Relationship Id="rId514" Type="http://schemas.openxmlformats.org/officeDocument/2006/relationships/customXml" Target="../ink/ink352.xml"/><Relationship Id="rId556" Type="http://schemas.openxmlformats.org/officeDocument/2006/relationships/customXml" Target="../ink/ink373.xml"/><Relationship Id="rId721" Type="http://schemas.openxmlformats.org/officeDocument/2006/relationships/customXml" Target="../ink/ink457.xml"/><Relationship Id="rId763" Type="http://schemas.openxmlformats.org/officeDocument/2006/relationships/customXml" Target="../ink/ink478.xml"/><Relationship Id="rId88" Type="http://schemas.openxmlformats.org/officeDocument/2006/relationships/customXml" Target="../ink/ink135.xml"/><Relationship Id="rId111" Type="http://schemas.openxmlformats.org/officeDocument/2006/relationships/image" Target="../media/image1773.png"/><Relationship Id="rId153" Type="http://schemas.openxmlformats.org/officeDocument/2006/relationships/image" Target="../media/image1793.png"/><Relationship Id="rId195" Type="http://schemas.openxmlformats.org/officeDocument/2006/relationships/image" Target="../media/image1814.png"/><Relationship Id="rId209" Type="http://schemas.openxmlformats.org/officeDocument/2006/relationships/image" Target="../media/image1821.png"/><Relationship Id="rId360" Type="http://schemas.openxmlformats.org/officeDocument/2006/relationships/image" Target="../media/image1895.png"/><Relationship Id="rId416" Type="http://schemas.openxmlformats.org/officeDocument/2006/relationships/customXml" Target="../ink/ink301.xml"/><Relationship Id="rId598" Type="http://schemas.openxmlformats.org/officeDocument/2006/relationships/customXml" Target="../ink/ink394.xml"/><Relationship Id="rId220" Type="http://schemas.openxmlformats.org/officeDocument/2006/relationships/customXml" Target="../ink/ink201.xml"/><Relationship Id="rId458" Type="http://schemas.openxmlformats.org/officeDocument/2006/relationships/customXml" Target="../ink/ink323.xml"/><Relationship Id="rId623" Type="http://schemas.openxmlformats.org/officeDocument/2006/relationships/image" Target="../media/image2023.png"/><Relationship Id="rId665" Type="http://schemas.openxmlformats.org/officeDocument/2006/relationships/image" Target="../media/image2043.png"/><Relationship Id="rId15" Type="http://schemas.openxmlformats.org/officeDocument/2006/relationships/image" Target="../media/image1725.png"/><Relationship Id="rId57" Type="http://schemas.openxmlformats.org/officeDocument/2006/relationships/image" Target="../media/image1746.png"/><Relationship Id="rId262" Type="http://schemas.openxmlformats.org/officeDocument/2006/relationships/image" Target="../media/image1847.png"/><Relationship Id="rId318" Type="http://schemas.openxmlformats.org/officeDocument/2006/relationships/image" Target="../media/image1875.png"/><Relationship Id="rId525" Type="http://schemas.openxmlformats.org/officeDocument/2006/relationships/image" Target="../media/image1974.png"/><Relationship Id="rId567" Type="http://schemas.openxmlformats.org/officeDocument/2006/relationships/image" Target="../media/image1995.png"/><Relationship Id="rId732" Type="http://schemas.openxmlformats.org/officeDocument/2006/relationships/image" Target="../media/image2076.png"/><Relationship Id="rId99" Type="http://schemas.openxmlformats.org/officeDocument/2006/relationships/image" Target="../media/image1767.png"/><Relationship Id="rId122" Type="http://schemas.openxmlformats.org/officeDocument/2006/relationships/customXml" Target="../ink/ink152.xml"/><Relationship Id="rId164" Type="http://schemas.openxmlformats.org/officeDocument/2006/relationships/customXml" Target="../ink/ink173.xml"/><Relationship Id="rId371" Type="http://schemas.openxmlformats.org/officeDocument/2006/relationships/customXml" Target="../ink/ink278.xml"/><Relationship Id="rId774" Type="http://schemas.openxmlformats.org/officeDocument/2006/relationships/image" Target="../media/image93.png"/><Relationship Id="rId427" Type="http://schemas.openxmlformats.org/officeDocument/2006/relationships/image" Target="../media/image1927.png"/><Relationship Id="rId469" Type="http://schemas.openxmlformats.org/officeDocument/2006/relationships/image" Target="../media/image1947.png"/><Relationship Id="rId634" Type="http://schemas.openxmlformats.org/officeDocument/2006/relationships/customXml" Target="../ink/ink412.xml"/><Relationship Id="rId676" Type="http://schemas.openxmlformats.org/officeDocument/2006/relationships/customXml" Target="../ink/ink434.xml"/><Relationship Id="rId26" Type="http://schemas.openxmlformats.org/officeDocument/2006/relationships/customXml" Target="../ink/ink104.xml"/><Relationship Id="rId231" Type="http://schemas.openxmlformats.org/officeDocument/2006/relationships/image" Target="../media/image1832.png"/><Relationship Id="rId273" Type="http://schemas.openxmlformats.org/officeDocument/2006/relationships/customXml" Target="../ink/ink228.xml"/><Relationship Id="rId329" Type="http://schemas.openxmlformats.org/officeDocument/2006/relationships/customXml" Target="../ink/ink256.xml"/><Relationship Id="rId480" Type="http://schemas.openxmlformats.org/officeDocument/2006/relationships/customXml" Target="../ink/ink334.xml"/><Relationship Id="rId536" Type="http://schemas.openxmlformats.org/officeDocument/2006/relationships/customXml" Target="../ink/ink363.xml"/><Relationship Id="rId701" Type="http://schemas.openxmlformats.org/officeDocument/2006/relationships/customXml" Target="../ink/ink447.xml"/><Relationship Id="rId68" Type="http://schemas.openxmlformats.org/officeDocument/2006/relationships/customXml" Target="../ink/ink125.xml"/><Relationship Id="rId133" Type="http://schemas.openxmlformats.org/officeDocument/2006/relationships/image" Target="../media/image1783.png"/><Relationship Id="rId175" Type="http://schemas.openxmlformats.org/officeDocument/2006/relationships/image" Target="../media/image1804.png"/><Relationship Id="rId340" Type="http://schemas.openxmlformats.org/officeDocument/2006/relationships/customXml" Target="../ink/ink262.xml"/><Relationship Id="rId578" Type="http://schemas.openxmlformats.org/officeDocument/2006/relationships/customXml" Target="../ink/ink384.xml"/><Relationship Id="rId743" Type="http://schemas.openxmlformats.org/officeDocument/2006/relationships/customXml" Target="../ink/ink468.xml"/><Relationship Id="rId785" Type="http://schemas.openxmlformats.org/officeDocument/2006/relationships/customXml" Target="../ink/ink489.xml"/><Relationship Id="rId200" Type="http://schemas.openxmlformats.org/officeDocument/2006/relationships/customXml" Target="../ink/ink191.xml"/><Relationship Id="rId382" Type="http://schemas.openxmlformats.org/officeDocument/2006/relationships/image" Target="../media/image1906.png"/><Relationship Id="rId438" Type="http://schemas.openxmlformats.org/officeDocument/2006/relationships/customXml" Target="../ink/ink312.xml"/><Relationship Id="rId603" Type="http://schemas.openxmlformats.org/officeDocument/2006/relationships/image" Target="../media/image2013.png"/><Relationship Id="rId645" Type="http://schemas.openxmlformats.org/officeDocument/2006/relationships/image" Target="../media/image2034.png"/><Relationship Id="rId687" Type="http://schemas.openxmlformats.org/officeDocument/2006/relationships/customXml" Target="../ink/ink440.xml"/><Relationship Id="rId810" Type="http://schemas.openxmlformats.org/officeDocument/2006/relationships/image" Target="../media/image111.png"/><Relationship Id="rId242" Type="http://schemas.openxmlformats.org/officeDocument/2006/relationships/customXml" Target="../ink/ink212.xml"/><Relationship Id="rId284" Type="http://schemas.openxmlformats.org/officeDocument/2006/relationships/image" Target="../media/image1858.png"/><Relationship Id="rId491" Type="http://schemas.openxmlformats.org/officeDocument/2006/relationships/image" Target="../media/image1958.png"/><Relationship Id="rId505" Type="http://schemas.openxmlformats.org/officeDocument/2006/relationships/image" Target="../media/image1964.png"/><Relationship Id="rId712" Type="http://schemas.openxmlformats.org/officeDocument/2006/relationships/image" Target="../media/image2066.png"/><Relationship Id="rId37" Type="http://schemas.openxmlformats.org/officeDocument/2006/relationships/image" Target="../media/image1736.png"/><Relationship Id="rId79" Type="http://schemas.openxmlformats.org/officeDocument/2006/relationships/image" Target="../media/image1757.png"/><Relationship Id="rId102" Type="http://schemas.openxmlformats.org/officeDocument/2006/relationships/customXml" Target="../ink/ink142.xml"/><Relationship Id="rId144" Type="http://schemas.openxmlformats.org/officeDocument/2006/relationships/customXml" Target="../ink/ink163.xml"/><Relationship Id="rId547" Type="http://schemas.openxmlformats.org/officeDocument/2006/relationships/image" Target="../media/image1985.png"/><Relationship Id="rId589" Type="http://schemas.openxmlformats.org/officeDocument/2006/relationships/image" Target="../media/image2006.png"/><Relationship Id="rId754" Type="http://schemas.openxmlformats.org/officeDocument/2006/relationships/image" Target="../media/image8410.png"/><Relationship Id="rId796" Type="http://schemas.openxmlformats.org/officeDocument/2006/relationships/image" Target="../media/image104.png"/><Relationship Id="rId90" Type="http://schemas.openxmlformats.org/officeDocument/2006/relationships/customXml" Target="../ink/ink136.xml"/><Relationship Id="rId186" Type="http://schemas.openxmlformats.org/officeDocument/2006/relationships/customXml" Target="../ink/ink184.xml"/><Relationship Id="rId351" Type="http://schemas.openxmlformats.org/officeDocument/2006/relationships/customXml" Target="../ink/ink268.xml"/><Relationship Id="rId393" Type="http://schemas.openxmlformats.org/officeDocument/2006/relationships/customXml" Target="../ink/ink289.xml"/><Relationship Id="rId407" Type="http://schemas.openxmlformats.org/officeDocument/2006/relationships/image" Target="../media/image1574.png"/><Relationship Id="rId449" Type="http://schemas.openxmlformats.org/officeDocument/2006/relationships/customXml" Target="../ink/ink318.xml"/><Relationship Id="rId614" Type="http://schemas.openxmlformats.org/officeDocument/2006/relationships/customXml" Target="../ink/ink402.xml"/><Relationship Id="rId656" Type="http://schemas.openxmlformats.org/officeDocument/2006/relationships/customXml" Target="../ink/ink423.xml"/><Relationship Id="rId211" Type="http://schemas.openxmlformats.org/officeDocument/2006/relationships/image" Target="../media/image1822.png"/><Relationship Id="rId253" Type="http://schemas.openxmlformats.org/officeDocument/2006/relationships/customXml" Target="../ink/ink218.xml"/><Relationship Id="rId295" Type="http://schemas.openxmlformats.org/officeDocument/2006/relationships/customXml" Target="../ink/ink239.xml"/><Relationship Id="rId309" Type="http://schemas.openxmlformats.org/officeDocument/2006/relationships/customXml" Target="../ink/ink246.xml"/><Relationship Id="rId460" Type="http://schemas.openxmlformats.org/officeDocument/2006/relationships/customXml" Target="../ink/ink324.xml"/><Relationship Id="rId516" Type="http://schemas.openxmlformats.org/officeDocument/2006/relationships/customXml" Target="../ink/ink353.xml"/><Relationship Id="rId698" Type="http://schemas.openxmlformats.org/officeDocument/2006/relationships/image" Target="../media/image2059.png"/><Relationship Id="rId48" Type="http://schemas.openxmlformats.org/officeDocument/2006/relationships/customXml" Target="../ink/ink115.xml"/><Relationship Id="rId113" Type="http://schemas.openxmlformats.org/officeDocument/2006/relationships/image" Target="../media/image1774.png"/><Relationship Id="rId320" Type="http://schemas.openxmlformats.org/officeDocument/2006/relationships/image" Target="../media/image1876.png"/><Relationship Id="rId558" Type="http://schemas.openxmlformats.org/officeDocument/2006/relationships/customXml" Target="../ink/ink374.xml"/><Relationship Id="rId723" Type="http://schemas.openxmlformats.org/officeDocument/2006/relationships/customXml" Target="../ink/ink458.xml"/><Relationship Id="rId765" Type="http://schemas.openxmlformats.org/officeDocument/2006/relationships/customXml" Target="../ink/ink479.xml"/><Relationship Id="rId155" Type="http://schemas.openxmlformats.org/officeDocument/2006/relationships/image" Target="../media/image1794.png"/><Relationship Id="rId197" Type="http://schemas.openxmlformats.org/officeDocument/2006/relationships/image" Target="../media/image1815.png"/><Relationship Id="rId362" Type="http://schemas.openxmlformats.org/officeDocument/2006/relationships/image" Target="../media/image1896.png"/><Relationship Id="rId418" Type="http://schemas.openxmlformats.org/officeDocument/2006/relationships/customXml" Target="../ink/ink302.xml"/><Relationship Id="rId625" Type="http://schemas.openxmlformats.org/officeDocument/2006/relationships/image" Target="../media/image2024.png"/><Relationship Id="rId222" Type="http://schemas.openxmlformats.org/officeDocument/2006/relationships/customXml" Target="../ink/ink202.xml"/><Relationship Id="rId264" Type="http://schemas.openxmlformats.org/officeDocument/2006/relationships/image" Target="../media/image1848.png"/><Relationship Id="rId471" Type="http://schemas.openxmlformats.org/officeDocument/2006/relationships/image" Target="../media/image1948.png"/><Relationship Id="rId667" Type="http://schemas.openxmlformats.org/officeDocument/2006/relationships/image" Target="../media/image2044.png"/><Relationship Id="rId17" Type="http://schemas.openxmlformats.org/officeDocument/2006/relationships/image" Target="../media/image1726.png"/><Relationship Id="rId59" Type="http://schemas.openxmlformats.org/officeDocument/2006/relationships/image" Target="../media/image1747.png"/><Relationship Id="rId124" Type="http://schemas.openxmlformats.org/officeDocument/2006/relationships/customXml" Target="../ink/ink153.xml"/><Relationship Id="rId527" Type="http://schemas.openxmlformats.org/officeDocument/2006/relationships/image" Target="../media/image1975.png"/><Relationship Id="rId569" Type="http://schemas.openxmlformats.org/officeDocument/2006/relationships/image" Target="../media/image1996.png"/><Relationship Id="rId734" Type="http://schemas.openxmlformats.org/officeDocument/2006/relationships/image" Target="../media/image2077.png"/><Relationship Id="rId776" Type="http://schemas.openxmlformats.org/officeDocument/2006/relationships/image" Target="../media/image94.png"/><Relationship Id="rId70" Type="http://schemas.openxmlformats.org/officeDocument/2006/relationships/customXml" Target="../ink/ink126.xml"/><Relationship Id="rId166" Type="http://schemas.openxmlformats.org/officeDocument/2006/relationships/customXml" Target="../ink/ink174.xml"/><Relationship Id="rId331" Type="http://schemas.openxmlformats.org/officeDocument/2006/relationships/customXml" Target="../ink/ink257.xml"/><Relationship Id="rId373" Type="http://schemas.openxmlformats.org/officeDocument/2006/relationships/customXml" Target="../ink/ink279.xml"/><Relationship Id="rId429" Type="http://schemas.openxmlformats.org/officeDocument/2006/relationships/image" Target="../media/image1928.png"/><Relationship Id="rId580" Type="http://schemas.openxmlformats.org/officeDocument/2006/relationships/customXml" Target="../ink/ink385.xml"/><Relationship Id="rId636" Type="http://schemas.openxmlformats.org/officeDocument/2006/relationships/customXml" Target="../ink/ink413.xml"/><Relationship Id="rId801" Type="http://schemas.openxmlformats.org/officeDocument/2006/relationships/customXml" Target="../ink/ink497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833.png"/><Relationship Id="rId440" Type="http://schemas.openxmlformats.org/officeDocument/2006/relationships/customXml" Target="../ink/ink313.xml"/><Relationship Id="rId678" Type="http://schemas.openxmlformats.org/officeDocument/2006/relationships/customXml" Target="../ink/ink435.xml"/><Relationship Id="rId28" Type="http://schemas.openxmlformats.org/officeDocument/2006/relationships/customXml" Target="../ink/ink105.xml"/><Relationship Id="rId275" Type="http://schemas.openxmlformats.org/officeDocument/2006/relationships/customXml" Target="../ink/ink229.xml"/><Relationship Id="rId300" Type="http://schemas.openxmlformats.org/officeDocument/2006/relationships/image" Target="../media/image1866.png"/><Relationship Id="rId482" Type="http://schemas.openxmlformats.org/officeDocument/2006/relationships/customXml" Target="../ink/ink335.xml"/><Relationship Id="rId538" Type="http://schemas.openxmlformats.org/officeDocument/2006/relationships/customXml" Target="../ink/ink364.xml"/><Relationship Id="rId703" Type="http://schemas.openxmlformats.org/officeDocument/2006/relationships/customXml" Target="../ink/ink448.xml"/><Relationship Id="rId745" Type="http://schemas.openxmlformats.org/officeDocument/2006/relationships/customXml" Target="../ink/ink469.xml"/><Relationship Id="rId81" Type="http://schemas.openxmlformats.org/officeDocument/2006/relationships/image" Target="../media/image1758.png"/><Relationship Id="rId135" Type="http://schemas.openxmlformats.org/officeDocument/2006/relationships/image" Target="../media/image1784.png"/><Relationship Id="rId177" Type="http://schemas.openxmlformats.org/officeDocument/2006/relationships/image" Target="../media/image1805.png"/><Relationship Id="rId342" Type="http://schemas.openxmlformats.org/officeDocument/2006/relationships/customXml" Target="../ink/ink263.xml"/><Relationship Id="rId384" Type="http://schemas.openxmlformats.org/officeDocument/2006/relationships/image" Target="../media/image1907.png"/><Relationship Id="rId591" Type="http://schemas.openxmlformats.org/officeDocument/2006/relationships/image" Target="../media/image2007.png"/><Relationship Id="rId605" Type="http://schemas.openxmlformats.org/officeDocument/2006/relationships/image" Target="../media/image2014.png"/><Relationship Id="rId787" Type="http://schemas.openxmlformats.org/officeDocument/2006/relationships/customXml" Target="../ink/ink490.xml"/><Relationship Id="rId202" Type="http://schemas.openxmlformats.org/officeDocument/2006/relationships/customXml" Target="../ink/ink192.xml"/><Relationship Id="rId244" Type="http://schemas.openxmlformats.org/officeDocument/2006/relationships/customXml" Target="../ink/ink213.xml"/><Relationship Id="rId647" Type="http://schemas.openxmlformats.org/officeDocument/2006/relationships/image" Target="../media/image2035.png"/><Relationship Id="rId689" Type="http://schemas.openxmlformats.org/officeDocument/2006/relationships/customXml" Target="../ink/ink441.xml"/><Relationship Id="rId39" Type="http://schemas.openxmlformats.org/officeDocument/2006/relationships/image" Target="../media/image1737.png"/><Relationship Id="rId286" Type="http://schemas.openxmlformats.org/officeDocument/2006/relationships/image" Target="../media/image1859.png"/><Relationship Id="rId451" Type="http://schemas.openxmlformats.org/officeDocument/2006/relationships/customXml" Target="../ink/ink319.xml"/><Relationship Id="rId493" Type="http://schemas.openxmlformats.org/officeDocument/2006/relationships/image" Target="../media/image1959.png"/><Relationship Id="rId507" Type="http://schemas.openxmlformats.org/officeDocument/2006/relationships/image" Target="../media/image1965.png"/><Relationship Id="rId549" Type="http://schemas.openxmlformats.org/officeDocument/2006/relationships/image" Target="../media/image1986.png"/><Relationship Id="rId714" Type="http://schemas.openxmlformats.org/officeDocument/2006/relationships/image" Target="../media/image2067.png"/><Relationship Id="rId756" Type="http://schemas.openxmlformats.org/officeDocument/2006/relationships/image" Target="../media/image85.png"/><Relationship Id="rId50" Type="http://schemas.openxmlformats.org/officeDocument/2006/relationships/customXml" Target="../ink/ink116.xml"/><Relationship Id="rId104" Type="http://schemas.openxmlformats.org/officeDocument/2006/relationships/customXml" Target="../ink/ink143.xml"/><Relationship Id="rId146" Type="http://schemas.openxmlformats.org/officeDocument/2006/relationships/customXml" Target="../ink/ink164.xml"/><Relationship Id="rId188" Type="http://schemas.openxmlformats.org/officeDocument/2006/relationships/customXml" Target="../ink/ink185.xml"/><Relationship Id="rId311" Type="http://schemas.openxmlformats.org/officeDocument/2006/relationships/customXml" Target="../ink/ink247.xml"/><Relationship Id="rId353" Type="http://schemas.openxmlformats.org/officeDocument/2006/relationships/customXml" Target="../ink/ink269.xml"/><Relationship Id="rId395" Type="http://schemas.openxmlformats.org/officeDocument/2006/relationships/image" Target="../media/image1912.png"/><Relationship Id="rId409" Type="http://schemas.openxmlformats.org/officeDocument/2006/relationships/image" Target="../media/image1918.png"/><Relationship Id="rId560" Type="http://schemas.openxmlformats.org/officeDocument/2006/relationships/customXml" Target="../ink/ink375.xml"/><Relationship Id="rId798" Type="http://schemas.openxmlformats.org/officeDocument/2006/relationships/image" Target="../media/image105.png"/><Relationship Id="rId92" Type="http://schemas.openxmlformats.org/officeDocument/2006/relationships/customXml" Target="../ink/ink137.xml"/><Relationship Id="rId213" Type="http://schemas.openxmlformats.org/officeDocument/2006/relationships/image" Target="../media/image1823.png"/><Relationship Id="rId420" Type="http://schemas.openxmlformats.org/officeDocument/2006/relationships/customXml" Target="../ink/ink303.xml"/><Relationship Id="rId616" Type="http://schemas.openxmlformats.org/officeDocument/2006/relationships/customXml" Target="../ink/ink403.xml"/><Relationship Id="rId658" Type="http://schemas.openxmlformats.org/officeDocument/2006/relationships/customXml" Target="../ink/ink424.xml"/><Relationship Id="rId255" Type="http://schemas.openxmlformats.org/officeDocument/2006/relationships/customXml" Target="../ink/ink219.xml"/><Relationship Id="rId297" Type="http://schemas.openxmlformats.org/officeDocument/2006/relationships/customXml" Target="../ink/ink240.xml"/><Relationship Id="rId462" Type="http://schemas.openxmlformats.org/officeDocument/2006/relationships/customXml" Target="../ink/ink325.xml"/><Relationship Id="rId518" Type="http://schemas.openxmlformats.org/officeDocument/2006/relationships/customXml" Target="../ink/ink354.xml"/><Relationship Id="rId725" Type="http://schemas.openxmlformats.org/officeDocument/2006/relationships/customXml" Target="../ink/ink459.xml"/><Relationship Id="rId115" Type="http://schemas.openxmlformats.org/officeDocument/2006/relationships/image" Target="../media/image1775.png"/><Relationship Id="rId157" Type="http://schemas.openxmlformats.org/officeDocument/2006/relationships/image" Target="../media/image1795.png"/><Relationship Id="rId322" Type="http://schemas.openxmlformats.org/officeDocument/2006/relationships/image" Target="../media/image1877.png"/><Relationship Id="rId364" Type="http://schemas.openxmlformats.org/officeDocument/2006/relationships/image" Target="../media/image1897.png"/><Relationship Id="rId767" Type="http://schemas.openxmlformats.org/officeDocument/2006/relationships/customXml" Target="../ink/ink480.xml"/><Relationship Id="rId61" Type="http://schemas.openxmlformats.org/officeDocument/2006/relationships/image" Target="../media/image1748.png"/><Relationship Id="rId199" Type="http://schemas.openxmlformats.org/officeDocument/2006/relationships/image" Target="../media/image1816.png"/><Relationship Id="rId571" Type="http://schemas.openxmlformats.org/officeDocument/2006/relationships/image" Target="../media/image1997.png"/><Relationship Id="rId627" Type="http://schemas.openxmlformats.org/officeDocument/2006/relationships/image" Target="../media/image2025.png"/><Relationship Id="rId669" Type="http://schemas.openxmlformats.org/officeDocument/2006/relationships/image" Target="../media/image2045.png"/><Relationship Id="rId19" Type="http://schemas.openxmlformats.org/officeDocument/2006/relationships/image" Target="../media/image1727.png"/><Relationship Id="rId224" Type="http://schemas.openxmlformats.org/officeDocument/2006/relationships/customXml" Target="../ink/ink203.xml"/><Relationship Id="rId266" Type="http://schemas.openxmlformats.org/officeDocument/2006/relationships/image" Target="../media/image1849.png"/><Relationship Id="rId431" Type="http://schemas.openxmlformats.org/officeDocument/2006/relationships/image" Target="../media/image1929.png"/><Relationship Id="rId473" Type="http://schemas.openxmlformats.org/officeDocument/2006/relationships/image" Target="../media/image1949.png"/><Relationship Id="rId529" Type="http://schemas.openxmlformats.org/officeDocument/2006/relationships/image" Target="../media/image1976.png"/><Relationship Id="rId680" Type="http://schemas.openxmlformats.org/officeDocument/2006/relationships/customXml" Target="../ink/ink436.xml"/><Relationship Id="rId736" Type="http://schemas.openxmlformats.org/officeDocument/2006/relationships/image" Target="../media/image2078.png"/><Relationship Id="rId30" Type="http://schemas.openxmlformats.org/officeDocument/2006/relationships/customXml" Target="../ink/ink106.xml"/><Relationship Id="rId126" Type="http://schemas.openxmlformats.org/officeDocument/2006/relationships/customXml" Target="../ink/ink154.xml"/><Relationship Id="rId168" Type="http://schemas.openxmlformats.org/officeDocument/2006/relationships/customXml" Target="../ink/ink175.xml"/><Relationship Id="rId333" Type="http://schemas.openxmlformats.org/officeDocument/2006/relationships/image" Target="../media/image1882.png"/><Relationship Id="rId540" Type="http://schemas.openxmlformats.org/officeDocument/2006/relationships/customXml" Target="../ink/ink365.xml"/><Relationship Id="rId778" Type="http://schemas.openxmlformats.org/officeDocument/2006/relationships/image" Target="../media/image95.png"/><Relationship Id="rId72" Type="http://schemas.openxmlformats.org/officeDocument/2006/relationships/customXml" Target="../ink/ink127.xml"/><Relationship Id="rId375" Type="http://schemas.openxmlformats.org/officeDocument/2006/relationships/customXml" Target="../ink/ink280.xml"/><Relationship Id="rId582" Type="http://schemas.openxmlformats.org/officeDocument/2006/relationships/customXml" Target="../ink/ink386.xml"/><Relationship Id="rId638" Type="http://schemas.openxmlformats.org/officeDocument/2006/relationships/customXml" Target="../ink/ink414.xml"/><Relationship Id="rId803" Type="http://schemas.openxmlformats.org/officeDocument/2006/relationships/customXml" Target="../ink/ink498.xml"/><Relationship Id="rId3" Type="http://schemas.openxmlformats.org/officeDocument/2006/relationships/image" Target="../media/image1719.png"/><Relationship Id="rId235" Type="http://schemas.openxmlformats.org/officeDocument/2006/relationships/image" Target="../media/image1834.png"/><Relationship Id="rId277" Type="http://schemas.openxmlformats.org/officeDocument/2006/relationships/customXml" Target="../ink/ink230.xml"/><Relationship Id="rId400" Type="http://schemas.openxmlformats.org/officeDocument/2006/relationships/customXml" Target="../ink/ink293.xml"/><Relationship Id="rId442" Type="http://schemas.openxmlformats.org/officeDocument/2006/relationships/image" Target="../media/image1934.png"/><Relationship Id="rId484" Type="http://schemas.openxmlformats.org/officeDocument/2006/relationships/customXml" Target="../ink/ink336.xml"/><Relationship Id="rId705" Type="http://schemas.openxmlformats.org/officeDocument/2006/relationships/customXml" Target="../ink/ink449.xml"/><Relationship Id="rId137" Type="http://schemas.openxmlformats.org/officeDocument/2006/relationships/image" Target="../media/image1785.png"/><Relationship Id="rId302" Type="http://schemas.openxmlformats.org/officeDocument/2006/relationships/image" Target="../media/image1867.png"/><Relationship Id="rId344" Type="http://schemas.openxmlformats.org/officeDocument/2006/relationships/customXml" Target="../ink/ink264.xml"/><Relationship Id="rId691" Type="http://schemas.openxmlformats.org/officeDocument/2006/relationships/customXml" Target="../ink/ink442.xml"/><Relationship Id="rId747" Type="http://schemas.openxmlformats.org/officeDocument/2006/relationships/customXml" Target="../ink/ink470.xml"/><Relationship Id="rId789" Type="http://schemas.openxmlformats.org/officeDocument/2006/relationships/customXml" Target="../ink/ink491.xml"/><Relationship Id="rId41" Type="http://schemas.openxmlformats.org/officeDocument/2006/relationships/image" Target="../media/image1738.png"/><Relationship Id="rId83" Type="http://schemas.openxmlformats.org/officeDocument/2006/relationships/image" Target="../media/image1759.png"/><Relationship Id="rId179" Type="http://schemas.openxmlformats.org/officeDocument/2006/relationships/image" Target="../media/image1806.png"/><Relationship Id="rId386" Type="http://schemas.openxmlformats.org/officeDocument/2006/relationships/image" Target="../media/image1908.png"/><Relationship Id="rId551" Type="http://schemas.openxmlformats.org/officeDocument/2006/relationships/image" Target="../media/image1987.png"/><Relationship Id="rId593" Type="http://schemas.openxmlformats.org/officeDocument/2006/relationships/image" Target="../media/image2008.png"/><Relationship Id="rId607" Type="http://schemas.openxmlformats.org/officeDocument/2006/relationships/image" Target="../media/image2015.png"/><Relationship Id="rId649" Type="http://schemas.openxmlformats.org/officeDocument/2006/relationships/image" Target="../media/image2036.png"/><Relationship Id="rId190" Type="http://schemas.openxmlformats.org/officeDocument/2006/relationships/customXml" Target="../ink/ink186.xml"/><Relationship Id="rId204" Type="http://schemas.openxmlformats.org/officeDocument/2006/relationships/customXml" Target="../ink/ink193.xml"/><Relationship Id="rId246" Type="http://schemas.openxmlformats.org/officeDocument/2006/relationships/customXml" Target="../ink/ink214.xml"/><Relationship Id="rId288" Type="http://schemas.openxmlformats.org/officeDocument/2006/relationships/image" Target="../media/image1860.png"/><Relationship Id="rId411" Type="http://schemas.openxmlformats.org/officeDocument/2006/relationships/image" Target="../media/image1919.png"/><Relationship Id="rId453" Type="http://schemas.openxmlformats.org/officeDocument/2006/relationships/image" Target="../media/image1939.png"/><Relationship Id="rId509" Type="http://schemas.openxmlformats.org/officeDocument/2006/relationships/image" Target="../media/image1966.png"/><Relationship Id="rId660" Type="http://schemas.openxmlformats.org/officeDocument/2006/relationships/image" Target="../media/image2041.png"/><Relationship Id="rId106" Type="http://schemas.openxmlformats.org/officeDocument/2006/relationships/customXml" Target="../ink/ink144.xml"/><Relationship Id="rId313" Type="http://schemas.openxmlformats.org/officeDocument/2006/relationships/customXml" Target="../ink/ink248.xml"/><Relationship Id="rId495" Type="http://schemas.openxmlformats.org/officeDocument/2006/relationships/image" Target="../media/image1960.png"/><Relationship Id="rId716" Type="http://schemas.openxmlformats.org/officeDocument/2006/relationships/image" Target="../media/image2068.png"/><Relationship Id="rId758" Type="http://schemas.openxmlformats.org/officeDocument/2006/relationships/image" Target="../media/image86.png"/><Relationship Id="rId10" Type="http://schemas.openxmlformats.org/officeDocument/2006/relationships/customXml" Target="../ink/ink96.xml"/><Relationship Id="rId52" Type="http://schemas.openxmlformats.org/officeDocument/2006/relationships/customXml" Target="../ink/ink117.xml"/><Relationship Id="rId94" Type="http://schemas.openxmlformats.org/officeDocument/2006/relationships/customXml" Target="../ink/ink138.xml"/><Relationship Id="rId148" Type="http://schemas.openxmlformats.org/officeDocument/2006/relationships/customXml" Target="../ink/ink165.xml"/><Relationship Id="rId355" Type="http://schemas.openxmlformats.org/officeDocument/2006/relationships/customXml" Target="../ink/ink270.xml"/><Relationship Id="rId397" Type="http://schemas.openxmlformats.org/officeDocument/2006/relationships/image" Target="../media/image1913.png"/><Relationship Id="rId520" Type="http://schemas.openxmlformats.org/officeDocument/2006/relationships/customXml" Target="../ink/ink355.xml"/><Relationship Id="rId562" Type="http://schemas.openxmlformats.org/officeDocument/2006/relationships/customXml" Target="../ink/ink376.xml"/><Relationship Id="rId618" Type="http://schemas.openxmlformats.org/officeDocument/2006/relationships/customXml" Target="../ink/ink404.xml"/><Relationship Id="rId215" Type="http://schemas.openxmlformats.org/officeDocument/2006/relationships/image" Target="../media/image1824.png"/><Relationship Id="rId257" Type="http://schemas.openxmlformats.org/officeDocument/2006/relationships/customXml" Target="../ink/ink220.xml"/><Relationship Id="rId422" Type="http://schemas.openxmlformats.org/officeDocument/2006/relationships/customXml" Target="../ink/ink304.xml"/><Relationship Id="rId464" Type="http://schemas.openxmlformats.org/officeDocument/2006/relationships/customXml" Target="../ink/ink326.xml"/><Relationship Id="rId299" Type="http://schemas.openxmlformats.org/officeDocument/2006/relationships/customXml" Target="../ink/ink241.xml"/><Relationship Id="rId727" Type="http://schemas.openxmlformats.org/officeDocument/2006/relationships/customXml" Target="../ink/ink460.xml"/><Relationship Id="rId63" Type="http://schemas.openxmlformats.org/officeDocument/2006/relationships/image" Target="../media/image1749.png"/><Relationship Id="rId159" Type="http://schemas.openxmlformats.org/officeDocument/2006/relationships/image" Target="../media/image1796.png"/><Relationship Id="rId366" Type="http://schemas.openxmlformats.org/officeDocument/2006/relationships/image" Target="../media/image1898.png"/><Relationship Id="rId573" Type="http://schemas.openxmlformats.org/officeDocument/2006/relationships/image" Target="../media/image1998.png"/><Relationship Id="rId780" Type="http://schemas.openxmlformats.org/officeDocument/2006/relationships/image" Target="../media/image96.png"/><Relationship Id="rId226" Type="http://schemas.openxmlformats.org/officeDocument/2006/relationships/customXml" Target="../ink/ink204.xml"/><Relationship Id="rId433" Type="http://schemas.openxmlformats.org/officeDocument/2006/relationships/image" Target="../media/image1930.png"/><Relationship Id="rId640" Type="http://schemas.openxmlformats.org/officeDocument/2006/relationships/customXml" Target="../ink/ink415.xml"/><Relationship Id="rId738" Type="http://schemas.openxmlformats.org/officeDocument/2006/relationships/image" Target="../media/image2079.png"/><Relationship Id="rId74" Type="http://schemas.openxmlformats.org/officeDocument/2006/relationships/customXml" Target="../ink/ink128.xml"/><Relationship Id="rId377" Type="http://schemas.openxmlformats.org/officeDocument/2006/relationships/customXml" Target="../ink/ink281.xml"/><Relationship Id="rId500" Type="http://schemas.openxmlformats.org/officeDocument/2006/relationships/customXml" Target="../ink/ink345.xml"/><Relationship Id="rId584" Type="http://schemas.openxmlformats.org/officeDocument/2006/relationships/customXml" Target="../ink/ink387.xml"/><Relationship Id="rId805" Type="http://schemas.openxmlformats.org/officeDocument/2006/relationships/customXml" Target="../ink/ink499.xml"/><Relationship Id="rId5" Type="http://schemas.openxmlformats.org/officeDocument/2006/relationships/image" Target="../media/image1720.png"/><Relationship Id="rId237" Type="http://schemas.openxmlformats.org/officeDocument/2006/relationships/image" Target="../media/image1835.png"/><Relationship Id="rId791" Type="http://schemas.openxmlformats.org/officeDocument/2006/relationships/customXml" Target="../ink/ink492.xml"/><Relationship Id="rId444" Type="http://schemas.openxmlformats.org/officeDocument/2006/relationships/image" Target="../media/image1935.png"/><Relationship Id="rId651" Type="http://schemas.openxmlformats.org/officeDocument/2006/relationships/image" Target="../media/image2037.png"/><Relationship Id="rId749" Type="http://schemas.openxmlformats.org/officeDocument/2006/relationships/customXml" Target="../ink/ink471.xml"/><Relationship Id="rId290" Type="http://schemas.openxmlformats.org/officeDocument/2006/relationships/image" Target="../media/image1861.png"/><Relationship Id="rId304" Type="http://schemas.openxmlformats.org/officeDocument/2006/relationships/image" Target="../media/image1868.png"/><Relationship Id="rId388" Type="http://schemas.openxmlformats.org/officeDocument/2006/relationships/image" Target="../media/image1909.png"/><Relationship Id="rId511" Type="http://schemas.openxmlformats.org/officeDocument/2006/relationships/image" Target="../media/image1967.png"/><Relationship Id="rId609" Type="http://schemas.openxmlformats.org/officeDocument/2006/relationships/image" Target="../media/image2016.png"/><Relationship Id="rId85" Type="http://schemas.openxmlformats.org/officeDocument/2006/relationships/image" Target="../media/image1760.png"/><Relationship Id="rId150" Type="http://schemas.openxmlformats.org/officeDocument/2006/relationships/customXml" Target="../ink/ink166.xml"/><Relationship Id="rId595" Type="http://schemas.openxmlformats.org/officeDocument/2006/relationships/image" Target="../media/image2009.png"/><Relationship Id="rId248" Type="http://schemas.openxmlformats.org/officeDocument/2006/relationships/customXml" Target="../ink/ink215.xml"/><Relationship Id="rId455" Type="http://schemas.openxmlformats.org/officeDocument/2006/relationships/image" Target="../media/image1940.png"/><Relationship Id="rId662" Type="http://schemas.openxmlformats.org/officeDocument/2006/relationships/image" Target="../media/image2042.png"/><Relationship Id="rId12" Type="http://schemas.openxmlformats.org/officeDocument/2006/relationships/customXml" Target="../ink/ink97.xml"/><Relationship Id="rId108" Type="http://schemas.openxmlformats.org/officeDocument/2006/relationships/customXml" Target="../ink/ink145.xml"/><Relationship Id="rId315" Type="http://schemas.openxmlformats.org/officeDocument/2006/relationships/customXml" Target="../ink/ink249.xml"/><Relationship Id="rId522" Type="http://schemas.openxmlformats.org/officeDocument/2006/relationships/customXml" Target="../ink/ink356.xml"/><Relationship Id="rId96" Type="http://schemas.openxmlformats.org/officeDocument/2006/relationships/customXml" Target="../ink/ink139.xml"/><Relationship Id="rId161" Type="http://schemas.openxmlformats.org/officeDocument/2006/relationships/image" Target="../media/image1797.png"/><Relationship Id="rId399" Type="http://schemas.openxmlformats.org/officeDocument/2006/relationships/image" Target="../media/image1914.png"/><Relationship Id="rId259" Type="http://schemas.openxmlformats.org/officeDocument/2006/relationships/customXml" Target="../ink/ink221.xml"/><Relationship Id="rId466" Type="http://schemas.openxmlformats.org/officeDocument/2006/relationships/customXml" Target="../ink/ink327.xml"/><Relationship Id="rId673" Type="http://schemas.openxmlformats.org/officeDocument/2006/relationships/image" Target="../media/image2047.png"/><Relationship Id="rId23" Type="http://schemas.openxmlformats.org/officeDocument/2006/relationships/image" Target="../media/image1729.png"/><Relationship Id="rId119" Type="http://schemas.openxmlformats.org/officeDocument/2006/relationships/image" Target="../media/image1777.png"/><Relationship Id="rId326" Type="http://schemas.openxmlformats.org/officeDocument/2006/relationships/image" Target="../media/image1879.png"/><Relationship Id="rId533" Type="http://schemas.openxmlformats.org/officeDocument/2006/relationships/image" Target="../media/image1978.png"/><Relationship Id="rId740" Type="http://schemas.openxmlformats.org/officeDocument/2006/relationships/image" Target="../media/image2080.png"/><Relationship Id="rId172" Type="http://schemas.openxmlformats.org/officeDocument/2006/relationships/customXml" Target="../ink/ink177.xml"/><Relationship Id="rId477" Type="http://schemas.openxmlformats.org/officeDocument/2006/relationships/image" Target="../media/image1951.png"/><Relationship Id="rId600" Type="http://schemas.openxmlformats.org/officeDocument/2006/relationships/customXml" Target="../ink/ink395.xml"/><Relationship Id="rId684" Type="http://schemas.openxmlformats.org/officeDocument/2006/relationships/image" Target="../media/image2052.png"/><Relationship Id="rId337" Type="http://schemas.openxmlformats.org/officeDocument/2006/relationships/image" Target="../media/image1884.png"/><Relationship Id="rId34" Type="http://schemas.openxmlformats.org/officeDocument/2006/relationships/customXml" Target="../ink/ink108.xml"/><Relationship Id="rId544" Type="http://schemas.openxmlformats.org/officeDocument/2006/relationships/customXml" Target="../ink/ink367.xml"/><Relationship Id="rId751" Type="http://schemas.openxmlformats.org/officeDocument/2006/relationships/customXml" Target="../ink/ink472.xml"/><Relationship Id="rId183" Type="http://schemas.openxmlformats.org/officeDocument/2006/relationships/image" Target="../media/image1808.png"/><Relationship Id="rId390" Type="http://schemas.openxmlformats.org/officeDocument/2006/relationships/image" Target="../media/image1910.png"/><Relationship Id="rId404" Type="http://schemas.openxmlformats.org/officeDocument/2006/relationships/customXml" Target="../ink/ink295.xml"/><Relationship Id="rId611" Type="http://schemas.openxmlformats.org/officeDocument/2006/relationships/image" Target="../media/image2017.png"/><Relationship Id="rId250" Type="http://schemas.openxmlformats.org/officeDocument/2006/relationships/customXml" Target="../ink/ink216.xml"/><Relationship Id="rId488" Type="http://schemas.openxmlformats.org/officeDocument/2006/relationships/customXml" Target="../ink/ink338.xml"/><Relationship Id="rId695" Type="http://schemas.openxmlformats.org/officeDocument/2006/relationships/customXml" Target="../ink/ink444.xml"/><Relationship Id="rId709" Type="http://schemas.openxmlformats.org/officeDocument/2006/relationships/customXml" Target="../ink/ink451.xml"/><Relationship Id="rId45" Type="http://schemas.openxmlformats.org/officeDocument/2006/relationships/image" Target="../media/image1740.png"/><Relationship Id="rId110" Type="http://schemas.openxmlformats.org/officeDocument/2006/relationships/customXml" Target="../ink/ink146.xml"/><Relationship Id="rId348" Type="http://schemas.openxmlformats.org/officeDocument/2006/relationships/customXml" Target="../ink/ink266.xml"/><Relationship Id="rId555" Type="http://schemas.openxmlformats.org/officeDocument/2006/relationships/image" Target="../media/image1989.png"/><Relationship Id="rId762" Type="http://schemas.openxmlformats.org/officeDocument/2006/relationships/image" Target="../media/image88.png"/><Relationship Id="rId194" Type="http://schemas.openxmlformats.org/officeDocument/2006/relationships/customXml" Target="../ink/ink188.xml"/><Relationship Id="rId208" Type="http://schemas.openxmlformats.org/officeDocument/2006/relationships/customXml" Target="../ink/ink195.xml"/><Relationship Id="rId415" Type="http://schemas.openxmlformats.org/officeDocument/2006/relationships/image" Target="../media/image1921.png"/><Relationship Id="rId622" Type="http://schemas.openxmlformats.org/officeDocument/2006/relationships/customXml" Target="../ink/ink406.xml"/><Relationship Id="rId261" Type="http://schemas.openxmlformats.org/officeDocument/2006/relationships/customXml" Target="../ink/ink222.xml"/><Relationship Id="rId499" Type="http://schemas.openxmlformats.org/officeDocument/2006/relationships/customXml" Target="../ink/ink344.xml"/><Relationship Id="rId56" Type="http://schemas.openxmlformats.org/officeDocument/2006/relationships/customXml" Target="../ink/ink119.xml"/><Relationship Id="rId359" Type="http://schemas.openxmlformats.org/officeDocument/2006/relationships/customXml" Target="../ink/ink272.xml"/><Relationship Id="rId566" Type="http://schemas.openxmlformats.org/officeDocument/2006/relationships/customXml" Target="../ink/ink378.xml"/><Relationship Id="rId773" Type="http://schemas.openxmlformats.org/officeDocument/2006/relationships/customXml" Target="../ink/ink483.xml"/><Relationship Id="rId121" Type="http://schemas.openxmlformats.org/officeDocument/2006/relationships/image" Target="../media/image1778.png"/><Relationship Id="rId219" Type="http://schemas.openxmlformats.org/officeDocument/2006/relationships/image" Target="../media/image1826.png"/><Relationship Id="rId426" Type="http://schemas.openxmlformats.org/officeDocument/2006/relationships/customXml" Target="../ink/ink306.xml"/><Relationship Id="rId633" Type="http://schemas.openxmlformats.org/officeDocument/2006/relationships/image" Target="../media/image2028.png"/><Relationship Id="rId67" Type="http://schemas.openxmlformats.org/officeDocument/2006/relationships/image" Target="../media/image1751.png"/><Relationship Id="rId272" Type="http://schemas.openxmlformats.org/officeDocument/2006/relationships/image" Target="../media/image1852.png"/><Relationship Id="rId577" Type="http://schemas.openxmlformats.org/officeDocument/2006/relationships/image" Target="../media/image2000.png"/><Relationship Id="rId700" Type="http://schemas.openxmlformats.org/officeDocument/2006/relationships/image" Target="../media/image2060.png"/><Relationship Id="rId132" Type="http://schemas.openxmlformats.org/officeDocument/2006/relationships/customXml" Target="../ink/ink157.xml"/><Relationship Id="rId784" Type="http://schemas.openxmlformats.org/officeDocument/2006/relationships/image" Target="../media/image98.png"/><Relationship Id="rId437" Type="http://schemas.openxmlformats.org/officeDocument/2006/relationships/image" Target="../media/image1932.png"/><Relationship Id="rId644" Type="http://schemas.openxmlformats.org/officeDocument/2006/relationships/customXml" Target="../ink/ink417.xml"/><Relationship Id="rId283" Type="http://schemas.openxmlformats.org/officeDocument/2006/relationships/customXml" Target="../ink/ink233.xml"/><Relationship Id="rId490" Type="http://schemas.openxmlformats.org/officeDocument/2006/relationships/customXml" Target="../ink/ink339.xml"/><Relationship Id="rId504" Type="http://schemas.openxmlformats.org/officeDocument/2006/relationships/customXml" Target="../ink/ink347.xml"/><Relationship Id="rId711" Type="http://schemas.openxmlformats.org/officeDocument/2006/relationships/customXml" Target="../ink/ink452.xml"/><Relationship Id="rId78" Type="http://schemas.openxmlformats.org/officeDocument/2006/relationships/customXml" Target="../ink/ink130.xml"/><Relationship Id="rId143" Type="http://schemas.openxmlformats.org/officeDocument/2006/relationships/image" Target="../media/image1788.png"/><Relationship Id="rId350" Type="http://schemas.openxmlformats.org/officeDocument/2006/relationships/customXml" Target="../ink/ink267.xml"/><Relationship Id="rId588" Type="http://schemas.openxmlformats.org/officeDocument/2006/relationships/customXml" Target="../ink/ink389.xml"/><Relationship Id="rId795" Type="http://schemas.openxmlformats.org/officeDocument/2006/relationships/customXml" Target="../ink/ink494.xml"/><Relationship Id="rId809" Type="http://schemas.openxmlformats.org/officeDocument/2006/relationships/customXml" Target="../ink/ink501.xml"/><Relationship Id="rId9" Type="http://schemas.openxmlformats.org/officeDocument/2006/relationships/image" Target="../media/image1722.png"/><Relationship Id="rId210" Type="http://schemas.openxmlformats.org/officeDocument/2006/relationships/customXml" Target="../ink/ink196.xml"/><Relationship Id="rId448" Type="http://schemas.openxmlformats.org/officeDocument/2006/relationships/image" Target="../media/image1937.png"/><Relationship Id="rId655" Type="http://schemas.openxmlformats.org/officeDocument/2006/relationships/image" Target="../media/image2039.png"/><Relationship Id="rId294" Type="http://schemas.openxmlformats.org/officeDocument/2006/relationships/image" Target="../media/image1863.png"/><Relationship Id="rId308" Type="http://schemas.openxmlformats.org/officeDocument/2006/relationships/image" Target="../media/image1870.png"/><Relationship Id="rId515" Type="http://schemas.openxmlformats.org/officeDocument/2006/relationships/image" Target="../media/image1969.png"/><Relationship Id="rId722" Type="http://schemas.openxmlformats.org/officeDocument/2006/relationships/image" Target="../media/image2071.png"/><Relationship Id="rId89" Type="http://schemas.openxmlformats.org/officeDocument/2006/relationships/image" Target="../media/image1762.png"/><Relationship Id="rId154" Type="http://schemas.openxmlformats.org/officeDocument/2006/relationships/customXml" Target="../ink/ink168.xml"/><Relationship Id="rId361" Type="http://schemas.openxmlformats.org/officeDocument/2006/relationships/customXml" Target="../ink/ink273.xml"/><Relationship Id="rId599" Type="http://schemas.openxmlformats.org/officeDocument/2006/relationships/image" Target="../media/image2011.png"/><Relationship Id="rId459" Type="http://schemas.openxmlformats.org/officeDocument/2006/relationships/image" Target="../media/image1942.png"/><Relationship Id="rId666" Type="http://schemas.openxmlformats.org/officeDocument/2006/relationships/customXml" Target="../ink/ink429.xml"/><Relationship Id="rId16" Type="http://schemas.openxmlformats.org/officeDocument/2006/relationships/customXml" Target="../ink/ink99.xml"/><Relationship Id="rId221" Type="http://schemas.openxmlformats.org/officeDocument/2006/relationships/image" Target="../media/image1827.png"/><Relationship Id="rId319" Type="http://schemas.openxmlformats.org/officeDocument/2006/relationships/customXml" Target="../ink/ink251.xml"/><Relationship Id="rId526" Type="http://schemas.openxmlformats.org/officeDocument/2006/relationships/customXml" Target="../ink/ink358.xml"/><Relationship Id="rId733" Type="http://schemas.openxmlformats.org/officeDocument/2006/relationships/customXml" Target="../ink/ink463.xml"/><Relationship Id="rId165" Type="http://schemas.openxmlformats.org/officeDocument/2006/relationships/image" Target="../media/image1799.png"/><Relationship Id="rId372" Type="http://schemas.openxmlformats.org/officeDocument/2006/relationships/image" Target="../media/image1901.png"/><Relationship Id="rId677" Type="http://schemas.openxmlformats.org/officeDocument/2006/relationships/image" Target="../media/image2049.png"/><Relationship Id="rId800" Type="http://schemas.openxmlformats.org/officeDocument/2006/relationships/image" Target="../media/image106.png"/><Relationship Id="rId232" Type="http://schemas.openxmlformats.org/officeDocument/2006/relationships/customXml" Target="../ink/ink207.xml"/><Relationship Id="rId27" Type="http://schemas.openxmlformats.org/officeDocument/2006/relationships/image" Target="../media/image1731.png"/><Relationship Id="rId537" Type="http://schemas.openxmlformats.org/officeDocument/2006/relationships/image" Target="../media/image1980.png"/><Relationship Id="rId744" Type="http://schemas.openxmlformats.org/officeDocument/2006/relationships/image" Target="../media/image2082.png"/><Relationship Id="rId80" Type="http://schemas.openxmlformats.org/officeDocument/2006/relationships/customXml" Target="../ink/ink131.xml"/><Relationship Id="rId176" Type="http://schemas.openxmlformats.org/officeDocument/2006/relationships/customXml" Target="../ink/ink179.xml"/><Relationship Id="rId383" Type="http://schemas.openxmlformats.org/officeDocument/2006/relationships/customXml" Target="../ink/ink284.xml"/><Relationship Id="rId590" Type="http://schemas.openxmlformats.org/officeDocument/2006/relationships/customXml" Target="../ink/ink390.xml"/><Relationship Id="rId604" Type="http://schemas.openxmlformats.org/officeDocument/2006/relationships/customXml" Target="../ink/ink397.xml"/><Relationship Id="rId243" Type="http://schemas.openxmlformats.org/officeDocument/2006/relationships/image" Target="../media/image1838.png"/><Relationship Id="rId450" Type="http://schemas.openxmlformats.org/officeDocument/2006/relationships/image" Target="../media/image1938.png"/><Relationship Id="rId688" Type="http://schemas.openxmlformats.org/officeDocument/2006/relationships/image" Target="../media/image2054.png"/><Relationship Id="rId38" Type="http://schemas.openxmlformats.org/officeDocument/2006/relationships/customXml" Target="../ink/ink110.xml"/><Relationship Id="rId103" Type="http://schemas.openxmlformats.org/officeDocument/2006/relationships/image" Target="../media/image1769.png"/><Relationship Id="rId310" Type="http://schemas.openxmlformats.org/officeDocument/2006/relationships/image" Target="../media/image1871.png"/><Relationship Id="rId548" Type="http://schemas.openxmlformats.org/officeDocument/2006/relationships/customXml" Target="../ink/ink369.xml"/><Relationship Id="rId755" Type="http://schemas.openxmlformats.org/officeDocument/2006/relationships/customXml" Target="../ink/ink474.xml"/><Relationship Id="rId91" Type="http://schemas.openxmlformats.org/officeDocument/2006/relationships/image" Target="../media/image1763.png"/><Relationship Id="rId187" Type="http://schemas.openxmlformats.org/officeDocument/2006/relationships/image" Target="../media/image1810.png"/><Relationship Id="rId394" Type="http://schemas.openxmlformats.org/officeDocument/2006/relationships/customXml" Target="../ink/ink290.xml"/><Relationship Id="rId408" Type="http://schemas.openxmlformats.org/officeDocument/2006/relationships/customXml" Target="../ink/ink297.xml"/><Relationship Id="rId615" Type="http://schemas.openxmlformats.org/officeDocument/2006/relationships/image" Target="../media/image2019.png"/><Relationship Id="rId254" Type="http://schemas.openxmlformats.org/officeDocument/2006/relationships/image" Target="../media/image1843.png"/><Relationship Id="rId699" Type="http://schemas.openxmlformats.org/officeDocument/2006/relationships/customXml" Target="../ink/ink446.xml"/><Relationship Id="rId49" Type="http://schemas.openxmlformats.org/officeDocument/2006/relationships/image" Target="../media/image1742.png"/><Relationship Id="rId114" Type="http://schemas.openxmlformats.org/officeDocument/2006/relationships/customXml" Target="../ink/ink148.xml"/><Relationship Id="rId461" Type="http://schemas.openxmlformats.org/officeDocument/2006/relationships/image" Target="../media/image1943.png"/><Relationship Id="rId559" Type="http://schemas.openxmlformats.org/officeDocument/2006/relationships/image" Target="../media/image1991.png"/><Relationship Id="rId766" Type="http://schemas.openxmlformats.org/officeDocument/2006/relationships/image" Target="../media/image90.png"/><Relationship Id="rId198" Type="http://schemas.openxmlformats.org/officeDocument/2006/relationships/customXml" Target="../ink/ink190.xml"/><Relationship Id="rId321" Type="http://schemas.openxmlformats.org/officeDocument/2006/relationships/customXml" Target="../ink/ink252.xml"/><Relationship Id="rId419" Type="http://schemas.openxmlformats.org/officeDocument/2006/relationships/image" Target="../media/image1923.png"/><Relationship Id="rId626" Type="http://schemas.openxmlformats.org/officeDocument/2006/relationships/customXml" Target="../ink/ink408.xml"/><Relationship Id="rId265" Type="http://schemas.openxmlformats.org/officeDocument/2006/relationships/customXml" Target="../ink/ink224.xml"/><Relationship Id="rId472" Type="http://schemas.openxmlformats.org/officeDocument/2006/relationships/customXml" Target="../ink/ink330.xml"/><Relationship Id="rId125" Type="http://schemas.openxmlformats.org/officeDocument/2006/relationships/image" Target="../media/image1348.png"/><Relationship Id="rId332" Type="http://schemas.openxmlformats.org/officeDocument/2006/relationships/customXml" Target="../ink/ink258.xml"/><Relationship Id="rId777" Type="http://schemas.openxmlformats.org/officeDocument/2006/relationships/customXml" Target="../ink/ink485.xml"/><Relationship Id="rId637" Type="http://schemas.openxmlformats.org/officeDocument/2006/relationships/image" Target="../media/image2030.png"/><Relationship Id="rId276" Type="http://schemas.openxmlformats.org/officeDocument/2006/relationships/image" Target="../media/image1854.png"/><Relationship Id="rId483" Type="http://schemas.openxmlformats.org/officeDocument/2006/relationships/image" Target="../media/image1954.png"/><Relationship Id="rId690" Type="http://schemas.openxmlformats.org/officeDocument/2006/relationships/image" Target="../media/image2055.png"/><Relationship Id="rId704" Type="http://schemas.openxmlformats.org/officeDocument/2006/relationships/image" Target="../media/image2062.png"/><Relationship Id="rId40" Type="http://schemas.openxmlformats.org/officeDocument/2006/relationships/customXml" Target="../ink/ink111.xml"/><Relationship Id="rId136" Type="http://schemas.openxmlformats.org/officeDocument/2006/relationships/customXml" Target="../ink/ink159.xml"/><Relationship Id="rId343" Type="http://schemas.openxmlformats.org/officeDocument/2006/relationships/image" Target="../media/image1887.png"/><Relationship Id="rId550" Type="http://schemas.openxmlformats.org/officeDocument/2006/relationships/customXml" Target="../ink/ink370.xml"/><Relationship Id="rId788" Type="http://schemas.openxmlformats.org/officeDocument/2006/relationships/image" Target="../media/image100.png"/><Relationship Id="rId203" Type="http://schemas.openxmlformats.org/officeDocument/2006/relationships/image" Target="../media/image1818.png"/><Relationship Id="rId648" Type="http://schemas.openxmlformats.org/officeDocument/2006/relationships/customXml" Target="../ink/ink419.xml"/><Relationship Id="rId287" Type="http://schemas.openxmlformats.org/officeDocument/2006/relationships/customXml" Target="../ink/ink235.xml"/><Relationship Id="rId410" Type="http://schemas.openxmlformats.org/officeDocument/2006/relationships/customXml" Target="../ink/ink298.xml"/><Relationship Id="rId494" Type="http://schemas.openxmlformats.org/officeDocument/2006/relationships/customXml" Target="../ink/ink341.xml"/><Relationship Id="rId508" Type="http://schemas.openxmlformats.org/officeDocument/2006/relationships/customXml" Target="../ink/ink349.xml"/><Relationship Id="rId715" Type="http://schemas.openxmlformats.org/officeDocument/2006/relationships/customXml" Target="../ink/ink454.xml"/><Relationship Id="rId147" Type="http://schemas.openxmlformats.org/officeDocument/2006/relationships/image" Target="../media/image1790.png"/><Relationship Id="rId354" Type="http://schemas.openxmlformats.org/officeDocument/2006/relationships/image" Target="../media/image1892.png"/><Relationship Id="rId799" Type="http://schemas.openxmlformats.org/officeDocument/2006/relationships/customXml" Target="../ink/ink496.xml"/><Relationship Id="rId51" Type="http://schemas.openxmlformats.org/officeDocument/2006/relationships/image" Target="../media/image1743.png"/><Relationship Id="rId561" Type="http://schemas.openxmlformats.org/officeDocument/2006/relationships/image" Target="../media/image1992.png"/><Relationship Id="rId659" Type="http://schemas.openxmlformats.org/officeDocument/2006/relationships/customXml" Target="../ink/ink425.xml"/><Relationship Id="rId214" Type="http://schemas.openxmlformats.org/officeDocument/2006/relationships/customXml" Target="../ink/ink198.xml"/><Relationship Id="rId298" Type="http://schemas.openxmlformats.org/officeDocument/2006/relationships/image" Target="../media/image1865.png"/><Relationship Id="rId421" Type="http://schemas.openxmlformats.org/officeDocument/2006/relationships/image" Target="../media/image1924.png"/><Relationship Id="rId519" Type="http://schemas.openxmlformats.org/officeDocument/2006/relationships/image" Target="../media/image1971.png"/><Relationship Id="rId158" Type="http://schemas.openxmlformats.org/officeDocument/2006/relationships/customXml" Target="../ink/ink170.xml"/><Relationship Id="rId726" Type="http://schemas.openxmlformats.org/officeDocument/2006/relationships/image" Target="../media/image2073.png"/><Relationship Id="rId62" Type="http://schemas.openxmlformats.org/officeDocument/2006/relationships/customXml" Target="../ink/ink122.xml"/><Relationship Id="rId365" Type="http://schemas.openxmlformats.org/officeDocument/2006/relationships/customXml" Target="../ink/ink275.xml"/><Relationship Id="rId572" Type="http://schemas.openxmlformats.org/officeDocument/2006/relationships/customXml" Target="../ink/ink381.xml"/><Relationship Id="rId225" Type="http://schemas.openxmlformats.org/officeDocument/2006/relationships/image" Target="../media/image1829.png"/><Relationship Id="rId432" Type="http://schemas.openxmlformats.org/officeDocument/2006/relationships/customXml" Target="../ink/ink309.xml"/><Relationship Id="rId737" Type="http://schemas.openxmlformats.org/officeDocument/2006/relationships/customXml" Target="../ink/ink465.xml"/><Relationship Id="rId73" Type="http://schemas.openxmlformats.org/officeDocument/2006/relationships/image" Target="../media/image1754.png"/><Relationship Id="rId169" Type="http://schemas.openxmlformats.org/officeDocument/2006/relationships/image" Target="../media/image1801.png"/><Relationship Id="rId376" Type="http://schemas.openxmlformats.org/officeDocument/2006/relationships/image" Target="../media/image1903.png"/><Relationship Id="rId583" Type="http://schemas.openxmlformats.org/officeDocument/2006/relationships/image" Target="../media/image2003.png"/><Relationship Id="rId790" Type="http://schemas.openxmlformats.org/officeDocument/2006/relationships/image" Target="../media/image101.png"/><Relationship Id="rId804" Type="http://schemas.openxmlformats.org/officeDocument/2006/relationships/image" Target="../media/image108.png"/><Relationship Id="rId4" Type="http://schemas.openxmlformats.org/officeDocument/2006/relationships/customXml" Target="../ink/ink93.xml"/><Relationship Id="rId236" Type="http://schemas.openxmlformats.org/officeDocument/2006/relationships/customXml" Target="../ink/ink209.xml"/><Relationship Id="rId443" Type="http://schemas.openxmlformats.org/officeDocument/2006/relationships/customXml" Target="../ink/ink315.xml"/><Relationship Id="rId650" Type="http://schemas.openxmlformats.org/officeDocument/2006/relationships/customXml" Target="../ink/ink420.xml"/><Relationship Id="rId303" Type="http://schemas.openxmlformats.org/officeDocument/2006/relationships/customXml" Target="../ink/ink243.xml"/><Relationship Id="rId748" Type="http://schemas.openxmlformats.org/officeDocument/2006/relationships/image" Target="../media/image2084.png"/><Relationship Id="rId84" Type="http://schemas.openxmlformats.org/officeDocument/2006/relationships/customXml" Target="../ink/ink133.xml"/><Relationship Id="rId387" Type="http://schemas.openxmlformats.org/officeDocument/2006/relationships/customXml" Target="../ink/ink286.xml"/><Relationship Id="rId510" Type="http://schemas.openxmlformats.org/officeDocument/2006/relationships/customXml" Target="../ink/ink350.xml"/><Relationship Id="rId594" Type="http://schemas.openxmlformats.org/officeDocument/2006/relationships/customXml" Target="../ink/ink392.xml"/><Relationship Id="rId608" Type="http://schemas.openxmlformats.org/officeDocument/2006/relationships/customXml" Target="../ink/ink399.xml"/><Relationship Id="rId247" Type="http://schemas.openxmlformats.org/officeDocument/2006/relationships/image" Target="../media/image1840.png"/><Relationship Id="rId107" Type="http://schemas.openxmlformats.org/officeDocument/2006/relationships/image" Target="../media/image1771.png"/><Relationship Id="rId454" Type="http://schemas.openxmlformats.org/officeDocument/2006/relationships/customXml" Target="../ink/ink321.xml"/><Relationship Id="rId661" Type="http://schemas.openxmlformats.org/officeDocument/2006/relationships/customXml" Target="../ink/ink426.xml"/><Relationship Id="rId759" Type="http://schemas.openxmlformats.org/officeDocument/2006/relationships/customXml" Target="../ink/ink476.xml"/><Relationship Id="rId11" Type="http://schemas.openxmlformats.org/officeDocument/2006/relationships/image" Target="../media/image1723.png"/><Relationship Id="rId314" Type="http://schemas.openxmlformats.org/officeDocument/2006/relationships/image" Target="../media/image1873.png"/><Relationship Id="rId398" Type="http://schemas.openxmlformats.org/officeDocument/2006/relationships/customXml" Target="../ink/ink292.xml"/><Relationship Id="rId521" Type="http://schemas.openxmlformats.org/officeDocument/2006/relationships/image" Target="../media/image1972.png"/><Relationship Id="rId619" Type="http://schemas.openxmlformats.org/officeDocument/2006/relationships/image" Target="../media/image2021.png"/><Relationship Id="rId95" Type="http://schemas.openxmlformats.org/officeDocument/2006/relationships/image" Target="../media/image1765.png"/><Relationship Id="rId160" Type="http://schemas.openxmlformats.org/officeDocument/2006/relationships/customXml" Target="../ink/ink171.xml"/><Relationship Id="rId258" Type="http://schemas.openxmlformats.org/officeDocument/2006/relationships/image" Target="../media/image1845.png"/><Relationship Id="rId465" Type="http://schemas.openxmlformats.org/officeDocument/2006/relationships/image" Target="../media/image1945.png"/><Relationship Id="rId672" Type="http://schemas.openxmlformats.org/officeDocument/2006/relationships/customXml" Target="../ink/ink432.xml"/><Relationship Id="rId22" Type="http://schemas.openxmlformats.org/officeDocument/2006/relationships/customXml" Target="../ink/ink102.xml"/><Relationship Id="rId118" Type="http://schemas.openxmlformats.org/officeDocument/2006/relationships/customXml" Target="../ink/ink150.xml"/><Relationship Id="rId325" Type="http://schemas.openxmlformats.org/officeDocument/2006/relationships/customXml" Target="../ink/ink254.xml"/><Relationship Id="rId532" Type="http://schemas.openxmlformats.org/officeDocument/2006/relationships/customXml" Target="../ink/ink361.xml"/><Relationship Id="rId171" Type="http://schemas.openxmlformats.org/officeDocument/2006/relationships/image" Target="../media/image1802.png"/><Relationship Id="rId269" Type="http://schemas.openxmlformats.org/officeDocument/2006/relationships/customXml" Target="../ink/ink226.xml"/><Relationship Id="rId476" Type="http://schemas.openxmlformats.org/officeDocument/2006/relationships/customXml" Target="../ink/ink332.xml"/><Relationship Id="rId683" Type="http://schemas.openxmlformats.org/officeDocument/2006/relationships/customXml" Target="../ink/ink438.xml"/><Relationship Id="rId33" Type="http://schemas.openxmlformats.org/officeDocument/2006/relationships/image" Target="../media/image1734.png"/><Relationship Id="rId129" Type="http://schemas.openxmlformats.org/officeDocument/2006/relationships/image" Target="../media/image1781.png"/><Relationship Id="rId336" Type="http://schemas.openxmlformats.org/officeDocument/2006/relationships/customXml" Target="../ink/ink260.xml"/><Relationship Id="rId543" Type="http://schemas.openxmlformats.org/officeDocument/2006/relationships/image" Target="../media/image1983.png"/></Relationships>
</file>

<file path=ppt/slides/_rels/slide4.xml.rels><?xml version="1.0" encoding="UTF-8" standalone="yes"?>
<Relationships xmlns="http://schemas.openxmlformats.org/package/2006/relationships"><Relationship Id="rId1522" Type="http://schemas.openxmlformats.org/officeDocument/2006/relationships/customXml" Target="../ink/ink1268.xml"/><Relationship Id="rId21" Type="http://schemas.openxmlformats.org/officeDocument/2006/relationships/customXml" Target="../ink/ink511.xml"/><Relationship Id="rId170" Type="http://schemas.openxmlformats.org/officeDocument/2006/relationships/image" Target="../media/image2168.png"/><Relationship Id="rId268" Type="http://schemas.openxmlformats.org/officeDocument/2006/relationships/image" Target="../media/image2217.png"/><Relationship Id="rId475" Type="http://schemas.openxmlformats.org/officeDocument/2006/relationships/customXml" Target="../ink/ink739.xml"/><Relationship Id="rId682" Type="http://schemas.openxmlformats.org/officeDocument/2006/relationships/customXml" Target="../ink/ink843.xml"/><Relationship Id="rId128" Type="http://schemas.openxmlformats.org/officeDocument/2006/relationships/image" Target="../media/image2147.png"/><Relationship Id="rId335" Type="http://schemas.openxmlformats.org/officeDocument/2006/relationships/customXml" Target="../ink/ink668.xml"/><Relationship Id="rId542" Type="http://schemas.openxmlformats.org/officeDocument/2006/relationships/image" Target="../media/image2352.png"/><Relationship Id="rId987" Type="http://schemas.openxmlformats.org/officeDocument/2006/relationships/image" Target="../media/image2573.png"/><Relationship Id="rId1172" Type="http://schemas.openxmlformats.org/officeDocument/2006/relationships/customXml" Target="../ink/ink1090.xml"/><Relationship Id="rId402" Type="http://schemas.openxmlformats.org/officeDocument/2006/relationships/image" Target="../media/image2284.png"/><Relationship Id="rId847" Type="http://schemas.openxmlformats.org/officeDocument/2006/relationships/image" Target="../media/image2503.png"/><Relationship Id="rId1032" Type="http://schemas.openxmlformats.org/officeDocument/2006/relationships/customXml" Target="../ink/ink1019.xml"/><Relationship Id="rId1477" Type="http://schemas.openxmlformats.org/officeDocument/2006/relationships/image" Target="../media/image2814.png"/><Relationship Id="rId1684" Type="http://schemas.openxmlformats.org/officeDocument/2006/relationships/image" Target="../media/image113.png"/><Relationship Id="rId707" Type="http://schemas.openxmlformats.org/officeDocument/2006/relationships/image" Target="../media/image2434.png"/><Relationship Id="rId914" Type="http://schemas.openxmlformats.org/officeDocument/2006/relationships/customXml" Target="../ink/ink960.xml"/><Relationship Id="rId1337" Type="http://schemas.openxmlformats.org/officeDocument/2006/relationships/customXml" Target="../ink/ink1174.xml"/><Relationship Id="rId1544" Type="http://schemas.openxmlformats.org/officeDocument/2006/relationships/image" Target="../media/image2847.png"/><Relationship Id="rId43" Type="http://schemas.openxmlformats.org/officeDocument/2006/relationships/customXml" Target="../ink/ink522.xml"/><Relationship Id="rId1404" Type="http://schemas.openxmlformats.org/officeDocument/2006/relationships/customXml" Target="../ink/ink1209.xml"/><Relationship Id="rId1611" Type="http://schemas.openxmlformats.org/officeDocument/2006/relationships/customXml" Target="../ink/ink1313.xml"/><Relationship Id="rId192" Type="http://schemas.openxmlformats.org/officeDocument/2006/relationships/image" Target="../media/image2179.png"/><Relationship Id="rId497" Type="http://schemas.openxmlformats.org/officeDocument/2006/relationships/customXml" Target="../ink/ink750.xml"/><Relationship Id="rId357" Type="http://schemas.openxmlformats.org/officeDocument/2006/relationships/customXml" Target="../ink/ink679.xml"/><Relationship Id="rId1194" Type="http://schemas.openxmlformats.org/officeDocument/2006/relationships/customXml" Target="../ink/ink1101.xml"/><Relationship Id="rId217" Type="http://schemas.openxmlformats.org/officeDocument/2006/relationships/customXml" Target="../ink/ink609.xml"/><Relationship Id="rId564" Type="http://schemas.openxmlformats.org/officeDocument/2006/relationships/image" Target="../media/image2363.png"/><Relationship Id="rId771" Type="http://schemas.openxmlformats.org/officeDocument/2006/relationships/customXml" Target="../ink/ink888.xml"/><Relationship Id="rId869" Type="http://schemas.openxmlformats.org/officeDocument/2006/relationships/image" Target="../media/image2514.png"/><Relationship Id="rId1499" Type="http://schemas.openxmlformats.org/officeDocument/2006/relationships/image" Target="../media/image2825.png"/><Relationship Id="rId424" Type="http://schemas.openxmlformats.org/officeDocument/2006/relationships/image" Target="../media/image2294.png"/><Relationship Id="rId631" Type="http://schemas.openxmlformats.org/officeDocument/2006/relationships/image" Target="../media/image2396.png"/><Relationship Id="rId729" Type="http://schemas.openxmlformats.org/officeDocument/2006/relationships/image" Target="../media/image2445.png"/><Relationship Id="rId1054" Type="http://schemas.openxmlformats.org/officeDocument/2006/relationships/customXml" Target="../ink/ink1030.xml"/><Relationship Id="rId1261" Type="http://schemas.openxmlformats.org/officeDocument/2006/relationships/customXml" Target="../ink/ink1136.xml"/><Relationship Id="rId1359" Type="http://schemas.openxmlformats.org/officeDocument/2006/relationships/customXml" Target="../ink/ink1185.xml"/><Relationship Id="rId936" Type="http://schemas.openxmlformats.org/officeDocument/2006/relationships/customXml" Target="../ink/ink971.xml"/><Relationship Id="rId1121" Type="http://schemas.openxmlformats.org/officeDocument/2006/relationships/customXml" Target="../ink/ink1064.xml"/><Relationship Id="rId1219" Type="http://schemas.openxmlformats.org/officeDocument/2006/relationships/image" Target="../media/image2688.png"/><Relationship Id="rId1566" Type="http://schemas.openxmlformats.org/officeDocument/2006/relationships/image" Target="../media/image2858.png"/><Relationship Id="rId65" Type="http://schemas.openxmlformats.org/officeDocument/2006/relationships/customXml" Target="../ink/ink533.xml"/><Relationship Id="rId1426" Type="http://schemas.openxmlformats.org/officeDocument/2006/relationships/customXml" Target="../ink/ink1220.xml"/><Relationship Id="rId1633" Type="http://schemas.openxmlformats.org/officeDocument/2006/relationships/customXml" Target="../ink/ink1324.xml"/><Relationship Id="rId1700" Type="http://schemas.openxmlformats.org/officeDocument/2006/relationships/image" Target="../media/image121.png"/><Relationship Id="rId281" Type="http://schemas.openxmlformats.org/officeDocument/2006/relationships/customXml" Target="../ink/ink641.xml"/><Relationship Id="rId141" Type="http://schemas.openxmlformats.org/officeDocument/2006/relationships/customXml" Target="../ink/ink571.xml"/><Relationship Id="rId379" Type="http://schemas.openxmlformats.org/officeDocument/2006/relationships/customXml" Target="../ink/ink690.xml"/><Relationship Id="rId586" Type="http://schemas.openxmlformats.org/officeDocument/2006/relationships/image" Target="../media/image2374.png"/><Relationship Id="rId793" Type="http://schemas.openxmlformats.org/officeDocument/2006/relationships/customXml" Target="../ink/ink899.xml"/><Relationship Id="rId7" Type="http://schemas.openxmlformats.org/officeDocument/2006/relationships/customXml" Target="../ink/ink504.xml"/><Relationship Id="rId239" Type="http://schemas.openxmlformats.org/officeDocument/2006/relationships/customXml" Target="../ink/ink620.xml"/><Relationship Id="rId446" Type="http://schemas.openxmlformats.org/officeDocument/2006/relationships/image" Target="../media/image2304.png"/><Relationship Id="rId653" Type="http://schemas.openxmlformats.org/officeDocument/2006/relationships/image" Target="../media/image2407.png"/><Relationship Id="rId1076" Type="http://schemas.openxmlformats.org/officeDocument/2006/relationships/customXml" Target="../ink/ink1041.xml"/><Relationship Id="rId1283" Type="http://schemas.openxmlformats.org/officeDocument/2006/relationships/customXml" Target="../ink/ink1147.xml"/><Relationship Id="rId1490" Type="http://schemas.openxmlformats.org/officeDocument/2006/relationships/customXml" Target="../ink/ink1252.xml"/><Relationship Id="rId306" Type="http://schemas.openxmlformats.org/officeDocument/2006/relationships/image" Target="../media/image2236.png"/><Relationship Id="rId860" Type="http://schemas.openxmlformats.org/officeDocument/2006/relationships/customXml" Target="../ink/ink933.xml"/><Relationship Id="rId958" Type="http://schemas.openxmlformats.org/officeDocument/2006/relationships/customXml" Target="../ink/ink982.xml"/><Relationship Id="rId1143" Type="http://schemas.openxmlformats.org/officeDocument/2006/relationships/customXml" Target="../ink/ink1075.xml"/><Relationship Id="rId1588" Type="http://schemas.openxmlformats.org/officeDocument/2006/relationships/image" Target="../media/image2869.png"/><Relationship Id="rId87" Type="http://schemas.openxmlformats.org/officeDocument/2006/relationships/customXml" Target="../ink/ink544.xml"/><Relationship Id="rId513" Type="http://schemas.openxmlformats.org/officeDocument/2006/relationships/customXml" Target="../ink/ink758.xml"/><Relationship Id="rId720" Type="http://schemas.openxmlformats.org/officeDocument/2006/relationships/customXml" Target="../ink/ink862.xml"/><Relationship Id="rId818" Type="http://schemas.openxmlformats.org/officeDocument/2006/relationships/image" Target="../media/image2489.png"/><Relationship Id="rId1350" Type="http://schemas.openxmlformats.org/officeDocument/2006/relationships/image" Target="../media/image2752.png"/><Relationship Id="rId1448" Type="http://schemas.openxmlformats.org/officeDocument/2006/relationships/customXml" Target="../ink/ink1231.xml"/><Relationship Id="rId1655" Type="http://schemas.openxmlformats.org/officeDocument/2006/relationships/customXml" Target="../ink/ink1336.xml"/><Relationship Id="rId1003" Type="http://schemas.openxmlformats.org/officeDocument/2006/relationships/image" Target="../media/image2581.png"/><Relationship Id="rId1210" Type="http://schemas.openxmlformats.org/officeDocument/2006/relationships/customXml" Target="../ink/ink1109.xml"/><Relationship Id="rId1308" Type="http://schemas.openxmlformats.org/officeDocument/2006/relationships/image" Target="../media/image2731.png"/><Relationship Id="rId1515" Type="http://schemas.openxmlformats.org/officeDocument/2006/relationships/image" Target="../media/image2833.png"/><Relationship Id="rId14" Type="http://schemas.openxmlformats.org/officeDocument/2006/relationships/image" Target="../media/image2090.png"/><Relationship Id="rId163" Type="http://schemas.openxmlformats.org/officeDocument/2006/relationships/customXml" Target="../ink/ink582.xml"/><Relationship Id="rId370" Type="http://schemas.openxmlformats.org/officeDocument/2006/relationships/image" Target="../media/image2268.png"/><Relationship Id="rId230" Type="http://schemas.openxmlformats.org/officeDocument/2006/relationships/image" Target="../media/image2198.png"/><Relationship Id="rId468" Type="http://schemas.openxmlformats.org/officeDocument/2006/relationships/image" Target="../media/image2315.png"/><Relationship Id="rId675" Type="http://schemas.openxmlformats.org/officeDocument/2006/relationships/image" Target="../media/image2418.png"/><Relationship Id="rId882" Type="http://schemas.openxmlformats.org/officeDocument/2006/relationships/customXml" Target="../ink/ink944.xml"/><Relationship Id="rId1098" Type="http://schemas.openxmlformats.org/officeDocument/2006/relationships/customXml" Target="../ink/ink1052.xml"/><Relationship Id="rId328" Type="http://schemas.openxmlformats.org/officeDocument/2006/relationships/image" Target="../media/image2247.png"/><Relationship Id="rId535" Type="http://schemas.openxmlformats.org/officeDocument/2006/relationships/customXml" Target="../ink/ink769.xml"/><Relationship Id="rId742" Type="http://schemas.openxmlformats.org/officeDocument/2006/relationships/customXml" Target="../ink/ink873.xml"/><Relationship Id="rId1165" Type="http://schemas.openxmlformats.org/officeDocument/2006/relationships/image" Target="../media/image2661.png"/><Relationship Id="rId1372" Type="http://schemas.openxmlformats.org/officeDocument/2006/relationships/customXml" Target="../ink/ink1192.xml"/><Relationship Id="rId602" Type="http://schemas.openxmlformats.org/officeDocument/2006/relationships/image" Target="../media/image2382.png"/><Relationship Id="rId1025" Type="http://schemas.openxmlformats.org/officeDocument/2006/relationships/image" Target="../media/image2592.png"/><Relationship Id="rId1232" Type="http://schemas.openxmlformats.org/officeDocument/2006/relationships/customXml" Target="../ink/ink1120.xml"/><Relationship Id="rId1677" Type="http://schemas.openxmlformats.org/officeDocument/2006/relationships/customXml" Target="../ink/ink1347.xml"/><Relationship Id="rId907" Type="http://schemas.openxmlformats.org/officeDocument/2006/relationships/image" Target="../media/image2533.png"/><Relationship Id="rId1537" Type="http://schemas.openxmlformats.org/officeDocument/2006/relationships/image" Target="../media/image2844.png"/><Relationship Id="rId36" Type="http://schemas.openxmlformats.org/officeDocument/2006/relationships/image" Target="../media/image2101.png"/><Relationship Id="rId1604" Type="http://schemas.openxmlformats.org/officeDocument/2006/relationships/image" Target="../media/image2877.png"/><Relationship Id="rId185" Type="http://schemas.openxmlformats.org/officeDocument/2006/relationships/customXml" Target="../ink/ink593.xml"/><Relationship Id="rId392" Type="http://schemas.openxmlformats.org/officeDocument/2006/relationships/image" Target="../media/image2279.png"/><Relationship Id="rId697" Type="http://schemas.openxmlformats.org/officeDocument/2006/relationships/image" Target="../media/image2429.png"/><Relationship Id="rId252" Type="http://schemas.openxmlformats.org/officeDocument/2006/relationships/image" Target="../media/image2209.png"/><Relationship Id="rId1187" Type="http://schemas.openxmlformats.org/officeDocument/2006/relationships/image" Target="../media/image2672.png"/><Relationship Id="rId112" Type="http://schemas.openxmlformats.org/officeDocument/2006/relationships/image" Target="../media/image2139.png"/><Relationship Id="rId557" Type="http://schemas.openxmlformats.org/officeDocument/2006/relationships/customXml" Target="../ink/ink780.xml"/><Relationship Id="rId764" Type="http://schemas.openxmlformats.org/officeDocument/2006/relationships/image" Target="../media/image2462.png"/><Relationship Id="rId971" Type="http://schemas.openxmlformats.org/officeDocument/2006/relationships/image" Target="../media/image2565.png"/><Relationship Id="rId1394" Type="http://schemas.openxmlformats.org/officeDocument/2006/relationships/customXml" Target="../ink/ink1204.xml"/><Relationship Id="rId1699" Type="http://schemas.openxmlformats.org/officeDocument/2006/relationships/customXml" Target="../ink/ink1358.xml"/><Relationship Id="rId417" Type="http://schemas.openxmlformats.org/officeDocument/2006/relationships/customXml" Target="../ink/ink709.xml"/><Relationship Id="rId624" Type="http://schemas.openxmlformats.org/officeDocument/2006/relationships/customXml" Target="../ink/ink814.xml"/><Relationship Id="rId831" Type="http://schemas.openxmlformats.org/officeDocument/2006/relationships/customXml" Target="../ink/ink918.xml"/><Relationship Id="rId1047" Type="http://schemas.openxmlformats.org/officeDocument/2006/relationships/image" Target="../media/image2603.png"/><Relationship Id="rId1254" Type="http://schemas.openxmlformats.org/officeDocument/2006/relationships/image" Target="../media/image2704.png"/><Relationship Id="rId1461" Type="http://schemas.openxmlformats.org/officeDocument/2006/relationships/image" Target="../media/image2806.png"/><Relationship Id="rId929" Type="http://schemas.openxmlformats.org/officeDocument/2006/relationships/image" Target="../media/image2544.png"/><Relationship Id="rId1114" Type="http://schemas.openxmlformats.org/officeDocument/2006/relationships/image" Target="../media/image2636.png"/><Relationship Id="rId1321" Type="http://schemas.openxmlformats.org/officeDocument/2006/relationships/customXml" Target="../ink/ink1166.xml"/><Relationship Id="rId1559" Type="http://schemas.openxmlformats.org/officeDocument/2006/relationships/customXml" Target="../ink/ink1287.xml"/><Relationship Id="rId58" Type="http://schemas.openxmlformats.org/officeDocument/2006/relationships/image" Target="../media/image2112.png"/><Relationship Id="rId1419" Type="http://schemas.openxmlformats.org/officeDocument/2006/relationships/image" Target="../media/image2785.png"/><Relationship Id="rId1626" Type="http://schemas.openxmlformats.org/officeDocument/2006/relationships/image" Target="../media/image2888.png"/><Relationship Id="rId274" Type="http://schemas.openxmlformats.org/officeDocument/2006/relationships/image" Target="../media/image2220.png"/><Relationship Id="rId481" Type="http://schemas.openxmlformats.org/officeDocument/2006/relationships/customXml" Target="../ink/ink742.xml"/><Relationship Id="rId134" Type="http://schemas.openxmlformats.org/officeDocument/2006/relationships/image" Target="../media/image2150.png"/><Relationship Id="rId579" Type="http://schemas.openxmlformats.org/officeDocument/2006/relationships/customXml" Target="../ink/ink791.xml"/><Relationship Id="rId786" Type="http://schemas.openxmlformats.org/officeDocument/2006/relationships/image" Target="../media/image2473.png"/><Relationship Id="rId993" Type="http://schemas.openxmlformats.org/officeDocument/2006/relationships/image" Target="../media/image2576.png"/><Relationship Id="rId341" Type="http://schemas.openxmlformats.org/officeDocument/2006/relationships/customXml" Target="../ink/ink671.xml"/><Relationship Id="rId439" Type="http://schemas.openxmlformats.org/officeDocument/2006/relationships/customXml" Target="../ink/ink721.xml"/><Relationship Id="rId646" Type="http://schemas.openxmlformats.org/officeDocument/2006/relationships/customXml" Target="../ink/ink825.xml"/><Relationship Id="rId1069" Type="http://schemas.openxmlformats.org/officeDocument/2006/relationships/image" Target="../media/image2614.png"/><Relationship Id="rId1276" Type="http://schemas.openxmlformats.org/officeDocument/2006/relationships/image" Target="../media/image2715.png"/><Relationship Id="rId1483" Type="http://schemas.openxmlformats.org/officeDocument/2006/relationships/image" Target="../media/image2817.png"/><Relationship Id="rId201" Type="http://schemas.openxmlformats.org/officeDocument/2006/relationships/customXml" Target="../ink/ink601.xml"/><Relationship Id="rId506" Type="http://schemas.openxmlformats.org/officeDocument/2006/relationships/image" Target="../media/image2334.png"/><Relationship Id="rId853" Type="http://schemas.openxmlformats.org/officeDocument/2006/relationships/image" Target="../media/image2506.png"/><Relationship Id="rId1136" Type="http://schemas.openxmlformats.org/officeDocument/2006/relationships/image" Target="../media/image2647.png"/><Relationship Id="rId1690" Type="http://schemas.openxmlformats.org/officeDocument/2006/relationships/image" Target="../media/image116.png"/><Relationship Id="rId713" Type="http://schemas.openxmlformats.org/officeDocument/2006/relationships/image" Target="../media/image2437.png"/><Relationship Id="rId920" Type="http://schemas.openxmlformats.org/officeDocument/2006/relationships/customXml" Target="../ink/ink963.xml"/><Relationship Id="rId1343" Type="http://schemas.openxmlformats.org/officeDocument/2006/relationships/customXml" Target="../ink/ink1177.xml"/><Relationship Id="rId1550" Type="http://schemas.openxmlformats.org/officeDocument/2006/relationships/image" Target="../media/image2850.png"/><Relationship Id="rId1648" Type="http://schemas.openxmlformats.org/officeDocument/2006/relationships/image" Target="../media/image2898.png"/><Relationship Id="rId1203" Type="http://schemas.openxmlformats.org/officeDocument/2006/relationships/image" Target="../media/image2680.png"/><Relationship Id="rId1410" Type="http://schemas.openxmlformats.org/officeDocument/2006/relationships/customXml" Target="../ink/ink1212.xml"/><Relationship Id="rId1508" Type="http://schemas.openxmlformats.org/officeDocument/2006/relationships/customXml" Target="../ink/ink1261.xml"/><Relationship Id="rId296" Type="http://schemas.openxmlformats.org/officeDocument/2006/relationships/image" Target="../media/image2231.png"/><Relationship Id="rId156" Type="http://schemas.openxmlformats.org/officeDocument/2006/relationships/image" Target="../media/image2161.png"/><Relationship Id="rId363" Type="http://schemas.openxmlformats.org/officeDocument/2006/relationships/customXml" Target="../ink/ink682.xml"/><Relationship Id="rId570" Type="http://schemas.openxmlformats.org/officeDocument/2006/relationships/image" Target="../media/image2366.png"/><Relationship Id="rId223" Type="http://schemas.openxmlformats.org/officeDocument/2006/relationships/customXml" Target="../ink/ink612.xml"/><Relationship Id="rId430" Type="http://schemas.openxmlformats.org/officeDocument/2006/relationships/customXml" Target="../ink/ink716.xml"/><Relationship Id="rId668" Type="http://schemas.openxmlformats.org/officeDocument/2006/relationships/customXml" Target="../ink/ink836.xml"/><Relationship Id="rId875" Type="http://schemas.openxmlformats.org/officeDocument/2006/relationships/image" Target="../media/image2517.png"/><Relationship Id="rId1060" Type="http://schemas.openxmlformats.org/officeDocument/2006/relationships/customXml" Target="../ink/ink1033.xml"/><Relationship Id="rId1298" Type="http://schemas.openxmlformats.org/officeDocument/2006/relationships/image" Target="../media/image2726.png"/><Relationship Id="rId528" Type="http://schemas.openxmlformats.org/officeDocument/2006/relationships/image" Target="../media/image2345.png"/><Relationship Id="rId735" Type="http://schemas.openxmlformats.org/officeDocument/2006/relationships/image" Target="../media/image2448.png"/><Relationship Id="rId942" Type="http://schemas.openxmlformats.org/officeDocument/2006/relationships/customXml" Target="../ink/ink974.xml"/><Relationship Id="rId1158" Type="http://schemas.openxmlformats.org/officeDocument/2006/relationships/customXml" Target="../ink/ink1083.xml"/><Relationship Id="rId1365" Type="http://schemas.openxmlformats.org/officeDocument/2006/relationships/customXml" Target="../ink/ink1188.xml"/><Relationship Id="rId1572" Type="http://schemas.openxmlformats.org/officeDocument/2006/relationships/image" Target="../media/image2861.png"/><Relationship Id="rId1018" Type="http://schemas.openxmlformats.org/officeDocument/2006/relationships/customXml" Target="../ink/ink1012.xml"/><Relationship Id="rId1225" Type="http://schemas.openxmlformats.org/officeDocument/2006/relationships/image" Target="../media/image2691.png"/><Relationship Id="rId1432" Type="http://schemas.openxmlformats.org/officeDocument/2006/relationships/customXml" Target="../ink/ink1223.xml"/><Relationship Id="rId71" Type="http://schemas.openxmlformats.org/officeDocument/2006/relationships/customXml" Target="../ink/ink536.xml"/><Relationship Id="rId802" Type="http://schemas.openxmlformats.org/officeDocument/2006/relationships/image" Target="../media/image2481.png"/><Relationship Id="rId29" Type="http://schemas.openxmlformats.org/officeDocument/2006/relationships/customXml" Target="../ink/ink515.xml"/><Relationship Id="rId178" Type="http://schemas.openxmlformats.org/officeDocument/2006/relationships/image" Target="../media/image2172.png"/><Relationship Id="rId385" Type="http://schemas.openxmlformats.org/officeDocument/2006/relationships/customXml" Target="../ink/ink693.xml"/><Relationship Id="rId592" Type="http://schemas.openxmlformats.org/officeDocument/2006/relationships/image" Target="../media/image2377.png"/><Relationship Id="rId245" Type="http://schemas.openxmlformats.org/officeDocument/2006/relationships/customXml" Target="../ink/ink623.xml"/><Relationship Id="rId452" Type="http://schemas.openxmlformats.org/officeDocument/2006/relationships/image" Target="../media/image2307.png"/><Relationship Id="rId897" Type="http://schemas.openxmlformats.org/officeDocument/2006/relationships/image" Target="../media/image2528.png"/><Relationship Id="rId1082" Type="http://schemas.openxmlformats.org/officeDocument/2006/relationships/customXml" Target="../ink/ink1044.xml"/><Relationship Id="rId105" Type="http://schemas.openxmlformats.org/officeDocument/2006/relationships/customXml" Target="../ink/ink553.xml"/><Relationship Id="rId312" Type="http://schemas.openxmlformats.org/officeDocument/2006/relationships/image" Target="../media/image2239.png"/><Relationship Id="rId757" Type="http://schemas.openxmlformats.org/officeDocument/2006/relationships/customXml" Target="../ink/ink881.xml"/><Relationship Id="rId964" Type="http://schemas.openxmlformats.org/officeDocument/2006/relationships/customXml" Target="../ink/ink985.xml"/><Relationship Id="rId1387" Type="http://schemas.openxmlformats.org/officeDocument/2006/relationships/image" Target="../media/image2769.png"/><Relationship Id="rId1594" Type="http://schemas.openxmlformats.org/officeDocument/2006/relationships/image" Target="../media/image2872.png"/><Relationship Id="rId93" Type="http://schemas.openxmlformats.org/officeDocument/2006/relationships/customXml" Target="../ink/ink547.xml"/><Relationship Id="rId617" Type="http://schemas.openxmlformats.org/officeDocument/2006/relationships/customXml" Target="../ink/ink810.xml"/><Relationship Id="rId824" Type="http://schemas.openxmlformats.org/officeDocument/2006/relationships/image" Target="../media/image2492.png"/><Relationship Id="rId1247" Type="http://schemas.openxmlformats.org/officeDocument/2006/relationships/customXml" Target="../ink/ink1128.xml"/><Relationship Id="rId1454" Type="http://schemas.openxmlformats.org/officeDocument/2006/relationships/customXml" Target="../ink/ink1234.xml"/><Relationship Id="rId1661" Type="http://schemas.openxmlformats.org/officeDocument/2006/relationships/customXml" Target="../ink/ink1339.xml"/><Relationship Id="rId1107" Type="http://schemas.openxmlformats.org/officeDocument/2006/relationships/customXml" Target="../ink/ink1057.xml"/><Relationship Id="rId1314" Type="http://schemas.openxmlformats.org/officeDocument/2006/relationships/image" Target="../media/image2734.png"/><Relationship Id="rId1521" Type="http://schemas.openxmlformats.org/officeDocument/2006/relationships/image" Target="../media/image2836.png"/><Relationship Id="rId1619" Type="http://schemas.openxmlformats.org/officeDocument/2006/relationships/customXml" Target="../ink/ink1317.xml"/><Relationship Id="rId20" Type="http://schemas.openxmlformats.org/officeDocument/2006/relationships/image" Target="../media/image2093.png"/><Relationship Id="rId267" Type="http://schemas.openxmlformats.org/officeDocument/2006/relationships/customXml" Target="../ink/ink634.xml"/><Relationship Id="rId474" Type="http://schemas.openxmlformats.org/officeDocument/2006/relationships/image" Target="../media/image2318.png"/><Relationship Id="rId127" Type="http://schemas.openxmlformats.org/officeDocument/2006/relationships/customXml" Target="../ink/ink564.xml"/><Relationship Id="rId681" Type="http://schemas.openxmlformats.org/officeDocument/2006/relationships/image" Target="../media/image2421.png"/><Relationship Id="rId779" Type="http://schemas.openxmlformats.org/officeDocument/2006/relationships/customXml" Target="../ink/ink892.xml"/><Relationship Id="rId986" Type="http://schemas.openxmlformats.org/officeDocument/2006/relationships/customXml" Target="../ink/ink996.xml"/><Relationship Id="rId334" Type="http://schemas.openxmlformats.org/officeDocument/2006/relationships/image" Target="../media/image2250.png"/><Relationship Id="rId541" Type="http://schemas.openxmlformats.org/officeDocument/2006/relationships/customXml" Target="../ink/ink772.xml"/><Relationship Id="rId639" Type="http://schemas.openxmlformats.org/officeDocument/2006/relationships/image" Target="../media/image2400.png"/><Relationship Id="rId1171" Type="http://schemas.openxmlformats.org/officeDocument/2006/relationships/image" Target="../media/image2664.png"/><Relationship Id="rId1269" Type="http://schemas.openxmlformats.org/officeDocument/2006/relationships/customXml" Target="../ink/ink1140.xml"/><Relationship Id="rId1476" Type="http://schemas.openxmlformats.org/officeDocument/2006/relationships/customXml" Target="../ink/ink1245.xml"/><Relationship Id="rId401" Type="http://schemas.openxmlformats.org/officeDocument/2006/relationships/customXml" Target="../ink/ink701.xml"/><Relationship Id="rId846" Type="http://schemas.openxmlformats.org/officeDocument/2006/relationships/customXml" Target="../ink/ink926.xml"/><Relationship Id="rId1031" Type="http://schemas.openxmlformats.org/officeDocument/2006/relationships/image" Target="../media/image2595.png"/><Relationship Id="rId1129" Type="http://schemas.openxmlformats.org/officeDocument/2006/relationships/customXml" Target="../ink/ink1068.xml"/><Relationship Id="rId1683" Type="http://schemas.openxmlformats.org/officeDocument/2006/relationships/customXml" Target="../ink/ink1350.xml"/><Relationship Id="rId706" Type="http://schemas.openxmlformats.org/officeDocument/2006/relationships/customXml" Target="../ink/ink855.xml"/><Relationship Id="rId913" Type="http://schemas.openxmlformats.org/officeDocument/2006/relationships/image" Target="../media/image2536.png"/><Relationship Id="rId1336" Type="http://schemas.openxmlformats.org/officeDocument/2006/relationships/image" Target="../media/image2745.png"/><Relationship Id="rId1543" Type="http://schemas.openxmlformats.org/officeDocument/2006/relationships/customXml" Target="../ink/ink1279.xml"/><Relationship Id="rId42" Type="http://schemas.openxmlformats.org/officeDocument/2006/relationships/image" Target="../media/image2104.png"/><Relationship Id="rId1403" Type="http://schemas.openxmlformats.org/officeDocument/2006/relationships/image" Target="../media/image2777.png"/><Relationship Id="rId1610" Type="http://schemas.openxmlformats.org/officeDocument/2006/relationships/image" Target="../media/image2880.png"/><Relationship Id="rId191" Type="http://schemas.openxmlformats.org/officeDocument/2006/relationships/customXml" Target="../ink/ink596.xml"/><Relationship Id="rId289" Type="http://schemas.openxmlformats.org/officeDocument/2006/relationships/customXml" Target="../ink/ink645.xml"/><Relationship Id="rId496" Type="http://schemas.openxmlformats.org/officeDocument/2006/relationships/image" Target="../media/image2329.png"/><Relationship Id="rId149" Type="http://schemas.openxmlformats.org/officeDocument/2006/relationships/customXml" Target="../ink/ink575.xml"/><Relationship Id="rId356" Type="http://schemas.openxmlformats.org/officeDocument/2006/relationships/image" Target="../media/image2261.png"/><Relationship Id="rId563" Type="http://schemas.openxmlformats.org/officeDocument/2006/relationships/customXml" Target="../ink/ink783.xml"/><Relationship Id="rId770" Type="http://schemas.openxmlformats.org/officeDocument/2006/relationships/image" Target="../media/image2465.png"/><Relationship Id="rId1193" Type="http://schemas.openxmlformats.org/officeDocument/2006/relationships/image" Target="../media/image2675.png"/><Relationship Id="rId216" Type="http://schemas.openxmlformats.org/officeDocument/2006/relationships/image" Target="../media/image2191.png"/><Relationship Id="rId423" Type="http://schemas.openxmlformats.org/officeDocument/2006/relationships/customXml" Target="../ink/ink712.xml"/><Relationship Id="rId868" Type="http://schemas.openxmlformats.org/officeDocument/2006/relationships/customXml" Target="../ink/ink937.xml"/><Relationship Id="rId1053" Type="http://schemas.openxmlformats.org/officeDocument/2006/relationships/image" Target="../media/image2606.png"/><Relationship Id="rId1260" Type="http://schemas.openxmlformats.org/officeDocument/2006/relationships/image" Target="../media/image2707.png"/><Relationship Id="rId1498" Type="http://schemas.openxmlformats.org/officeDocument/2006/relationships/customXml" Target="../ink/ink1256.xml"/><Relationship Id="rId630" Type="http://schemas.openxmlformats.org/officeDocument/2006/relationships/customXml" Target="../ink/ink817.xml"/><Relationship Id="rId728" Type="http://schemas.openxmlformats.org/officeDocument/2006/relationships/customXml" Target="../ink/ink866.xml"/><Relationship Id="rId935" Type="http://schemas.openxmlformats.org/officeDocument/2006/relationships/image" Target="../media/image2547.png"/><Relationship Id="rId1358" Type="http://schemas.openxmlformats.org/officeDocument/2006/relationships/image" Target="../media/image2756.png"/><Relationship Id="rId1565" Type="http://schemas.openxmlformats.org/officeDocument/2006/relationships/customXml" Target="../ink/ink1290.xml"/><Relationship Id="rId64" Type="http://schemas.openxmlformats.org/officeDocument/2006/relationships/image" Target="../media/image2115.png"/><Relationship Id="rId1120" Type="http://schemas.openxmlformats.org/officeDocument/2006/relationships/image" Target="../media/image2639.png"/><Relationship Id="rId1218" Type="http://schemas.openxmlformats.org/officeDocument/2006/relationships/customXml" Target="../ink/ink1113.xml"/><Relationship Id="rId1425" Type="http://schemas.openxmlformats.org/officeDocument/2006/relationships/image" Target="../media/image2788.png"/><Relationship Id="rId1632" Type="http://schemas.openxmlformats.org/officeDocument/2006/relationships/image" Target="../media/image2891.png"/><Relationship Id="rId280" Type="http://schemas.openxmlformats.org/officeDocument/2006/relationships/image" Target="../media/image2223.png"/><Relationship Id="rId140" Type="http://schemas.openxmlformats.org/officeDocument/2006/relationships/image" Target="../media/image2153.png"/><Relationship Id="rId378" Type="http://schemas.openxmlformats.org/officeDocument/2006/relationships/image" Target="../media/image2272.png"/><Relationship Id="rId585" Type="http://schemas.openxmlformats.org/officeDocument/2006/relationships/customXml" Target="../ink/ink794.xml"/><Relationship Id="rId792" Type="http://schemas.openxmlformats.org/officeDocument/2006/relationships/image" Target="../media/image2476.png"/><Relationship Id="rId6" Type="http://schemas.openxmlformats.org/officeDocument/2006/relationships/image" Target="../media/image2086.png"/><Relationship Id="rId238" Type="http://schemas.openxmlformats.org/officeDocument/2006/relationships/image" Target="../media/image2202.png"/><Relationship Id="rId445" Type="http://schemas.openxmlformats.org/officeDocument/2006/relationships/customXml" Target="../ink/ink724.xml"/><Relationship Id="rId652" Type="http://schemas.openxmlformats.org/officeDocument/2006/relationships/customXml" Target="../ink/ink828.xml"/><Relationship Id="rId1075" Type="http://schemas.openxmlformats.org/officeDocument/2006/relationships/image" Target="../media/image2617.png"/><Relationship Id="rId1282" Type="http://schemas.openxmlformats.org/officeDocument/2006/relationships/image" Target="../media/image2718.png"/><Relationship Id="rId305" Type="http://schemas.openxmlformats.org/officeDocument/2006/relationships/customXml" Target="../ink/ink653.xml"/><Relationship Id="rId512" Type="http://schemas.openxmlformats.org/officeDocument/2006/relationships/image" Target="../media/image2337.png"/><Relationship Id="rId957" Type="http://schemas.openxmlformats.org/officeDocument/2006/relationships/image" Target="../media/image2558.png"/><Relationship Id="rId1142" Type="http://schemas.openxmlformats.org/officeDocument/2006/relationships/image" Target="../media/image2650.png"/><Relationship Id="rId1587" Type="http://schemas.openxmlformats.org/officeDocument/2006/relationships/customXml" Target="../ink/ink1301.xml"/><Relationship Id="rId86" Type="http://schemas.openxmlformats.org/officeDocument/2006/relationships/image" Target="../media/image2126.png"/><Relationship Id="rId817" Type="http://schemas.openxmlformats.org/officeDocument/2006/relationships/customXml" Target="../ink/ink911.xml"/><Relationship Id="rId1002" Type="http://schemas.openxmlformats.org/officeDocument/2006/relationships/customXml" Target="../ink/ink1004.xml"/><Relationship Id="rId1447" Type="http://schemas.openxmlformats.org/officeDocument/2006/relationships/image" Target="../media/image2799.png"/><Relationship Id="rId1654" Type="http://schemas.openxmlformats.org/officeDocument/2006/relationships/image" Target="../media/image2901.png"/><Relationship Id="rId1307" Type="http://schemas.openxmlformats.org/officeDocument/2006/relationships/customXml" Target="../ink/ink1159.xml"/><Relationship Id="rId1514" Type="http://schemas.openxmlformats.org/officeDocument/2006/relationships/customXml" Target="../ink/ink1264.xml"/><Relationship Id="rId13" Type="http://schemas.openxmlformats.org/officeDocument/2006/relationships/customXml" Target="../ink/ink507.xml"/><Relationship Id="rId162" Type="http://schemas.openxmlformats.org/officeDocument/2006/relationships/image" Target="../media/image2164.png"/><Relationship Id="rId467" Type="http://schemas.openxmlformats.org/officeDocument/2006/relationships/customXml" Target="../ink/ink735.xml"/><Relationship Id="rId1097" Type="http://schemas.openxmlformats.org/officeDocument/2006/relationships/image" Target="../media/image2628.png"/><Relationship Id="rId674" Type="http://schemas.openxmlformats.org/officeDocument/2006/relationships/customXml" Target="../ink/ink839.xml"/><Relationship Id="rId881" Type="http://schemas.openxmlformats.org/officeDocument/2006/relationships/image" Target="../media/image2520.png"/><Relationship Id="rId979" Type="http://schemas.openxmlformats.org/officeDocument/2006/relationships/image" Target="../media/image2569.png"/><Relationship Id="rId327" Type="http://schemas.openxmlformats.org/officeDocument/2006/relationships/customXml" Target="../ink/ink664.xml"/><Relationship Id="rId534" Type="http://schemas.openxmlformats.org/officeDocument/2006/relationships/image" Target="../media/image2348.png"/><Relationship Id="rId741" Type="http://schemas.openxmlformats.org/officeDocument/2006/relationships/image" Target="../media/image2451.png"/><Relationship Id="rId839" Type="http://schemas.openxmlformats.org/officeDocument/2006/relationships/customXml" Target="../ink/ink922.xml"/><Relationship Id="rId1164" Type="http://schemas.openxmlformats.org/officeDocument/2006/relationships/customXml" Target="../ink/ink1086.xml"/><Relationship Id="rId1371" Type="http://schemas.openxmlformats.org/officeDocument/2006/relationships/customXml" Target="../ink/ink1191.xml"/><Relationship Id="rId1469" Type="http://schemas.openxmlformats.org/officeDocument/2006/relationships/image" Target="../media/image2810.png"/><Relationship Id="rId601" Type="http://schemas.openxmlformats.org/officeDocument/2006/relationships/customXml" Target="../ink/ink802.xml"/><Relationship Id="rId1024" Type="http://schemas.openxmlformats.org/officeDocument/2006/relationships/customXml" Target="../ink/ink1015.xml"/><Relationship Id="rId1231" Type="http://schemas.openxmlformats.org/officeDocument/2006/relationships/image" Target="../media/image2694.png"/><Relationship Id="rId1676" Type="http://schemas.openxmlformats.org/officeDocument/2006/relationships/image" Target="../media/image10910.png"/><Relationship Id="rId906" Type="http://schemas.openxmlformats.org/officeDocument/2006/relationships/customXml" Target="../ink/ink956.xml"/><Relationship Id="rId1329" Type="http://schemas.openxmlformats.org/officeDocument/2006/relationships/customXml" Target="../ink/ink1170.xml"/><Relationship Id="rId1536" Type="http://schemas.openxmlformats.org/officeDocument/2006/relationships/customXml" Target="../ink/ink1275.xml"/><Relationship Id="rId35" Type="http://schemas.openxmlformats.org/officeDocument/2006/relationships/customXml" Target="../ink/ink518.xml"/><Relationship Id="rId1603" Type="http://schemas.openxmlformats.org/officeDocument/2006/relationships/customXml" Target="../ink/ink1309.xml"/><Relationship Id="rId184" Type="http://schemas.openxmlformats.org/officeDocument/2006/relationships/image" Target="../media/image2175.png"/><Relationship Id="rId391" Type="http://schemas.openxmlformats.org/officeDocument/2006/relationships/customXml" Target="../ink/ink696.xml"/><Relationship Id="rId251" Type="http://schemas.openxmlformats.org/officeDocument/2006/relationships/customXml" Target="../ink/ink626.xml"/><Relationship Id="rId489" Type="http://schemas.openxmlformats.org/officeDocument/2006/relationships/customXml" Target="../ink/ink746.xml"/><Relationship Id="rId696" Type="http://schemas.openxmlformats.org/officeDocument/2006/relationships/customXml" Target="../ink/ink850.xml"/><Relationship Id="rId349" Type="http://schemas.openxmlformats.org/officeDocument/2006/relationships/customXml" Target="../ink/ink675.xml"/><Relationship Id="rId556" Type="http://schemas.openxmlformats.org/officeDocument/2006/relationships/image" Target="../media/image2359.png"/><Relationship Id="rId763" Type="http://schemas.openxmlformats.org/officeDocument/2006/relationships/customXml" Target="../ink/ink884.xml"/><Relationship Id="rId1186" Type="http://schemas.openxmlformats.org/officeDocument/2006/relationships/customXml" Target="../ink/ink1097.xml"/><Relationship Id="rId1393" Type="http://schemas.openxmlformats.org/officeDocument/2006/relationships/image" Target="../media/image2772.png"/><Relationship Id="rId111" Type="http://schemas.openxmlformats.org/officeDocument/2006/relationships/customXml" Target="../ink/ink556.xml"/><Relationship Id="rId209" Type="http://schemas.openxmlformats.org/officeDocument/2006/relationships/customXml" Target="../ink/ink605.xml"/><Relationship Id="rId416" Type="http://schemas.openxmlformats.org/officeDocument/2006/relationships/image" Target="../media/image2290.png"/><Relationship Id="rId970" Type="http://schemas.openxmlformats.org/officeDocument/2006/relationships/customXml" Target="../ink/ink988.xml"/><Relationship Id="rId1046" Type="http://schemas.openxmlformats.org/officeDocument/2006/relationships/customXml" Target="../ink/ink1026.xml"/><Relationship Id="rId1253" Type="http://schemas.openxmlformats.org/officeDocument/2006/relationships/customXml" Target="../ink/ink1132.xml"/><Relationship Id="rId1698" Type="http://schemas.openxmlformats.org/officeDocument/2006/relationships/image" Target="../media/image120.png"/><Relationship Id="rId623" Type="http://schemas.openxmlformats.org/officeDocument/2006/relationships/image" Target="../media/image2392.png"/><Relationship Id="rId830" Type="http://schemas.openxmlformats.org/officeDocument/2006/relationships/image" Target="../media/image2495.png"/><Relationship Id="rId928" Type="http://schemas.openxmlformats.org/officeDocument/2006/relationships/customXml" Target="../ink/ink967.xml"/><Relationship Id="rId1460" Type="http://schemas.openxmlformats.org/officeDocument/2006/relationships/customXml" Target="../ink/ink1237.xml"/><Relationship Id="rId1558" Type="http://schemas.openxmlformats.org/officeDocument/2006/relationships/image" Target="../media/image2854.png"/><Relationship Id="rId57" Type="http://schemas.openxmlformats.org/officeDocument/2006/relationships/customXml" Target="../ink/ink529.xml"/><Relationship Id="rId1113" Type="http://schemas.openxmlformats.org/officeDocument/2006/relationships/customXml" Target="../ink/ink1060.xml"/><Relationship Id="rId1320" Type="http://schemas.openxmlformats.org/officeDocument/2006/relationships/image" Target="../media/image2737.png"/><Relationship Id="rId1418" Type="http://schemas.openxmlformats.org/officeDocument/2006/relationships/customXml" Target="../ink/ink1216.xml"/><Relationship Id="rId1625" Type="http://schemas.openxmlformats.org/officeDocument/2006/relationships/customXml" Target="../ink/ink1320.xml"/><Relationship Id="rId273" Type="http://schemas.openxmlformats.org/officeDocument/2006/relationships/customXml" Target="../ink/ink637.xml"/><Relationship Id="rId480" Type="http://schemas.openxmlformats.org/officeDocument/2006/relationships/image" Target="../media/image2321.png"/><Relationship Id="rId133" Type="http://schemas.openxmlformats.org/officeDocument/2006/relationships/customXml" Target="../ink/ink567.xml"/><Relationship Id="rId340" Type="http://schemas.openxmlformats.org/officeDocument/2006/relationships/image" Target="../media/image2253.png"/><Relationship Id="rId578" Type="http://schemas.openxmlformats.org/officeDocument/2006/relationships/image" Target="../media/image2370.png"/><Relationship Id="rId785" Type="http://schemas.openxmlformats.org/officeDocument/2006/relationships/customXml" Target="../ink/ink895.xml"/><Relationship Id="rId992" Type="http://schemas.openxmlformats.org/officeDocument/2006/relationships/customXml" Target="../ink/ink999.xml"/><Relationship Id="rId200" Type="http://schemas.openxmlformats.org/officeDocument/2006/relationships/image" Target="../media/image2183.png"/><Relationship Id="rId438" Type="http://schemas.openxmlformats.org/officeDocument/2006/relationships/image" Target="../media/image2300.png"/><Relationship Id="rId645" Type="http://schemas.openxmlformats.org/officeDocument/2006/relationships/image" Target="../media/image2403.png"/><Relationship Id="rId852" Type="http://schemas.openxmlformats.org/officeDocument/2006/relationships/customXml" Target="../ink/ink929.xml"/><Relationship Id="rId1068" Type="http://schemas.openxmlformats.org/officeDocument/2006/relationships/customXml" Target="../ink/ink1037.xml"/><Relationship Id="rId1275" Type="http://schemas.openxmlformats.org/officeDocument/2006/relationships/customXml" Target="../ink/ink1143.xml"/><Relationship Id="rId1482" Type="http://schemas.openxmlformats.org/officeDocument/2006/relationships/customXml" Target="../ink/ink1248.xml"/><Relationship Id="rId505" Type="http://schemas.openxmlformats.org/officeDocument/2006/relationships/customXml" Target="../ink/ink754.xml"/><Relationship Id="rId712" Type="http://schemas.openxmlformats.org/officeDocument/2006/relationships/customXml" Target="../ink/ink858.xml"/><Relationship Id="rId1135" Type="http://schemas.openxmlformats.org/officeDocument/2006/relationships/customXml" Target="../ink/ink1071.xml"/><Relationship Id="rId1342" Type="http://schemas.openxmlformats.org/officeDocument/2006/relationships/image" Target="../media/image2748.png"/><Relationship Id="rId79" Type="http://schemas.openxmlformats.org/officeDocument/2006/relationships/customXml" Target="../ink/ink540.xml"/><Relationship Id="rId1202" Type="http://schemas.openxmlformats.org/officeDocument/2006/relationships/customXml" Target="../ink/ink1105.xml"/><Relationship Id="rId1647" Type="http://schemas.openxmlformats.org/officeDocument/2006/relationships/customXml" Target="../ink/ink1332.xml"/><Relationship Id="rId1507" Type="http://schemas.openxmlformats.org/officeDocument/2006/relationships/image" Target="../media/image2829.png"/><Relationship Id="rId295" Type="http://schemas.openxmlformats.org/officeDocument/2006/relationships/customXml" Target="../ink/ink648.xml"/><Relationship Id="rId155" Type="http://schemas.openxmlformats.org/officeDocument/2006/relationships/customXml" Target="../ink/ink578.xml"/><Relationship Id="rId362" Type="http://schemas.openxmlformats.org/officeDocument/2006/relationships/image" Target="../media/image2264.png"/><Relationship Id="rId1297" Type="http://schemas.openxmlformats.org/officeDocument/2006/relationships/customXml" Target="../ink/ink1154.xml"/><Relationship Id="rId222" Type="http://schemas.openxmlformats.org/officeDocument/2006/relationships/image" Target="../media/image2194.png"/><Relationship Id="rId667" Type="http://schemas.openxmlformats.org/officeDocument/2006/relationships/image" Target="../media/image2414.png"/><Relationship Id="rId874" Type="http://schemas.openxmlformats.org/officeDocument/2006/relationships/customXml" Target="../ink/ink940.xml"/><Relationship Id="rId527" Type="http://schemas.openxmlformats.org/officeDocument/2006/relationships/customXml" Target="../ink/ink765.xml"/><Relationship Id="rId734" Type="http://schemas.openxmlformats.org/officeDocument/2006/relationships/customXml" Target="../ink/ink869.xml"/><Relationship Id="rId941" Type="http://schemas.openxmlformats.org/officeDocument/2006/relationships/image" Target="../media/image2550.png"/><Relationship Id="rId1157" Type="http://schemas.openxmlformats.org/officeDocument/2006/relationships/image" Target="../media/image2657.png"/><Relationship Id="rId1364" Type="http://schemas.openxmlformats.org/officeDocument/2006/relationships/image" Target="../media/image2759.png"/><Relationship Id="rId1571" Type="http://schemas.openxmlformats.org/officeDocument/2006/relationships/customXml" Target="../ink/ink1293.xml"/><Relationship Id="rId70" Type="http://schemas.openxmlformats.org/officeDocument/2006/relationships/image" Target="../media/image2118.png"/><Relationship Id="rId801" Type="http://schemas.openxmlformats.org/officeDocument/2006/relationships/customXml" Target="../ink/ink903.xml"/><Relationship Id="rId1017" Type="http://schemas.openxmlformats.org/officeDocument/2006/relationships/image" Target="../media/image2588.png"/><Relationship Id="rId1224" Type="http://schemas.openxmlformats.org/officeDocument/2006/relationships/customXml" Target="../ink/ink1116.xml"/><Relationship Id="rId1431" Type="http://schemas.openxmlformats.org/officeDocument/2006/relationships/image" Target="../media/image2791.png"/><Relationship Id="rId1669" Type="http://schemas.openxmlformats.org/officeDocument/2006/relationships/customXml" Target="../ink/ink1343.xml"/><Relationship Id="rId1529" Type="http://schemas.openxmlformats.org/officeDocument/2006/relationships/image" Target="../media/image2840.png"/><Relationship Id="rId28" Type="http://schemas.openxmlformats.org/officeDocument/2006/relationships/image" Target="../media/image2097.png"/><Relationship Id="rId177" Type="http://schemas.openxmlformats.org/officeDocument/2006/relationships/customXml" Target="../ink/ink589.xml"/><Relationship Id="rId384" Type="http://schemas.openxmlformats.org/officeDocument/2006/relationships/image" Target="../media/image2275.png"/><Relationship Id="rId591" Type="http://schemas.openxmlformats.org/officeDocument/2006/relationships/customXml" Target="../ink/ink797.xml"/><Relationship Id="rId244" Type="http://schemas.openxmlformats.org/officeDocument/2006/relationships/image" Target="../media/image2205.png"/><Relationship Id="rId689" Type="http://schemas.openxmlformats.org/officeDocument/2006/relationships/image" Target="../media/image2425.png"/><Relationship Id="rId896" Type="http://schemas.openxmlformats.org/officeDocument/2006/relationships/customXml" Target="../ink/ink951.xml"/><Relationship Id="rId1081" Type="http://schemas.openxmlformats.org/officeDocument/2006/relationships/image" Target="../media/image2620.png"/><Relationship Id="rId451" Type="http://schemas.openxmlformats.org/officeDocument/2006/relationships/customXml" Target="../ink/ink727.xml"/><Relationship Id="rId549" Type="http://schemas.openxmlformats.org/officeDocument/2006/relationships/customXml" Target="../ink/ink776.xml"/><Relationship Id="rId756" Type="http://schemas.openxmlformats.org/officeDocument/2006/relationships/image" Target="../media/image2458.png"/><Relationship Id="rId1179" Type="http://schemas.openxmlformats.org/officeDocument/2006/relationships/image" Target="../media/image2668.png"/><Relationship Id="rId1386" Type="http://schemas.openxmlformats.org/officeDocument/2006/relationships/customXml" Target="../ink/ink1200.xml"/><Relationship Id="rId1593" Type="http://schemas.openxmlformats.org/officeDocument/2006/relationships/customXml" Target="../ink/ink1304.xml"/><Relationship Id="rId104" Type="http://schemas.openxmlformats.org/officeDocument/2006/relationships/image" Target="../media/image2135.png"/><Relationship Id="rId311" Type="http://schemas.openxmlformats.org/officeDocument/2006/relationships/customXml" Target="../ink/ink656.xml"/><Relationship Id="rId409" Type="http://schemas.openxmlformats.org/officeDocument/2006/relationships/customXml" Target="../ink/ink705.xml"/><Relationship Id="rId963" Type="http://schemas.openxmlformats.org/officeDocument/2006/relationships/image" Target="../media/image2561.png"/><Relationship Id="rId1039" Type="http://schemas.openxmlformats.org/officeDocument/2006/relationships/image" Target="../media/image2599.png"/><Relationship Id="rId1246" Type="http://schemas.openxmlformats.org/officeDocument/2006/relationships/image" Target="../media/image2701.png"/><Relationship Id="rId92" Type="http://schemas.openxmlformats.org/officeDocument/2006/relationships/image" Target="../media/image2129.png"/><Relationship Id="rId616" Type="http://schemas.openxmlformats.org/officeDocument/2006/relationships/image" Target="../media/image2389.png"/><Relationship Id="rId823" Type="http://schemas.openxmlformats.org/officeDocument/2006/relationships/customXml" Target="../ink/ink914.xml"/><Relationship Id="rId1453" Type="http://schemas.openxmlformats.org/officeDocument/2006/relationships/image" Target="../media/image2802.png"/><Relationship Id="rId1660" Type="http://schemas.openxmlformats.org/officeDocument/2006/relationships/image" Target="../media/image2904.png"/><Relationship Id="rId1106" Type="http://schemas.openxmlformats.org/officeDocument/2006/relationships/customXml" Target="../ink/ink1056.xml"/><Relationship Id="rId1313" Type="http://schemas.openxmlformats.org/officeDocument/2006/relationships/customXml" Target="../ink/ink1162.xml"/><Relationship Id="rId1520" Type="http://schemas.openxmlformats.org/officeDocument/2006/relationships/customXml" Target="../ink/ink1267.xml"/><Relationship Id="rId1618" Type="http://schemas.openxmlformats.org/officeDocument/2006/relationships/image" Target="../media/image2884.png"/><Relationship Id="rId199" Type="http://schemas.openxmlformats.org/officeDocument/2006/relationships/customXml" Target="../ink/ink600.xml"/><Relationship Id="rId266" Type="http://schemas.openxmlformats.org/officeDocument/2006/relationships/image" Target="../media/image2216.png"/><Relationship Id="rId473" Type="http://schemas.openxmlformats.org/officeDocument/2006/relationships/customXml" Target="../ink/ink738.xml"/><Relationship Id="rId680" Type="http://schemas.openxmlformats.org/officeDocument/2006/relationships/customXml" Target="../ink/ink842.xml"/><Relationship Id="rId126" Type="http://schemas.openxmlformats.org/officeDocument/2006/relationships/image" Target="../media/image2146.png"/><Relationship Id="rId333" Type="http://schemas.openxmlformats.org/officeDocument/2006/relationships/customXml" Target="../ink/ink667.xml"/><Relationship Id="rId540" Type="http://schemas.openxmlformats.org/officeDocument/2006/relationships/image" Target="../media/image2351.png"/><Relationship Id="rId778" Type="http://schemas.openxmlformats.org/officeDocument/2006/relationships/image" Target="../media/image2469.png"/><Relationship Id="rId985" Type="http://schemas.openxmlformats.org/officeDocument/2006/relationships/image" Target="../media/image2572.png"/><Relationship Id="rId1170" Type="http://schemas.openxmlformats.org/officeDocument/2006/relationships/customXml" Target="../ink/ink1089.xml"/><Relationship Id="rId638" Type="http://schemas.openxmlformats.org/officeDocument/2006/relationships/customXml" Target="../ink/ink821.xml"/><Relationship Id="rId845" Type="http://schemas.openxmlformats.org/officeDocument/2006/relationships/image" Target="../media/image2502.png"/><Relationship Id="rId1030" Type="http://schemas.openxmlformats.org/officeDocument/2006/relationships/customXml" Target="../ink/ink1018.xml"/><Relationship Id="rId1268" Type="http://schemas.openxmlformats.org/officeDocument/2006/relationships/image" Target="../media/image2711.png"/><Relationship Id="rId1475" Type="http://schemas.openxmlformats.org/officeDocument/2006/relationships/image" Target="../media/image2813.png"/><Relationship Id="rId1682" Type="http://schemas.openxmlformats.org/officeDocument/2006/relationships/image" Target="../media/image112.png"/><Relationship Id="rId400" Type="http://schemas.openxmlformats.org/officeDocument/2006/relationships/image" Target="../media/image2283.png"/><Relationship Id="rId705" Type="http://schemas.openxmlformats.org/officeDocument/2006/relationships/image" Target="../media/image2433.png"/><Relationship Id="rId1128" Type="http://schemas.openxmlformats.org/officeDocument/2006/relationships/image" Target="../media/image2643.png"/><Relationship Id="rId1335" Type="http://schemas.openxmlformats.org/officeDocument/2006/relationships/customXml" Target="../ink/ink1173.xml"/><Relationship Id="rId1542" Type="http://schemas.openxmlformats.org/officeDocument/2006/relationships/image" Target="../media/image2846.png"/><Relationship Id="rId912" Type="http://schemas.openxmlformats.org/officeDocument/2006/relationships/customXml" Target="../ink/ink959.xml"/><Relationship Id="rId41" Type="http://schemas.openxmlformats.org/officeDocument/2006/relationships/customXml" Target="../ink/ink521.xml"/><Relationship Id="rId1402" Type="http://schemas.openxmlformats.org/officeDocument/2006/relationships/customXml" Target="../ink/ink1208.xml"/><Relationship Id="rId190" Type="http://schemas.openxmlformats.org/officeDocument/2006/relationships/image" Target="../media/image2178.png"/><Relationship Id="rId288" Type="http://schemas.openxmlformats.org/officeDocument/2006/relationships/image" Target="../media/image2227.png"/><Relationship Id="rId495" Type="http://schemas.openxmlformats.org/officeDocument/2006/relationships/customXml" Target="../ink/ink749.xml"/><Relationship Id="rId148" Type="http://schemas.openxmlformats.org/officeDocument/2006/relationships/image" Target="../media/image2157.png"/><Relationship Id="rId355" Type="http://schemas.openxmlformats.org/officeDocument/2006/relationships/customXml" Target="../ink/ink678.xml"/><Relationship Id="rId562" Type="http://schemas.openxmlformats.org/officeDocument/2006/relationships/image" Target="../media/image2362.png"/><Relationship Id="rId1192" Type="http://schemas.openxmlformats.org/officeDocument/2006/relationships/customXml" Target="../ink/ink1100.xml"/><Relationship Id="rId215" Type="http://schemas.openxmlformats.org/officeDocument/2006/relationships/customXml" Target="../ink/ink608.xml"/><Relationship Id="rId422" Type="http://schemas.openxmlformats.org/officeDocument/2006/relationships/image" Target="../media/image2293.png"/><Relationship Id="rId867" Type="http://schemas.openxmlformats.org/officeDocument/2006/relationships/image" Target="../media/image2513.png"/><Relationship Id="rId1052" Type="http://schemas.openxmlformats.org/officeDocument/2006/relationships/customXml" Target="../ink/ink1029.xml"/><Relationship Id="rId1497" Type="http://schemas.openxmlformats.org/officeDocument/2006/relationships/image" Target="../media/image2824.png"/><Relationship Id="rId727" Type="http://schemas.openxmlformats.org/officeDocument/2006/relationships/image" Target="../media/image2444.png"/><Relationship Id="rId934" Type="http://schemas.openxmlformats.org/officeDocument/2006/relationships/customXml" Target="../ink/ink970.xml"/><Relationship Id="rId1357" Type="http://schemas.openxmlformats.org/officeDocument/2006/relationships/customXml" Target="../ink/ink1184.xml"/><Relationship Id="rId1564" Type="http://schemas.openxmlformats.org/officeDocument/2006/relationships/image" Target="../media/image2857.png"/><Relationship Id="rId63" Type="http://schemas.openxmlformats.org/officeDocument/2006/relationships/customXml" Target="../ink/ink532.xml"/><Relationship Id="rId1217" Type="http://schemas.openxmlformats.org/officeDocument/2006/relationships/image" Target="../media/image2687.png"/><Relationship Id="rId1424" Type="http://schemas.openxmlformats.org/officeDocument/2006/relationships/customXml" Target="../ink/ink1219.xml"/><Relationship Id="rId1631" Type="http://schemas.openxmlformats.org/officeDocument/2006/relationships/customXml" Target="../ink/ink1323.xml"/><Relationship Id="rId377" Type="http://schemas.openxmlformats.org/officeDocument/2006/relationships/customXml" Target="../ink/ink689.xml"/><Relationship Id="rId584" Type="http://schemas.openxmlformats.org/officeDocument/2006/relationships/image" Target="../media/image2373.png"/><Relationship Id="rId5" Type="http://schemas.openxmlformats.org/officeDocument/2006/relationships/customXml" Target="../ink/ink503.xml"/><Relationship Id="rId237" Type="http://schemas.openxmlformats.org/officeDocument/2006/relationships/customXml" Target="../ink/ink619.xml"/><Relationship Id="rId791" Type="http://schemas.openxmlformats.org/officeDocument/2006/relationships/customXml" Target="../ink/ink898.xml"/><Relationship Id="rId889" Type="http://schemas.openxmlformats.org/officeDocument/2006/relationships/image" Target="../media/image2524.png"/><Relationship Id="rId1074" Type="http://schemas.openxmlformats.org/officeDocument/2006/relationships/customXml" Target="../ink/ink1040.xml"/><Relationship Id="rId444" Type="http://schemas.openxmlformats.org/officeDocument/2006/relationships/image" Target="../media/image2303.png"/><Relationship Id="rId651" Type="http://schemas.openxmlformats.org/officeDocument/2006/relationships/image" Target="../media/image2406.png"/><Relationship Id="rId749" Type="http://schemas.openxmlformats.org/officeDocument/2006/relationships/image" Target="../media/image2455.png"/><Relationship Id="rId1281" Type="http://schemas.openxmlformats.org/officeDocument/2006/relationships/customXml" Target="../ink/ink1146.xml"/><Relationship Id="rId1379" Type="http://schemas.openxmlformats.org/officeDocument/2006/relationships/customXml" Target="../ink/ink1196.xml"/><Relationship Id="rId1586" Type="http://schemas.openxmlformats.org/officeDocument/2006/relationships/image" Target="../media/image2868.png"/><Relationship Id="rId304" Type="http://schemas.openxmlformats.org/officeDocument/2006/relationships/image" Target="../media/image2235.png"/><Relationship Id="rId511" Type="http://schemas.openxmlformats.org/officeDocument/2006/relationships/customXml" Target="../ink/ink757.xml"/><Relationship Id="rId609" Type="http://schemas.openxmlformats.org/officeDocument/2006/relationships/customXml" Target="../ink/ink806.xml"/><Relationship Id="rId956" Type="http://schemas.openxmlformats.org/officeDocument/2006/relationships/customXml" Target="../ink/ink981.xml"/><Relationship Id="rId1141" Type="http://schemas.openxmlformats.org/officeDocument/2006/relationships/customXml" Target="../ink/ink1074.xml"/><Relationship Id="rId1239" Type="http://schemas.openxmlformats.org/officeDocument/2006/relationships/customXml" Target="../ink/ink1124.xml"/><Relationship Id="rId85" Type="http://schemas.openxmlformats.org/officeDocument/2006/relationships/customXml" Target="../ink/ink543.xml"/><Relationship Id="rId816" Type="http://schemas.openxmlformats.org/officeDocument/2006/relationships/image" Target="../media/image2488.png"/><Relationship Id="rId1001" Type="http://schemas.openxmlformats.org/officeDocument/2006/relationships/image" Target="../media/image2580.png"/><Relationship Id="rId1446" Type="http://schemas.openxmlformats.org/officeDocument/2006/relationships/customXml" Target="../ink/ink1230.xml"/><Relationship Id="rId1653" Type="http://schemas.openxmlformats.org/officeDocument/2006/relationships/customXml" Target="../ink/ink1335.xml"/><Relationship Id="rId1306" Type="http://schemas.openxmlformats.org/officeDocument/2006/relationships/image" Target="../media/image2730.png"/><Relationship Id="rId1513" Type="http://schemas.openxmlformats.org/officeDocument/2006/relationships/image" Target="../media/image2832.png"/><Relationship Id="rId12" Type="http://schemas.openxmlformats.org/officeDocument/2006/relationships/image" Target="../media/image2089.png"/><Relationship Id="rId161" Type="http://schemas.openxmlformats.org/officeDocument/2006/relationships/customXml" Target="../ink/ink581.xml"/><Relationship Id="rId399" Type="http://schemas.openxmlformats.org/officeDocument/2006/relationships/customXml" Target="../ink/ink700.xml"/><Relationship Id="rId259" Type="http://schemas.openxmlformats.org/officeDocument/2006/relationships/customXml" Target="../ink/ink630.xml"/><Relationship Id="rId466" Type="http://schemas.openxmlformats.org/officeDocument/2006/relationships/image" Target="../media/image2314.png"/><Relationship Id="rId673" Type="http://schemas.openxmlformats.org/officeDocument/2006/relationships/image" Target="../media/image2417.png"/><Relationship Id="rId880" Type="http://schemas.openxmlformats.org/officeDocument/2006/relationships/customXml" Target="../ink/ink943.xml"/><Relationship Id="rId1096" Type="http://schemas.openxmlformats.org/officeDocument/2006/relationships/customXml" Target="../ink/ink1051.xml"/><Relationship Id="rId119" Type="http://schemas.openxmlformats.org/officeDocument/2006/relationships/customXml" Target="../ink/ink560.xml"/><Relationship Id="rId326" Type="http://schemas.openxmlformats.org/officeDocument/2006/relationships/image" Target="../media/image2246.png"/><Relationship Id="rId533" Type="http://schemas.openxmlformats.org/officeDocument/2006/relationships/customXml" Target="../ink/ink768.xml"/><Relationship Id="rId978" Type="http://schemas.openxmlformats.org/officeDocument/2006/relationships/customXml" Target="../ink/ink992.xml"/><Relationship Id="rId1163" Type="http://schemas.openxmlformats.org/officeDocument/2006/relationships/image" Target="../media/image2660.png"/><Relationship Id="rId1370" Type="http://schemas.openxmlformats.org/officeDocument/2006/relationships/image" Target="../media/image2762.png"/><Relationship Id="rId740" Type="http://schemas.openxmlformats.org/officeDocument/2006/relationships/customXml" Target="../ink/ink872.xml"/><Relationship Id="rId838" Type="http://schemas.openxmlformats.org/officeDocument/2006/relationships/image" Target="../media/image2499.png"/><Relationship Id="rId1023" Type="http://schemas.openxmlformats.org/officeDocument/2006/relationships/image" Target="../media/image2591.png"/><Relationship Id="rId1468" Type="http://schemas.openxmlformats.org/officeDocument/2006/relationships/customXml" Target="../ink/ink1241.xml"/><Relationship Id="rId1675" Type="http://schemas.openxmlformats.org/officeDocument/2006/relationships/customXml" Target="../ink/ink1346.xml"/><Relationship Id="rId600" Type="http://schemas.openxmlformats.org/officeDocument/2006/relationships/image" Target="../media/image2381.png"/><Relationship Id="rId1230" Type="http://schemas.openxmlformats.org/officeDocument/2006/relationships/customXml" Target="../ink/ink1119.xml"/><Relationship Id="rId1328" Type="http://schemas.openxmlformats.org/officeDocument/2006/relationships/image" Target="../media/image2741.png"/><Relationship Id="rId1535" Type="http://schemas.openxmlformats.org/officeDocument/2006/relationships/image" Target="../media/image2843.png"/><Relationship Id="rId905" Type="http://schemas.openxmlformats.org/officeDocument/2006/relationships/image" Target="../media/image2532.png"/><Relationship Id="rId34" Type="http://schemas.openxmlformats.org/officeDocument/2006/relationships/image" Target="../media/image2100.png"/><Relationship Id="rId1602" Type="http://schemas.openxmlformats.org/officeDocument/2006/relationships/image" Target="../media/image2876.png"/><Relationship Id="rId183" Type="http://schemas.openxmlformats.org/officeDocument/2006/relationships/customXml" Target="../ink/ink592.xml"/><Relationship Id="rId390" Type="http://schemas.openxmlformats.org/officeDocument/2006/relationships/image" Target="../media/image2278.png"/><Relationship Id="rId250" Type="http://schemas.openxmlformats.org/officeDocument/2006/relationships/image" Target="../media/image2208.png"/><Relationship Id="rId488" Type="http://schemas.openxmlformats.org/officeDocument/2006/relationships/image" Target="../media/image2325.png"/><Relationship Id="rId695" Type="http://schemas.openxmlformats.org/officeDocument/2006/relationships/image" Target="../media/image2428.png"/><Relationship Id="rId110" Type="http://schemas.openxmlformats.org/officeDocument/2006/relationships/image" Target="../media/image2138.png"/><Relationship Id="rId348" Type="http://schemas.openxmlformats.org/officeDocument/2006/relationships/image" Target="../media/image2257.png"/><Relationship Id="rId555" Type="http://schemas.openxmlformats.org/officeDocument/2006/relationships/customXml" Target="../ink/ink779.xml"/><Relationship Id="rId762" Type="http://schemas.openxmlformats.org/officeDocument/2006/relationships/image" Target="../media/image2461.png"/><Relationship Id="rId1185" Type="http://schemas.openxmlformats.org/officeDocument/2006/relationships/image" Target="../media/image2671.png"/><Relationship Id="rId1392" Type="http://schemas.openxmlformats.org/officeDocument/2006/relationships/customXml" Target="../ink/ink1203.xml"/><Relationship Id="rId208" Type="http://schemas.openxmlformats.org/officeDocument/2006/relationships/image" Target="../media/image2187.png"/><Relationship Id="rId415" Type="http://schemas.openxmlformats.org/officeDocument/2006/relationships/customXml" Target="../ink/ink708.xml"/><Relationship Id="rId622" Type="http://schemas.openxmlformats.org/officeDocument/2006/relationships/customXml" Target="../ink/ink813.xml"/><Relationship Id="rId1045" Type="http://schemas.openxmlformats.org/officeDocument/2006/relationships/image" Target="../media/image2602.png"/><Relationship Id="rId1252" Type="http://schemas.openxmlformats.org/officeDocument/2006/relationships/image" Target="../media/image2703.png"/><Relationship Id="rId1697" Type="http://schemas.openxmlformats.org/officeDocument/2006/relationships/customXml" Target="../ink/ink1357.xml"/><Relationship Id="rId927" Type="http://schemas.openxmlformats.org/officeDocument/2006/relationships/image" Target="../media/image2543.png"/><Relationship Id="rId1112" Type="http://schemas.openxmlformats.org/officeDocument/2006/relationships/image" Target="../media/image2635.png"/><Relationship Id="rId1557" Type="http://schemas.openxmlformats.org/officeDocument/2006/relationships/customXml" Target="../ink/ink1286.xml"/><Relationship Id="rId56" Type="http://schemas.openxmlformats.org/officeDocument/2006/relationships/image" Target="../media/image2111.png"/><Relationship Id="rId1417" Type="http://schemas.openxmlformats.org/officeDocument/2006/relationships/image" Target="../media/image2784.png"/><Relationship Id="rId1624" Type="http://schemas.openxmlformats.org/officeDocument/2006/relationships/image" Target="../media/image2887.png"/><Relationship Id="rId272" Type="http://schemas.openxmlformats.org/officeDocument/2006/relationships/image" Target="../media/image2219.png"/><Relationship Id="rId577" Type="http://schemas.openxmlformats.org/officeDocument/2006/relationships/customXml" Target="../ink/ink790.xml"/><Relationship Id="rId132" Type="http://schemas.openxmlformats.org/officeDocument/2006/relationships/image" Target="../media/image2149.png"/><Relationship Id="rId784" Type="http://schemas.openxmlformats.org/officeDocument/2006/relationships/image" Target="../media/image2472.png"/><Relationship Id="rId991" Type="http://schemas.openxmlformats.org/officeDocument/2006/relationships/image" Target="../media/image2575.png"/><Relationship Id="rId1067" Type="http://schemas.openxmlformats.org/officeDocument/2006/relationships/image" Target="../media/image2613.png"/><Relationship Id="rId437" Type="http://schemas.openxmlformats.org/officeDocument/2006/relationships/customXml" Target="../ink/ink720.xml"/><Relationship Id="rId644" Type="http://schemas.openxmlformats.org/officeDocument/2006/relationships/customXml" Target="../ink/ink824.xml"/><Relationship Id="rId851" Type="http://schemas.openxmlformats.org/officeDocument/2006/relationships/image" Target="../media/image2505.png"/><Relationship Id="rId1274" Type="http://schemas.openxmlformats.org/officeDocument/2006/relationships/image" Target="../media/image2714.png"/><Relationship Id="rId1481" Type="http://schemas.openxmlformats.org/officeDocument/2006/relationships/image" Target="../media/image2816.png"/><Relationship Id="rId1579" Type="http://schemas.openxmlformats.org/officeDocument/2006/relationships/customXml" Target="../ink/ink1297.xml"/><Relationship Id="rId504" Type="http://schemas.openxmlformats.org/officeDocument/2006/relationships/image" Target="../media/image2333.png"/><Relationship Id="rId711" Type="http://schemas.openxmlformats.org/officeDocument/2006/relationships/image" Target="../media/image2436.png"/><Relationship Id="rId949" Type="http://schemas.openxmlformats.org/officeDocument/2006/relationships/image" Target="../media/image2554.png"/><Relationship Id="rId1134" Type="http://schemas.openxmlformats.org/officeDocument/2006/relationships/image" Target="../media/image2646.png"/><Relationship Id="rId1341" Type="http://schemas.openxmlformats.org/officeDocument/2006/relationships/customXml" Target="../ink/ink1176.xml"/><Relationship Id="rId78" Type="http://schemas.openxmlformats.org/officeDocument/2006/relationships/image" Target="../media/image2122.png"/><Relationship Id="rId809" Type="http://schemas.openxmlformats.org/officeDocument/2006/relationships/customXml" Target="../ink/ink907.xml"/><Relationship Id="rId1201" Type="http://schemas.openxmlformats.org/officeDocument/2006/relationships/image" Target="../media/image2679.png"/><Relationship Id="rId1439" Type="http://schemas.openxmlformats.org/officeDocument/2006/relationships/image" Target="../media/image2795.png"/><Relationship Id="rId1646" Type="http://schemas.openxmlformats.org/officeDocument/2006/relationships/image" Target="../media/image2897.png"/><Relationship Id="rId1506" Type="http://schemas.openxmlformats.org/officeDocument/2006/relationships/customXml" Target="../ink/ink1260.xml"/><Relationship Id="rId294" Type="http://schemas.openxmlformats.org/officeDocument/2006/relationships/image" Target="../media/image2230.png"/><Relationship Id="rId154" Type="http://schemas.openxmlformats.org/officeDocument/2006/relationships/image" Target="../media/image2160.png"/><Relationship Id="rId361" Type="http://schemas.openxmlformats.org/officeDocument/2006/relationships/customXml" Target="../ink/ink681.xml"/><Relationship Id="rId599" Type="http://schemas.openxmlformats.org/officeDocument/2006/relationships/customXml" Target="../ink/ink801.xml"/><Relationship Id="rId459" Type="http://schemas.openxmlformats.org/officeDocument/2006/relationships/customXml" Target="../ink/ink731.xml"/><Relationship Id="rId666" Type="http://schemas.openxmlformats.org/officeDocument/2006/relationships/customXml" Target="../ink/ink835.xml"/><Relationship Id="rId873" Type="http://schemas.openxmlformats.org/officeDocument/2006/relationships/image" Target="../media/image2516.png"/><Relationship Id="rId1089" Type="http://schemas.openxmlformats.org/officeDocument/2006/relationships/image" Target="../media/image2624.png"/><Relationship Id="rId1296" Type="http://schemas.openxmlformats.org/officeDocument/2006/relationships/image" Target="../media/image2725.png"/><Relationship Id="rId221" Type="http://schemas.openxmlformats.org/officeDocument/2006/relationships/customXml" Target="../ink/ink611.xml"/><Relationship Id="rId319" Type="http://schemas.openxmlformats.org/officeDocument/2006/relationships/customXml" Target="../ink/ink660.xml"/><Relationship Id="rId526" Type="http://schemas.openxmlformats.org/officeDocument/2006/relationships/image" Target="../media/image2344.png"/><Relationship Id="rId1156" Type="http://schemas.openxmlformats.org/officeDocument/2006/relationships/customXml" Target="../ink/ink1082.xml"/><Relationship Id="rId1363" Type="http://schemas.openxmlformats.org/officeDocument/2006/relationships/customXml" Target="../ink/ink1187.xml"/><Relationship Id="rId733" Type="http://schemas.openxmlformats.org/officeDocument/2006/relationships/image" Target="../media/image2447.png"/><Relationship Id="rId940" Type="http://schemas.openxmlformats.org/officeDocument/2006/relationships/customXml" Target="../ink/ink973.xml"/><Relationship Id="rId1016" Type="http://schemas.openxmlformats.org/officeDocument/2006/relationships/customXml" Target="../ink/ink1011.xml"/><Relationship Id="rId1570" Type="http://schemas.openxmlformats.org/officeDocument/2006/relationships/image" Target="../media/image2860.png"/><Relationship Id="rId1668" Type="http://schemas.openxmlformats.org/officeDocument/2006/relationships/image" Target="../media/image2908.png"/><Relationship Id="rId800" Type="http://schemas.openxmlformats.org/officeDocument/2006/relationships/image" Target="../media/image2480.png"/><Relationship Id="rId1223" Type="http://schemas.openxmlformats.org/officeDocument/2006/relationships/image" Target="../media/image2690.png"/><Relationship Id="rId1430" Type="http://schemas.openxmlformats.org/officeDocument/2006/relationships/customXml" Target="../ink/ink1222.xml"/><Relationship Id="rId1528" Type="http://schemas.openxmlformats.org/officeDocument/2006/relationships/customXml" Target="../ink/ink1271.xml"/><Relationship Id="rId27" Type="http://schemas.openxmlformats.org/officeDocument/2006/relationships/customXml" Target="../ink/ink514.xml"/><Relationship Id="rId176" Type="http://schemas.openxmlformats.org/officeDocument/2006/relationships/image" Target="../media/image2171.png"/><Relationship Id="rId383" Type="http://schemas.openxmlformats.org/officeDocument/2006/relationships/customXml" Target="../ink/ink692.xml"/><Relationship Id="rId590" Type="http://schemas.openxmlformats.org/officeDocument/2006/relationships/image" Target="../media/image2376.png"/><Relationship Id="rId243" Type="http://schemas.openxmlformats.org/officeDocument/2006/relationships/customXml" Target="../ink/ink622.xml"/><Relationship Id="rId450" Type="http://schemas.openxmlformats.org/officeDocument/2006/relationships/image" Target="../media/image2306.png"/><Relationship Id="rId688" Type="http://schemas.openxmlformats.org/officeDocument/2006/relationships/customXml" Target="../ink/ink846.xml"/><Relationship Id="rId895" Type="http://schemas.openxmlformats.org/officeDocument/2006/relationships/image" Target="../media/image2527.png"/><Relationship Id="rId1080" Type="http://schemas.openxmlformats.org/officeDocument/2006/relationships/customXml" Target="../ink/ink1043.xml"/><Relationship Id="rId38" Type="http://schemas.openxmlformats.org/officeDocument/2006/relationships/image" Target="../media/image2102.png"/><Relationship Id="rId103" Type="http://schemas.openxmlformats.org/officeDocument/2006/relationships/customXml" Target="../ink/ink552.xml"/><Relationship Id="rId310" Type="http://schemas.openxmlformats.org/officeDocument/2006/relationships/image" Target="../media/image2238.png"/><Relationship Id="rId548" Type="http://schemas.openxmlformats.org/officeDocument/2006/relationships/image" Target="../media/image2355.png"/><Relationship Id="rId755" Type="http://schemas.openxmlformats.org/officeDocument/2006/relationships/customXml" Target="../ink/ink880.xml"/><Relationship Id="rId962" Type="http://schemas.openxmlformats.org/officeDocument/2006/relationships/customXml" Target="../ink/ink984.xml"/><Relationship Id="rId1178" Type="http://schemas.openxmlformats.org/officeDocument/2006/relationships/customXml" Target="../ink/ink1093.xml"/><Relationship Id="rId1385" Type="http://schemas.openxmlformats.org/officeDocument/2006/relationships/image" Target="../media/image2768.png"/><Relationship Id="rId1592" Type="http://schemas.openxmlformats.org/officeDocument/2006/relationships/image" Target="../media/image2871.png"/><Relationship Id="rId1606" Type="http://schemas.openxmlformats.org/officeDocument/2006/relationships/image" Target="../media/image2878.png"/><Relationship Id="rId91" Type="http://schemas.openxmlformats.org/officeDocument/2006/relationships/customXml" Target="../ink/ink546.xml"/><Relationship Id="rId187" Type="http://schemas.openxmlformats.org/officeDocument/2006/relationships/customXml" Target="../ink/ink594.xml"/><Relationship Id="rId394" Type="http://schemas.openxmlformats.org/officeDocument/2006/relationships/image" Target="../media/image2280.png"/><Relationship Id="rId408" Type="http://schemas.openxmlformats.org/officeDocument/2006/relationships/image" Target="../media/image1348.png"/><Relationship Id="rId615" Type="http://schemas.openxmlformats.org/officeDocument/2006/relationships/customXml" Target="../ink/ink809.xml"/><Relationship Id="rId822" Type="http://schemas.openxmlformats.org/officeDocument/2006/relationships/image" Target="../media/image2491.png"/><Relationship Id="rId1038" Type="http://schemas.openxmlformats.org/officeDocument/2006/relationships/customXml" Target="../ink/ink1022.xml"/><Relationship Id="rId1245" Type="http://schemas.openxmlformats.org/officeDocument/2006/relationships/customXml" Target="../ink/ink1127.xml"/><Relationship Id="rId1452" Type="http://schemas.openxmlformats.org/officeDocument/2006/relationships/customXml" Target="../ink/ink1233.xml"/><Relationship Id="rId254" Type="http://schemas.openxmlformats.org/officeDocument/2006/relationships/image" Target="../media/image2210.png"/><Relationship Id="rId699" Type="http://schemas.openxmlformats.org/officeDocument/2006/relationships/image" Target="../media/image2430.png"/><Relationship Id="rId1091" Type="http://schemas.openxmlformats.org/officeDocument/2006/relationships/image" Target="../media/image2625.png"/><Relationship Id="rId1105" Type="http://schemas.openxmlformats.org/officeDocument/2006/relationships/image" Target="../media/image2632.png"/><Relationship Id="rId1312" Type="http://schemas.openxmlformats.org/officeDocument/2006/relationships/image" Target="../media/image2733.png"/><Relationship Id="rId49" Type="http://schemas.openxmlformats.org/officeDocument/2006/relationships/customXml" Target="../ink/ink525.xml"/><Relationship Id="rId114" Type="http://schemas.openxmlformats.org/officeDocument/2006/relationships/image" Target="../media/image2140.png"/><Relationship Id="rId461" Type="http://schemas.openxmlformats.org/officeDocument/2006/relationships/customXml" Target="../ink/ink732.xml"/><Relationship Id="rId559" Type="http://schemas.openxmlformats.org/officeDocument/2006/relationships/customXml" Target="../ink/ink781.xml"/><Relationship Id="rId766" Type="http://schemas.openxmlformats.org/officeDocument/2006/relationships/image" Target="../media/image2463.png"/><Relationship Id="rId1189" Type="http://schemas.openxmlformats.org/officeDocument/2006/relationships/image" Target="../media/image2673.png"/><Relationship Id="rId1396" Type="http://schemas.openxmlformats.org/officeDocument/2006/relationships/customXml" Target="../ink/ink1205.xml"/><Relationship Id="rId1617" Type="http://schemas.openxmlformats.org/officeDocument/2006/relationships/customXml" Target="../ink/ink1316.xml"/><Relationship Id="rId198" Type="http://schemas.openxmlformats.org/officeDocument/2006/relationships/image" Target="../media/image2182.png"/><Relationship Id="rId321" Type="http://schemas.openxmlformats.org/officeDocument/2006/relationships/customXml" Target="../ink/ink661.xml"/><Relationship Id="rId419" Type="http://schemas.openxmlformats.org/officeDocument/2006/relationships/customXml" Target="../ink/ink710.xml"/><Relationship Id="rId626" Type="http://schemas.openxmlformats.org/officeDocument/2006/relationships/customXml" Target="../ink/ink815.xml"/><Relationship Id="rId973" Type="http://schemas.openxmlformats.org/officeDocument/2006/relationships/image" Target="../media/image2566.png"/><Relationship Id="rId1049" Type="http://schemas.openxmlformats.org/officeDocument/2006/relationships/image" Target="../media/image2604.png"/><Relationship Id="rId1256" Type="http://schemas.openxmlformats.org/officeDocument/2006/relationships/image" Target="../media/image2705.png"/><Relationship Id="rId833" Type="http://schemas.openxmlformats.org/officeDocument/2006/relationships/customXml" Target="../ink/ink919.xml"/><Relationship Id="rId1116" Type="http://schemas.openxmlformats.org/officeDocument/2006/relationships/image" Target="../media/image2637.png"/><Relationship Id="rId1463" Type="http://schemas.openxmlformats.org/officeDocument/2006/relationships/image" Target="../media/image2807.png"/><Relationship Id="rId1670" Type="http://schemas.openxmlformats.org/officeDocument/2006/relationships/image" Target="../media/image2909.png"/><Relationship Id="rId265" Type="http://schemas.openxmlformats.org/officeDocument/2006/relationships/customXml" Target="../ink/ink633.xml"/><Relationship Id="rId472" Type="http://schemas.openxmlformats.org/officeDocument/2006/relationships/image" Target="../media/image2317.png"/><Relationship Id="rId900" Type="http://schemas.openxmlformats.org/officeDocument/2006/relationships/customXml" Target="../ink/ink953.xml"/><Relationship Id="rId1323" Type="http://schemas.openxmlformats.org/officeDocument/2006/relationships/customXml" Target="../ink/ink1167.xml"/><Relationship Id="rId1530" Type="http://schemas.openxmlformats.org/officeDocument/2006/relationships/customXml" Target="../ink/ink1272.xml"/><Relationship Id="rId1628" Type="http://schemas.openxmlformats.org/officeDocument/2006/relationships/image" Target="../media/image2889.png"/><Relationship Id="rId125" Type="http://schemas.openxmlformats.org/officeDocument/2006/relationships/customXml" Target="../ink/ink563.xml"/><Relationship Id="rId332" Type="http://schemas.openxmlformats.org/officeDocument/2006/relationships/image" Target="../media/image2249.png"/><Relationship Id="rId777" Type="http://schemas.openxmlformats.org/officeDocument/2006/relationships/customXml" Target="../ink/ink891.xml"/><Relationship Id="rId984" Type="http://schemas.openxmlformats.org/officeDocument/2006/relationships/customXml" Target="../ink/ink995.xml"/><Relationship Id="rId637" Type="http://schemas.openxmlformats.org/officeDocument/2006/relationships/image" Target="../media/image2399.png"/><Relationship Id="rId844" Type="http://schemas.openxmlformats.org/officeDocument/2006/relationships/customXml" Target="../ink/ink925.xml"/><Relationship Id="rId1267" Type="http://schemas.openxmlformats.org/officeDocument/2006/relationships/customXml" Target="../ink/ink1139.xml"/><Relationship Id="rId1474" Type="http://schemas.openxmlformats.org/officeDocument/2006/relationships/customXml" Target="../ink/ink1244.xml"/><Relationship Id="rId1681" Type="http://schemas.openxmlformats.org/officeDocument/2006/relationships/customXml" Target="../ink/ink1349.xml"/><Relationship Id="rId276" Type="http://schemas.openxmlformats.org/officeDocument/2006/relationships/image" Target="../media/image2221.png"/><Relationship Id="rId483" Type="http://schemas.openxmlformats.org/officeDocument/2006/relationships/customXml" Target="../ink/ink743.xml"/><Relationship Id="rId690" Type="http://schemas.openxmlformats.org/officeDocument/2006/relationships/customXml" Target="../ink/ink847.xml"/><Relationship Id="rId704" Type="http://schemas.openxmlformats.org/officeDocument/2006/relationships/customXml" Target="../ink/ink854.xml"/><Relationship Id="rId911" Type="http://schemas.openxmlformats.org/officeDocument/2006/relationships/image" Target="../media/image2535.png"/><Relationship Id="rId1127" Type="http://schemas.openxmlformats.org/officeDocument/2006/relationships/customXml" Target="../ink/ink1067.xml"/><Relationship Id="rId1334" Type="http://schemas.openxmlformats.org/officeDocument/2006/relationships/image" Target="../media/image2744.png"/><Relationship Id="rId1541" Type="http://schemas.openxmlformats.org/officeDocument/2006/relationships/customXml" Target="../ink/ink1278.xml"/><Relationship Id="rId40" Type="http://schemas.openxmlformats.org/officeDocument/2006/relationships/image" Target="../media/image2103.png"/><Relationship Id="rId136" Type="http://schemas.openxmlformats.org/officeDocument/2006/relationships/image" Target="../media/image2151.png"/><Relationship Id="rId343" Type="http://schemas.openxmlformats.org/officeDocument/2006/relationships/customXml" Target="../ink/ink672.xml"/><Relationship Id="rId550" Type="http://schemas.openxmlformats.org/officeDocument/2006/relationships/image" Target="../media/image2356.png"/><Relationship Id="rId788" Type="http://schemas.openxmlformats.org/officeDocument/2006/relationships/image" Target="../media/image2474.png"/><Relationship Id="rId995" Type="http://schemas.openxmlformats.org/officeDocument/2006/relationships/image" Target="../media/image2577.png"/><Relationship Id="rId1180" Type="http://schemas.openxmlformats.org/officeDocument/2006/relationships/customXml" Target="../ink/ink1094.xml"/><Relationship Id="rId1401" Type="http://schemas.openxmlformats.org/officeDocument/2006/relationships/image" Target="../media/image2776.png"/><Relationship Id="rId1639" Type="http://schemas.openxmlformats.org/officeDocument/2006/relationships/customXml" Target="../ink/ink1328.xml"/><Relationship Id="rId203" Type="http://schemas.openxmlformats.org/officeDocument/2006/relationships/customXml" Target="../ink/ink602.xml"/><Relationship Id="rId648" Type="http://schemas.openxmlformats.org/officeDocument/2006/relationships/customXml" Target="../ink/ink826.xml"/><Relationship Id="rId855" Type="http://schemas.openxmlformats.org/officeDocument/2006/relationships/image" Target="../media/image2507.png"/><Relationship Id="rId1040" Type="http://schemas.openxmlformats.org/officeDocument/2006/relationships/customXml" Target="../ink/ink1023.xml"/><Relationship Id="rId1278" Type="http://schemas.openxmlformats.org/officeDocument/2006/relationships/image" Target="../media/image2716.png"/><Relationship Id="rId1485" Type="http://schemas.openxmlformats.org/officeDocument/2006/relationships/image" Target="../media/image2818.png"/><Relationship Id="rId1692" Type="http://schemas.openxmlformats.org/officeDocument/2006/relationships/image" Target="../media/image117.png"/><Relationship Id="rId287" Type="http://schemas.openxmlformats.org/officeDocument/2006/relationships/customXml" Target="../ink/ink644.xml"/><Relationship Id="rId410" Type="http://schemas.openxmlformats.org/officeDocument/2006/relationships/image" Target="../media/image2287.png"/><Relationship Id="rId494" Type="http://schemas.openxmlformats.org/officeDocument/2006/relationships/image" Target="../media/image2328.png"/><Relationship Id="rId508" Type="http://schemas.openxmlformats.org/officeDocument/2006/relationships/image" Target="../media/image2335.png"/><Relationship Id="rId715" Type="http://schemas.openxmlformats.org/officeDocument/2006/relationships/image" Target="../media/image2438.png"/><Relationship Id="rId922" Type="http://schemas.openxmlformats.org/officeDocument/2006/relationships/customXml" Target="../ink/ink964.xml"/><Relationship Id="rId1138" Type="http://schemas.openxmlformats.org/officeDocument/2006/relationships/image" Target="../media/image2648.png"/><Relationship Id="rId1345" Type="http://schemas.openxmlformats.org/officeDocument/2006/relationships/customXml" Target="../ink/ink1178.xml"/><Relationship Id="rId1552" Type="http://schemas.openxmlformats.org/officeDocument/2006/relationships/image" Target="../media/image2851.png"/><Relationship Id="rId147" Type="http://schemas.openxmlformats.org/officeDocument/2006/relationships/customXml" Target="../ink/ink574.xml"/><Relationship Id="rId354" Type="http://schemas.openxmlformats.org/officeDocument/2006/relationships/image" Target="../media/image2260.png"/><Relationship Id="rId799" Type="http://schemas.openxmlformats.org/officeDocument/2006/relationships/customXml" Target="../ink/ink902.xml"/><Relationship Id="rId1191" Type="http://schemas.openxmlformats.org/officeDocument/2006/relationships/image" Target="../media/image2674.png"/><Relationship Id="rId1205" Type="http://schemas.openxmlformats.org/officeDocument/2006/relationships/image" Target="../media/image2681.png"/><Relationship Id="rId51" Type="http://schemas.openxmlformats.org/officeDocument/2006/relationships/customXml" Target="../ink/ink526.xml"/><Relationship Id="rId561" Type="http://schemas.openxmlformats.org/officeDocument/2006/relationships/customXml" Target="../ink/ink782.xml"/><Relationship Id="rId659" Type="http://schemas.openxmlformats.org/officeDocument/2006/relationships/image" Target="../media/image2410.png"/><Relationship Id="rId866" Type="http://schemas.openxmlformats.org/officeDocument/2006/relationships/customXml" Target="../ink/ink936.xml"/><Relationship Id="rId1289" Type="http://schemas.openxmlformats.org/officeDocument/2006/relationships/customXml" Target="../ink/ink1150.xml"/><Relationship Id="rId1412" Type="http://schemas.openxmlformats.org/officeDocument/2006/relationships/customXml" Target="../ink/ink1213.xml"/><Relationship Id="rId1496" Type="http://schemas.openxmlformats.org/officeDocument/2006/relationships/customXml" Target="../ink/ink1255.xml"/><Relationship Id="rId214" Type="http://schemas.openxmlformats.org/officeDocument/2006/relationships/image" Target="../media/image2190.png"/><Relationship Id="rId298" Type="http://schemas.openxmlformats.org/officeDocument/2006/relationships/image" Target="../media/image2232.png"/><Relationship Id="rId421" Type="http://schemas.openxmlformats.org/officeDocument/2006/relationships/customXml" Target="../ink/ink711.xml"/><Relationship Id="rId519" Type="http://schemas.openxmlformats.org/officeDocument/2006/relationships/customXml" Target="../ink/ink761.xml"/><Relationship Id="rId1051" Type="http://schemas.openxmlformats.org/officeDocument/2006/relationships/image" Target="../media/image2605.png"/><Relationship Id="rId1149" Type="http://schemas.openxmlformats.org/officeDocument/2006/relationships/customXml" Target="../ink/ink1078.xml"/><Relationship Id="rId1356" Type="http://schemas.openxmlformats.org/officeDocument/2006/relationships/image" Target="../media/image2755.png"/><Relationship Id="rId158" Type="http://schemas.openxmlformats.org/officeDocument/2006/relationships/image" Target="../media/image2162.png"/><Relationship Id="rId726" Type="http://schemas.openxmlformats.org/officeDocument/2006/relationships/customXml" Target="../ink/ink865.xml"/><Relationship Id="rId933" Type="http://schemas.openxmlformats.org/officeDocument/2006/relationships/image" Target="../media/image2546.png"/><Relationship Id="rId1009" Type="http://schemas.openxmlformats.org/officeDocument/2006/relationships/image" Target="../media/image2584.png"/><Relationship Id="rId1563" Type="http://schemas.openxmlformats.org/officeDocument/2006/relationships/customXml" Target="../ink/ink1289.xml"/><Relationship Id="rId62" Type="http://schemas.openxmlformats.org/officeDocument/2006/relationships/image" Target="../media/image2114.png"/><Relationship Id="rId365" Type="http://schemas.openxmlformats.org/officeDocument/2006/relationships/customXml" Target="../ink/ink683.xml"/><Relationship Id="rId572" Type="http://schemas.openxmlformats.org/officeDocument/2006/relationships/image" Target="../media/image2367.png"/><Relationship Id="rId1216" Type="http://schemas.openxmlformats.org/officeDocument/2006/relationships/customXml" Target="../ink/ink1112.xml"/><Relationship Id="rId1423" Type="http://schemas.openxmlformats.org/officeDocument/2006/relationships/image" Target="../media/image2787.png"/><Relationship Id="rId1630" Type="http://schemas.openxmlformats.org/officeDocument/2006/relationships/image" Target="../media/image2890.png"/><Relationship Id="rId225" Type="http://schemas.openxmlformats.org/officeDocument/2006/relationships/customXml" Target="../ink/ink613.xml"/><Relationship Id="rId432" Type="http://schemas.openxmlformats.org/officeDocument/2006/relationships/customXml" Target="../ink/ink717.xml"/><Relationship Id="rId877" Type="http://schemas.openxmlformats.org/officeDocument/2006/relationships/image" Target="../media/image2518.png"/><Relationship Id="rId1062" Type="http://schemas.openxmlformats.org/officeDocument/2006/relationships/customXml" Target="../ink/ink1034.xml"/><Relationship Id="rId737" Type="http://schemas.openxmlformats.org/officeDocument/2006/relationships/image" Target="../media/image2449.png"/><Relationship Id="rId944" Type="http://schemas.openxmlformats.org/officeDocument/2006/relationships/customXml" Target="../ink/ink975.xml"/><Relationship Id="rId1367" Type="http://schemas.openxmlformats.org/officeDocument/2006/relationships/customXml" Target="../ink/ink1189.xml"/><Relationship Id="rId1574" Type="http://schemas.openxmlformats.org/officeDocument/2006/relationships/image" Target="../media/image2862.png"/><Relationship Id="rId73" Type="http://schemas.openxmlformats.org/officeDocument/2006/relationships/customXml" Target="../ink/ink537.xml"/><Relationship Id="rId169" Type="http://schemas.openxmlformats.org/officeDocument/2006/relationships/customXml" Target="../ink/ink585.xml"/><Relationship Id="rId376" Type="http://schemas.openxmlformats.org/officeDocument/2006/relationships/image" Target="../media/image2271.png"/><Relationship Id="rId583" Type="http://schemas.openxmlformats.org/officeDocument/2006/relationships/customXml" Target="../ink/ink793.xml"/><Relationship Id="rId790" Type="http://schemas.openxmlformats.org/officeDocument/2006/relationships/image" Target="../media/image2475.png"/><Relationship Id="rId804" Type="http://schemas.openxmlformats.org/officeDocument/2006/relationships/image" Target="../media/image2482.png"/><Relationship Id="rId1227" Type="http://schemas.openxmlformats.org/officeDocument/2006/relationships/image" Target="../media/image2692.png"/><Relationship Id="rId1434" Type="http://schemas.openxmlformats.org/officeDocument/2006/relationships/customXml" Target="../ink/ink1224.xml"/><Relationship Id="rId1641" Type="http://schemas.openxmlformats.org/officeDocument/2006/relationships/customXml" Target="../ink/ink1329.xml"/><Relationship Id="rId4" Type="http://schemas.openxmlformats.org/officeDocument/2006/relationships/image" Target="../media/image2085.png"/><Relationship Id="rId236" Type="http://schemas.openxmlformats.org/officeDocument/2006/relationships/image" Target="../media/image2201.png"/><Relationship Id="rId443" Type="http://schemas.openxmlformats.org/officeDocument/2006/relationships/customXml" Target="../ink/ink723.xml"/><Relationship Id="rId650" Type="http://schemas.openxmlformats.org/officeDocument/2006/relationships/customXml" Target="../ink/ink827.xml"/><Relationship Id="rId888" Type="http://schemas.openxmlformats.org/officeDocument/2006/relationships/customXml" Target="../ink/ink947.xml"/><Relationship Id="rId1073" Type="http://schemas.openxmlformats.org/officeDocument/2006/relationships/image" Target="../media/image2616.png"/><Relationship Id="rId1280" Type="http://schemas.openxmlformats.org/officeDocument/2006/relationships/image" Target="../media/image2717.png"/><Relationship Id="rId1501" Type="http://schemas.openxmlformats.org/officeDocument/2006/relationships/image" Target="../media/image2826.png"/><Relationship Id="rId303" Type="http://schemas.openxmlformats.org/officeDocument/2006/relationships/customXml" Target="../ink/ink652.xml"/><Relationship Id="rId748" Type="http://schemas.openxmlformats.org/officeDocument/2006/relationships/customXml" Target="../ink/ink876.xml"/><Relationship Id="rId955" Type="http://schemas.openxmlformats.org/officeDocument/2006/relationships/image" Target="../media/image2557.png"/><Relationship Id="rId1140" Type="http://schemas.openxmlformats.org/officeDocument/2006/relationships/image" Target="../media/image2649.png"/><Relationship Id="rId1378" Type="http://schemas.openxmlformats.org/officeDocument/2006/relationships/image" Target="../media/image2765.png"/><Relationship Id="rId1585" Type="http://schemas.openxmlformats.org/officeDocument/2006/relationships/customXml" Target="../ink/ink1300.xml"/><Relationship Id="rId84" Type="http://schemas.openxmlformats.org/officeDocument/2006/relationships/image" Target="../media/image2125.png"/><Relationship Id="rId387" Type="http://schemas.openxmlformats.org/officeDocument/2006/relationships/customXml" Target="../ink/ink694.xml"/><Relationship Id="rId510" Type="http://schemas.openxmlformats.org/officeDocument/2006/relationships/image" Target="../media/image2336.png"/><Relationship Id="rId594" Type="http://schemas.openxmlformats.org/officeDocument/2006/relationships/image" Target="../media/image2378.png"/><Relationship Id="rId608" Type="http://schemas.openxmlformats.org/officeDocument/2006/relationships/image" Target="../media/image2385.png"/><Relationship Id="rId815" Type="http://schemas.openxmlformats.org/officeDocument/2006/relationships/customXml" Target="../ink/ink910.xml"/><Relationship Id="rId1238" Type="http://schemas.openxmlformats.org/officeDocument/2006/relationships/image" Target="../media/image2697.png"/><Relationship Id="rId1445" Type="http://schemas.openxmlformats.org/officeDocument/2006/relationships/image" Target="../media/image2798.png"/><Relationship Id="rId1652" Type="http://schemas.openxmlformats.org/officeDocument/2006/relationships/image" Target="../media/image2900.png"/><Relationship Id="rId247" Type="http://schemas.openxmlformats.org/officeDocument/2006/relationships/customXml" Target="../ink/ink624.xml"/><Relationship Id="rId899" Type="http://schemas.openxmlformats.org/officeDocument/2006/relationships/image" Target="../media/image2529.png"/><Relationship Id="rId1000" Type="http://schemas.openxmlformats.org/officeDocument/2006/relationships/customXml" Target="../ink/ink1003.xml"/><Relationship Id="rId1084" Type="http://schemas.openxmlformats.org/officeDocument/2006/relationships/customXml" Target="../ink/ink1045.xml"/><Relationship Id="rId1305" Type="http://schemas.openxmlformats.org/officeDocument/2006/relationships/customXml" Target="../ink/ink1158.xml"/><Relationship Id="rId107" Type="http://schemas.openxmlformats.org/officeDocument/2006/relationships/customXml" Target="../ink/ink554.xml"/><Relationship Id="rId454" Type="http://schemas.openxmlformats.org/officeDocument/2006/relationships/image" Target="../media/image2308.png"/><Relationship Id="rId661" Type="http://schemas.openxmlformats.org/officeDocument/2006/relationships/image" Target="../media/image2411.png"/><Relationship Id="rId759" Type="http://schemas.openxmlformats.org/officeDocument/2006/relationships/customXml" Target="../ink/ink882.xml"/><Relationship Id="rId966" Type="http://schemas.openxmlformats.org/officeDocument/2006/relationships/customXml" Target="../ink/ink986.xml"/><Relationship Id="rId1291" Type="http://schemas.openxmlformats.org/officeDocument/2006/relationships/customXml" Target="../ink/ink1151.xml"/><Relationship Id="rId1389" Type="http://schemas.openxmlformats.org/officeDocument/2006/relationships/image" Target="../media/image2770.png"/><Relationship Id="rId1512" Type="http://schemas.openxmlformats.org/officeDocument/2006/relationships/customXml" Target="../ink/ink1263.xml"/><Relationship Id="rId1596" Type="http://schemas.openxmlformats.org/officeDocument/2006/relationships/image" Target="../media/image2873.png"/><Relationship Id="rId11" Type="http://schemas.openxmlformats.org/officeDocument/2006/relationships/customXml" Target="../ink/ink506.xml"/><Relationship Id="rId314" Type="http://schemas.openxmlformats.org/officeDocument/2006/relationships/image" Target="../media/image2240.png"/><Relationship Id="rId398" Type="http://schemas.openxmlformats.org/officeDocument/2006/relationships/image" Target="../media/image2282.png"/><Relationship Id="rId521" Type="http://schemas.openxmlformats.org/officeDocument/2006/relationships/customXml" Target="../ink/ink762.xml"/><Relationship Id="rId619" Type="http://schemas.openxmlformats.org/officeDocument/2006/relationships/customXml" Target="../ink/ink811.xml"/><Relationship Id="rId1151" Type="http://schemas.openxmlformats.org/officeDocument/2006/relationships/customXml" Target="../ink/ink1079.xml"/><Relationship Id="rId1249" Type="http://schemas.openxmlformats.org/officeDocument/2006/relationships/customXml" Target="../ink/ink1129.xml"/><Relationship Id="rId95" Type="http://schemas.openxmlformats.org/officeDocument/2006/relationships/customXml" Target="../ink/ink548.xml"/><Relationship Id="rId160" Type="http://schemas.openxmlformats.org/officeDocument/2006/relationships/image" Target="../media/image2163.png"/><Relationship Id="rId826" Type="http://schemas.openxmlformats.org/officeDocument/2006/relationships/image" Target="../media/image2493.png"/><Relationship Id="rId1011" Type="http://schemas.openxmlformats.org/officeDocument/2006/relationships/image" Target="../media/image2585.png"/><Relationship Id="rId1109" Type="http://schemas.openxmlformats.org/officeDocument/2006/relationships/customXml" Target="../ink/ink1058.xml"/><Relationship Id="rId1456" Type="http://schemas.openxmlformats.org/officeDocument/2006/relationships/customXml" Target="../ink/ink1235.xml"/><Relationship Id="rId1663" Type="http://schemas.openxmlformats.org/officeDocument/2006/relationships/customXml" Target="../ink/ink1340.xml"/><Relationship Id="rId258" Type="http://schemas.openxmlformats.org/officeDocument/2006/relationships/image" Target="../media/image2212.png"/><Relationship Id="rId465" Type="http://schemas.openxmlformats.org/officeDocument/2006/relationships/customXml" Target="../ink/ink734.xml"/><Relationship Id="rId672" Type="http://schemas.openxmlformats.org/officeDocument/2006/relationships/customXml" Target="../ink/ink838.xml"/><Relationship Id="rId1095" Type="http://schemas.openxmlformats.org/officeDocument/2006/relationships/image" Target="../media/image2627.png"/><Relationship Id="rId1316" Type="http://schemas.openxmlformats.org/officeDocument/2006/relationships/image" Target="../media/image2735.png"/><Relationship Id="rId1523" Type="http://schemas.openxmlformats.org/officeDocument/2006/relationships/image" Target="../media/image2837.png"/><Relationship Id="rId22" Type="http://schemas.openxmlformats.org/officeDocument/2006/relationships/image" Target="../media/image2094.png"/><Relationship Id="rId118" Type="http://schemas.openxmlformats.org/officeDocument/2006/relationships/image" Target="../media/image2142.png"/><Relationship Id="rId325" Type="http://schemas.openxmlformats.org/officeDocument/2006/relationships/customXml" Target="../ink/ink663.xml"/><Relationship Id="rId532" Type="http://schemas.openxmlformats.org/officeDocument/2006/relationships/image" Target="../media/image2347.png"/><Relationship Id="rId977" Type="http://schemas.openxmlformats.org/officeDocument/2006/relationships/image" Target="../media/image2568.png"/><Relationship Id="rId1162" Type="http://schemas.openxmlformats.org/officeDocument/2006/relationships/customXml" Target="../ink/ink1085.xml"/><Relationship Id="rId171" Type="http://schemas.openxmlformats.org/officeDocument/2006/relationships/customXml" Target="../ink/ink586.xml"/><Relationship Id="rId837" Type="http://schemas.openxmlformats.org/officeDocument/2006/relationships/customXml" Target="../ink/ink921.xml"/><Relationship Id="rId1022" Type="http://schemas.openxmlformats.org/officeDocument/2006/relationships/customXml" Target="../ink/ink1014.xml"/><Relationship Id="rId1467" Type="http://schemas.openxmlformats.org/officeDocument/2006/relationships/image" Target="../media/image2809.png"/><Relationship Id="rId1674" Type="http://schemas.openxmlformats.org/officeDocument/2006/relationships/image" Target="../media/image2911.png"/><Relationship Id="rId269" Type="http://schemas.openxmlformats.org/officeDocument/2006/relationships/customXml" Target="../ink/ink635.xml"/><Relationship Id="rId476" Type="http://schemas.openxmlformats.org/officeDocument/2006/relationships/image" Target="../media/image2319.png"/><Relationship Id="rId683" Type="http://schemas.openxmlformats.org/officeDocument/2006/relationships/image" Target="../media/image2422.png"/><Relationship Id="rId890" Type="http://schemas.openxmlformats.org/officeDocument/2006/relationships/customXml" Target="../ink/ink948.xml"/><Relationship Id="rId904" Type="http://schemas.openxmlformats.org/officeDocument/2006/relationships/customXml" Target="../ink/ink955.xml"/><Relationship Id="rId1327" Type="http://schemas.openxmlformats.org/officeDocument/2006/relationships/customXml" Target="../ink/ink1169.xml"/><Relationship Id="rId1534" Type="http://schemas.openxmlformats.org/officeDocument/2006/relationships/customXml" Target="../ink/ink1274.xml"/><Relationship Id="rId33" Type="http://schemas.openxmlformats.org/officeDocument/2006/relationships/customXml" Target="../ink/ink517.xml"/><Relationship Id="rId129" Type="http://schemas.openxmlformats.org/officeDocument/2006/relationships/customXml" Target="../ink/ink565.xml"/><Relationship Id="rId336" Type="http://schemas.openxmlformats.org/officeDocument/2006/relationships/image" Target="../media/image2251.png"/><Relationship Id="rId543" Type="http://schemas.openxmlformats.org/officeDocument/2006/relationships/customXml" Target="../ink/ink773.xml"/><Relationship Id="rId988" Type="http://schemas.openxmlformats.org/officeDocument/2006/relationships/customXml" Target="../ink/ink997.xml"/><Relationship Id="rId1173" Type="http://schemas.openxmlformats.org/officeDocument/2006/relationships/image" Target="../media/image2665.png"/><Relationship Id="rId1380" Type="http://schemas.openxmlformats.org/officeDocument/2006/relationships/image" Target="../media/image2766.png"/><Relationship Id="rId1601" Type="http://schemas.openxmlformats.org/officeDocument/2006/relationships/customXml" Target="../ink/ink1308.xml"/><Relationship Id="rId182" Type="http://schemas.openxmlformats.org/officeDocument/2006/relationships/image" Target="../media/image2174.png"/><Relationship Id="rId403" Type="http://schemas.openxmlformats.org/officeDocument/2006/relationships/customXml" Target="../ink/ink702.xml"/><Relationship Id="rId750" Type="http://schemas.openxmlformats.org/officeDocument/2006/relationships/customXml" Target="../ink/ink877.xml"/><Relationship Id="rId848" Type="http://schemas.openxmlformats.org/officeDocument/2006/relationships/customXml" Target="../ink/ink927.xml"/><Relationship Id="rId1033" Type="http://schemas.openxmlformats.org/officeDocument/2006/relationships/image" Target="../media/image2596.png"/><Relationship Id="rId1478" Type="http://schemas.openxmlformats.org/officeDocument/2006/relationships/customXml" Target="../ink/ink1246.xml"/><Relationship Id="rId1685" Type="http://schemas.openxmlformats.org/officeDocument/2006/relationships/customXml" Target="../ink/ink1351.xml"/><Relationship Id="rId487" Type="http://schemas.openxmlformats.org/officeDocument/2006/relationships/customXml" Target="../ink/ink745.xml"/><Relationship Id="rId610" Type="http://schemas.openxmlformats.org/officeDocument/2006/relationships/image" Target="../media/image2386.png"/><Relationship Id="rId694" Type="http://schemas.openxmlformats.org/officeDocument/2006/relationships/customXml" Target="../ink/ink849.xml"/><Relationship Id="rId708" Type="http://schemas.openxmlformats.org/officeDocument/2006/relationships/customXml" Target="../ink/ink856.xml"/><Relationship Id="rId915" Type="http://schemas.openxmlformats.org/officeDocument/2006/relationships/image" Target="../media/image2537.png"/><Relationship Id="rId1240" Type="http://schemas.openxmlformats.org/officeDocument/2006/relationships/image" Target="../media/image2698.png"/><Relationship Id="rId1338" Type="http://schemas.openxmlformats.org/officeDocument/2006/relationships/image" Target="../media/image2746.png"/><Relationship Id="rId1545" Type="http://schemas.openxmlformats.org/officeDocument/2006/relationships/customXml" Target="../ink/ink1280.xml"/><Relationship Id="rId347" Type="http://schemas.openxmlformats.org/officeDocument/2006/relationships/customXml" Target="../ink/ink674.xml"/><Relationship Id="rId999" Type="http://schemas.openxmlformats.org/officeDocument/2006/relationships/image" Target="../media/image2579.png"/><Relationship Id="rId1100" Type="http://schemas.openxmlformats.org/officeDocument/2006/relationships/customXml" Target="../ink/ink1053.xml"/><Relationship Id="rId1184" Type="http://schemas.openxmlformats.org/officeDocument/2006/relationships/customXml" Target="../ink/ink1096.xml"/><Relationship Id="rId1405" Type="http://schemas.openxmlformats.org/officeDocument/2006/relationships/image" Target="../media/image2778.png"/><Relationship Id="rId44" Type="http://schemas.openxmlformats.org/officeDocument/2006/relationships/image" Target="../media/image2105.png"/><Relationship Id="rId554" Type="http://schemas.openxmlformats.org/officeDocument/2006/relationships/image" Target="../media/image2358.png"/><Relationship Id="rId761" Type="http://schemas.openxmlformats.org/officeDocument/2006/relationships/customXml" Target="../ink/ink883.xml"/><Relationship Id="rId859" Type="http://schemas.openxmlformats.org/officeDocument/2006/relationships/image" Target="../media/image2509.png"/><Relationship Id="rId1391" Type="http://schemas.openxmlformats.org/officeDocument/2006/relationships/image" Target="../media/image2771.png"/><Relationship Id="rId1489" Type="http://schemas.openxmlformats.org/officeDocument/2006/relationships/image" Target="../media/image2820.png"/><Relationship Id="rId1612" Type="http://schemas.openxmlformats.org/officeDocument/2006/relationships/image" Target="../media/image2881.png"/><Relationship Id="rId1696" Type="http://schemas.openxmlformats.org/officeDocument/2006/relationships/image" Target="../media/image119.png"/><Relationship Id="rId193" Type="http://schemas.openxmlformats.org/officeDocument/2006/relationships/customXml" Target="../ink/ink597.xml"/><Relationship Id="rId207" Type="http://schemas.openxmlformats.org/officeDocument/2006/relationships/customXml" Target="../ink/ink604.xml"/><Relationship Id="rId414" Type="http://schemas.openxmlformats.org/officeDocument/2006/relationships/image" Target="../media/image2289.png"/><Relationship Id="rId498" Type="http://schemas.openxmlformats.org/officeDocument/2006/relationships/image" Target="../media/image2330.png"/><Relationship Id="rId621" Type="http://schemas.openxmlformats.org/officeDocument/2006/relationships/image" Target="../media/image2391.png"/><Relationship Id="rId1044" Type="http://schemas.openxmlformats.org/officeDocument/2006/relationships/customXml" Target="../ink/ink1025.xml"/><Relationship Id="rId1251" Type="http://schemas.openxmlformats.org/officeDocument/2006/relationships/customXml" Target="../ink/ink1131.xml"/><Relationship Id="rId1349" Type="http://schemas.openxmlformats.org/officeDocument/2006/relationships/customXml" Target="../ink/ink1180.xml"/><Relationship Id="rId260" Type="http://schemas.openxmlformats.org/officeDocument/2006/relationships/image" Target="../media/image2213.png"/><Relationship Id="rId719" Type="http://schemas.openxmlformats.org/officeDocument/2006/relationships/image" Target="../media/image2440.png"/><Relationship Id="rId926" Type="http://schemas.openxmlformats.org/officeDocument/2006/relationships/customXml" Target="../ink/ink966.xml"/><Relationship Id="rId1111" Type="http://schemas.openxmlformats.org/officeDocument/2006/relationships/customXml" Target="../ink/ink1059.xml"/><Relationship Id="rId1556" Type="http://schemas.openxmlformats.org/officeDocument/2006/relationships/image" Target="../media/image2853.png"/><Relationship Id="rId55" Type="http://schemas.openxmlformats.org/officeDocument/2006/relationships/customXml" Target="../ink/ink528.xml"/><Relationship Id="rId120" Type="http://schemas.openxmlformats.org/officeDocument/2006/relationships/image" Target="../media/image2143.png"/><Relationship Id="rId358" Type="http://schemas.openxmlformats.org/officeDocument/2006/relationships/image" Target="../media/image2262.png"/><Relationship Id="rId565" Type="http://schemas.openxmlformats.org/officeDocument/2006/relationships/customXml" Target="../ink/ink784.xml"/><Relationship Id="rId772" Type="http://schemas.openxmlformats.org/officeDocument/2006/relationships/image" Target="../media/image2466.png"/><Relationship Id="rId1195" Type="http://schemas.openxmlformats.org/officeDocument/2006/relationships/image" Target="../media/image2676.png"/><Relationship Id="rId1209" Type="http://schemas.openxmlformats.org/officeDocument/2006/relationships/image" Target="../media/image2683.png"/><Relationship Id="rId1416" Type="http://schemas.openxmlformats.org/officeDocument/2006/relationships/customXml" Target="../ink/ink1215.xml"/><Relationship Id="rId1623" Type="http://schemas.openxmlformats.org/officeDocument/2006/relationships/customXml" Target="../ink/ink1319.xml"/><Relationship Id="rId218" Type="http://schemas.openxmlformats.org/officeDocument/2006/relationships/image" Target="../media/image2192.png"/><Relationship Id="rId425" Type="http://schemas.openxmlformats.org/officeDocument/2006/relationships/customXml" Target="../ink/ink713.xml"/><Relationship Id="rId632" Type="http://schemas.openxmlformats.org/officeDocument/2006/relationships/customXml" Target="../ink/ink818.xml"/><Relationship Id="rId1055" Type="http://schemas.openxmlformats.org/officeDocument/2006/relationships/image" Target="../media/image2607.png"/><Relationship Id="rId1262" Type="http://schemas.openxmlformats.org/officeDocument/2006/relationships/image" Target="../media/image2708.png"/><Relationship Id="rId271" Type="http://schemas.openxmlformats.org/officeDocument/2006/relationships/customXml" Target="../ink/ink636.xml"/><Relationship Id="rId937" Type="http://schemas.openxmlformats.org/officeDocument/2006/relationships/image" Target="../media/image2548.png"/><Relationship Id="rId1122" Type="http://schemas.openxmlformats.org/officeDocument/2006/relationships/image" Target="../media/image2640.png"/><Relationship Id="rId1567" Type="http://schemas.openxmlformats.org/officeDocument/2006/relationships/customXml" Target="../ink/ink1291.xml"/><Relationship Id="rId66" Type="http://schemas.openxmlformats.org/officeDocument/2006/relationships/image" Target="../media/image2116.png"/><Relationship Id="rId131" Type="http://schemas.openxmlformats.org/officeDocument/2006/relationships/customXml" Target="../ink/ink566.xml"/><Relationship Id="rId369" Type="http://schemas.openxmlformats.org/officeDocument/2006/relationships/customXml" Target="../ink/ink685.xml"/><Relationship Id="rId576" Type="http://schemas.openxmlformats.org/officeDocument/2006/relationships/image" Target="../media/image2369.png"/><Relationship Id="rId783" Type="http://schemas.openxmlformats.org/officeDocument/2006/relationships/customXml" Target="../ink/ink894.xml"/><Relationship Id="rId990" Type="http://schemas.openxmlformats.org/officeDocument/2006/relationships/customXml" Target="../ink/ink998.xml"/><Relationship Id="rId1427" Type="http://schemas.openxmlformats.org/officeDocument/2006/relationships/image" Target="../media/image2789.png"/><Relationship Id="rId1634" Type="http://schemas.openxmlformats.org/officeDocument/2006/relationships/customXml" Target="../ink/ink1325.xml"/><Relationship Id="rId229" Type="http://schemas.openxmlformats.org/officeDocument/2006/relationships/customXml" Target="../ink/ink615.xml"/><Relationship Id="rId436" Type="http://schemas.openxmlformats.org/officeDocument/2006/relationships/image" Target="../media/image2299.png"/><Relationship Id="rId643" Type="http://schemas.openxmlformats.org/officeDocument/2006/relationships/image" Target="../media/image2402.png"/><Relationship Id="rId1066" Type="http://schemas.openxmlformats.org/officeDocument/2006/relationships/customXml" Target="../ink/ink1036.xml"/><Relationship Id="rId1273" Type="http://schemas.openxmlformats.org/officeDocument/2006/relationships/customXml" Target="../ink/ink1142.xml"/><Relationship Id="rId1480" Type="http://schemas.openxmlformats.org/officeDocument/2006/relationships/customXml" Target="../ink/ink1247.xml"/><Relationship Id="rId850" Type="http://schemas.openxmlformats.org/officeDocument/2006/relationships/customXml" Target="../ink/ink928.xml"/><Relationship Id="rId948" Type="http://schemas.openxmlformats.org/officeDocument/2006/relationships/customXml" Target="../ink/ink977.xml"/><Relationship Id="rId1133" Type="http://schemas.openxmlformats.org/officeDocument/2006/relationships/customXml" Target="../ink/ink1070.xml"/><Relationship Id="rId1578" Type="http://schemas.openxmlformats.org/officeDocument/2006/relationships/image" Target="../media/image2864.png"/><Relationship Id="rId1701" Type="http://schemas.openxmlformats.org/officeDocument/2006/relationships/customXml" Target="../ink/ink1359.xml"/><Relationship Id="rId77" Type="http://schemas.openxmlformats.org/officeDocument/2006/relationships/customXml" Target="../ink/ink539.xml"/><Relationship Id="rId282" Type="http://schemas.openxmlformats.org/officeDocument/2006/relationships/image" Target="../media/image2224.png"/><Relationship Id="rId503" Type="http://schemas.openxmlformats.org/officeDocument/2006/relationships/customXml" Target="../ink/ink753.xml"/><Relationship Id="rId587" Type="http://schemas.openxmlformats.org/officeDocument/2006/relationships/customXml" Target="../ink/ink795.xml"/><Relationship Id="rId710" Type="http://schemas.openxmlformats.org/officeDocument/2006/relationships/customXml" Target="../ink/ink857.xml"/><Relationship Id="rId808" Type="http://schemas.openxmlformats.org/officeDocument/2006/relationships/image" Target="../media/image2484.png"/><Relationship Id="rId1340" Type="http://schemas.openxmlformats.org/officeDocument/2006/relationships/image" Target="../media/image2747.png"/><Relationship Id="rId1438" Type="http://schemas.openxmlformats.org/officeDocument/2006/relationships/customXml" Target="../ink/ink1226.xml"/><Relationship Id="rId1645" Type="http://schemas.openxmlformats.org/officeDocument/2006/relationships/customXml" Target="../ink/ink1331.xml"/><Relationship Id="rId8" Type="http://schemas.openxmlformats.org/officeDocument/2006/relationships/image" Target="../media/image2087.png"/><Relationship Id="rId142" Type="http://schemas.openxmlformats.org/officeDocument/2006/relationships/image" Target="../media/image2154.png"/><Relationship Id="rId447" Type="http://schemas.openxmlformats.org/officeDocument/2006/relationships/customXml" Target="../ink/ink725.xml"/><Relationship Id="rId794" Type="http://schemas.openxmlformats.org/officeDocument/2006/relationships/image" Target="../media/image2477.png"/><Relationship Id="rId1077" Type="http://schemas.openxmlformats.org/officeDocument/2006/relationships/image" Target="../media/image2618.png"/><Relationship Id="rId1200" Type="http://schemas.openxmlformats.org/officeDocument/2006/relationships/customXml" Target="../ink/ink1104.xml"/><Relationship Id="rId654" Type="http://schemas.openxmlformats.org/officeDocument/2006/relationships/customXml" Target="../ink/ink829.xml"/><Relationship Id="rId861" Type="http://schemas.openxmlformats.org/officeDocument/2006/relationships/image" Target="../media/image2510.png"/><Relationship Id="rId959" Type="http://schemas.openxmlformats.org/officeDocument/2006/relationships/image" Target="../media/image2559.png"/><Relationship Id="rId1284" Type="http://schemas.openxmlformats.org/officeDocument/2006/relationships/image" Target="../media/image2719.png"/><Relationship Id="rId1491" Type="http://schemas.openxmlformats.org/officeDocument/2006/relationships/image" Target="../media/image2821.png"/><Relationship Id="rId1505" Type="http://schemas.openxmlformats.org/officeDocument/2006/relationships/image" Target="../media/image2828.png"/><Relationship Id="rId1589" Type="http://schemas.openxmlformats.org/officeDocument/2006/relationships/customXml" Target="../ink/ink1302.xml"/><Relationship Id="rId293" Type="http://schemas.openxmlformats.org/officeDocument/2006/relationships/customXml" Target="../ink/ink647.xml"/><Relationship Id="rId307" Type="http://schemas.openxmlformats.org/officeDocument/2006/relationships/customXml" Target="../ink/ink654.xml"/><Relationship Id="rId514" Type="http://schemas.openxmlformats.org/officeDocument/2006/relationships/image" Target="../media/image2338.png"/><Relationship Id="rId721" Type="http://schemas.openxmlformats.org/officeDocument/2006/relationships/image" Target="../media/image2441.png"/><Relationship Id="rId1144" Type="http://schemas.openxmlformats.org/officeDocument/2006/relationships/image" Target="../media/image2651.png"/><Relationship Id="rId1351" Type="http://schemas.openxmlformats.org/officeDocument/2006/relationships/customXml" Target="../ink/ink1181.xml"/><Relationship Id="rId1449" Type="http://schemas.openxmlformats.org/officeDocument/2006/relationships/image" Target="../media/image2800.png"/><Relationship Id="rId88" Type="http://schemas.openxmlformats.org/officeDocument/2006/relationships/image" Target="../media/image2127.png"/><Relationship Id="rId153" Type="http://schemas.openxmlformats.org/officeDocument/2006/relationships/customXml" Target="../ink/ink577.xml"/><Relationship Id="rId360" Type="http://schemas.openxmlformats.org/officeDocument/2006/relationships/image" Target="../media/image2263.png"/><Relationship Id="rId598" Type="http://schemas.openxmlformats.org/officeDocument/2006/relationships/image" Target="../media/image2380.png"/><Relationship Id="rId819" Type="http://schemas.openxmlformats.org/officeDocument/2006/relationships/customXml" Target="../ink/ink912.xml"/><Relationship Id="rId1004" Type="http://schemas.openxmlformats.org/officeDocument/2006/relationships/customXml" Target="../ink/ink1005.xml"/><Relationship Id="rId1211" Type="http://schemas.openxmlformats.org/officeDocument/2006/relationships/image" Target="../media/image2684.png"/><Relationship Id="rId1656" Type="http://schemas.openxmlformats.org/officeDocument/2006/relationships/image" Target="../media/image2902.png"/><Relationship Id="rId220" Type="http://schemas.openxmlformats.org/officeDocument/2006/relationships/image" Target="../media/image2193.png"/><Relationship Id="rId458" Type="http://schemas.openxmlformats.org/officeDocument/2006/relationships/image" Target="../media/image2310.png"/><Relationship Id="rId665" Type="http://schemas.openxmlformats.org/officeDocument/2006/relationships/image" Target="../media/image2413.png"/><Relationship Id="rId872" Type="http://schemas.openxmlformats.org/officeDocument/2006/relationships/customXml" Target="../ink/ink939.xml"/><Relationship Id="rId1088" Type="http://schemas.openxmlformats.org/officeDocument/2006/relationships/customXml" Target="../ink/ink1047.xml"/><Relationship Id="rId1295" Type="http://schemas.openxmlformats.org/officeDocument/2006/relationships/customXml" Target="../ink/ink1153.xml"/><Relationship Id="rId1309" Type="http://schemas.openxmlformats.org/officeDocument/2006/relationships/customXml" Target="../ink/ink1160.xml"/><Relationship Id="rId1516" Type="http://schemas.openxmlformats.org/officeDocument/2006/relationships/customXml" Target="../ink/ink1265.xml"/><Relationship Id="rId15" Type="http://schemas.openxmlformats.org/officeDocument/2006/relationships/customXml" Target="../ink/ink508.xml"/><Relationship Id="rId318" Type="http://schemas.openxmlformats.org/officeDocument/2006/relationships/image" Target="../media/image2242.png"/><Relationship Id="rId525" Type="http://schemas.openxmlformats.org/officeDocument/2006/relationships/customXml" Target="../ink/ink764.xml"/><Relationship Id="rId732" Type="http://schemas.openxmlformats.org/officeDocument/2006/relationships/customXml" Target="../ink/ink868.xml"/><Relationship Id="rId1155" Type="http://schemas.openxmlformats.org/officeDocument/2006/relationships/customXml" Target="../ink/ink1081.xml"/><Relationship Id="rId1362" Type="http://schemas.openxmlformats.org/officeDocument/2006/relationships/image" Target="../media/image2758.png"/><Relationship Id="rId99" Type="http://schemas.openxmlformats.org/officeDocument/2006/relationships/customXml" Target="../ink/ink550.xml"/><Relationship Id="rId164" Type="http://schemas.openxmlformats.org/officeDocument/2006/relationships/image" Target="../media/image2165.png"/><Relationship Id="rId371" Type="http://schemas.openxmlformats.org/officeDocument/2006/relationships/customXml" Target="../ink/ink686.xml"/><Relationship Id="rId1015" Type="http://schemas.openxmlformats.org/officeDocument/2006/relationships/image" Target="../media/image2587.png"/><Relationship Id="rId1222" Type="http://schemas.openxmlformats.org/officeDocument/2006/relationships/customXml" Target="../ink/ink1115.xml"/><Relationship Id="rId1667" Type="http://schemas.openxmlformats.org/officeDocument/2006/relationships/customXml" Target="../ink/ink1342.xml"/><Relationship Id="rId469" Type="http://schemas.openxmlformats.org/officeDocument/2006/relationships/customXml" Target="../ink/ink736.xml"/><Relationship Id="rId676" Type="http://schemas.openxmlformats.org/officeDocument/2006/relationships/customXml" Target="../ink/ink840.xml"/><Relationship Id="rId883" Type="http://schemas.openxmlformats.org/officeDocument/2006/relationships/image" Target="../media/image2521.png"/><Relationship Id="rId1099" Type="http://schemas.openxmlformats.org/officeDocument/2006/relationships/image" Target="../media/image2629.png"/><Relationship Id="rId1527" Type="http://schemas.openxmlformats.org/officeDocument/2006/relationships/image" Target="../media/image2839.png"/><Relationship Id="rId26" Type="http://schemas.openxmlformats.org/officeDocument/2006/relationships/image" Target="../media/image2096.png"/><Relationship Id="rId231" Type="http://schemas.openxmlformats.org/officeDocument/2006/relationships/customXml" Target="../ink/ink616.xml"/><Relationship Id="rId329" Type="http://schemas.openxmlformats.org/officeDocument/2006/relationships/customXml" Target="../ink/ink665.xml"/><Relationship Id="rId536" Type="http://schemas.openxmlformats.org/officeDocument/2006/relationships/image" Target="../media/image2349.png"/><Relationship Id="rId1166" Type="http://schemas.openxmlformats.org/officeDocument/2006/relationships/customXml" Target="../ink/ink1087.xml"/><Relationship Id="rId1373" Type="http://schemas.openxmlformats.org/officeDocument/2006/relationships/image" Target="../media/image2763.png"/><Relationship Id="rId175" Type="http://schemas.openxmlformats.org/officeDocument/2006/relationships/customXml" Target="../ink/ink588.xml"/><Relationship Id="rId743" Type="http://schemas.openxmlformats.org/officeDocument/2006/relationships/image" Target="../media/image2452.png"/><Relationship Id="rId950" Type="http://schemas.openxmlformats.org/officeDocument/2006/relationships/customXml" Target="../ink/ink978.xml"/><Relationship Id="rId1026" Type="http://schemas.openxmlformats.org/officeDocument/2006/relationships/customXml" Target="../ink/ink1016.xml"/><Relationship Id="rId1580" Type="http://schemas.openxmlformats.org/officeDocument/2006/relationships/image" Target="../media/image2865.png"/><Relationship Id="rId1678" Type="http://schemas.openxmlformats.org/officeDocument/2006/relationships/image" Target="../media/image11010.png"/><Relationship Id="rId382" Type="http://schemas.openxmlformats.org/officeDocument/2006/relationships/image" Target="../media/image2274.png"/><Relationship Id="rId603" Type="http://schemas.openxmlformats.org/officeDocument/2006/relationships/customXml" Target="../ink/ink803.xml"/><Relationship Id="rId687" Type="http://schemas.openxmlformats.org/officeDocument/2006/relationships/image" Target="../media/image2424.png"/><Relationship Id="rId810" Type="http://schemas.openxmlformats.org/officeDocument/2006/relationships/image" Target="../media/image2485.png"/><Relationship Id="rId908" Type="http://schemas.openxmlformats.org/officeDocument/2006/relationships/customXml" Target="../ink/ink957.xml"/><Relationship Id="rId1233" Type="http://schemas.openxmlformats.org/officeDocument/2006/relationships/image" Target="../media/image2695.png"/><Relationship Id="rId1440" Type="http://schemas.openxmlformats.org/officeDocument/2006/relationships/customXml" Target="../ink/ink1227.xml"/><Relationship Id="rId1538" Type="http://schemas.openxmlformats.org/officeDocument/2006/relationships/customXml" Target="../ink/ink1276.xml"/><Relationship Id="rId242" Type="http://schemas.openxmlformats.org/officeDocument/2006/relationships/image" Target="../media/image2204.png"/><Relationship Id="rId894" Type="http://schemas.openxmlformats.org/officeDocument/2006/relationships/customXml" Target="../ink/ink950.xml"/><Relationship Id="rId1177" Type="http://schemas.openxmlformats.org/officeDocument/2006/relationships/image" Target="../media/image2667.png"/><Relationship Id="rId1300" Type="http://schemas.openxmlformats.org/officeDocument/2006/relationships/image" Target="../media/image2727.png"/><Relationship Id="rId37" Type="http://schemas.openxmlformats.org/officeDocument/2006/relationships/customXml" Target="../ink/ink519.xml"/><Relationship Id="rId102" Type="http://schemas.openxmlformats.org/officeDocument/2006/relationships/image" Target="../media/image2134.png"/><Relationship Id="rId547" Type="http://schemas.openxmlformats.org/officeDocument/2006/relationships/customXml" Target="../ink/ink775.xml"/><Relationship Id="rId754" Type="http://schemas.openxmlformats.org/officeDocument/2006/relationships/customXml" Target="../ink/ink879.xml"/><Relationship Id="rId961" Type="http://schemas.openxmlformats.org/officeDocument/2006/relationships/image" Target="../media/image2560.png"/><Relationship Id="rId1384" Type="http://schemas.openxmlformats.org/officeDocument/2006/relationships/customXml" Target="../ink/ink1199.xml"/><Relationship Id="rId1591" Type="http://schemas.openxmlformats.org/officeDocument/2006/relationships/customXml" Target="../ink/ink1303.xml"/><Relationship Id="rId1605" Type="http://schemas.openxmlformats.org/officeDocument/2006/relationships/customXml" Target="../ink/ink1310.xml"/><Relationship Id="rId1689" Type="http://schemas.openxmlformats.org/officeDocument/2006/relationships/customXml" Target="../ink/ink1353.xml"/><Relationship Id="rId90" Type="http://schemas.openxmlformats.org/officeDocument/2006/relationships/image" Target="../media/image2128.png"/><Relationship Id="rId186" Type="http://schemas.openxmlformats.org/officeDocument/2006/relationships/image" Target="../media/image2176.png"/><Relationship Id="rId393" Type="http://schemas.openxmlformats.org/officeDocument/2006/relationships/customXml" Target="../ink/ink697.xml"/><Relationship Id="rId407" Type="http://schemas.openxmlformats.org/officeDocument/2006/relationships/customXml" Target="../ink/ink704.xml"/><Relationship Id="rId614" Type="http://schemas.openxmlformats.org/officeDocument/2006/relationships/image" Target="../media/image2388.png"/><Relationship Id="rId821" Type="http://schemas.openxmlformats.org/officeDocument/2006/relationships/customXml" Target="../ink/ink913.xml"/><Relationship Id="rId1037" Type="http://schemas.openxmlformats.org/officeDocument/2006/relationships/image" Target="../media/image2598.png"/><Relationship Id="rId1244" Type="http://schemas.openxmlformats.org/officeDocument/2006/relationships/image" Target="../media/image2700.png"/><Relationship Id="rId1451" Type="http://schemas.openxmlformats.org/officeDocument/2006/relationships/image" Target="../media/image2801.png"/><Relationship Id="rId253" Type="http://schemas.openxmlformats.org/officeDocument/2006/relationships/customXml" Target="../ink/ink627.xml"/><Relationship Id="rId460" Type="http://schemas.openxmlformats.org/officeDocument/2006/relationships/image" Target="../media/image2311.png"/><Relationship Id="rId698" Type="http://schemas.openxmlformats.org/officeDocument/2006/relationships/customXml" Target="../ink/ink851.xml"/><Relationship Id="rId919" Type="http://schemas.openxmlformats.org/officeDocument/2006/relationships/image" Target="../media/image2539.png"/><Relationship Id="rId1090" Type="http://schemas.openxmlformats.org/officeDocument/2006/relationships/customXml" Target="../ink/ink1048.xml"/><Relationship Id="rId1104" Type="http://schemas.openxmlformats.org/officeDocument/2006/relationships/customXml" Target="../ink/ink1055.xml"/><Relationship Id="rId1311" Type="http://schemas.openxmlformats.org/officeDocument/2006/relationships/customXml" Target="../ink/ink1161.xml"/><Relationship Id="rId1549" Type="http://schemas.openxmlformats.org/officeDocument/2006/relationships/customXml" Target="../ink/ink1282.xml"/><Relationship Id="rId48" Type="http://schemas.openxmlformats.org/officeDocument/2006/relationships/image" Target="../media/image2107.png"/><Relationship Id="rId113" Type="http://schemas.openxmlformats.org/officeDocument/2006/relationships/customXml" Target="../ink/ink557.xml"/><Relationship Id="rId320" Type="http://schemas.openxmlformats.org/officeDocument/2006/relationships/image" Target="../media/image2243.png"/><Relationship Id="rId558" Type="http://schemas.openxmlformats.org/officeDocument/2006/relationships/image" Target="../media/image2360.png"/><Relationship Id="rId765" Type="http://schemas.openxmlformats.org/officeDocument/2006/relationships/customXml" Target="../ink/ink885.xml"/><Relationship Id="rId972" Type="http://schemas.openxmlformats.org/officeDocument/2006/relationships/customXml" Target="../ink/ink989.xml"/><Relationship Id="rId1188" Type="http://schemas.openxmlformats.org/officeDocument/2006/relationships/customXml" Target="../ink/ink1098.xml"/><Relationship Id="rId1395" Type="http://schemas.openxmlformats.org/officeDocument/2006/relationships/image" Target="../media/image2773.png"/><Relationship Id="rId1409" Type="http://schemas.openxmlformats.org/officeDocument/2006/relationships/image" Target="../media/image2780.png"/><Relationship Id="rId1616" Type="http://schemas.openxmlformats.org/officeDocument/2006/relationships/image" Target="../media/image2883.png"/><Relationship Id="rId197" Type="http://schemas.openxmlformats.org/officeDocument/2006/relationships/customXml" Target="../ink/ink599.xml"/><Relationship Id="rId418" Type="http://schemas.openxmlformats.org/officeDocument/2006/relationships/image" Target="../media/image2291.png"/><Relationship Id="rId625" Type="http://schemas.openxmlformats.org/officeDocument/2006/relationships/image" Target="../media/image2393.png"/><Relationship Id="rId832" Type="http://schemas.openxmlformats.org/officeDocument/2006/relationships/image" Target="../media/image2496.png"/><Relationship Id="rId1048" Type="http://schemas.openxmlformats.org/officeDocument/2006/relationships/customXml" Target="../ink/ink1027.xml"/><Relationship Id="rId1255" Type="http://schemas.openxmlformats.org/officeDocument/2006/relationships/customXml" Target="../ink/ink1133.xml"/><Relationship Id="rId1462" Type="http://schemas.openxmlformats.org/officeDocument/2006/relationships/customXml" Target="../ink/ink1238.xml"/><Relationship Id="rId264" Type="http://schemas.openxmlformats.org/officeDocument/2006/relationships/image" Target="../media/image2215.png"/><Relationship Id="rId471" Type="http://schemas.openxmlformats.org/officeDocument/2006/relationships/customXml" Target="../ink/ink737.xml"/><Relationship Id="rId1115" Type="http://schemas.openxmlformats.org/officeDocument/2006/relationships/customXml" Target="../ink/ink1061.xml"/><Relationship Id="rId1322" Type="http://schemas.openxmlformats.org/officeDocument/2006/relationships/image" Target="../media/image2738.png"/><Relationship Id="rId59" Type="http://schemas.openxmlformats.org/officeDocument/2006/relationships/customXml" Target="../ink/ink530.xml"/><Relationship Id="rId124" Type="http://schemas.openxmlformats.org/officeDocument/2006/relationships/image" Target="../media/image2145.png"/><Relationship Id="rId569" Type="http://schemas.openxmlformats.org/officeDocument/2006/relationships/customXml" Target="../ink/ink786.xml"/><Relationship Id="rId776" Type="http://schemas.openxmlformats.org/officeDocument/2006/relationships/image" Target="../media/image2468.png"/><Relationship Id="rId983" Type="http://schemas.openxmlformats.org/officeDocument/2006/relationships/image" Target="../media/image2571.png"/><Relationship Id="rId1199" Type="http://schemas.openxmlformats.org/officeDocument/2006/relationships/image" Target="../media/image2678.png"/><Relationship Id="rId1627" Type="http://schemas.openxmlformats.org/officeDocument/2006/relationships/customXml" Target="../ink/ink1321.xml"/><Relationship Id="rId331" Type="http://schemas.openxmlformats.org/officeDocument/2006/relationships/customXml" Target="../ink/ink666.xml"/><Relationship Id="rId429" Type="http://schemas.openxmlformats.org/officeDocument/2006/relationships/customXml" Target="../ink/ink715.xml"/><Relationship Id="rId636" Type="http://schemas.openxmlformats.org/officeDocument/2006/relationships/customXml" Target="../ink/ink820.xml"/><Relationship Id="rId1059" Type="http://schemas.openxmlformats.org/officeDocument/2006/relationships/image" Target="../media/image2609.png"/><Relationship Id="rId1266" Type="http://schemas.openxmlformats.org/officeDocument/2006/relationships/image" Target="../media/image2710.png"/><Relationship Id="rId1473" Type="http://schemas.openxmlformats.org/officeDocument/2006/relationships/image" Target="../media/image2812.png"/><Relationship Id="rId843" Type="http://schemas.openxmlformats.org/officeDocument/2006/relationships/image" Target="../media/image2501.png"/><Relationship Id="rId1126" Type="http://schemas.openxmlformats.org/officeDocument/2006/relationships/image" Target="../media/image2642.png"/><Relationship Id="rId1680" Type="http://schemas.openxmlformats.org/officeDocument/2006/relationships/image" Target="../media/image11110.png"/><Relationship Id="rId275" Type="http://schemas.openxmlformats.org/officeDocument/2006/relationships/customXml" Target="../ink/ink638.xml"/><Relationship Id="rId482" Type="http://schemas.openxmlformats.org/officeDocument/2006/relationships/image" Target="../media/image2322.png"/><Relationship Id="rId703" Type="http://schemas.openxmlformats.org/officeDocument/2006/relationships/image" Target="../media/image2432.png"/><Relationship Id="rId910" Type="http://schemas.openxmlformats.org/officeDocument/2006/relationships/customXml" Target="../ink/ink958.xml"/><Relationship Id="rId1333" Type="http://schemas.openxmlformats.org/officeDocument/2006/relationships/customXml" Target="../ink/ink1172.xml"/><Relationship Id="rId1540" Type="http://schemas.openxmlformats.org/officeDocument/2006/relationships/image" Target="../media/image2845.png"/><Relationship Id="rId1638" Type="http://schemas.openxmlformats.org/officeDocument/2006/relationships/customXml" Target="../ink/ink1327.xml"/><Relationship Id="rId135" Type="http://schemas.openxmlformats.org/officeDocument/2006/relationships/customXml" Target="../ink/ink568.xml"/><Relationship Id="rId342" Type="http://schemas.openxmlformats.org/officeDocument/2006/relationships/image" Target="../media/image2254.png"/><Relationship Id="rId787" Type="http://schemas.openxmlformats.org/officeDocument/2006/relationships/customXml" Target="../ink/ink896.xml"/><Relationship Id="rId994" Type="http://schemas.openxmlformats.org/officeDocument/2006/relationships/customXml" Target="../ink/ink1000.xml"/><Relationship Id="rId1400" Type="http://schemas.openxmlformats.org/officeDocument/2006/relationships/customXml" Target="../ink/ink1207.xml"/><Relationship Id="rId202" Type="http://schemas.openxmlformats.org/officeDocument/2006/relationships/image" Target="../media/image2184.png"/><Relationship Id="rId647" Type="http://schemas.openxmlformats.org/officeDocument/2006/relationships/image" Target="../media/image2404.png"/><Relationship Id="rId854" Type="http://schemas.openxmlformats.org/officeDocument/2006/relationships/customXml" Target="../ink/ink930.xml"/><Relationship Id="rId1277" Type="http://schemas.openxmlformats.org/officeDocument/2006/relationships/customXml" Target="../ink/ink1144.xml"/><Relationship Id="rId1484" Type="http://schemas.openxmlformats.org/officeDocument/2006/relationships/customXml" Target="../ink/ink1249.xml"/><Relationship Id="rId1691" Type="http://schemas.openxmlformats.org/officeDocument/2006/relationships/customXml" Target="../ink/ink1354.xml"/><Relationship Id="rId286" Type="http://schemas.openxmlformats.org/officeDocument/2006/relationships/image" Target="../media/image2226.png"/><Relationship Id="rId493" Type="http://schemas.openxmlformats.org/officeDocument/2006/relationships/customXml" Target="../ink/ink748.xml"/><Relationship Id="rId507" Type="http://schemas.openxmlformats.org/officeDocument/2006/relationships/customXml" Target="../ink/ink755.xml"/><Relationship Id="rId714" Type="http://schemas.openxmlformats.org/officeDocument/2006/relationships/customXml" Target="../ink/ink859.xml"/><Relationship Id="rId921" Type="http://schemas.openxmlformats.org/officeDocument/2006/relationships/image" Target="../media/image2540.png"/><Relationship Id="rId1137" Type="http://schemas.openxmlformats.org/officeDocument/2006/relationships/customXml" Target="../ink/ink1072.xml"/><Relationship Id="rId1344" Type="http://schemas.openxmlformats.org/officeDocument/2006/relationships/image" Target="../media/image2749.png"/><Relationship Id="rId1551" Type="http://schemas.openxmlformats.org/officeDocument/2006/relationships/customXml" Target="../ink/ink1283.xml"/><Relationship Id="rId50" Type="http://schemas.openxmlformats.org/officeDocument/2006/relationships/image" Target="../media/image2108.png"/><Relationship Id="rId146" Type="http://schemas.openxmlformats.org/officeDocument/2006/relationships/image" Target="../media/image2156.png"/><Relationship Id="rId353" Type="http://schemas.openxmlformats.org/officeDocument/2006/relationships/customXml" Target="../ink/ink677.xml"/><Relationship Id="rId560" Type="http://schemas.openxmlformats.org/officeDocument/2006/relationships/image" Target="../media/image2361.png"/><Relationship Id="rId798" Type="http://schemas.openxmlformats.org/officeDocument/2006/relationships/image" Target="../media/image2479.png"/><Relationship Id="rId1190" Type="http://schemas.openxmlformats.org/officeDocument/2006/relationships/customXml" Target="../ink/ink1099.xml"/><Relationship Id="rId1204" Type="http://schemas.openxmlformats.org/officeDocument/2006/relationships/customXml" Target="../ink/ink1106.xml"/><Relationship Id="rId1411" Type="http://schemas.openxmlformats.org/officeDocument/2006/relationships/image" Target="../media/image2781.png"/><Relationship Id="rId1649" Type="http://schemas.openxmlformats.org/officeDocument/2006/relationships/customXml" Target="../ink/ink1333.xml"/><Relationship Id="rId213" Type="http://schemas.openxmlformats.org/officeDocument/2006/relationships/customXml" Target="../ink/ink607.xml"/><Relationship Id="rId420" Type="http://schemas.openxmlformats.org/officeDocument/2006/relationships/image" Target="../media/image2292.png"/><Relationship Id="rId658" Type="http://schemas.openxmlformats.org/officeDocument/2006/relationships/customXml" Target="../ink/ink831.xml"/><Relationship Id="rId865" Type="http://schemas.openxmlformats.org/officeDocument/2006/relationships/image" Target="../media/image2512.png"/><Relationship Id="rId1050" Type="http://schemas.openxmlformats.org/officeDocument/2006/relationships/customXml" Target="../ink/ink1028.xml"/><Relationship Id="rId1288" Type="http://schemas.openxmlformats.org/officeDocument/2006/relationships/image" Target="../media/image2721.png"/><Relationship Id="rId1495" Type="http://schemas.openxmlformats.org/officeDocument/2006/relationships/image" Target="../media/image2823.png"/><Relationship Id="rId1509" Type="http://schemas.openxmlformats.org/officeDocument/2006/relationships/image" Target="../media/image2830.png"/><Relationship Id="rId297" Type="http://schemas.openxmlformats.org/officeDocument/2006/relationships/customXml" Target="../ink/ink649.xml"/><Relationship Id="rId518" Type="http://schemas.openxmlformats.org/officeDocument/2006/relationships/image" Target="../media/image2340.png"/><Relationship Id="rId725" Type="http://schemas.openxmlformats.org/officeDocument/2006/relationships/image" Target="../media/image2443.png"/><Relationship Id="rId932" Type="http://schemas.openxmlformats.org/officeDocument/2006/relationships/customXml" Target="../ink/ink969.xml"/><Relationship Id="rId1148" Type="http://schemas.openxmlformats.org/officeDocument/2006/relationships/image" Target="../media/image2653.png"/><Relationship Id="rId1355" Type="http://schemas.openxmlformats.org/officeDocument/2006/relationships/customXml" Target="../ink/ink1183.xml"/><Relationship Id="rId1562" Type="http://schemas.openxmlformats.org/officeDocument/2006/relationships/image" Target="../media/image2856.png"/><Relationship Id="rId157" Type="http://schemas.openxmlformats.org/officeDocument/2006/relationships/customXml" Target="../ink/ink579.xml"/><Relationship Id="rId364" Type="http://schemas.openxmlformats.org/officeDocument/2006/relationships/image" Target="../media/image2265.png"/><Relationship Id="rId1008" Type="http://schemas.openxmlformats.org/officeDocument/2006/relationships/customXml" Target="../ink/ink1007.xml"/><Relationship Id="rId1215" Type="http://schemas.openxmlformats.org/officeDocument/2006/relationships/image" Target="../media/image2686.png"/><Relationship Id="rId1422" Type="http://schemas.openxmlformats.org/officeDocument/2006/relationships/customXml" Target="../ink/ink1218.xml"/><Relationship Id="rId61" Type="http://schemas.openxmlformats.org/officeDocument/2006/relationships/customXml" Target="../ink/ink531.xml"/><Relationship Id="rId571" Type="http://schemas.openxmlformats.org/officeDocument/2006/relationships/customXml" Target="../ink/ink787.xml"/><Relationship Id="rId669" Type="http://schemas.openxmlformats.org/officeDocument/2006/relationships/image" Target="../media/image2415.png"/><Relationship Id="rId876" Type="http://schemas.openxmlformats.org/officeDocument/2006/relationships/customXml" Target="../ink/ink941.xml"/><Relationship Id="rId1299" Type="http://schemas.openxmlformats.org/officeDocument/2006/relationships/customXml" Target="../ink/ink1155.xml"/><Relationship Id="rId19" Type="http://schemas.openxmlformats.org/officeDocument/2006/relationships/customXml" Target="../ink/ink510.xml"/><Relationship Id="rId224" Type="http://schemas.openxmlformats.org/officeDocument/2006/relationships/image" Target="../media/image2195.png"/><Relationship Id="rId431" Type="http://schemas.openxmlformats.org/officeDocument/2006/relationships/image" Target="../media/image2297.png"/><Relationship Id="rId529" Type="http://schemas.openxmlformats.org/officeDocument/2006/relationships/customXml" Target="../ink/ink766.xml"/><Relationship Id="rId736" Type="http://schemas.openxmlformats.org/officeDocument/2006/relationships/customXml" Target="../ink/ink870.xml"/><Relationship Id="rId1061" Type="http://schemas.openxmlformats.org/officeDocument/2006/relationships/image" Target="../media/image2610.png"/><Relationship Id="rId1159" Type="http://schemas.openxmlformats.org/officeDocument/2006/relationships/image" Target="../media/image2658.png"/><Relationship Id="rId1366" Type="http://schemas.openxmlformats.org/officeDocument/2006/relationships/image" Target="../media/image2760.png"/><Relationship Id="rId168" Type="http://schemas.openxmlformats.org/officeDocument/2006/relationships/image" Target="../media/image2167.png"/><Relationship Id="rId943" Type="http://schemas.openxmlformats.org/officeDocument/2006/relationships/image" Target="../media/image2551.png"/><Relationship Id="rId1019" Type="http://schemas.openxmlformats.org/officeDocument/2006/relationships/image" Target="../media/image2589.png"/><Relationship Id="rId1573" Type="http://schemas.openxmlformats.org/officeDocument/2006/relationships/customXml" Target="../ink/ink1294.xml"/><Relationship Id="rId72" Type="http://schemas.openxmlformats.org/officeDocument/2006/relationships/image" Target="../media/image2119.png"/><Relationship Id="rId375" Type="http://schemas.openxmlformats.org/officeDocument/2006/relationships/customXml" Target="../ink/ink688.xml"/><Relationship Id="rId582" Type="http://schemas.openxmlformats.org/officeDocument/2006/relationships/image" Target="../media/image2372.png"/><Relationship Id="rId803" Type="http://schemas.openxmlformats.org/officeDocument/2006/relationships/customXml" Target="../ink/ink904.xml"/><Relationship Id="rId1226" Type="http://schemas.openxmlformats.org/officeDocument/2006/relationships/customXml" Target="../ink/ink1117.xml"/><Relationship Id="rId1433" Type="http://schemas.openxmlformats.org/officeDocument/2006/relationships/image" Target="../media/image2792.png"/><Relationship Id="rId1640" Type="http://schemas.openxmlformats.org/officeDocument/2006/relationships/image" Target="../media/image2894.png"/><Relationship Id="rId3" Type="http://schemas.openxmlformats.org/officeDocument/2006/relationships/customXml" Target="../ink/ink502.xml"/><Relationship Id="rId235" Type="http://schemas.openxmlformats.org/officeDocument/2006/relationships/customXml" Target="../ink/ink618.xml"/><Relationship Id="rId442" Type="http://schemas.openxmlformats.org/officeDocument/2006/relationships/image" Target="../media/image2302.png"/><Relationship Id="rId887" Type="http://schemas.openxmlformats.org/officeDocument/2006/relationships/image" Target="../media/image2523.png"/><Relationship Id="rId1072" Type="http://schemas.openxmlformats.org/officeDocument/2006/relationships/customXml" Target="../ink/ink1039.xml"/><Relationship Id="rId1500" Type="http://schemas.openxmlformats.org/officeDocument/2006/relationships/customXml" Target="../ink/ink1257.xml"/><Relationship Id="rId302" Type="http://schemas.openxmlformats.org/officeDocument/2006/relationships/image" Target="../media/image2234.png"/><Relationship Id="rId747" Type="http://schemas.openxmlformats.org/officeDocument/2006/relationships/image" Target="../media/image2454.png"/><Relationship Id="rId954" Type="http://schemas.openxmlformats.org/officeDocument/2006/relationships/customXml" Target="../ink/ink980.xml"/><Relationship Id="rId1377" Type="http://schemas.openxmlformats.org/officeDocument/2006/relationships/customXml" Target="../ink/ink1195.xml"/><Relationship Id="rId1584" Type="http://schemas.openxmlformats.org/officeDocument/2006/relationships/image" Target="../media/image2867.png"/><Relationship Id="rId83" Type="http://schemas.openxmlformats.org/officeDocument/2006/relationships/customXml" Target="../ink/ink542.xml"/><Relationship Id="rId179" Type="http://schemas.openxmlformats.org/officeDocument/2006/relationships/customXml" Target="../ink/ink590.xml"/><Relationship Id="rId386" Type="http://schemas.openxmlformats.org/officeDocument/2006/relationships/image" Target="../media/image2276.png"/><Relationship Id="rId593" Type="http://schemas.openxmlformats.org/officeDocument/2006/relationships/customXml" Target="../ink/ink798.xml"/><Relationship Id="rId607" Type="http://schemas.openxmlformats.org/officeDocument/2006/relationships/customXml" Target="../ink/ink805.xml"/><Relationship Id="rId814" Type="http://schemas.openxmlformats.org/officeDocument/2006/relationships/image" Target="../media/image2487.png"/><Relationship Id="rId1237" Type="http://schemas.openxmlformats.org/officeDocument/2006/relationships/customXml" Target="../ink/ink1123.xml"/><Relationship Id="rId1444" Type="http://schemas.openxmlformats.org/officeDocument/2006/relationships/customXml" Target="../ink/ink1229.xml"/><Relationship Id="rId1651" Type="http://schemas.openxmlformats.org/officeDocument/2006/relationships/customXml" Target="../ink/ink1334.xml"/><Relationship Id="rId246" Type="http://schemas.openxmlformats.org/officeDocument/2006/relationships/image" Target="../media/image2206.png"/><Relationship Id="rId453" Type="http://schemas.openxmlformats.org/officeDocument/2006/relationships/customXml" Target="../ink/ink728.xml"/><Relationship Id="rId660" Type="http://schemas.openxmlformats.org/officeDocument/2006/relationships/customXml" Target="../ink/ink832.xml"/><Relationship Id="rId898" Type="http://schemas.openxmlformats.org/officeDocument/2006/relationships/customXml" Target="../ink/ink952.xml"/><Relationship Id="rId1083" Type="http://schemas.openxmlformats.org/officeDocument/2006/relationships/image" Target="../media/image2621.png"/><Relationship Id="rId1290" Type="http://schemas.openxmlformats.org/officeDocument/2006/relationships/image" Target="../media/image2722.png"/><Relationship Id="rId1304" Type="http://schemas.openxmlformats.org/officeDocument/2006/relationships/image" Target="../media/image2729.png"/><Relationship Id="rId1511" Type="http://schemas.openxmlformats.org/officeDocument/2006/relationships/image" Target="../media/image2831.png"/><Relationship Id="rId106" Type="http://schemas.openxmlformats.org/officeDocument/2006/relationships/image" Target="../media/image2136.png"/><Relationship Id="rId313" Type="http://schemas.openxmlformats.org/officeDocument/2006/relationships/customXml" Target="../ink/ink657.xml"/><Relationship Id="rId758" Type="http://schemas.openxmlformats.org/officeDocument/2006/relationships/image" Target="../media/image2459.png"/><Relationship Id="rId965" Type="http://schemas.openxmlformats.org/officeDocument/2006/relationships/image" Target="../media/image2562.png"/><Relationship Id="rId1150" Type="http://schemas.openxmlformats.org/officeDocument/2006/relationships/image" Target="../media/image2654.png"/><Relationship Id="rId1388" Type="http://schemas.openxmlformats.org/officeDocument/2006/relationships/customXml" Target="../ink/ink1201.xml"/><Relationship Id="rId1595" Type="http://schemas.openxmlformats.org/officeDocument/2006/relationships/customXml" Target="../ink/ink1305.xml"/><Relationship Id="rId1609" Type="http://schemas.openxmlformats.org/officeDocument/2006/relationships/customXml" Target="../ink/ink1312.xml"/><Relationship Id="rId10" Type="http://schemas.openxmlformats.org/officeDocument/2006/relationships/image" Target="../media/image2088.png"/><Relationship Id="rId94" Type="http://schemas.openxmlformats.org/officeDocument/2006/relationships/image" Target="../media/image2130.png"/><Relationship Id="rId397" Type="http://schemas.openxmlformats.org/officeDocument/2006/relationships/customXml" Target="../ink/ink699.xml"/><Relationship Id="rId520" Type="http://schemas.openxmlformats.org/officeDocument/2006/relationships/image" Target="../media/image2341.png"/><Relationship Id="rId618" Type="http://schemas.openxmlformats.org/officeDocument/2006/relationships/image" Target="../media/image2390.png"/><Relationship Id="rId825" Type="http://schemas.openxmlformats.org/officeDocument/2006/relationships/customXml" Target="../ink/ink915.xml"/><Relationship Id="rId1248" Type="http://schemas.openxmlformats.org/officeDocument/2006/relationships/image" Target="../media/image2702.png"/><Relationship Id="rId1455" Type="http://schemas.openxmlformats.org/officeDocument/2006/relationships/image" Target="../media/image2803.png"/><Relationship Id="rId1662" Type="http://schemas.openxmlformats.org/officeDocument/2006/relationships/image" Target="../media/image2905.png"/><Relationship Id="rId257" Type="http://schemas.openxmlformats.org/officeDocument/2006/relationships/customXml" Target="../ink/ink629.xml"/><Relationship Id="rId464" Type="http://schemas.openxmlformats.org/officeDocument/2006/relationships/image" Target="../media/image2313.png"/><Relationship Id="rId1010" Type="http://schemas.openxmlformats.org/officeDocument/2006/relationships/customXml" Target="../ink/ink1008.xml"/><Relationship Id="rId1094" Type="http://schemas.openxmlformats.org/officeDocument/2006/relationships/customXml" Target="../ink/ink1050.xml"/><Relationship Id="rId1108" Type="http://schemas.openxmlformats.org/officeDocument/2006/relationships/image" Target="../media/image2633.png"/><Relationship Id="rId1315" Type="http://schemas.openxmlformats.org/officeDocument/2006/relationships/customXml" Target="../ink/ink1163.xml"/><Relationship Id="rId117" Type="http://schemas.openxmlformats.org/officeDocument/2006/relationships/customXml" Target="../ink/ink559.xml"/><Relationship Id="rId671" Type="http://schemas.openxmlformats.org/officeDocument/2006/relationships/image" Target="../media/image2416.png"/><Relationship Id="rId769" Type="http://schemas.openxmlformats.org/officeDocument/2006/relationships/customXml" Target="../ink/ink887.xml"/><Relationship Id="rId976" Type="http://schemas.openxmlformats.org/officeDocument/2006/relationships/customXml" Target="../ink/ink991.xml"/><Relationship Id="rId1399" Type="http://schemas.openxmlformats.org/officeDocument/2006/relationships/image" Target="../media/image2775.png"/><Relationship Id="rId324" Type="http://schemas.openxmlformats.org/officeDocument/2006/relationships/image" Target="../media/image2245.png"/><Relationship Id="rId531" Type="http://schemas.openxmlformats.org/officeDocument/2006/relationships/customXml" Target="../ink/ink767.xml"/><Relationship Id="rId629" Type="http://schemas.openxmlformats.org/officeDocument/2006/relationships/image" Target="../media/image2395.png"/><Relationship Id="rId1161" Type="http://schemas.openxmlformats.org/officeDocument/2006/relationships/image" Target="../media/image2659.png"/><Relationship Id="rId1259" Type="http://schemas.openxmlformats.org/officeDocument/2006/relationships/customXml" Target="../ink/ink1135.xml"/><Relationship Id="rId1466" Type="http://schemas.openxmlformats.org/officeDocument/2006/relationships/customXml" Target="../ink/ink1240.xml"/><Relationship Id="rId836" Type="http://schemas.openxmlformats.org/officeDocument/2006/relationships/image" Target="../media/image2498.png"/><Relationship Id="rId1021" Type="http://schemas.openxmlformats.org/officeDocument/2006/relationships/image" Target="../media/image2590.png"/><Relationship Id="rId1119" Type="http://schemas.openxmlformats.org/officeDocument/2006/relationships/customXml" Target="../ink/ink1063.xml"/><Relationship Id="rId1673" Type="http://schemas.openxmlformats.org/officeDocument/2006/relationships/customXml" Target="../ink/ink1345.xml"/><Relationship Id="rId903" Type="http://schemas.openxmlformats.org/officeDocument/2006/relationships/image" Target="../media/image2531.png"/><Relationship Id="rId1326" Type="http://schemas.openxmlformats.org/officeDocument/2006/relationships/image" Target="../media/image2740.png"/><Relationship Id="rId1533" Type="http://schemas.openxmlformats.org/officeDocument/2006/relationships/image" Target="../media/image2842.png"/><Relationship Id="rId32" Type="http://schemas.openxmlformats.org/officeDocument/2006/relationships/image" Target="../media/image2099.png"/><Relationship Id="rId1600" Type="http://schemas.openxmlformats.org/officeDocument/2006/relationships/image" Target="../media/image2875.png"/><Relationship Id="rId181" Type="http://schemas.openxmlformats.org/officeDocument/2006/relationships/customXml" Target="../ink/ink591.xml"/><Relationship Id="rId279" Type="http://schemas.openxmlformats.org/officeDocument/2006/relationships/customXml" Target="../ink/ink640.xml"/><Relationship Id="rId486" Type="http://schemas.openxmlformats.org/officeDocument/2006/relationships/image" Target="../media/image2324.png"/><Relationship Id="rId693" Type="http://schemas.openxmlformats.org/officeDocument/2006/relationships/image" Target="../media/image2427.png"/><Relationship Id="rId139" Type="http://schemas.openxmlformats.org/officeDocument/2006/relationships/customXml" Target="../ink/ink570.xml"/><Relationship Id="rId346" Type="http://schemas.openxmlformats.org/officeDocument/2006/relationships/image" Target="../media/image2256.png"/><Relationship Id="rId553" Type="http://schemas.openxmlformats.org/officeDocument/2006/relationships/customXml" Target="../ink/ink778.xml"/><Relationship Id="rId760" Type="http://schemas.openxmlformats.org/officeDocument/2006/relationships/image" Target="../media/image2460.png"/><Relationship Id="rId998" Type="http://schemas.openxmlformats.org/officeDocument/2006/relationships/customXml" Target="../ink/ink1002.xml"/><Relationship Id="rId1183" Type="http://schemas.openxmlformats.org/officeDocument/2006/relationships/image" Target="../media/image2670.png"/><Relationship Id="rId1390" Type="http://schemas.openxmlformats.org/officeDocument/2006/relationships/customXml" Target="../ink/ink1202.xml"/><Relationship Id="rId206" Type="http://schemas.openxmlformats.org/officeDocument/2006/relationships/image" Target="../media/image2186.png"/><Relationship Id="rId413" Type="http://schemas.openxmlformats.org/officeDocument/2006/relationships/customXml" Target="../ink/ink707.xml"/><Relationship Id="rId858" Type="http://schemas.openxmlformats.org/officeDocument/2006/relationships/customXml" Target="../ink/ink932.xml"/><Relationship Id="rId1043" Type="http://schemas.openxmlformats.org/officeDocument/2006/relationships/image" Target="../media/image2601.png"/><Relationship Id="rId1488" Type="http://schemas.openxmlformats.org/officeDocument/2006/relationships/customXml" Target="../ink/ink1251.xml"/><Relationship Id="rId1695" Type="http://schemas.openxmlformats.org/officeDocument/2006/relationships/customXml" Target="../ink/ink1356.xml"/><Relationship Id="rId620" Type="http://schemas.openxmlformats.org/officeDocument/2006/relationships/customXml" Target="../ink/ink812.xml"/><Relationship Id="rId718" Type="http://schemas.openxmlformats.org/officeDocument/2006/relationships/customXml" Target="../ink/ink861.xml"/><Relationship Id="rId925" Type="http://schemas.openxmlformats.org/officeDocument/2006/relationships/image" Target="../media/image2542.png"/><Relationship Id="rId1250" Type="http://schemas.openxmlformats.org/officeDocument/2006/relationships/customXml" Target="../ink/ink1130.xml"/><Relationship Id="rId1348" Type="http://schemas.openxmlformats.org/officeDocument/2006/relationships/image" Target="../media/image2751.png"/><Relationship Id="rId1555" Type="http://schemas.openxmlformats.org/officeDocument/2006/relationships/customXml" Target="../ink/ink1285.xml"/><Relationship Id="rId1110" Type="http://schemas.openxmlformats.org/officeDocument/2006/relationships/image" Target="../media/image2634.png"/><Relationship Id="rId1208" Type="http://schemas.openxmlformats.org/officeDocument/2006/relationships/customXml" Target="../ink/ink1108.xml"/><Relationship Id="rId1415" Type="http://schemas.openxmlformats.org/officeDocument/2006/relationships/image" Target="../media/image2783.png"/><Relationship Id="rId54" Type="http://schemas.openxmlformats.org/officeDocument/2006/relationships/image" Target="../media/image2110.png"/><Relationship Id="rId1622" Type="http://schemas.openxmlformats.org/officeDocument/2006/relationships/image" Target="../media/image2886.png"/><Relationship Id="rId270" Type="http://schemas.openxmlformats.org/officeDocument/2006/relationships/image" Target="../media/image2218.png"/><Relationship Id="rId130" Type="http://schemas.openxmlformats.org/officeDocument/2006/relationships/image" Target="../media/image2148.png"/><Relationship Id="rId368" Type="http://schemas.openxmlformats.org/officeDocument/2006/relationships/image" Target="../media/image2267.png"/><Relationship Id="rId575" Type="http://schemas.openxmlformats.org/officeDocument/2006/relationships/customXml" Target="../ink/ink789.xml"/><Relationship Id="rId782" Type="http://schemas.openxmlformats.org/officeDocument/2006/relationships/image" Target="../media/image2471.png"/><Relationship Id="rId228" Type="http://schemas.openxmlformats.org/officeDocument/2006/relationships/image" Target="../media/image2197.png"/><Relationship Id="rId435" Type="http://schemas.openxmlformats.org/officeDocument/2006/relationships/customXml" Target="../ink/ink719.xml"/><Relationship Id="rId642" Type="http://schemas.openxmlformats.org/officeDocument/2006/relationships/customXml" Target="../ink/ink823.xml"/><Relationship Id="rId1065" Type="http://schemas.openxmlformats.org/officeDocument/2006/relationships/image" Target="../media/image2612.png"/><Relationship Id="rId1272" Type="http://schemas.openxmlformats.org/officeDocument/2006/relationships/image" Target="../media/image2713.png"/><Relationship Id="rId502" Type="http://schemas.openxmlformats.org/officeDocument/2006/relationships/image" Target="../media/image2332.png"/><Relationship Id="rId947" Type="http://schemas.openxmlformats.org/officeDocument/2006/relationships/image" Target="../media/image2553.png"/><Relationship Id="rId1132" Type="http://schemas.openxmlformats.org/officeDocument/2006/relationships/image" Target="../media/image2645.png"/><Relationship Id="rId1577" Type="http://schemas.openxmlformats.org/officeDocument/2006/relationships/customXml" Target="../ink/ink1296.xml"/><Relationship Id="rId76" Type="http://schemas.openxmlformats.org/officeDocument/2006/relationships/image" Target="../media/image2121.png"/><Relationship Id="rId807" Type="http://schemas.openxmlformats.org/officeDocument/2006/relationships/customXml" Target="../ink/ink906.xml"/><Relationship Id="rId1437" Type="http://schemas.openxmlformats.org/officeDocument/2006/relationships/image" Target="../media/image2794.png"/><Relationship Id="rId1644" Type="http://schemas.openxmlformats.org/officeDocument/2006/relationships/image" Target="../media/image2896.png"/><Relationship Id="rId1504" Type="http://schemas.openxmlformats.org/officeDocument/2006/relationships/customXml" Target="../ink/ink1259.xml"/><Relationship Id="rId292" Type="http://schemas.openxmlformats.org/officeDocument/2006/relationships/image" Target="../media/image2229.png"/><Relationship Id="rId597" Type="http://schemas.openxmlformats.org/officeDocument/2006/relationships/customXml" Target="../ink/ink800.xml"/><Relationship Id="rId152" Type="http://schemas.openxmlformats.org/officeDocument/2006/relationships/image" Target="../media/image2159.png"/><Relationship Id="rId457" Type="http://schemas.openxmlformats.org/officeDocument/2006/relationships/customXml" Target="../ink/ink730.xml"/><Relationship Id="rId1087" Type="http://schemas.openxmlformats.org/officeDocument/2006/relationships/image" Target="../media/image2623.png"/><Relationship Id="rId1294" Type="http://schemas.openxmlformats.org/officeDocument/2006/relationships/image" Target="../media/image2724.png"/><Relationship Id="rId664" Type="http://schemas.openxmlformats.org/officeDocument/2006/relationships/customXml" Target="../ink/ink834.xml"/><Relationship Id="rId871" Type="http://schemas.openxmlformats.org/officeDocument/2006/relationships/image" Target="../media/image2515.png"/><Relationship Id="rId969" Type="http://schemas.openxmlformats.org/officeDocument/2006/relationships/image" Target="../media/image2564.png"/><Relationship Id="rId1599" Type="http://schemas.openxmlformats.org/officeDocument/2006/relationships/customXml" Target="../ink/ink1307.xml"/><Relationship Id="rId317" Type="http://schemas.openxmlformats.org/officeDocument/2006/relationships/customXml" Target="../ink/ink659.xml"/><Relationship Id="rId524" Type="http://schemas.openxmlformats.org/officeDocument/2006/relationships/image" Target="../media/image2343.png"/><Relationship Id="rId731" Type="http://schemas.openxmlformats.org/officeDocument/2006/relationships/image" Target="../media/image2446.png"/><Relationship Id="rId1154" Type="http://schemas.openxmlformats.org/officeDocument/2006/relationships/image" Target="../media/image2656.png"/><Relationship Id="rId1361" Type="http://schemas.openxmlformats.org/officeDocument/2006/relationships/customXml" Target="../ink/ink1186.xml"/><Relationship Id="rId1459" Type="http://schemas.openxmlformats.org/officeDocument/2006/relationships/image" Target="../media/image2805.png"/><Relationship Id="rId98" Type="http://schemas.openxmlformats.org/officeDocument/2006/relationships/image" Target="../media/image2132.png"/><Relationship Id="rId829" Type="http://schemas.openxmlformats.org/officeDocument/2006/relationships/customXml" Target="../ink/ink917.xml"/><Relationship Id="rId1014" Type="http://schemas.openxmlformats.org/officeDocument/2006/relationships/customXml" Target="../ink/ink1010.xml"/><Relationship Id="rId1221" Type="http://schemas.openxmlformats.org/officeDocument/2006/relationships/image" Target="../media/image2689.png"/><Relationship Id="rId1666" Type="http://schemas.openxmlformats.org/officeDocument/2006/relationships/image" Target="../media/image2907.png"/><Relationship Id="rId1319" Type="http://schemas.openxmlformats.org/officeDocument/2006/relationships/customXml" Target="../ink/ink1165.xml"/><Relationship Id="rId1526" Type="http://schemas.openxmlformats.org/officeDocument/2006/relationships/customXml" Target="../ink/ink1270.xml"/><Relationship Id="rId25" Type="http://schemas.openxmlformats.org/officeDocument/2006/relationships/customXml" Target="../ink/ink513.xml"/><Relationship Id="rId174" Type="http://schemas.openxmlformats.org/officeDocument/2006/relationships/image" Target="../media/image2170.png"/><Relationship Id="rId381" Type="http://schemas.openxmlformats.org/officeDocument/2006/relationships/customXml" Target="../ink/ink691.xml"/><Relationship Id="rId241" Type="http://schemas.openxmlformats.org/officeDocument/2006/relationships/customXml" Target="../ink/ink621.xml"/><Relationship Id="rId479" Type="http://schemas.openxmlformats.org/officeDocument/2006/relationships/customXml" Target="../ink/ink741.xml"/><Relationship Id="rId686" Type="http://schemas.openxmlformats.org/officeDocument/2006/relationships/customXml" Target="../ink/ink845.xml"/><Relationship Id="rId893" Type="http://schemas.openxmlformats.org/officeDocument/2006/relationships/image" Target="../media/image2526.png"/><Relationship Id="rId339" Type="http://schemas.openxmlformats.org/officeDocument/2006/relationships/customXml" Target="../ink/ink670.xml"/><Relationship Id="rId546" Type="http://schemas.openxmlformats.org/officeDocument/2006/relationships/image" Target="../media/image2354.png"/><Relationship Id="rId753" Type="http://schemas.openxmlformats.org/officeDocument/2006/relationships/image" Target="../media/image2457.png"/><Relationship Id="rId1176" Type="http://schemas.openxmlformats.org/officeDocument/2006/relationships/customXml" Target="../ink/ink1092.xml"/><Relationship Id="rId1383" Type="http://schemas.openxmlformats.org/officeDocument/2006/relationships/image" Target="../media/image2767.png"/><Relationship Id="rId101" Type="http://schemas.openxmlformats.org/officeDocument/2006/relationships/customXml" Target="../ink/ink551.xml"/><Relationship Id="rId406" Type="http://schemas.openxmlformats.org/officeDocument/2006/relationships/image" Target="../media/image2286.png"/><Relationship Id="rId960" Type="http://schemas.openxmlformats.org/officeDocument/2006/relationships/customXml" Target="../ink/ink983.xml"/><Relationship Id="rId1036" Type="http://schemas.openxmlformats.org/officeDocument/2006/relationships/customXml" Target="../ink/ink1021.xml"/><Relationship Id="rId1243" Type="http://schemas.openxmlformats.org/officeDocument/2006/relationships/customXml" Target="../ink/ink1126.xml"/><Relationship Id="rId1590" Type="http://schemas.openxmlformats.org/officeDocument/2006/relationships/image" Target="../media/image2870.png"/><Relationship Id="rId1688" Type="http://schemas.openxmlformats.org/officeDocument/2006/relationships/image" Target="../media/image115.png"/><Relationship Id="rId613" Type="http://schemas.openxmlformats.org/officeDocument/2006/relationships/customXml" Target="../ink/ink808.xml"/><Relationship Id="rId820" Type="http://schemas.openxmlformats.org/officeDocument/2006/relationships/image" Target="../media/image2490.png"/><Relationship Id="rId918" Type="http://schemas.openxmlformats.org/officeDocument/2006/relationships/customXml" Target="../ink/ink962.xml"/><Relationship Id="rId1450" Type="http://schemas.openxmlformats.org/officeDocument/2006/relationships/customXml" Target="../ink/ink1232.xml"/><Relationship Id="rId1548" Type="http://schemas.openxmlformats.org/officeDocument/2006/relationships/image" Target="../media/image2849.png"/><Relationship Id="rId1103" Type="http://schemas.openxmlformats.org/officeDocument/2006/relationships/image" Target="../media/image2631.png"/><Relationship Id="rId1310" Type="http://schemas.openxmlformats.org/officeDocument/2006/relationships/image" Target="../media/image2732.png"/><Relationship Id="rId1408" Type="http://schemas.openxmlformats.org/officeDocument/2006/relationships/customXml" Target="../ink/ink1211.xml"/><Relationship Id="rId47" Type="http://schemas.openxmlformats.org/officeDocument/2006/relationships/customXml" Target="../ink/ink524.xml"/><Relationship Id="rId1615" Type="http://schemas.openxmlformats.org/officeDocument/2006/relationships/customXml" Target="../ink/ink1315.xml"/><Relationship Id="rId196" Type="http://schemas.openxmlformats.org/officeDocument/2006/relationships/image" Target="../media/image2181.png"/><Relationship Id="rId263" Type="http://schemas.openxmlformats.org/officeDocument/2006/relationships/customXml" Target="../ink/ink632.xml"/><Relationship Id="rId470" Type="http://schemas.openxmlformats.org/officeDocument/2006/relationships/image" Target="../media/image2316.png"/><Relationship Id="rId123" Type="http://schemas.openxmlformats.org/officeDocument/2006/relationships/customXml" Target="../ink/ink562.xml"/><Relationship Id="rId330" Type="http://schemas.openxmlformats.org/officeDocument/2006/relationships/image" Target="../media/image2248.png"/><Relationship Id="rId568" Type="http://schemas.openxmlformats.org/officeDocument/2006/relationships/image" Target="../media/image2365.png"/><Relationship Id="rId775" Type="http://schemas.openxmlformats.org/officeDocument/2006/relationships/customXml" Target="../ink/ink890.xml"/><Relationship Id="rId982" Type="http://schemas.openxmlformats.org/officeDocument/2006/relationships/customXml" Target="../ink/ink994.xml"/><Relationship Id="rId1198" Type="http://schemas.openxmlformats.org/officeDocument/2006/relationships/customXml" Target="../ink/ink1103.xml"/><Relationship Id="rId428" Type="http://schemas.openxmlformats.org/officeDocument/2006/relationships/image" Target="../media/image2296.png"/><Relationship Id="rId635" Type="http://schemas.openxmlformats.org/officeDocument/2006/relationships/image" Target="../media/image2398.png"/><Relationship Id="rId842" Type="http://schemas.openxmlformats.org/officeDocument/2006/relationships/customXml" Target="../ink/ink924.xml"/><Relationship Id="rId1058" Type="http://schemas.openxmlformats.org/officeDocument/2006/relationships/customXml" Target="../ink/ink1032.xml"/><Relationship Id="rId1265" Type="http://schemas.openxmlformats.org/officeDocument/2006/relationships/customXml" Target="../ink/ink1138.xml"/><Relationship Id="rId1472" Type="http://schemas.openxmlformats.org/officeDocument/2006/relationships/customXml" Target="../ink/ink1243.xml"/><Relationship Id="rId702" Type="http://schemas.openxmlformats.org/officeDocument/2006/relationships/customXml" Target="../ink/ink853.xml"/><Relationship Id="rId1125" Type="http://schemas.openxmlformats.org/officeDocument/2006/relationships/customXml" Target="../ink/ink1066.xml"/><Relationship Id="rId1332" Type="http://schemas.openxmlformats.org/officeDocument/2006/relationships/image" Target="../media/image2743.png"/><Relationship Id="rId69" Type="http://schemas.openxmlformats.org/officeDocument/2006/relationships/customXml" Target="../ink/ink535.xml"/><Relationship Id="rId1637" Type="http://schemas.openxmlformats.org/officeDocument/2006/relationships/image" Target="../media/image2893.png"/><Relationship Id="rId1704" Type="http://schemas.openxmlformats.org/officeDocument/2006/relationships/image" Target="../media/image123.png"/><Relationship Id="rId285" Type="http://schemas.openxmlformats.org/officeDocument/2006/relationships/customXml" Target="../ink/ink643.xml"/><Relationship Id="rId492" Type="http://schemas.openxmlformats.org/officeDocument/2006/relationships/image" Target="../media/image2327.png"/><Relationship Id="rId797" Type="http://schemas.openxmlformats.org/officeDocument/2006/relationships/customXml" Target="../ink/ink901.xml"/><Relationship Id="rId145" Type="http://schemas.openxmlformats.org/officeDocument/2006/relationships/customXml" Target="../ink/ink573.xml"/><Relationship Id="rId352" Type="http://schemas.openxmlformats.org/officeDocument/2006/relationships/image" Target="../media/image2259.png"/><Relationship Id="rId1287" Type="http://schemas.openxmlformats.org/officeDocument/2006/relationships/customXml" Target="../ink/ink1149.xml"/><Relationship Id="rId212" Type="http://schemas.openxmlformats.org/officeDocument/2006/relationships/image" Target="../media/image2189.png"/><Relationship Id="rId657" Type="http://schemas.openxmlformats.org/officeDocument/2006/relationships/image" Target="../media/image2409.png"/><Relationship Id="rId864" Type="http://schemas.openxmlformats.org/officeDocument/2006/relationships/customXml" Target="../ink/ink935.xml"/><Relationship Id="rId1494" Type="http://schemas.openxmlformats.org/officeDocument/2006/relationships/customXml" Target="../ink/ink1254.xml"/><Relationship Id="rId517" Type="http://schemas.openxmlformats.org/officeDocument/2006/relationships/customXml" Target="../ink/ink760.xml"/><Relationship Id="rId724" Type="http://schemas.openxmlformats.org/officeDocument/2006/relationships/customXml" Target="../ink/ink864.xml"/><Relationship Id="rId931" Type="http://schemas.openxmlformats.org/officeDocument/2006/relationships/image" Target="../media/image2545.png"/><Relationship Id="rId1147" Type="http://schemas.openxmlformats.org/officeDocument/2006/relationships/customXml" Target="../ink/ink1077.xml"/><Relationship Id="rId1354" Type="http://schemas.openxmlformats.org/officeDocument/2006/relationships/image" Target="../media/image2754.png"/><Relationship Id="rId1561" Type="http://schemas.openxmlformats.org/officeDocument/2006/relationships/customXml" Target="../ink/ink1288.xml"/><Relationship Id="rId60" Type="http://schemas.openxmlformats.org/officeDocument/2006/relationships/image" Target="../media/image2113.png"/><Relationship Id="rId1007" Type="http://schemas.openxmlformats.org/officeDocument/2006/relationships/image" Target="../media/image2583.png"/><Relationship Id="rId1214" Type="http://schemas.openxmlformats.org/officeDocument/2006/relationships/customXml" Target="../ink/ink1111.xml"/><Relationship Id="rId1421" Type="http://schemas.openxmlformats.org/officeDocument/2006/relationships/image" Target="../media/image2786.png"/><Relationship Id="rId1659" Type="http://schemas.openxmlformats.org/officeDocument/2006/relationships/customXml" Target="../ink/ink1338.xml"/><Relationship Id="rId1519" Type="http://schemas.openxmlformats.org/officeDocument/2006/relationships/image" Target="../media/image2835.png"/><Relationship Id="rId18" Type="http://schemas.openxmlformats.org/officeDocument/2006/relationships/image" Target="../media/image2092.png"/><Relationship Id="rId167" Type="http://schemas.openxmlformats.org/officeDocument/2006/relationships/customXml" Target="../ink/ink584.xml"/><Relationship Id="rId374" Type="http://schemas.openxmlformats.org/officeDocument/2006/relationships/image" Target="../media/image2270.png"/><Relationship Id="rId581" Type="http://schemas.openxmlformats.org/officeDocument/2006/relationships/customXml" Target="../ink/ink792.xml"/><Relationship Id="rId234" Type="http://schemas.openxmlformats.org/officeDocument/2006/relationships/image" Target="../media/image2200.png"/><Relationship Id="rId679" Type="http://schemas.openxmlformats.org/officeDocument/2006/relationships/image" Target="../media/image2420.png"/><Relationship Id="rId886" Type="http://schemas.openxmlformats.org/officeDocument/2006/relationships/customXml" Target="../ink/ink946.xml"/><Relationship Id="rId2" Type="http://schemas.openxmlformats.org/officeDocument/2006/relationships/notesSlide" Target="../notesSlides/notesSlide2.xml"/><Relationship Id="rId441" Type="http://schemas.openxmlformats.org/officeDocument/2006/relationships/customXml" Target="../ink/ink722.xml"/><Relationship Id="rId539" Type="http://schemas.openxmlformats.org/officeDocument/2006/relationships/customXml" Target="../ink/ink771.xml"/><Relationship Id="rId746" Type="http://schemas.openxmlformats.org/officeDocument/2006/relationships/customXml" Target="../ink/ink875.xml"/><Relationship Id="rId1071" Type="http://schemas.openxmlformats.org/officeDocument/2006/relationships/image" Target="../media/image2615.png"/><Relationship Id="rId1169" Type="http://schemas.openxmlformats.org/officeDocument/2006/relationships/image" Target="../media/image2663.png"/><Relationship Id="rId1376" Type="http://schemas.openxmlformats.org/officeDocument/2006/relationships/customXml" Target="../ink/ink1194.xml"/><Relationship Id="rId1583" Type="http://schemas.openxmlformats.org/officeDocument/2006/relationships/customXml" Target="../ink/ink1299.xml"/><Relationship Id="rId301" Type="http://schemas.openxmlformats.org/officeDocument/2006/relationships/customXml" Target="../ink/ink651.xml"/><Relationship Id="rId953" Type="http://schemas.openxmlformats.org/officeDocument/2006/relationships/image" Target="../media/image2556.png"/><Relationship Id="rId1029" Type="http://schemas.openxmlformats.org/officeDocument/2006/relationships/image" Target="../media/image2594.png"/><Relationship Id="rId1236" Type="http://schemas.openxmlformats.org/officeDocument/2006/relationships/image" Target="../media/image2696.png"/><Relationship Id="rId82" Type="http://schemas.openxmlformats.org/officeDocument/2006/relationships/image" Target="../media/image2124.png"/><Relationship Id="rId606" Type="http://schemas.openxmlformats.org/officeDocument/2006/relationships/image" Target="../media/image2384.png"/><Relationship Id="rId813" Type="http://schemas.openxmlformats.org/officeDocument/2006/relationships/customXml" Target="../ink/ink909.xml"/><Relationship Id="rId1443" Type="http://schemas.openxmlformats.org/officeDocument/2006/relationships/image" Target="../media/image2797.png"/><Relationship Id="rId1650" Type="http://schemas.openxmlformats.org/officeDocument/2006/relationships/image" Target="../media/image2899.png"/><Relationship Id="rId1303" Type="http://schemas.openxmlformats.org/officeDocument/2006/relationships/customXml" Target="../ink/ink1157.xml"/><Relationship Id="rId1510" Type="http://schemas.openxmlformats.org/officeDocument/2006/relationships/customXml" Target="../ink/ink1262.xml"/><Relationship Id="rId1608" Type="http://schemas.openxmlformats.org/officeDocument/2006/relationships/image" Target="../media/image2879.png"/><Relationship Id="rId189" Type="http://schemas.openxmlformats.org/officeDocument/2006/relationships/customXml" Target="../ink/ink595.xml"/><Relationship Id="rId396" Type="http://schemas.openxmlformats.org/officeDocument/2006/relationships/image" Target="../media/image2281.png"/><Relationship Id="rId256" Type="http://schemas.openxmlformats.org/officeDocument/2006/relationships/image" Target="../media/image2211.png"/><Relationship Id="rId463" Type="http://schemas.openxmlformats.org/officeDocument/2006/relationships/customXml" Target="../ink/ink733.xml"/><Relationship Id="rId670" Type="http://schemas.openxmlformats.org/officeDocument/2006/relationships/customXml" Target="../ink/ink837.xml"/><Relationship Id="rId1093" Type="http://schemas.openxmlformats.org/officeDocument/2006/relationships/image" Target="../media/image2626.png"/><Relationship Id="rId116" Type="http://schemas.openxmlformats.org/officeDocument/2006/relationships/image" Target="../media/image2141.png"/><Relationship Id="rId323" Type="http://schemas.openxmlformats.org/officeDocument/2006/relationships/customXml" Target="../ink/ink662.xml"/><Relationship Id="rId530" Type="http://schemas.openxmlformats.org/officeDocument/2006/relationships/image" Target="../media/image2346.png"/><Relationship Id="rId768" Type="http://schemas.openxmlformats.org/officeDocument/2006/relationships/image" Target="../media/image2464.png"/><Relationship Id="rId975" Type="http://schemas.openxmlformats.org/officeDocument/2006/relationships/image" Target="../media/image2567.png"/><Relationship Id="rId1160" Type="http://schemas.openxmlformats.org/officeDocument/2006/relationships/customXml" Target="../ink/ink1084.xml"/><Relationship Id="rId1398" Type="http://schemas.openxmlformats.org/officeDocument/2006/relationships/customXml" Target="../ink/ink1206.xml"/><Relationship Id="rId628" Type="http://schemas.openxmlformats.org/officeDocument/2006/relationships/customXml" Target="../ink/ink816.xml"/><Relationship Id="rId835" Type="http://schemas.openxmlformats.org/officeDocument/2006/relationships/customXml" Target="../ink/ink920.xml"/><Relationship Id="rId1258" Type="http://schemas.openxmlformats.org/officeDocument/2006/relationships/image" Target="../media/image2706.png"/><Relationship Id="rId1465" Type="http://schemas.openxmlformats.org/officeDocument/2006/relationships/image" Target="../media/image2808.png"/><Relationship Id="rId1672" Type="http://schemas.openxmlformats.org/officeDocument/2006/relationships/image" Target="../media/image2910.png"/><Relationship Id="rId1020" Type="http://schemas.openxmlformats.org/officeDocument/2006/relationships/customXml" Target="../ink/ink1013.xml"/><Relationship Id="rId1118" Type="http://schemas.openxmlformats.org/officeDocument/2006/relationships/image" Target="../media/image2638.png"/><Relationship Id="rId1325" Type="http://schemas.openxmlformats.org/officeDocument/2006/relationships/customXml" Target="../ink/ink1168.xml"/><Relationship Id="rId1532" Type="http://schemas.openxmlformats.org/officeDocument/2006/relationships/customXml" Target="../ink/ink1273.xml"/><Relationship Id="rId902" Type="http://schemas.openxmlformats.org/officeDocument/2006/relationships/customXml" Target="../ink/ink954.xml"/><Relationship Id="rId31" Type="http://schemas.openxmlformats.org/officeDocument/2006/relationships/customXml" Target="../ink/ink516.xml"/><Relationship Id="rId180" Type="http://schemas.openxmlformats.org/officeDocument/2006/relationships/image" Target="../media/image2173.png"/><Relationship Id="rId278" Type="http://schemas.openxmlformats.org/officeDocument/2006/relationships/image" Target="../media/image2222.png"/><Relationship Id="rId485" Type="http://schemas.openxmlformats.org/officeDocument/2006/relationships/customXml" Target="../ink/ink744.xml"/><Relationship Id="rId692" Type="http://schemas.openxmlformats.org/officeDocument/2006/relationships/customXml" Target="../ink/ink848.xml"/><Relationship Id="rId138" Type="http://schemas.openxmlformats.org/officeDocument/2006/relationships/image" Target="../media/image2152.png"/><Relationship Id="rId345" Type="http://schemas.openxmlformats.org/officeDocument/2006/relationships/customXml" Target="../ink/ink673.xml"/><Relationship Id="rId552" Type="http://schemas.openxmlformats.org/officeDocument/2006/relationships/image" Target="../media/image2357.png"/><Relationship Id="rId997" Type="http://schemas.openxmlformats.org/officeDocument/2006/relationships/image" Target="../media/image2578.png"/><Relationship Id="rId1182" Type="http://schemas.openxmlformats.org/officeDocument/2006/relationships/customXml" Target="../ink/ink1095.xml"/><Relationship Id="rId205" Type="http://schemas.openxmlformats.org/officeDocument/2006/relationships/customXml" Target="../ink/ink603.xml"/><Relationship Id="rId412" Type="http://schemas.openxmlformats.org/officeDocument/2006/relationships/image" Target="../media/image2288.png"/><Relationship Id="rId857" Type="http://schemas.openxmlformats.org/officeDocument/2006/relationships/image" Target="../media/image2508.png"/><Relationship Id="rId1042" Type="http://schemas.openxmlformats.org/officeDocument/2006/relationships/customXml" Target="../ink/ink1024.xml"/><Relationship Id="rId1487" Type="http://schemas.openxmlformats.org/officeDocument/2006/relationships/image" Target="../media/image2819.png"/><Relationship Id="rId1694" Type="http://schemas.openxmlformats.org/officeDocument/2006/relationships/image" Target="../media/image118.png"/><Relationship Id="rId717" Type="http://schemas.openxmlformats.org/officeDocument/2006/relationships/image" Target="../media/image2439.png"/><Relationship Id="rId924" Type="http://schemas.openxmlformats.org/officeDocument/2006/relationships/customXml" Target="../ink/ink965.xml"/><Relationship Id="rId1347" Type="http://schemas.openxmlformats.org/officeDocument/2006/relationships/customXml" Target="../ink/ink1179.xml"/><Relationship Id="rId1554" Type="http://schemas.openxmlformats.org/officeDocument/2006/relationships/image" Target="../media/image2852.png"/><Relationship Id="rId53" Type="http://schemas.openxmlformats.org/officeDocument/2006/relationships/customXml" Target="../ink/ink527.xml"/><Relationship Id="rId1207" Type="http://schemas.openxmlformats.org/officeDocument/2006/relationships/image" Target="../media/image2682.png"/><Relationship Id="rId1414" Type="http://schemas.openxmlformats.org/officeDocument/2006/relationships/customXml" Target="../ink/ink1214.xml"/><Relationship Id="rId1621" Type="http://schemas.openxmlformats.org/officeDocument/2006/relationships/customXml" Target="../ink/ink1318.xml"/><Relationship Id="rId367" Type="http://schemas.openxmlformats.org/officeDocument/2006/relationships/customXml" Target="../ink/ink684.xml"/><Relationship Id="rId574" Type="http://schemas.openxmlformats.org/officeDocument/2006/relationships/image" Target="../media/image2368.png"/><Relationship Id="rId227" Type="http://schemas.openxmlformats.org/officeDocument/2006/relationships/customXml" Target="../ink/ink614.xml"/><Relationship Id="rId781" Type="http://schemas.openxmlformats.org/officeDocument/2006/relationships/customXml" Target="../ink/ink893.xml"/><Relationship Id="rId879" Type="http://schemas.openxmlformats.org/officeDocument/2006/relationships/image" Target="../media/image2519.png"/><Relationship Id="rId434" Type="http://schemas.openxmlformats.org/officeDocument/2006/relationships/image" Target="../media/image2298.png"/><Relationship Id="rId641" Type="http://schemas.openxmlformats.org/officeDocument/2006/relationships/image" Target="../media/image2401.png"/><Relationship Id="rId739" Type="http://schemas.openxmlformats.org/officeDocument/2006/relationships/image" Target="../media/image2450.png"/><Relationship Id="rId1064" Type="http://schemas.openxmlformats.org/officeDocument/2006/relationships/customXml" Target="../ink/ink1035.xml"/><Relationship Id="rId1271" Type="http://schemas.openxmlformats.org/officeDocument/2006/relationships/customXml" Target="../ink/ink1141.xml"/><Relationship Id="rId1369" Type="http://schemas.openxmlformats.org/officeDocument/2006/relationships/customXml" Target="../ink/ink1190.xml"/><Relationship Id="rId1576" Type="http://schemas.openxmlformats.org/officeDocument/2006/relationships/image" Target="../media/image2863.png"/><Relationship Id="rId501" Type="http://schemas.openxmlformats.org/officeDocument/2006/relationships/customXml" Target="../ink/ink752.xml"/><Relationship Id="rId946" Type="http://schemas.openxmlformats.org/officeDocument/2006/relationships/customXml" Target="../ink/ink976.xml"/><Relationship Id="rId1131" Type="http://schemas.openxmlformats.org/officeDocument/2006/relationships/customXml" Target="../ink/ink1069.xml"/><Relationship Id="rId1229" Type="http://schemas.openxmlformats.org/officeDocument/2006/relationships/image" Target="../media/image2693.png"/><Relationship Id="rId75" Type="http://schemas.openxmlformats.org/officeDocument/2006/relationships/customXml" Target="../ink/ink538.xml"/><Relationship Id="rId806" Type="http://schemas.openxmlformats.org/officeDocument/2006/relationships/image" Target="../media/image2483.png"/><Relationship Id="rId1436" Type="http://schemas.openxmlformats.org/officeDocument/2006/relationships/customXml" Target="../ink/ink1225.xml"/><Relationship Id="rId1643" Type="http://schemas.openxmlformats.org/officeDocument/2006/relationships/customXml" Target="../ink/ink1330.xml"/><Relationship Id="rId1503" Type="http://schemas.openxmlformats.org/officeDocument/2006/relationships/image" Target="../media/image2827.png"/><Relationship Id="rId291" Type="http://schemas.openxmlformats.org/officeDocument/2006/relationships/customXml" Target="../ink/ink646.xml"/><Relationship Id="rId151" Type="http://schemas.openxmlformats.org/officeDocument/2006/relationships/customXml" Target="../ink/ink576.xml"/><Relationship Id="rId389" Type="http://schemas.openxmlformats.org/officeDocument/2006/relationships/customXml" Target="../ink/ink695.xml"/><Relationship Id="rId596" Type="http://schemas.openxmlformats.org/officeDocument/2006/relationships/image" Target="../media/image2379.png"/><Relationship Id="rId249" Type="http://schemas.openxmlformats.org/officeDocument/2006/relationships/customXml" Target="../ink/ink625.xml"/><Relationship Id="rId456" Type="http://schemas.openxmlformats.org/officeDocument/2006/relationships/image" Target="../media/image2309.png"/><Relationship Id="rId663" Type="http://schemas.openxmlformats.org/officeDocument/2006/relationships/image" Target="../media/image2412.png"/><Relationship Id="rId870" Type="http://schemas.openxmlformats.org/officeDocument/2006/relationships/customXml" Target="../ink/ink938.xml"/><Relationship Id="rId1086" Type="http://schemas.openxmlformats.org/officeDocument/2006/relationships/customXml" Target="../ink/ink1046.xml"/><Relationship Id="rId1293" Type="http://schemas.openxmlformats.org/officeDocument/2006/relationships/customXml" Target="../ink/ink1152.xml"/><Relationship Id="rId109" Type="http://schemas.openxmlformats.org/officeDocument/2006/relationships/customXml" Target="../ink/ink555.xml"/><Relationship Id="rId316" Type="http://schemas.openxmlformats.org/officeDocument/2006/relationships/image" Target="../media/image2241.png"/><Relationship Id="rId523" Type="http://schemas.openxmlformats.org/officeDocument/2006/relationships/customXml" Target="../ink/ink763.xml"/><Relationship Id="rId968" Type="http://schemas.openxmlformats.org/officeDocument/2006/relationships/customXml" Target="../ink/ink987.xml"/><Relationship Id="rId1153" Type="http://schemas.openxmlformats.org/officeDocument/2006/relationships/customXml" Target="../ink/ink1080.xml"/><Relationship Id="rId1598" Type="http://schemas.openxmlformats.org/officeDocument/2006/relationships/image" Target="../media/image2874.png"/><Relationship Id="rId97" Type="http://schemas.openxmlformats.org/officeDocument/2006/relationships/customXml" Target="../ink/ink549.xml"/><Relationship Id="rId730" Type="http://schemas.openxmlformats.org/officeDocument/2006/relationships/customXml" Target="../ink/ink867.xml"/><Relationship Id="rId828" Type="http://schemas.openxmlformats.org/officeDocument/2006/relationships/image" Target="../media/image2494.png"/><Relationship Id="rId1013" Type="http://schemas.openxmlformats.org/officeDocument/2006/relationships/image" Target="../media/image2586.png"/><Relationship Id="rId1360" Type="http://schemas.openxmlformats.org/officeDocument/2006/relationships/image" Target="../media/image2757.png"/><Relationship Id="rId1458" Type="http://schemas.openxmlformats.org/officeDocument/2006/relationships/customXml" Target="../ink/ink1236.xml"/><Relationship Id="rId1665" Type="http://schemas.openxmlformats.org/officeDocument/2006/relationships/customXml" Target="../ink/ink1341.xml"/><Relationship Id="rId1220" Type="http://schemas.openxmlformats.org/officeDocument/2006/relationships/customXml" Target="../ink/ink1114.xml"/><Relationship Id="rId1318" Type="http://schemas.openxmlformats.org/officeDocument/2006/relationships/image" Target="../media/image2736.png"/><Relationship Id="rId1525" Type="http://schemas.openxmlformats.org/officeDocument/2006/relationships/image" Target="../media/image2838.png"/><Relationship Id="rId24" Type="http://schemas.openxmlformats.org/officeDocument/2006/relationships/image" Target="../media/image2095.png"/><Relationship Id="rId173" Type="http://schemas.openxmlformats.org/officeDocument/2006/relationships/customXml" Target="../ink/ink587.xml"/><Relationship Id="rId380" Type="http://schemas.openxmlformats.org/officeDocument/2006/relationships/image" Target="../media/image2273.png"/><Relationship Id="rId240" Type="http://schemas.openxmlformats.org/officeDocument/2006/relationships/image" Target="../media/image2203.png"/><Relationship Id="rId478" Type="http://schemas.openxmlformats.org/officeDocument/2006/relationships/image" Target="../media/image2320.png"/><Relationship Id="rId685" Type="http://schemas.openxmlformats.org/officeDocument/2006/relationships/image" Target="../media/image2423.png"/><Relationship Id="rId892" Type="http://schemas.openxmlformats.org/officeDocument/2006/relationships/customXml" Target="../ink/ink949.xml"/><Relationship Id="rId100" Type="http://schemas.openxmlformats.org/officeDocument/2006/relationships/image" Target="../media/image2133.png"/><Relationship Id="rId338" Type="http://schemas.openxmlformats.org/officeDocument/2006/relationships/image" Target="../media/image2252.png"/><Relationship Id="rId545" Type="http://schemas.openxmlformats.org/officeDocument/2006/relationships/customXml" Target="../ink/ink774.xml"/><Relationship Id="rId752" Type="http://schemas.openxmlformats.org/officeDocument/2006/relationships/customXml" Target="../ink/ink878.xml"/><Relationship Id="rId1175" Type="http://schemas.openxmlformats.org/officeDocument/2006/relationships/image" Target="../media/image2666.png"/><Relationship Id="rId1382" Type="http://schemas.openxmlformats.org/officeDocument/2006/relationships/customXml" Target="../ink/ink1198.xml"/><Relationship Id="rId405" Type="http://schemas.openxmlformats.org/officeDocument/2006/relationships/customXml" Target="../ink/ink703.xml"/><Relationship Id="rId612" Type="http://schemas.openxmlformats.org/officeDocument/2006/relationships/image" Target="../media/image2387.png"/><Relationship Id="rId1035" Type="http://schemas.openxmlformats.org/officeDocument/2006/relationships/image" Target="../media/image2597.png"/><Relationship Id="rId1242" Type="http://schemas.openxmlformats.org/officeDocument/2006/relationships/image" Target="../media/image2699.png"/><Relationship Id="rId1687" Type="http://schemas.openxmlformats.org/officeDocument/2006/relationships/customXml" Target="../ink/ink1352.xml"/><Relationship Id="rId917" Type="http://schemas.openxmlformats.org/officeDocument/2006/relationships/image" Target="../media/image2538.png"/><Relationship Id="rId1102" Type="http://schemas.openxmlformats.org/officeDocument/2006/relationships/customXml" Target="../ink/ink1054.xml"/><Relationship Id="rId1547" Type="http://schemas.openxmlformats.org/officeDocument/2006/relationships/customXml" Target="../ink/ink1281.xml"/><Relationship Id="rId46" Type="http://schemas.openxmlformats.org/officeDocument/2006/relationships/image" Target="../media/image2106.png"/><Relationship Id="rId1407" Type="http://schemas.openxmlformats.org/officeDocument/2006/relationships/image" Target="../media/image2779.png"/><Relationship Id="rId1614" Type="http://schemas.openxmlformats.org/officeDocument/2006/relationships/image" Target="../media/image2882.png"/><Relationship Id="rId195" Type="http://schemas.openxmlformats.org/officeDocument/2006/relationships/customXml" Target="../ink/ink598.xml"/><Relationship Id="rId262" Type="http://schemas.openxmlformats.org/officeDocument/2006/relationships/image" Target="../media/image2214.png"/><Relationship Id="rId567" Type="http://schemas.openxmlformats.org/officeDocument/2006/relationships/customXml" Target="../ink/ink785.xml"/><Relationship Id="rId1197" Type="http://schemas.openxmlformats.org/officeDocument/2006/relationships/image" Target="../media/image2677.png"/><Relationship Id="rId122" Type="http://schemas.openxmlformats.org/officeDocument/2006/relationships/image" Target="../media/image2144.png"/><Relationship Id="rId774" Type="http://schemas.openxmlformats.org/officeDocument/2006/relationships/image" Target="../media/image2467.png"/><Relationship Id="rId981" Type="http://schemas.openxmlformats.org/officeDocument/2006/relationships/image" Target="../media/image2570.png"/><Relationship Id="rId1057" Type="http://schemas.openxmlformats.org/officeDocument/2006/relationships/image" Target="../media/image2608.png"/><Relationship Id="rId427" Type="http://schemas.openxmlformats.org/officeDocument/2006/relationships/customXml" Target="../ink/ink714.xml"/><Relationship Id="rId634" Type="http://schemas.openxmlformats.org/officeDocument/2006/relationships/customXml" Target="../ink/ink819.xml"/><Relationship Id="rId841" Type="http://schemas.openxmlformats.org/officeDocument/2006/relationships/image" Target="../media/image2500.png"/><Relationship Id="rId1264" Type="http://schemas.openxmlformats.org/officeDocument/2006/relationships/image" Target="../media/image2709.png"/><Relationship Id="rId1471" Type="http://schemas.openxmlformats.org/officeDocument/2006/relationships/image" Target="../media/image2811.png"/><Relationship Id="rId1569" Type="http://schemas.openxmlformats.org/officeDocument/2006/relationships/customXml" Target="../ink/ink1292.xml"/><Relationship Id="rId701" Type="http://schemas.openxmlformats.org/officeDocument/2006/relationships/image" Target="../media/image2431.png"/><Relationship Id="rId939" Type="http://schemas.openxmlformats.org/officeDocument/2006/relationships/image" Target="../media/image2549.png"/><Relationship Id="rId1124" Type="http://schemas.openxmlformats.org/officeDocument/2006/relationships/image" Target="../media/image2641.png"/><Relationship Id="rId1331" Type="http://schemas.openxmlformats.org/officeDocument/2006/relationships/customXml" Target="../ink/ink1171.xml"/><Relationship Id="rId68" Type="http://schemas.openxmlformats.org/officeDocument/2006/relationships/image" Target="../media/image2117.png"/><Relationship Id="rId1429" Type="http://schemas.openxmlformats.org/officeDocument/2006/relationships/image" Target="../media/image2790.png"/><Relationship Id="rId1636" Type="http://schemas.openxmlformats.org/officeDocument/2006/relationships/customXml" Target="../ink/ink1326.xml"/><Relationship Id="rId1703" Type="http://schemas.openxmlformats.org/officeDocument/2006/relationships/customXml" Target="../ink/ink1360.xml"/><Relationship Id="rId284" Type="http://schemas.openxmlformats.org/officeDocument/2006/relationships/image" Target="../media/image2225.png"/><Relationship Id="rId491" Type="http://schemas.openxmlformats.org/officeDocument/2006/relationships/customXml" Target="../ink/ink747.xml"/><Relationship Id="rId144" Type="http://schemas.openxmlformats.org/officeDocument/2006/relationships/image" Target="../media/image2155.png"/><Relationship Id="rId589" Type="http://schemas.openxmlformats.org/officeDocument/2006/relationships/customXml" Target="../ink/ink796.xml"/><Relationship Id="rId796" Type="http://schemas.openxmlformats.org/officeDocument/2006/relationships/image" Target="../media/image2478.png"/><Relationship Id="rId351" Type="http://schemas.openxmlformats.org/officeDocument/2006/relationships/customXml" Target="../ink/ink676.xml"/><Relationship Id="rId449" Type="http://schemas.openxmlformats.org/officeDocument/2006/relationships/customXml" Target="../ink/ink726.xml"/><Relationship Id="rId656" Type="http://schemas.openxmlformats.org/officeDocument/2006/relationships/customXml" Target="../ink/ink830.xml"/><Relationship Id="rId863" Type="http://schemas.openxmlformats.org/officeDocument/2006/relationships/image" Target="../media/image2511.png"/><Relationship Id="rId1079" Type="http://schemas.openxmlformats.org/officeDocument/2006/relationships/image" Target="../media/image2619.png"/><Relationship Id="rId1286" Type="http://schemas.openxmlformats.org/officeDocument/2006/relationships/image" Target="../media/image2720.png"/><Relationship Id="rId1493" Type="http://schemas.openxmlformats.org/officeDocument/2006/relationships/image" Target="../media/image2822.png"/><Relationship Id="rId211" Type="http://schemas.openxmlformats.org/officeDocument/2006/relationships/customXml" Target="../ink/ink606.xml"/><Relationship Id="rId309" Type="http://schemas.openxmlformats.org/officeDocument/2006/relationships/customXml" Target="../ink/ink655.xml"/><Relationship Id="rId516" Type="http://schemas.openxmlformats.org/officeDocument/2006/relationships/image" Target="../media/image2339.png"/><Relationship Id="rId1146" Type="http://schemas.openxmlformats.org/officeDocument/2006/relationships/image" Target="../media/image2652.png"/><Relationship Id="rId723" Type="http://schemas.openxmlformats.org/officeDocument/2006/relationships/image" Target="../media/image2442.png"/><Relationship Id="rId930" Type="http://schemas.openxmlformats.org/officeDocument/2006/relationships/customXml" Target="../ink/ink968.xml"/><Relationship Id="rId1006" Type="http://schemas.openxmlformats.org/officeDocument/2006/relationships/customXml" Target="../ink/ink1006.xml"/><Relationship Id="rId1353" Type="http://schemas.openxmlformats.org/officeDocument/2006/relationships/customXml" Target="../ink/ink1182.xml"/><Relationship Id="rId1560" Type="http://schemas.openxmlformats.org/officeDocument/2006/relationships/image" Target="../media/image2855.png"/><Relationship Id="rId1658" Type="http://schemas.openxmlformats.org/officeDocument/2006/relationships/image" Target="../media/image2903.png"/><Relationship Id="rId1213" Type="http://schemas.openxmlformats.org/officeDocument/2006/relationships/image" Target="../media/image2685.png"/><Relationship Id="rId1420" Type="http://schemas.openxmlformats.org/officeDocument/2006/relationships/customXml" Target="../ink/ink1217.xml"/><Relationship Id="rId1518" Type="http://schemas.openxmlformats.org/officeDocument/2006/relationships/customXml" Target="../ink/ink1266.xml"/><Relationship Id="rId17" Type="http://schemas.openxmlformats.org/officeDocument/2006/relationships/customXml" Target="../ink/ink509.xml"/><Relationship Id="rId166" Type="http://schemas.openxmlformats.org/officeDocument/2006/relationships/image" Target="../media/image2166.png"/><Relationship Id="rId373" Type="http://schemas.openxmlformats.org/officeDocument/2006/relationships/customXml" Target="../ink/ink687.xml"/><Relationship Id="rId580" Type="http://schemas.openxmlformats.org/officeDocument/2006/relationships/image" Target="../media/image2371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617.xml"/><Relationship Id="rId440" Type="http://schemas.openxmlformats.org/officeDocument/2006/relationships/image" Target="../media/image2301.png"/><Relationship Id="rId678" Type="http://schemas.openxmlformats.org/officeDocument/2006/relationships/customXml" Target="../ink/ink841.xml"/><Relationship Id="rId885" Type="http://schemas.openxmlformats.org/officeDocument/2006/relationships/image" Target="../media/image2522.png"/><Relationship Id="rId1070" Type="http://schemas.openxmlformats.org/officeDocument/2006/relationships/customXml" Target="../ink/ink1038.xml"/><Relationship Id="rId300" Type="http://schemas.openxmlformats.org/officeDocument/2006/relationships/image" Target="../media/image2233.png"/><Relationship Id="rId538" Type="http://schemas.openxmlformats.org/officeDocument/2006/relationships/image" Target="../media/image2350.png"/><Relationship Id="rId745" Type="http://schemas.openxmlformats.org/officeDocument/2006/relationships/image" Target="../media/image2453.png"/><Relationship Id="rId952" Type="http://schemas.openxmlformats.org/officeDocument/2006/relationships/customXml" Target="../ink/ink979.xml"/><Relationship Id="rId1168" Type="http://schemas.openxmlformats.org/officeDocument/2006/relationships/customXml" Target="../ink/ink1088.xml"/><Relationship Id="rId1375" Type="http://schemas.openxmlformats.org/officeDocument/2006/relationships/image" Target="../media/image2764.png"/><Relationship Id="rId1582" Type="http://schemas.openxmlformats.org/officeDocument/2006/relationships/image" Target="../media/image2866.png"/><Relationship Id="rId81" Type="http://schemas.openxmlformats.org/officeDocument/2006/relationships/customXml" Target="../ink/ink541.xml"/><Relationship Id="rId605" Type="http://schemas.openxmlformats.org/officeDocument/2006/relationships/customXml" Target="../ink/ink804.xml"/><Relationship Id="rId812" Type="http://schemas.openxmlformats.org/officeDocument/2006/relationships/image" Target="../media/image2486.png"/><Relationship Id="rId1028" Type="http://schemas.openxmlformats.org/officeDocument/2006/relationships/customXml" Target="../ink/ink1017.xml"/><Relationship Id="rId1235" Type="http://schemas.openxmlformats.org/officeDocument/2006/relationships/customXml" Target="../ink/ink1122.xml"/><Relationship Id="rId1442" Type="http://schemas.openxmlformats.org/officeDocument/2006/relationships/customXml" Target="../ink/ink1228.xml"/><Relationship Id="rId1302" Type="http://schemas.openxmlformats.org/officeDocument/2006/relationships/image" Target="../media/image2728.png"/><Relationship Id="rId39" Type="http://schemas.openxmlformats.org/officeDocument/2006/relationships/customXml" Target="../ink/ink520.xml"/><Relationship Id="rId1607" Type="http://schemas.openxmlformats.org/officeDocument/2006/relationships/customXml" Target="../ink/ink1311.xml"/><Relationship Id="rId188" Type="http://schemas.openxmlformats.org/officeDocument/2006/relationships/image" Target="../media/image2177.png"/><Relationship Id="rId395" Type="http://schemas.openxmlformats.org/officeDocument/2006/relationships/customXml" Target="../ink/ink698.xml"/><Relationship Id="rId255" Type="http://schemas.openxmlformats.org/officeDocument/2006/relationships/customXml" Target="../ink/ink628.xml"/><Relationship Id="rId462" Type="http://schemas.openxmlformats.org/officeDocument/2006/relationships/image" Target="../media/image2312.png"/><Relationship Id="rId1092" Type="http://schemas.openxmlformats.org/officeDocument/2006/relationships/customXml" Target="../ink/ink1049.xml"/><Relationship Id="rId1397" Type="http://schemas.openxmlformats.org/officeDocument/2006/relationships/image" Target="../media/image2774.png"/><Relationship Id="rId115" Type="http://schemas.openxmlformats.org/officeDocument/2006/relationships/customXml" Target="../ink/ink558.xml"/><Relationship Id="rId322" Type="http://schemas.openxmlformats.org/officeDocument/2006/relationships/image" Target="../media/image2244.png"/><Relationship Id="rId767" Type="http://schemas.openxmlformats.org/officeDocument/2006/relationships/customXml" Target="../ink/ink886.xml"/><Relationship Id="rId974" Type="http://schemas.openxmlformats.org/officeDocument/2006/relationships/customXml" Target="../ink/ink990.xml"/><Relationship Id="rId627" Type="http://schemas.openxmlformats.org/officeDocument/2006/relationships/image" Target="../media/image2394.png"/><Relationship Id="rId834" Type="http://schemas.openxmlformats.org/officeDocument/2006/relationships/image" Target="../media/image2497.png"/><Relationship Id="rId1257" Type="http://schemas.openxmlformats.org/officeDocument/2006/relationships/customXml" Target="../ink/ink1134.xml"/><Relationship Id="rId1464" Type="http://schemas.openxmlformats.org/officeDocument/2006/relationships/customXml" Target="../ink/ink1239.xml"/><Relationship Id="rId1671" Type="http://schemas.openxmlformats.org/officeDocument/2006/relationships/customXml" Target="../ink/ink1344.xml"/><Relationship Id="rId901" Type="http://schemas.openxmlformats.org/officeDocument/2006/relationships/image" Target="../media/image2530.png"/><Relationship Id="rId1117" Type="http://schemas.openxmlformats.org/officeDocument/2006/relationships/customXml" Target="../ink/ink1062.xml"/><Relationship Id="rId1324" Type="http://schemas.openxmlformats.org/officeDocument/2006/relationships/image" Target="../media/image2739.png"/><Relationship Id="rId1531" Type="http://schemas.openxmlformats.org/officeDocument/2006/relationships/image" Target="../media/image2841.png"/><Relationship Id="rId30" Type="http://schemas.openxmlformats.org/officeDocument/2006/relationships/image" Target="../media/image2098.png"/><Relationship Id="rId1629" Type="http://schemas.openxmlformats.org/officeDocument/2006/relationships/customXml" Target="../ink/ink1322.xml"/><Relationship Id="rId277" Type="http://schemas.openxmlformats.org/officeDocument/2006/relationships/customXml" Target="../ink/ink639.xml"/><Relationship Id="rId484" Type="http://schemas.openxmlformats.org/officeDocument/2006/relationships/image" Target="../media/image2323.png"/><Relationship Id="rId137" Type="http://schemas.openxmlformats.org/officeDocument/2006/relationships/customXml" Target="../ink/ink569.xml"/><Relationship Id="rId344" Type="http://schemas.openxmlformats.org/officeDocument/2006/relationships/image" Target="../media/image2255.png"/><Relationship Id="rId691" Type="http://schemas.openxmlformats.org/officeDocument/2006/relationships/image" Target="../media/image2426.png"/><Relationship Id="rId789" Type="http://schemas.openxmlformats.org/officeDocument/2006/relationships/customXml" Target="../ink/ink897.xml"/><Relationship Id="rId996" Type="http://schemas.openxmlformats.org/officeDocument/2006/relationships/customXml" Target="../ink/ink1001.xml"/><Relationship Id="rId551" Type="http://schemas.openxmlformats.org/officeDocument/2006/relationships/customXml" Target="../ink/ink777.xml"/><Relationship Id="rId649" Type="http://schemas.openxmlformats.org/officeDocument/2006/relationships/image" Target="../media/image2405.png"/><Relationship Id="rId856" Type="http://schemas.openxmlformats.org/officeDocument/2006/relationships/customXml" Target="../ink/ink931.xml"/><Relationship Id="rId1181" Type="http://schemas.openxmlformats.org/officeDocument/2006/relationships/image" Target="../media/image2669.png"/><Relationship Id="rId1279" Type="http://schemas.openxmlformats.org/officeDocument/2006/relationships/customXml" Target="../ink/ink1145.xml"/><Relationship Id="rId1486" Type="http://schemas.openxmlformats.org/officeDocument/2006/relationships/customXml" Target="../ink/ink1250.xml"/><Relationship Id="rId204" Type="http://schemas.openxmlformats.org/officeDocument/2006/relationships/image" Target="../media/image2185.png"/><Relationship Id="rId411" Type="http://schemas.openxmlformats.org/officeDocument/2006/relationships/customXml" Target="../ink/ink706.xml"/><Relationship Id="rId509" Type="http://schemas.openxmlformats.org/officeDocument/2006/relationships/customXml" Target="../ink/ink756.xml"/><Relationship Id="rId1041" Type="http://schemas.openxmlformats.org/officeDocument/2006/relationships/image" Target="../media/image2600.png"/><Relationship Id="rId1139" Type="http://schemas.openxmlformats.org/officeDocument/2006/relationships/customXml" Target="../ink/ink1073.xml"/><Relationship Id="rId1346" Type="http://schemas.openxmlformats.org/officeDocument/2006/relationships/image" Target="../media/image2750.png"/><Relationship Id="rId1693" Type="http://schemas.openxmlformats.org/officeDocument/2006/relationships/customXml" Target="../ink/ink1355.xml"/><Relationship Id="rId716" Type="http://schemas.openxmlformats.org/officeDocument/2006/relationships/customXml" Target="../ink/ink860.xml"/><Relationship Id="rId923" Type="http://schemas.openxmlformats.org/officeDocument/2006/relationships/image" Target="../media/image2541.png"/><Relationship Id="rId1553" Type="http://schemas.openxmlformats.org/officeDocument/2006/relationships/customXml" Target="../ink/ink1284.xml"/><Relationship Id="rId52" Type="http://schemas.openxmlformats.org/officeDocument/2006/relationships/image" Target="../media/image2109.png"/><Relationship Id="rId1206" Type="http://schemas.openxmlformats.org/officeDocument/2006/relationships/customXml" Target="../ink/ink1107.xml"/><Relationship Id="rId1413" Type="http://schemas.openxmlformats.org/officeDocument/2006/relationships/image" Target="../media/image2782.png"/><Relationship Id="rId1620" Type="http://schemas.openxmlformats.org/officeDocument/2006/relationships/image" Target="../media/image2885.png"/><Relationship Id="rId299" Type="http://schemas.openxmlformats.org/officeDocument/2006/relationships/customXml" Target="../ink/ink650.xml"/><Relationship Id="rId159" Type="http://schemas.openxmlformats.org/officeDocument/2006/relationships/customXml" Target="../ink/ink580.xml"/><Relationship Id="rId366" Type="http://schemas.openxmlformats.org/officeDocument/2006/relationships/image" Target="../media/image2266.png"/><Relationship Id="rId573" Type="http://schemas.openxmlformats.org/officeDocument/2006/relationships/customXml" Target="../ink/ink788.xml"/><Relationship Id="rId780" Type="http://schemas.openxmlformats.org/officeDocument/2006/relationships/image" Target="../media/image2470.png"/><Relationship Id="rId226" Type="http://schemas.openxmlformats.org/officeDocument/2006/relationships/image" Target="../media/image2196.png"/><Relationship Id="rId433" Type="http://schemas.openxmlformats.org/officeDocument/2006/relationships/customXml" Target="../ink/ink718.xml"/><Relationship Id="rId878" Type="http://schemas.openxmlformats.org/officeDocument/2006/relationships/customXml" Target="../ink/ink942.xml"/><Relationship Id="rId1063" Type="http://schemas.openxmlformats.org/officeDocument/2006/relationships/image" Target="../media/image2611.png"/><Relationship Id="rId1270" Type="http://schemas.openxmlformats.org/officeDocument/2006/relationships/image" Target="../media/image2712.png"/><Relationship Id="rId640" Type="http://schemas.openxmlformats.org/officeDocument/2006/relationships/customXml" Target="../ink/ink822.xml"/><Relationship Id="rId738" Type="http://schemas.openxmlformats.org/officeDocument/2006/relationships/customXml" Target="../ink/ink871.xml"/><Relationship Id="rId945" Type="http://schemas.openxmlformats.org/officeDocument/2006/relationships/image" Target="../media/image2552.png"/><Relationship Id="rId1368" Type="http://schemas.openxmlformats.org/officeDocument/2006/relationships/image" Target="../media/image2761.png"/><Relationship Id="rId1575" Type="http://schemas.openxmlformats.org/officeDocument/2006/relationships/customXml" Target="../ink/ink1295.xml"/><Relationship Id="rId74" Type="http://schemas.openxmlformats.org/officeDocument/2006/relationships/image" Target="../media/image2120.png"/><Relationship Id="rId500" Type="http://schemas.openxmlformats.org/officeDocument/2006/relationships/image" Target="../media/image2331.png"/><Relationship Id="rId805" Type="http://schemas.openxmlformats.org/officeDocument/2006/relationships/customXml" Target="../ink/ink905.xml"/><Relationship Id="rId1130" Type="http://schemas.openxmlformats.org/officeDocument/2006/relationships/image" Target="../media/image2644.png"/><Relationship Id="rId1228" Type="http://schemas.openxmlformats.org/officeDocument/2006/relationships/customXml" Target="../ink/ink1118.xml"/><Relationship Id="rId1435" Type="http://schemas.openxmlformats.org/officeDocument/2006/relationships/image" Target="../media/image2793.png"/><Relationship Id="rId1642" Type="http://schemas.openxmlformats.org/officeDocument/2006/relationships/image" Target="../media/image2895.png"/><Relationship Id="rId1502" Type="http://schemas.openxmlformats.org/officeDocument/2006/relationships/customXml" Target="../ink/ink1258.xml"/><Relationship Id="rId290" Type="http://schemas.openxmlformats.org/officeDocument/2006/relationships/image" Target="../media/image2228.png"/><Relationship Id="rId388" Type="http://schemas.openxmlformats.org/officeDocument/2006/relationships/image" Target="../media/image2277.png"/><Relationship Id="rId150" Type="http://schemas.openxmlformats.org/officeDocument/2006/relationships/image" Target="../media/image2158.png"/><Relationship Id="rId595" Type="http://schemas.openxmlformats.org/officeDocument/2006/relationships/customXml" Target="../ink/ink799.xml"/><Relationship Id="rId248" Type="http://schemas.openxmlformats.org/officeDocument/2006/relationships/image" Target="../media/image2207.png"/><Relationship Id="rId455" Type="http://schemas.openxmlformats.org/officeDocument/2006/relationships/customXml" Target="../ink/ink729.xml"/><Relationship Id="rId662" Type="http://schemas.openxmlformats.org/officeDocument/2006/relationships/customXml" Target="../ink/ink833.xml"/><Relationship Id="rId1085" Type="http://schemas.openxmlformats.org/officeDocument/2006/relationships/image" Target="../media/image2622.png"/><Relationship Id="rId1292" Type="http://schemas.openxmlformats.org/officeDocument/2006/relationships/image" Target="../media/image2723.png"/><Relationship Id="rId108" Type="http://schemas.openxmlformats.org/officeDocument/2006/relationships/image" Target="../media/image2137.png"/><Relationship Id="rId315" Type="http://schemas.openxmlformats.org/officeDocument/2006/relationships/customXml" Target="../ink/ink658.xml"/><Relationship Id="rId522" Type="http://schemas.openxmlformats.org/officeDocument/2006/relationships/image" Target="../media/image2342.png"/><Relationship Id="rId967" Type="http://schemas.openxmlformats.org/officeDocument/2006/relationships/image" Target="../media/image2563.png"/><Relationship Id="rId1152" Type="http://schemas.openxmlformats.org/officeDocument/2006/relationships/image" Target="../media/image2655.png"/><Relationship Id="rId1597" Type="http://schemas.openxmlformats.org/officeDocument/2006/relationships/customXml" Target="../ink/ink1306.xml"/><Relationship Id="rId96" Type="http://schemas.openxmlformats.org/officeDocument/2006/relationships/image" Target="../media/image2131.png"/><Relationship Id="rId827" Type="http://schemas.openxmlformats.org/officeDocument/2006/relationships/customXml" Target="../ink/ink916.xml"/><Relationship Id="rId1012" Type="http://schemas.openxmlformats.org/officeDocument/2006/relationships/customXml" Target="../ink/ink1009.xml"/><Relationship Id="rId1457" Type="http://schemas.openxmlformats.org/officeDocument/2006/relationships/image" Target="../media/image2804.png"/><Relationship Id="rId1664" Type="http://schemas.openxmlformats.org/officeDocument/2006/relationships/image" Target="../media/image2906.png"/><Relationship Id="rId1317" Type="http://schemas.openxmlformats.org/officeDocument/2006/relationships/customXml" Target="../ink/ink1164.xml"/><Relationship Id="rId1524" Type="http://schemas.openxmlformats.org/officeDocument/2006/relationships/customXml" Target="../ink/ink1269.xml"/><Relationship Id="rId23" Type="http://schemas.openxmlformats.org/officeDocument/2006/relationships/customXml" Target="../ink/ink512.xml"/><Relationship Id="rId172" Type="http://schemas.openxmlformats.org/officeDocument/2006/relationships/image" Target="../media/image2169.png"/><Relationship Id="rId477" Type="http://schemas.openxmlformats.org/officeDocument/2006/relationships/customXml" Target="../ink/ink740.xml"/><Relationship Id="rId684" Type="http://schemas.openxmlformats.org/officeDocument/2006/relationships/customXml" Target="../ink/ink844.xml"/><Relationship Id="rId337" Type="http://schemas.openxmlformats.org/officeDocument/2006/relationships/customXml" Target="../ink/ink669.xml"/><Relationship Id="rId891" Type="http://schemas.openxmlformats.org/officeDocument/2006/relationships/image" Target="../media/image2525.png"/><Relationship Id="rId989" Type="http://schemas.openxmlformats.org/officeDocument/2006/relationships/image" Target="../media/image2574.png"/><Relationship Id="rId544" Type="http://schemas.openxmlformats.org/officeDocument/2006/relationships/image" Target="../media/image2353.png"/><Relationship Id="rId751" Type="http://schemas.openxmlformats.org/officeDocument/2006/relationships/image" Target="../media/image2456.png"/><Relationship Id="rId849" Type="http://schemas.openxmlformats.org/officeDocument/2006/relationships/image" Target="../media/image2504.png"/><Relationship Id="rId1174" Type="http://schemas.openxmlformats.org/officeDocument/2006/relationships/customXml" Target="../ink/ink1091.xml"/><Relationship Id="rId1381" Type="http://schemas.openxmlformats.org/officeDocument/2006/relationships/customXml" Target="../ink/ink1197.xml"/><Relationship Id="rId1479" Type="http://schemas.openxmlformats.org/officeDocument/2006/relationships/image" Target="../media/image2815.png"/><Relationship Id="rId1686" Type="http://schemas.openxmlformats.org/officeDocument/2006/relationships/image" Target="../media/image114.png"/><Relationship Id="rId404" Type="http://schemas.openxmlformats.org/officeDocument/2006/relationships/image" Target="../media/image2285.png"/><Relationship Id="rId611" Type="http://schemas.openxmlformats.org/officeDocument/2006/relationships/customXml" Target="../ink/ink807.xml"/><Relationship Id="rId1034" Type="http://schemas.openxmlformats.org/officeDocument/2006/relationships/customXml" Target="../ink/ink1020.xml"/><Relationship Id="rId1241" Type="http://schemas.openxmlformats.org/officeDocument/2006/relationships/customXml" Target="../ink/ink1125.xml"/><Relationship Id="rId1339" Type="http://schemas.openxmlformats.org/officeDocument/2006/relationships/customXml" Target="../ink/ink1175.xml"/><Relationship Id="rId709" Type="http://schemas.openxmlformats.org/officeDocument/2006/relationships/image" Target="../media/image2435.png"/><Relationship Id="rId916" Type="http://schemas.openxmlformats.org/officeDocument/2006/relationships/customXml" Target="../ink/ink961.xml"/><Relationship Id="rId1101" Type="http://schemas.openxmlformats.org/officeDocument/2006/relationships/image" Target="../media/image2630.png"/><Relationship Id="rId1546" Type="http://schemas.openxmlformats.org/officeDocument/2006/relationships/image" Target="../media/image2848.png"/><Relationship Id="rId45" Type="http://schemas.openxmlformats.org/officeDocument/2006/relationships/customXml" Target="../ink/ink523.xml"/><Relationship Id="rId1406" Type="http://schemas.openxmlformats.org/officeDocument/2006/relationships/customXml" Target="../ink/ink1210.xml"/><Relationship Id="rId1613" Type="http://schemas.openxmlformats.org/officeDocument/2006/relationships/customXml" Target="../ink/ink1314.xml"/><Relationship Id="rId194" Type="http://schemas.openxmlformats.org/officeDocument/2006/relationships/image" Target="../media/image2180.png"/><Relationship Id="rId261" Type="http://schemas.openxmlformats.org/officeDocument/2006/relationships/customXml" Target="../ink/ink631.xml"/><Relationship Id="rId499" Type="http://schemas.openxmlformats.org/officeDocument/2006/relationships/customXml" Target="../ink/ink751.xml"/><Relationship Id="rId359" Type="http://schemas.openxmlformats.org/officeDocument/2006/relationships/customXml" Target="../ink/ink680.xml"/><Relationship Id="rId566" Type="http://schemas.openxmlformats.org/officeDocument/2006/relationships/image" Target="../media/image2364.png"/><Relationship Id="rId773" Type="http://schemas.openxmlformats.org/officeDocument/2006/relationships/customXml" Target="../ink/ink889.xml"/><Relationship Id="rId1196" Type="http://schemas.openxmlformats.org/officeDocument/2006/relationships/customXml" Target="../ink/ink1102.xml"/><Relationship Id="rId121" Type="http://schemas.openxmlformats.org/officeDocument/2006/relationships/customXml" Target="../ink/ink561.xml"/><Relationship Id="rId219" Type="http://schemas.openxmlformats.org/officeDocument/2006/relationships/customXml" Target="../ink/ink610.xml"/><Relationship Id="rId426" Type="http://schemas.openxmlformats.org/officeDocument/2006/relationships/image" Target="../media/image2295.png"/><Relationship Id="rId633" Type="http://schemas.openxmlformats.org/officeDocument/2006/relationships/image" Target="../media/image2397.png"/><Relationship Id="rId980" Type="http://schemas.openxmlformats.org/officeDocument/2006/relationships/customXml" Target="../ink/ink993.xml"/><Relationship Id="rId1056" Type="http://schemas.openxmlformats.org/officeDocument/2006/relationships/customXml" Target="../ink/ink1031.xml"/><Relationship Id="rId1263" Type="http://schemas.openxmlformats.org/officeDocument/2006/relationships/customXml" Target="../ink/ink1137.xml"/><Relationship Id="rId840" Type="http://schemas.openxmlformats.org/officeDocument/2006/relationships/customXml" Target="../ink/ink923.xml"/><Relationship Id="rId938" Type="http://schemas.openxmlformats.org/officeDocument/2006/relationships/customXml" Target="../ink/ink972.xml"/><Relationship Id="rId1470" Type="http://schemas.openxmlformats.org/officeDocument/2006/relationships/customXml" Target="../ink/ink1242.xml"/><Relationship Id="rId1568" Type="http://schemas.openxmlformats.org/officeDocument/2006/relationships/image" Target="../media/image2859.png"/><Relationship Id="rId67" Type="http://schemas.openxmlformats.org/officeDocument/2006/relationships/customXml" Target="../ink/ink534.xml"/><Relationship Id="rId700" Type="http://schemas.openxmlformats.org/officeDocument/2006/relationships/customXml" Target="../ink/ink852.xml"/><Relationship Id="rId1123" Type="http://schemas.openxmlformats.org/officeDocument/2006/relationships/customXml" Target="../ink/ink1065.xml"/><Relationship Id="rId1330" Type="http://schemas.openxmlformats.org/officeDocument/2006/relationships/image" Target="../media/image2742.png"/><Relationship Id="rId1428" Type="http://schemas.openxmlformats.org/officeDocument/2006/relationships/customXml" Target="../ink/ink1221.xml"/><Relationship Id="rId1635" Type="http://schemas.openxmlformats.org/officeDocument/2006/relationships/image" Target="../media/image2892.png"/><Relationship Id="rId1702" Type="http://schemas.openxmlformats.org/officeDocument/2006/relationships/image" Target="../media/image122.png"/><Relationship Id="rId283" Type="http://schemas.openxmlformats.org/officeDocument/2006/relationships/customXml" Target="../ink/ink642.xml"/><Relationship Id="rId490" Type="http://schemas.openxmlformats.org/officeDocument/2006/relationships/image" Target="../media/image2326.png"/><Relationship Id="rId143" Type="http://schemas.openxmlformats.org/officeDocument/2006/relationships/customXml" Target="../ink/ink572.xml"/><Relationship Id="rId350" Type="http://schemas.openxmlformats.org/officeDocument/2006/relationships/image" Target="../media/image2258.png"/><Relationship Id="rId588" Type="http://schemas.openxmlformats.org/officeDocument/2006/relationships/image" Target="../media/image2375.png"/><Relationship Id="rId795" Type="http://schemas.openxmlformats.org/officeDocument/2006/relationships/customXml" Target="../ink/ink900.xml"/><Relationship Id="rId9" Type="http://schemas.openxmlformats.org/officeDocument/2006/relationships/customXml" Target="../ink/ink505.xml"/><Relationship Id="rId210" Type="http://schemas.openxmlformats.org/officeDocument/2006/relationships/image" Target="../media/image2188.png"/><Relationship Id="rId448" Type="http://schemas.openxmlformats.org/officeDocument/2006/relationships/image" Target="../media/image2305.png"/><Relationship Id="rId655" Type="http://schemas.openxmlformats.org/officeDocument/2006/relationships/image" Target="../media/image2408.png"/><Relationship Id="rId862" Type="http://schemas.openxmlformats.org/officeDocument/2006/relationships/customXml" Target="../ink/ink934.xml"/><Relationship Id="rId1078" Type="http://schemas.openxmlformats.org/officeDocument/2006/relationships/customXml" Target="../ink/ink1042.xml"/><Relationship Id="rId1285" Type="http://schemas.openxmlformats.org/officeDocument/2006/relationships/customXml" Target="../ink/ink1148.xml"/><Relationship Id="rId1492" Type="http://schemas.openxmlformats.org/officeDocument/2006/relationships/customXml" Target="../ink/ink1253.xml"/><Relationship Id="rId308" Type="http://schemas.openxmlformats.org/officeDocument/2006/relationships/image" Target="../media/image2237.png"/><Relationship Id="rId515" Type="http://schemas.openxmlformats.org/officeDocument/2006/relationships/customXml" Target="../ink/ink759.xml"/><Relationship Id="rId722" Type="http://schemas.openxmlformats.org/officeDocument/2006/relationships/customXml" Target="../ink/ink863.xml"/><Relationship Id="rId1145" Type="http://schemas.openxmlformats.org/officeDocument/2006/relationships/customXml" Target="../ink/ink1076.xml"/><Relationship Id="rId1352" Type="http://schemas.openxmlformats.org/officeDocument/2006/relationships/image" Target="../media/image2753.png"/><Relationship Id="rId89" Type="http://schemas.openxmlformats.org/officeDocument/2006/relationships/customXml" Target="../ink/ink545.xml"/><Relationship Id="rId1005" Type="http://schemas.openxmlformats.org/officeDocument/2006/relationships/image" Target="../media/image2582.png"/><Relationship Id="rId1212" Type="http://schemas.openxmlformats.org/officeDocument/2006/relationships/customXml" Target="../ink/ink1110.xml"/><Relationship Id="rId1657" Type="http://schemas.openxmlformats.org/officeDocument/2006/relationships/customXml" Target="../ink/ink1337.xml"/><Relationship Id="rId1517" Type="http://schemas.openxmlformats.org/officeDocument/2006/relationships/image" Target="../media/image2834.png"/><Relationship Id="rId16" Type="http://schemas.openxmlformats.org/officeDocument/2006/relationships/image" Target="../media/image2091.png"/><Relationship Id="rId165" Type="http://schemas.openxmlformats.org/officeDocument/2006/relationships/customXml" Target="../ink/ink583.xml"/><Relationship Id="rId372" Type="http://schemas.openxmlformats.org/officeDocument/2006/relationships/image" Target="../media/image2269.png"/><Relationship Id="rId677" Type="http://schemas.openxmlformats.org/officeDocument/2006/relationships/image" Target="../media/image2419.png"/><Relationship Id="rId232" Type="http://schemas.openxmlformats.org/officeDocument/2006/relationships/image" Target="../media/image2199.png"/><Relationship Id="rId884" Type="http://schemas.openxmlformats.org/officeDocument/2006/relationships/customXml" Target="../ink/ink945.xml"/><Relationship Id="rId537" Type="http://schemas.openxmlformats.org/officeDocument/2006/relationships/customXml" Target="../ink/ink770.xml"/><Relationship Id="rId744" Type="http://schemas.openxmlformats.org/officeDocument/2006/relationships/customXml" Target="../ink/ink874.xml"/><Relationship Id="rId951" Type="http://schemas.openxmlformats.org/officeDocument/2006/relationships/image" Target="../media/image2555.png"/><Relationship Id="rId1167" Type="http://schemas.openxmlformats.org/officeDocument/2006/relationships/image" Target="../media/image2662.png"/><Relationship Id="rId1374" Type="http://schemas.openxmlformats.org/officeDocument/2006/relationships/customXml" Target="../ink/ink1193.xml"/><Relationship Id="rId1581" Type="http://schemas.openxmlformats.org/officeDocument/2006/relationships/customXml" Target="../ink/ink1298.xml"/><Relationship Id="rId1679" Type="http://schemas.openxmlformats.org/officeDocument/2006/relationships/customXml" Target="../ink/ink1348.xml"/><Relationship Id="rId80" Type="http://schemas.openxmlformats.org/officeDocument/2006/relationships/image" Target="../media/image2123.png"/><Relationship Id="rId604" Type="http://schemas.openxmlformats.org/officeDocument/2006/relationships/image" Target="../media/image2383.png"/><Relationship Id="rId811" Type="http://schemas.openxmlformats.org/officeDocument/2006/relationships/customXml" Target="../ink/ink908.xml"/><Relationship Id="rId1027" Type="http://schemas.openxmlformats.org/officeDocument/2006/relationships/image" Target="../media/image2593.png"/><Relationship Id="rId1234" Type="http://schemas.openxmlformats.org/officeDocument/2006/relationships/customXml" Target="../ink/ink1121.xml"/><Relationship Id="rId1441" Type="http://schemas.openxmlformats.org/officeDocument/2006/relationships/image" Target="../media/image2796.png"/><Relationship Id="rId909" Type="http://schemas.openxmlformats.org/officeDocument/2006/relationships/image" Target="../media/image2534.png"/><Relationship Id="rId1301" Type="http://schemas.openxmlformats.org/officeDocument/2006/relationships/customXml" Target="../ink/ink1156.xml"/><Relationship Id="rId1539" Type="http://schemas.openxmlformats.org/officeDocument/2006/relationships/customXml" Target="../ink/ink1277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18.xml"/><Relationship Id="rId299" Type="http://schemas.openxmlformats.org/officeDocument/2006/relationships/customXml" Target="../ink/ink1509.xml"/><Relationship Id="rId21" Type="http://schemas.openxmlformats.org/officeDocument/2006/relationships/customXml" Target="../ink/ink1370.xml"/><Relationship Id="rId63" Type="http://schemas.openxmlformats.org/officeDocument/2006/relationships/customXml" Target="../ink/ink1391.xml"/><Relationship Id="rId159" Type="http://schemas.openxmlformats.org/officeDocument/2006/relationships/customXml" Target="../ink/ink1439.xml"/><Relationship Id="rId324" Type="http://schemas.openxmlformats.org/officeDocument/2006/relationships/image" Target="../media/image283.png"/><Relationship Id="rId170" Type="http://schemas.openxmlformats.org/officeDocument/2006/relationships/image" Target="../media/image206.png"/><Relationship Id="rId226" Type="http://schemas.openxmlformats.org/officeDocument/2006/relationships/image" Target="../media/image234.png"/><Relationship Id="rId268" Type="http://schemas.openxmlformats.org/officeDocument/2006/relationships/image" Target="../media/image255.png"/><Relationship Id="rId32" Type="http://schemas.openxmlformats.org/officeDocument/2006/relationships/image" Target="../media/image138.png"/><Relationship Id="rId74" Type="http://schemas.openxmlformats.org/officeDocument/2006/relationships/image" Target="../media/image159.png"/><Relationship Id="rId128" Type="http://schemas.openxmlformats.org/officeDocument/2006/relationships/image" Target="../media/image186.png"/><Relationship Id="rId335" Type="http://schemas.openxmlformats.org/officeDocument/2006/relationships/customXml" Target="../ink/ink1527.xml"/><Relationship Id="rId5" Type="http://schemas.openxmlformats.org/officeDocument/2006/relationships/customXml" Target="../ink/ink1362.xml"/><Relationship Id="rId181" Type="http://schemas.openxmlformats.org/officeDocument/2006/relationships/customXml" Target="../ink/ink1450.xml"/><Relationship Id="rId237" Type="http://schemas.openxmlformats.org/officeDocument/2006/relationships/customXml" Target="../ink/ink1478.xml"/><Relationship Id="rId279" Type="http://schemas.openxmlformats.org/officeDocument/2006/relationships/customXml" Target="../ink/ink1499.xml"/><Relationship Id="rId43" Type="http://schemas.openxmlformats.org/officeDocument/2006/relationships/customXml" Target="../ink/ink1381.xml"/><Relationship Id="rId139" Type="http://schemas.openxmlformats.org/officeDocument/2006/relationships/customXml" Target="../ink/ink1429.xml"/><Relationship Id="rId290" Type="http://schemas.openxmlformats.org/officeDocument/2006/relationships/image" Target="../media/image266.png"/><Relationship Id="rId304" Type="http://schemas.openxmlformats.org/officeDocument/2006/relationships/image" Target="../media/image273.png"/><Relationship Id="rId346" Type="http://schemas.openxmlformats.org/officeDocument/2006/relationships/image" Target="../media/image294.png"/><Relationship Id="rId85" Type="http://schemas.openxmlformats.org/officeDocument/2006/relationships/customXml" Target="../ink/ink1402.xml"/><Relationship Id="rId150" Type="http://schemas.openxmlformats.org/officeDocument/2006/relationships/image" Target="../media/image197.png"/><Relationship Id="rId192" Type="http://schemas.openxmlformats.org/officeDocument/2006/relationships/image" Target="../media/image217.png"/><Relationship Id="rId206" Type="http://schemas.openxmlformats.org/officeDocument/2006/relationships/image" Target="../media/image224.png"/><Relationship Id="rId248" Type="http://schemas.openxmlformats.org/officeDocument/2006/relationships/image" Target="../media/image245.png"/><Relationship Id="rId12" Type="http://schemas.openxmlformats.org/officeDocument/2006/relationships/image" Target="../media/image128.png"/><Relationship Id="rId108" Type="http://schemas.openxmlformats.org/officeDocument/2006/relationships/image" Target="../media/image176.png"/><Relationship Id="rId315" Type="http://schemas.openxmlformats.org/officeDocument/2006/relationships/customXml" Target="../ink/ink1517.xml"/><Relationship Id="rId54" Type="http://schemas.openxmlformats.org/officeDocument/2006/relationships/image" Target="../media/image149.png"/><Relationship Id="rId96" Type="http://schemas.openxmlformats.org/officeDocument/2006/relationships/image" Target="../media/image170.png"/><Relationship Id="rId161" Type="http://schemas.openxmlformats.org/officeDocument/2006/relationships/customXml" Target="../ink/ink1440.xml"/><Relationship Id="rId217" Type="http://schemas.openxmlformats.org/officeDocument/2006/relationships/customXml" Target="../ink/ink1468.xml"/><Relationship Id="rId259" Type="http://schemas.openxmlformats.org/officeDocument/2006/relationships/customXml" Target="../ink/ink1489.xml"/><Relationship Id="rId23" Type="http://schemas.openxmlformats.org/officeDocument/2006/relationships/customXml" Target="../ink/ink1371.xml"/><Relationship Id="rId119" Type="http://schemas.openxmlformats.org/officeDocument/2006/relationships/customXml" Target="../ink/ink1419.xml"/><Relationship Id="rId270" Type="http://schemas.openxmlformats.org/officeDocument/2006/relationships/image" Target="../media/image256.png"/><Relationship Id="rId326" Type="http://schemas.openxmlformats.org/officeDocument/2006/relationships/image" Target="../media/image284.png"/><Relationship Id="rId65" Type="http://schemas.openxmlformats.org/officeDocument/2006/relationships/customXml" Target="../ink/ink1392.xml"/><Relationship Id="rId130" Type="http://schemas.openxmlformats.org/officeDocument/2006/relationships/image" Target="../media/image187.png"/><Relationship Id="rId172" Type="http://schemas.openxmlformats.org/officeDocument/2006/relationships/image" Target="../media/image207.png"/><Relationship Id="rId228" Type="http://schemas.openxmlformats.org/officeDocument/2006/relationships/image" Target="../media/image235.png"/><Relationship Id="rId281" Type="http://schemas.openxmlformats.org/officeDocument/2006/relationships/customXml" Target="../ink/ink1500.xml"/><Relationship Id="rId337" Type="http://schemas.openxmlformats.org/officeDocument/2006/relationships/customXml" Target="../ink/ink1528.xml"/><Relationship Id="rId34" Type="http://schemas.openxmlformats.org/officeDocument/2006/relationships/image" Target="../media/image139.png"/><Relationship Id="rId76" Type="http://schemas.openxmlformats.org/officeDocument/2006/relationships/image" Target="../media/image160.png"/><Relationship Id="rId141" Type="http://schemas.openxmlformats.org/officeDocument/2006/relationships/customXml" Target="../ink/ink1430.xml"/><Relationship Id="rId7" Type="http://schemas.openxmlformats.org/officeDocument/2006/relationships/customXml" Target="../ink/ink1363.xml"/><Relationship Id="rId183" Type="http://schemas.openxmlformats.org/officeDocument/2006/relationships/customXml" Target="../ink/ink1451.xml"/><Relationship Id="rId239" Type="http://schemas.openxmlformats.org/officeDocument/2006/relationships/customXml" Target="../ink/ink1479.xml"/><Relationship Id="rId250" Type="http://schemas.openxmlformats.org/officeDocument/2006/relationships/image" Target="../media/image246.png"/><Relationship Id="rId292" Type="http://schemas.openxmlformats.org/officeDocument/2006/relationships/image" Target="../media/image267.png"/><Relationship Id="rId306" Type="http://schemas.openxmlformats.org/officeDocument/2006/relationships/image" Target="../media/image274.png"/><Relationship Id="rId45" Type="http://schemas.openxmlformats.org/officeDocument/2006/relationships/customXml" Target="../ink/ink1382.xml"/><Relationship Id="rId87" Type="http://schemas.openxmlformats.org/officeDocument/2006/relationships/customXml" Target="../ink/ink1403.xml"/><Relationship Id="rId110" Type="http://schemas.openxmlformats.org/officeDocument/2006/relationships/image" Target="../media/image177.png"/><Relationship Id="rId348" Type="http://schemas.openxmlformats.org/officeDocument/2006/relationships/image" Target="../media/image295.png"/><Relationship Id="rId152" Type="http://schemas.openxmlformats.org/officeDocument/2006/relationships/image" Target="../media/image198.png"/><Relationship Id="rId194" Type="http://schemas.openxmlformats.org/officeDocument/2006/relationships/image" Target="../media/image218.png"/><Relationship Id="rId208" Type="http://schemas.openxmlformats.org/officeDocument/2006/relationships/image" Target="../media/image225.png"/><Relationship Id="rId261" Type="http://schemas.openxmlformats.org/officeDocument/2006/relationships/customXml" Target="../ink/ink1490.xml"/><Relationship Id="rId14" Type="http://schemas.openxmlformats.org/officeDocument/2006/relationships/image" Target="../media/image129.png"/><Relationship Id="rId56" Type="http://schemas.openxmlformats.org/officeDocument/2006/relationships/image" Target="../media/image150.png"/><Relationship Id="rId317" Type="http://schemas.openxmlformats.org/officeDocument/2006/relationships/customXml" Target="../ink/ink1518.xml"/><Relationship Id="rId98" Type="http://schemas.openxmlformats.org/officeDocument/2006/relationships/image" Target="../media/image171.png"/><Relationship Id="rId121" Type="http://schemas.openxmlformats.org/officeDocument/2006/relationships/customXml" Target="../ink/ink1420.xml"/><Relationship Id="rId163" Type="http://schemas.openxmlformats.org/officeDocument/2006/relationships/customXml" Target="../ink/ink1441.xml"/><Relationship Id="rId219" Type="http://schemas.openxmlformats.org/officeDocument/2006/relationships/customXml" Target="../ink/ink1469.xml"/><Relationship Id="rId230" Type="http://schemas.openxmlformats.org/officeDocument/2006/relationships/image" Target="../media/image236.png"/><Relationship Id="rId251" Type="http://schemas.openxmlformats.org/officeDocument/2006/relationships/customXml" Target="../ink/ink1485.xml"/><Relationship Id="rId25" Type="http://schemas.openxmlformats.org/officeDocument/2006/relationships/customXml" Target="../ink/ink1372.xml"/><Relationship Id="rId46" Type="http://schemas.openxmlformats.org/officeDocument/2006/relationships/image" Target="../media/image145.png"/><Relationship Id="rId67" Type="http://schemas.openxmlformats.org/officeDocument/2006/relationships/customXml" Target="../ink/ink1393.xml"/><Relationship Id="rId272" Type="http://schemas.openxmlformats.org/officeDocument/2006/relationships/image" Target="../media/image257.png"/><Relationship Id="rId293" Type="http://schemas.openxmlformats.org/officeDocument/2006/relationships/customXml" Target="../ink/ink1506.xml"/><Relationship Id="rId307" Type="http://schemas.openxmlformats.org/officeDocument/2006/relationships/customXml" Target="../ink/ink1513.xml"/><Relationship Id="rId328" Type="http://schemas.openxmlformats.org/officeDocument/2006/relationships/image" Target="../media/image285.png"/><Relationship Id="rId349" Type="http://schemas.openxmlformats.org/officeDocument/2006/relationships/customXml" Target="../ink/ink1534.xml"/><Relationship Id="rId88" Type="http://schemas.openxmlformats.org/officeDocument/2006/relationships/image" Target="../media/image166.png"/><Relationship Id="rId111" Type="http://schemas.openxmlformats.org/officeDocument/2006/relationships/customXml" Target="../ink/ink1415.xml"/><Relationship Id="rId132" Type="http://schemas.openxmlformats.org/officeDocument/2006/relationships/image" Target="../media/image188.png"/><Relationship Id="rId153" Type="http://schemas.openxmlformats.org/officeDocument/2006/relationships/customXml" Target="../ink/ink1436.xml"/><Relationship Id="rId174" Type="http://schemas.openxmlformats.org/officeDocument/2006/relationships/image" Target="../media/image208.png"/><Relationship Id="rId195" Type="http://schemas.openxmlformats.org/officeDocument/2006/relationships/customXml" Target="../ink/ink1457.xml"/><Relationship Id="rId209" Type="http://schemas.openxmlformats.org/officeDocument/2006/relationships/customXml" Target="../ink/ink1464.xml"/><Relationship Id="rId220" Type="http://schemas.openxmlformats.org/officeDocument/2006/relationships/image" Target="../media/image231.png"/><Relationship Id="rId241" Type="http://schemas.openxmlformats.org/officeDocument/2006/relationships/customXml" Target="../ink/ink1480.xml"/><Relationship Id="rId15" Type="http://schemas.openxmlformats.org/officeDocument/2006/relationships/customXml" Target="../ink/ink1367.xml"/><Relationship Id="rId36" Type="http://schemas.openxmlformats.org/officeDocument/2006/relationships/image" Target="../media/image140.png"/><Relationship Id="rId57" Type="http://schemas.openxmlformats.org/officeDocument/2006/relationships/customXml" Target="../ink/ink1388.xml"/><Relationship Id="rId262" Type="http://schemas.openxmlformats.org/officeDocument/2006/relationships/image" Target="../media/image252.png"/><Relationship Id="rId283" Type="http://schemas.openxmlformats.org/officeDocument/2006/relationships/customXml" Target="../ink/ink1501.xml"/><Relationship Id="rId318" Type="http://schemas.openxmlformats.org/officeDocument/2006/relationships/image" Target="../media/image280.png"/><Relationship Id="rId339" Type="http://schemas.openxmlformats.org/officeDocument/2006/relationships/customXml" Target="../ink/ink1529.xml"/><Relationship Id="rId78" Type="http://schemas.openxmlformats.org/officeDocument/2006/relationships/image" Target="../media/image161.png"/><Relationship Id="rId99" Type="http://schemas.openxmlformats.org/officeDocument/2006/relationships/customXml" Target="../ink/ink1409.xml"/><Relationship Id="rId101" Type="http://schemas.openxmlformats.org/officeDocument/2006/relationships/customXml" Target="../ink/ink1410.xml"/><Relationship Id="rId122" Type="http://schemas.openxmlformats.org/officeDocument/2006/relationships/image" Target="../media/image183.png"/><Relationship Id="rId143" Type="http://schemas.openxmlformats.org/officeDocument/2006/relationships/customXml" Target="../ink/ink1431.xml"/><Relationship Id="rId164" Type="http://schemas.openxmlformats.org/officeDocument/2006/relationships/image" Target="../media/image203.png"/><Relationship Id="rId185" Type="http://schemas.openxmlformats.org/officeDocument/2006/relationships/customXml" Target="../ink/ink1452.xml"/><Relationship Id="rId350" Type="http://schemas.openxmlformats.org/officeDocument/2006/relationships/customXml" Target="../ink/ink1535.xml"/><Relationship Id="rId9" Type="http://schemas.openxmlformats.org/officeDocument/2006/relationships/customXml" Target="../ink/ink1364.xml"/><Relationship Id="rId210" Type="http://schemas.openxmlformats.org/officeDocument/2006/relationships/image" Target="../media/image226.png"/><Relationship Id="rId26" Type="http://schemas.openxmlformats.org/officeDocument/2006/relationships/image" Target="../media/image135.png"/><Relationship Id="rId231" Type="http://schemas.openxmlformats.org/officeDocument/2006/relationships/customXml" Target="../ink/ink1475.xml"/><Relationship Id="rId252" Type="http://schemas.openxmlformats.org/officeDocument/2006/relationships/image" Target="../media/image247.png"/><Relationship Id="rId273" Type="http://schemas.openxmlformats.org/officeDocument/2006/relationships/customXml" Target="../ink/ink1496.xml"/><Relationship Id="rId294" Type="http://schemas.openxmlformats.org/officeDocument/2006/relationships/image" Target="../media/image268.png"/><Relationship Id="rId308" Type="http://schemas.openxmlformats.org/officeDocument/2006/relationships/image" Target="../media/image275.png"/><Relationship Id="rId329" Type="http://schemas.openxmlformats.org/officeDocument/2006/relationships/customXml" Target="../ink/ink1524.xml"/><Relationship Id="rId47" Type="http://schemas.openxmlformats.org/officeDocument/2006/relationships/customXml" Target="../ink/ink1383.xml"/><Relationship Id="rId68" Type="http://schemas.openxmlformats.org/officeDocument/2006/relationships/image" Target="../media/image156.png"/><Relationship Id="rId89" Type="http://schemas.openxmlformats.org/officeDocument/2006/relationships/customXml" Target="../ink/ink1404.xml"/><Relationship Id="rId112" Type="http://schemas.openxmlformats.org/officeDocument/2006/relationships/image" Target="../media/image178.png"/><Relationship Id="rId133" Type="http://schemas.openxmlformats.org/officeDocument/2006/relationships/customXml" Target="../ink/ink1426.xml"/><Relationship Id="rId154" Type="http://schemas.openxmlformats.org/officeDocument/2006/relationships/image" Target="../media/image66.png"/><Relationship Id="rId175" Type="http://schemas.openxmlformats.org/officeDocument/2006/relationships/customXml" Target="../ink/ink1447.xml"/><Relationship Id="rId340" Type="http://schemas.openxmlformats.org/officeDocument/2006/relationships/image" Target="../media/image291.png"/><Relationship Id="rId196" Type="http://schemas.openxmlformats.org/officeDocument/2006/relationships/image" Target="../media/image219.png"/><Relationship Id="rId200" Type="http://schemas.openxmlformats.org/officeDocument/2006/relationships/image" Target="../media/image221.png"/><Relationship Id="rId16" Type="http://schemas.openxmlformats.org/officeDocument/2006/relationships/image" Target="../media/image130.png"/><Relationship Id="rId221" Type="http://schemas.openxmlformats.org/officeDocument/2006/relationships/customXml" Target="../ink/ink1470.xml"/><Relationship Id="rId242" Type="http://schemas.openxmlformats.org/officeDocument/2006/relationships/image" Target="../media/image242.png"/><Relationship Id="rId263" Type="http://schemas.openxmlformats.org/officeDocument/2006/relationships/customXml" Target="../ink/ink1491.xml"/><Relationship Id="rId284" Type="http://schemas.openxmlformats.org/officeDocument/2006/relationships/image" Target="../media/image263.png"/><Relationship Id="rId319" Type="http://schemas.openxmlformats.org/officeDocument/2006/relationships/customXml" Target="../ink/ink1519.xml"/><Relationship Id="rId37" Type="http://schemas.openxmlformats.org/officeDocument/2006/relationships/customXml" Target="../ink/ink1378.xml"/><Relationship Id="rId58" Type="http://schemas.openxmlformats.org/officeDocument/2006/relationships/image" Target="../media/image151.png"/><Relationship Id="rId79" Type="http://schemas.openxmlformats.org/officeDocument/2006/relationships/customXml" Target="../ink/ink1399.xml"/><Relationship Id="rId102" Type="http://schemas.openxmlformats.org/officeDocument/2006/relationships/image" Target="../media/image173.png"/><Relationship Id="rId123" Type="http://schemas.openxmlformats.org/officeDocument/2006/relationships/customXml" Target="../ink/ink1421.xml"/><Relationship Id="rId144" Type="http://schemas.openxmlformats.org/officeDocument/2006/relationships/image" Target="../media/image194.png"/><Relationship Id="rId330" Type="http://schemas.openxmlformats.org/officeDocument/2006/relationships/image" Target="../media/image286.png"/><Relationship Id="rId90" Type="http://schemas.openxmlformats.org/officeDocument/2006/relationships/image" Target="../media/image167.png"/><Relationship Id="rId165" Type="http://schemas.openxmlformats.org/officeDocument/2006/relationships/customXml" Target="../ink/ink1442.xml"/><Relationship Id="rId186" Type="http://schemas.openxmlformats.org/officeDocument/2006/relationships/image" Target="../media/image214.png"/><Relationship Id="rId351" Type="http://schemas.openxmlformats.org/officeDocument/2006/relationships/image" Target="../media/image296.png"/><Relationship Id="rId211" Type="http://schemas.openxmlformats.org/officeDocument/2006/relationships/customXml" Target="../ink/ink1465.xml"/><Relationship Id="rId232" Type="http://schemas.openxmlformats.org/officeDocument/2006/relationships/image" Target="../media/image237.png"/><Relationship Id="rId253" Type="http://schemas.openxmlformats.org/officeDocument/2006/relationships/customXml" Target="../ink/ink1486.xml"/><Relationship Id="rId274" Type="http://schemas.openxmlformats.org/officeDocument/2006/relationships/image" Target="../media/image258.png"/><Relationship Id="rId295" Type="http://schemas.openxmlformats.org/officeDocument/2006/relationships/customXml" Target="../ink/ink1507.xml"/><Relationship Id="rId309" Type="http://schemas.openxmlformats.org/officeDocument/2006/relationships/customXml" Target="../ink/ink1514.xml"/><Relationship Id="rId27" Type="http://schemas.openxmlformats.org/officeDocument/2006/relationships/customXml" Target="../ink/ink1373.xml"/><Relationship Id="rId48" Type="http://schemas.openxmlformats.org/officeDocument/2006/relationships/image" Target="../media/image146.png"/><Relationship Id="rId69" Type="http://schemas.openxmlformats.org/officeDocument/2006/relationships/customXml" Target="../ink/ink1394.xml"/><Relationship Id="rId113" Type="http://schemas.openxmlformats.org/officeDocument/2006/relationships/customXml" Target="../ink/ink1416.xml"/><Relationship Id="rId134" Type="http://schemas.openxmlformats.org/officeDocument/2006/relationships/image" Target="../media/image189.png"/><Relationship Id="rId320" Type="http://schemas.openxmlformats.org/officeDocument/2006/relationships/image" Target="../media/image281.png"/><Relationship Id="rId80" Type="http://schemas.openxmlformats.org/officeDocument/2006/relationships/image" Target="../media/image162.png"/><Relationship Id="rId155" Type="http://schemas.openxmlformats.org/officeDocument/2006/relationships/customXml" Target="../ink/ink1437.xml"/><Relationship Id="rId176" Type="http://schemas.openxmlformats.org/officeDocument/2006/relationships/image" Target="../media/image209.png"/><Relationship Id="rId197" Type="http://schemas.openxmlformats.org/officeDocument/2006/relationships/customXml" Target="../ink/ink1458.xml"/><Relationship Id="rId341" Type="http://schemas.openxmlformats.org/officeDocument/2006/relationships/customXml" Target="../ink/ink1530.xml"/><Relationship Id="rId201" Type="http://schemas.openxmlformats.org/officeDocument/2006/relationships/customXml" Target="../ink/ink1460.xml"/><Relationship Id="rId222" Type="http://schemas.openxmlformats.org/officeDocument/2006/relationships/image" Target="../media/image232.png"/><Relationship Id="rId243" Type="http://schemas.openxmlformats.org/officeDocument/2006/relationships/customXml" Target="../ink/ink1481.xml"/><Relationship Id="rId264" Type="http://schemas.openxmlformats.org/officeDocument/2006/relationships/image" Target="../media/image253.png"/><Relationship Id="rId285" Type="http://schemas.openxmlformats.org/officeDocument/2006/relationships/customXml" Target="../ink/ink1502.xml"/><Relationship Id="rId17" Type="http://schemas.openxmlformats.org/officeDocument/2006/relationships/customXml" Target="../ink/ink1368.xml"/><Relationship Id="rId38" Type="http://schemas.openxmlformats.org/officeDocument/2006/relationships/image" Target="../media/image141.png"/><Relationship Id="rId59" Type="http://schemas.openxmlformats.org/officeDocument/2006/relationships/customXml" Target="../ink/ink1389.xml"/><Relationship Id="rId103" Type="http://schemas.openxmlformats.org/officeDocument/2006/relationships/customXml" Target="../ink/ink1411.xml"/><Relationship Id="rId124" Type="http://schemas.openxmlformats.org/officeDocument/2006/relationships/image" Target="../media/image184.png"/><Relationship Id="rId310" Type="http://schemas.openxmlformats.org/officeDocument/2006/relationships/image" Target="../media/image276.png"/><Relationship Id="rId70" Type="http://schemas.openxmlformats.org/officeDocument/2006/relationships/image" Target="../media/image157.png"/><Relationship Id="rId91" Type="http://schemas.openxmlformats.org/officeDocument/2006/relationships/customXml" Target="../ink/ink1405.xml"/><Relationship Id="rId145" Type="http://schemas.openxmlformats.org/officeDocument/2006/relationships/customXml" Target="../ink/ink1432.xml"/><Relationship Id="rId166" Type="http://schemas.openxmlformats.org/officeDocument/2006/relationships/image" Target="../media/image204.png"/><Relationship Id="rId187" Type="http://schemas.openxmlformats.org/officeDocument/2006/relationships/customXml" Target="../ink/ink1453.xml"/><Relationship Id="rId331" Type="http://schemas.openxmlformats.org/officeDocument/2006/relationships/customXml" Target="../ink/ink1525.xml"/><Relationship Id="rId352" Type="http://schemas.openxmlformats.org/officeDocument/2006/relationships/customXml" Target="../ink/ink1536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27.png"/><Relationship Id="rId233" Type="http://schemas.openxmlformats.org/officeDocument/2006/relationships/customXml" Target="../ink/ink1476.xml"/><Relationship Id="rId254" Type="http://schemas.openxmlformats.org/officeDocument/2006/relationships/image" Target="../media/image248.png"/><Relationship Id="rId28" Type="http://schemas.openxmlformats.org/officeDocument/2006/relationships/image" Target="../media/image136.png"/><Relationship Id="rId49" Type="http://schemas.openxmlformats.org/officeDocument/2006/relationships/customXml" Target="../ink/ink1384.xml"/><Relationship Id="rId114" Type="http://schemas.openxmlformats.org/officeDocument/2006/relationships/image" Target="../media/image179.png"/><Relationship Id="rId275" Type="http://schemas.openxmlformats.org/officeDocument/2006/relationships/customXml" Target="../ink/ink1497.xml"/><Relationship Id="rId296" Type="http://schemas.openxmlformats.org/officeDocument/2006/relationships/image" Target="../media/image269.png"/><Relationship Id="rId300" Type="http://schemas.openxmlformats.org/officeDocument/2006/relationships/image" Target="../media/image271.png"/><Relationship Id="rId60" Type="http://schemas.openxmlformats.org/officeDocument/2006/relationships/image" Target="../media/image152.png"/><Relationship Id="rId81" Type="http://schemas.openxmlformats.org/officeDocument/2006/relationships/customXml" Target="../ink/ink1400.xml"/><Relationship Id="rId135" Type="http://schemas.openxmlformats.org/officeDocument/2006/relationships/customXml" Target="../ink/ink1427.xml"/><Relationship Id="rId156" Type="http://schemas.openxmlformats.org/officeDocument/2006/relationships/image" Target="../media/image199.png"/><Relationship Id="rId177" Type="http://schemas.openxmlformats.org/officeDocument/2006/relationships/customXml" Target="../ink/ink1448.xml"/><Relationship Id="rId198" Type="http://schemas.openxmlformats.org/officeDocument/2006/relationships/image" Target="../media/image220.png"/><Relationship Id="rId321" Type="http://schemas.openxmlformats.org/officeDocument/2006/relationships/customXml" Target="../ink/ink1520.xml"/><Relationship Id="rId342" Type="http://schemas.openxmlformats.org/officeDocument/2006/relationships/image" Target="../media/image292.png"/><Relationship Id="rId202" Type="http://schemas.openxmlformats.org/officeDocument/2006/relationships/image" Target="../media/image222.png"/><Relationship Id="rId223" Type="http://schemas.openxmlformats.org/officeDocument/2006/relationships/customXml" Target="../ink/ink1471.xml"/><Relationship Id="rId244" Type="http://schemas.openxmlformats.org/officeDocument/2006/relationships/image" Target="../media/image243.png"/><Relationship Id="rId18" Type="http://schemas.openxmlformats.org/officeDocument/2006/relationships/image" Target="../media/image131.png"/><Relationship Id="rId39" Type="http://schemas.openxmlformats.org/officeDocument/2006/relationships/customXml" Target="../ink/ink1379.xml"/><Relationship Id="rId265" Type="http://schemas.openxmlformats.org/officeDocument/2006/relationships/customXml" Target="../ink/ink1492.xml"/><Relationship Id="rId286" Type="http://schemas.openxmlformats.org/officeDocument/2006/relationships/image" Target="../media/image264.png"/><Relationship Id="rId50" Type="http://schemas.openxmlformats.org/officeDocument/2006/relationships/image" Target="../media/image147.png"/><Relationship Id="rId104" Type="http://schemas.openxmlformats.org/officeDocument/2006/relationships/image" Target="../media/image174.png"/><Relationship Id="rId125" Type="http://schemas.openxmlformats.org/officeDocument/2006/relationships/customXml" Target="../ink/ink1422.xml"/><Relationship Id="rId146" Type="http://schemas.openxmlformats.org/officeDocument/2006/relationships/image" Target="../media/image195.png"/><Relationship Id="rId167" Type="http://schemas.openxmlformats.org/officeDocument/2006/relationships/customXml" Target="../ink/ink1443.xml"/><Relationship Id="rId188" Type="http://schemas.openxmlformats.org/officeDocument/2006/relationships/image" Target="../media/image215.png"/><Relationship Id="rId311" Type="http://schemas.openxmlformats.org/officeDocument/2006/relationships/customXml" Target="../ink/ink1515.xml"/><Relationship Id="rId332" Type="http://schemas.openxmlformats.org/officeDocument/2006/relationships/image" Target="../media/image287.png"/><Relationship Id="rId353" Type="http://schemas.openxmlformats.org/officeDocument/2006/relationships/image" Target="../media/image297.png"/><Relationship Id="rId71" Type="http://schemas.openxmlformats.org/officeDocument/2006/relationships/customXml" Target="../ink/ink1395.xml"/><Relationship Id="rId92" Type="http://schemas.openxmlformats.org/officeDocument/2006/relationships/image" Target="../media/image168.png"/><Relationship Id="rId213" Type="http://schemas.openxmlformats.org/officeDocument/2006/relationships/customXml" Target="../ink/ink1466.xml"/><Relationship Id="rId234" Type="http://schemas.openxmlformats.org/officeDocument/2006/relationships/image" Target="../media/image238.png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1374.xml"/><Relationship Id="rId255" Type="http://schemas.openxmlformats.org/officeDocument/2006/relationships/customXml" Target="../ink/ink1487.xml"/><Relationship Id="rId276" Type="http://schemas.openxmlformats.org/officeDocument/2006/relationships/image" Target="../media/image259.png"/><Relationship Id="rId297" Type="http://schemas.openxmlformats.org/officeDocument/2006/relationships/customXml" Target="../ink/ink1508.xml"/><Relationship Id="rId40" Type="http://schemas.openxmlformats.org/officeDocument/2006/relationships/image" Target="../media/image142.png"/><Relationship Id="rId115" Type="http://schemas.openxmlformats.org/officeDocument/2006/relationships/customXml" Target="../ink/ink1417.xml"/><Relationship Id="rId136" Type="http://schemas.openxmlformats.org/officeDocument/2006/relationships/image" Target="../media/image190.png"/><Relationship Id="rId157" Type="http://schemas.openxmlformats.org/officeDocument/2006/relationships/customXml" Target="../ink/ink1438.xml"/><Relationship Id="rId178" Type="http://schemas.openxmlformats.org/officeDocument/2006/relationships/image" Target="../media/image210.png"/><Relationship Id="rId301" Type="http://schemas.openxmlformats.org/officeDocument/2006/relationships/customXml" Target="../ink/ink1510.xml"/><Relationship Id="rId322" Type="http://schemas.openxmlformats.org/officeDocument/2006/relationships/image" Target="../media/image282.png"/><Relationship Id="rId343" Type="http://schemas.openxmlformats.org/officeDocument/2006/relationships/customXml" Target="../ink/ink1531.xml"/><Relationship Id="rId61" Type="http://schemas.openxmlformats.org/officeDocument/2006/relationships/customXml" Target="../ink/ink1390.xml"/><Relationship Id="rId82" Type="http://schemas.openxmlformats.org/officeDocument/2006/relationships/image" Target="../media/image163.png"/><Relationship Id="rId199" Type="http://schemas.openxmlformats.org/officeDocument/2006/relationships/customXml" Target="../ink/ink1459.xml"/><Relationship Id="rId203" Type="http://schemas.openxmlformats.org/officeDocument/2006/relationships/customXml" Target="../ink/ink1461.xml"/><Relationship Id="rId19" Type="http://schemas.openxmlformats.org/officeDocument/2006/relationships/customXml" Target="../ink/ink1369.xml"/><Relationship Id="rId224" Type="http://schemas.openxmlformats.org/officeDocument/2006/relationships/image" Target="../media/image233.png"/><Relationship Id="rId245" Type="http://schemas.openxmlformats.org/officeDocument/2006/relationships/customXml" Target="../ink/ink1482.xml"/><Relationship Id="rId266" Type="http://schemas.openxmlformats.org/officeDocument/2006/relationships/image" Target="../media/image254.png"/><Relationship Id="rId287" Type="http://schemas.openxmlformats.org/officeDocument/2006/relationships/customXml" Target="../ink/ink1503.xml"/><Relationship Id="rId30" Type="http://schemas.openxmlformats.org/officeDocument/2006/relationships/image" Target="../media/image137.png"/><Relationship Id="rId105" Type="http://schemas.openxmlformats.org/officeDocument/2006/relationships/customXml" Target="../ink/ink1412.xml"/><Relationship Id="rId126" Type="http://schemas.openxmlformats.org/officeDocument/2006/relationships/image" Target="../media/image185.png"/><Relationship Id="rId147" Type="http://schemas.openxmlformats.org/officeDocument/2006/relationships/customXml" Target="../ink/ink1433.xml"/><Relationship Id="rId168" Type="http://schemas.openxmlformats.org/officeDocument/2006/relationships/image" Target="../media/image205.png"/><Relationship Id="rId312" Type="http://schemas.openxmlformats.org/officeDocument/2006/relationships/image" Target="../media/image277.png"/><Relationship Id="rId333" Type="http://schemas.openxmlformats.org/officeDocument/2006/relationships/customXml" Target="../ink/ink1526.xml"/><Relationship Id="rId51" Type="http://schemas.openxmlformats.org/officeDocument/2006/relationships/customXml" Target="../ink/ink1385.xml"/><Relationship Id="rId72" Type="http://schemas.openxmlformats.org/officeDocument/2006/relationships/image" Target="../media/image158.png"/><Relationship Id="rId93" Type="http://schemas.openxmlformats.org/officeDocument/2006/relationships/customXml" Target="../ink/ink1406.xml"/><Relationship Id="rId189" Type="http://schemas.openxmlformats.org/officeDocument/2006/relationships/customXml" Target="../ink/ink1454.xml"/><Relationship Id="rId3" Type="http://schemas.openxmlformats.org/officeDocument/2006/relationships/customXml" Target="../ink/ink1361.xml"/><Relationship Id="rId214" Type="http://schemas.openxmlformats.org/officeDocument/2006/relationships/image" Target="../media/image228.png"/><Relationship Id="rId235" Type="http://schemas.openxmlformats.org/officeDocument/2006/relationships/customXml" Target="../ink/ink1477.xml"/><Relationship Id="rId256" Type="http://schemas.openxmlformats.org/officeDocument/2006/relationships/image" Target="../media/image249.png"/><Relationship Id="rId277" Type="http://schemas.openxmlformats.org/officeDocument/2006/relationships/customXml" Target="../ink/ink1498.xml"/><Relationship Id="rId298" Type="http://schemas.openxmlformats.org/officeDocument/2006/relationships/image" Target="../media/image270.png"/><Relationship Id="rId116" Type="http://schemas.openxmlformats.org/officeDocument/2006/relationships/image" Target="../media/image180.png"/><Relationship Id="rId137" Type="http://schemas.openxmlformats.org/officeDocument/2006/relationships/customXml" Target="../ink/ink1428.xml"/><Relationship Id="rId158" Type="http://schemas.openxmlformats.org/officeDocument/2006/relationships/image" Target="../media/image200.png"/><Relationship Id="rId302" Type="http://schemas.openxmlformats.org/officeDocument/2006/relationships/image" Target="../media/image272.png"/><Relationship Id="rId323" Type="http://schemas.openxmlformats.org/officeDocument/2006/relationships/customXml" Target="../ink/ink1521.xml"/><Relationship Id="rId344" Type="http://schemas.openxmlformats.org/officeDocument/2006/relationships/image" Target="../media/image293.png"/><Relationship Id="rId20" Type="http://schemas.openxmlformats.org/officeDocument/2006/relationships/image" Target="../media/image132.png"/><Relationship Id="rId41" Type="http://schemas.openxmlformats.org/officeDocument/2006/relationships/customXml" Target="../ink/ink1380.xml"/><Relationship Id="rId62" Type="http://schemas.openxmlformats.org/officeDocument/2006/relationships/image" Target="../media/image153.png"/><Relationship Id="rId83" Type="http://schemas.openxmlformats.org/officeDocument/2006/relationships/customXml" Target="../ink/ink1401.xml"/><Relationship Id="rId179" Type="http://schemas.openxmlformats.org/officeDocument/2006/relationships/customXml" Target="../ink/ink1449.xml"/><Relationship Id="rId190" Type="http://schemas.openxmlformats.org/officeDocument/2006/relationships/image" Target="../media/image216.png"/><Relationship Id="rId204" Type="http://schemas.openxmlformats.org/officeDocument/2006/relationships/image" Target="../media/image223.png"/><Relationship Id="rId225" Type="http://schemas.openxmlformats.org/officeDocument/2006/relationships/customXml" Target="../ink/ink1472.xml"/><Relationship Id="rId246" Type="http://schemas.openxmlformats.org/officeDocument/2006/relationships/image" Target="../media/image244.png"/><Relationship Id="rId267" Type="http://schemas.openxmlformats.org/officeDocument/2006/relationships/customXml" Target="../ink/ink1493.xml"/><Relationship Id="rId288" Type="http://schemas.openxmlformats.org/officeDocument/2006/relationships/image" Target="../media/image265.png"/><Relationship Id="rId106" Type="http://schemas.openxmlformats.org/officeDocument/2006/relationships/image" Target="../media/image175.png"/><Relationship Id="rId127" Type="http://schemas.openxmlformats.org/officeDocument/2006/relationships/customXml" Target="../ink/ink1423.xml"/><Relationship Id="rId313" Type="http://schemas.openxmlformats.org/officeDocument/2006/relationships/customXml" Target="../ink/ink1516.xml"/><Relationship Id="rId10" Type="http://schemas.openxmlformats.org/officeDocument/2006/relationships/image" Target="../media/image127.png"/><Relationship Id="rId31" Type="http://schemas.openxmlformats.org/officeDocument/2006/relationships/customXml" Target="../ink/ink1375.xml"/><Relationship Id="rId52" Type="http://schemas.openxmlformats.org/officeDocument/2006/relationships/image" Target="../media/image148.png"/><Relationship Id="rId73" Type="http://schemas.openxmlformats.org/officeDocument/2006/relationships/customXml" Target="../ink/ink1396.xml"/><Relationship Id="rId94" Type="http://schemas.openxmlformats.org/officeDocument/2006/relationships/image" Target="../media/image169.png"/><Relationship Id="rId148" Type="http://schemas.openxmlformats.org/officeDocument/2006/relationships/image" Target="../media/image196.png"/><Relationship Id="rId169" Type="http://schemas.openxmlformats.org/officeDocument/2006/relationships/customXml" Target="../ink/ink1444.xml"/><Relationship Id="rId334" Type="http://schemas.openxmlformats.org/officeDocument/2006/relationships/image" Target="../media/image288.png"/><Relationship Id="rId4" Type="http://schemas.openxmlformats.org/officeDocument/2006/relationships/image" Target="../media/image124.png"/><Relationship Id="rId180" Type="http://schemas.openxmlformats.org/officeDocument/2006/relationships/image" Target="../media/image211.png"/><Relationship Id="rId215" Type="http://schemas.openxmlformats.org/officeDocument/2006/relationships/customXml" Target="../ink/ink1467.xml"/><Relationship Id="rId236" Type="http://schemas.openxmlformats.org/officeDocument/2006/relationships/image" Target="../media/image239.png"/><Relationship Id="rId257" Type="http://schemas.openxmlformats.org/officeDocument/2006/relationships/customXml" Target="../ink/ink1488.xml"/><Relationship Id="rId278" Type="http://schemas.openxmlformats.org/officeDocument/2006/relationships/image" Target="../media/image260.png"/><Relationship Id="rId303" Type="http://schemas.openxmlformats.org/officeDocument/2006/relationships/customXml" Target="../ink/ink1511.xml"/><Relationship Id="rId42" Type="http://schemas.openxmlformats.org/officeDocument/2006/relationships/image" Target="../media/image143.png"/><Relationship Id="rId84" Type="http://schemas.openxmlformats.org/officeDocument/2006/relationships/image" Target="../media/image164.png"/><Relationship Id="rId138" Type="http://schemas.openxmlformats.org/officeDocument/2006/relationships/image" Target="../media/image191.png"/><Relationship Id="rId345" Type="http://schemas.openxmlformats.org/officeDocument/2006/relationships/customXml" Target="../ink/ink1532.xml"/><Relationship Id="rId191" Type="http://schemas.openxmlformats.org/officeDocument/2006/relationships/customXml" Target="../ink/ink1455.xml"/><Relationship Id="rId205" Type="http://schemas.openxmlformats.org/officeDocument/2006/relationships/customXml" Target="../ink/ink1462.xml"/><Relationship Id="rId247" Type="http://schemas.openxmlformats.org/officeDocument/2006/relationships/customXml" Target="../ink/ink1483.xml"/><Relationship Id="rId107" Type="http://schemas.openxmlformats.org/officeDocument/2006/relationships/customXml" Target="../ink/ink1413.xml"/><Relationship Id="rId289" Type="http://schemas.openxmlformats.org/officeDocument/2006/relationships/customXml" Target="../ink/ink1504.xml"/><Relationship Id="rId11" Type="http://schemas.openxmlformats.org/officeDocument/2006/relationships/customXml" Target="../ink/ink1365.xml"/><Relationship Id="rId53" Type="http://schemas.openxmlformats.org/officeDocument/2006/relationships/customXml" Target="../ink/ink1386.xml"/><Relationship Id="rId149" Type="http://schemas.openxmlformats.org/officeDocument/2006/relationships/customXml" Target="../ink/ink1434.xml"/><Relationship Id="rId314" Type="http://schemas.openxmlformats.org/officeDocument/2006/relationships/image" Target="../media/image278.png"/><Relationship Id="rId95" Type="http://schemas.openxmlformats.org/officeDocument/2006/relationships/customXml" Target="../ink/ink1407.xml"/><Relationship Id="rId160" Type="http://schemas.openxmlformats.org/officeDocument/2006/relationships/image" Target="../media/image201.png"/><Relationship Id="rId216" Type="http://schemas.openxmlformats.org/officeDocument/2006/relationships/image" Target="../media/image229.png"/><Relationship Id="rId258" Type="http://schemas.openxmlformats.org/officeDocument/2006/relationships/image" Target="../media/image250.png"/><Relationship Id="rId22" Type="http://schemas.openxmlformats.org/officeDocument/2006/relationships/image" Target="../media/image133.png"/><Relationship Id="rId64" Type="http://schemas.openxmlformats.org/officeDocument/2006/relationships/image" Target="../media/image154.png"/><Relationship Id="rId118" Type="http://schemas.openxmlformats.org/officeDocument/2006/relationships/image" Target="../media/image181.png"/><Relationship Id="rId325" Type="http://schemas.openxmlformats.org/officeDocument/2006/relationships/customXml" Target="../ink/ink1522.xml"/><Relationship Id="rId171" Type="http://schemas.openxmlformats.org/officeDocument/2006/relationships/customXml" Target="../ink/ink1445.xml"/><Relationship Id="rId227" Type="http://schemas.openxmlformats.org/officeDocument/2006/relationships/customXml" Target="../ink/ink1473.xml"/><Relationship Id="rId269" Type="http://schemas.openxmlformats.org/officeDocument/2006/relationships/customXml" Target="../ink/ink1494.xml"/><Relationship Id="rId33" Type="http://schemas.openxmlformats.org/officeDocument/2006/relationships/customXml" Target="../ink/ink1376.xml"/><Relationship Id="rId129" Type="http://schemas.openxmlformats.org/officeDocument/2006/relationships/customXml" Target="../ink/ink1424.xml"/><Relationship Id="rId280" Type="http://schemas.openxmlformats.org/officeDocument/2006/relationships/image" Target="../media/image261.png"/><Relationship Id="rId336" Type="http://schemas.openxmlformats.org/officeDocument/2006/relationships/image" Target="../media/image289.png"/><Relationship Id="rId75" Type="http://schemas.openxmlformats.org/officeDocument/2006/relationships/customXml" Target="../ink/ink1397.xml"/><Relationship Id="rId140" Type="http://schemas.openxmlformats.org/officeDocument/2006/relationships/image" Target="../media/image192.png"/><Relationship Id="rId182" Type="http://schemas.openxmlformats.org/officeDocument/2006/relationships/image" Target="../media/image212.png"/><Relationship Id="rId6" Type="http://schemas.openxmlformats.org/officeDocument/2006/relationships/image" Target="../media/image125.png"/><Relationship Id="rId238" Type="http://schemas.openxmlformats.org/officeDocument/2006/relationships/image" Target="../media/image240.png"/><Relationship Id="rId291" Type="http://schemas.openxmlformats.org/officeDocument/2006/relationships/customXml" Target="../ink/ink1505.xml"/><Relationship Id="rId305" Type="http://schemas.openxmlformats.org/officeDocument/2006/relationships/customXml" Target="../ink/ink1512.xml"/><Relationship Id="rId347" Type="http://schemas.openxmlformats.org/officeDocument/2006/relationships/customXml" Target="../ink/ink1533.xml"/><Relationship Id="rId44" Type="http://schemas.openxmlformats.org/officeDocument/2006/relationships/image" Target="../media/image144.png"/><Relationship Id="rId86" Type="http://schemas.openxmlformats.org/officeDocument/2006/relationships/image" Target="../media/image165.png"/><Relationship Id="rId151" Type="http://schemas.openxmlformats.org/officeDocument/2006/relationships/customXml" Target="../ink/ink1435.xml"/><Relationship Id="rId193" Type="http://schemas.openxmlformats.org/officeDocument/2006/relationships/customXml" Target="../ink/ink1456.xml"/><Relationship Id="rId207" Type="http://schemas.openxmlformats.org/officeDocument/2006/relationships/customXml" Target="../ink/ink1463.xml"/><Relationship Id="rId249" Type="http://schemas.openxmlformats.org/officeDocument/2006/relationships/customXml" Target="../ink/ink1484.xml"/><Relationship Id="rId13" Type="http://schemas.openxmlformats.org/officeDocument/2006/relationships/customXml" Target="../ink/ink1366.xml"/><Relationship Id="rId109" Type="http://schemas.openxmlformats.org/officeDocument/2006/relationships/customXml" Target="../ink/ink1414.xml"/><Relationship Id="rId260" Type="http://schemas.openxmlformats.org/officeDocument/2006/relationships/image" Target="../media/image251.png"/><Relationship Id="rId316" Type="http://schemas.openxmlformats.org/officeDocument/2006/relationships/image" Target="../media/image279.png"/><Relationship Id="rId55" Type="http://schemas.openxmlformats.org/officeDocument/2006/relationships/customXml" Target="../ink/ink1387.xml"/><Relationship Id="rId97" Type="http://schemas.openxmlformats.org/officeDocument/2006/relationships/customXml" Target="../ink/ink1408.xml"/><Relationship Id="rId120" Type="http://schemas.openxmlformats.org/officeDocument/2006/relationships/image" Target="../media/image182.png"/><Relationship Id="rId162" Type="http://schemas.openxmlformats.org/officeDocument/2006/relationships/image" Target="../media/image202.png"/><Relationship Id="rId218" Type="http://schemas.openxmlformats.org/officeDocument/2006/relationships/image" Target="../media/image230.png"/><Relationship Id="rId271" Type="http://schemas.openxmlformats.org/officeDocument/2006/relationships/customXml" Target="../ink/ink1495.xml"/><Relationship Id="rId24" Type="http://schemas.openxmlformats.org/officeDocument/2006/relationships/image" Target="../media/image134.png"/><Relationship Id="rId66" Type="http://schemas.openxmlformats.org/officeDocument/2006/relationships/image" Target="../media/image155.png"/><Relationship Id="rId131" Type="http://schemas.openxmlformats.org/officeDocument/2006/relationships/customXml" Target="../ink/ink1425.xml"/><Relationship Id="rId327" Type="http://schemas.openxmlformats.org/officeDocument/2006/relationships/customXml" Target="../ink/ink1523.xml"/><Relationship Id="rId173" Type="http://schemas.openxmlformats.org/officeDocument/2006/relationships/customXml" Target="../ink/ink1446.xml"/><Relationship Id="rId229" Type="http://schemas.openxmlformats.org/officeDocument/2006/relationships/customXml" Target="../ink/ink1474.xml"/><Relationship Id="rId240" Type="http://schemas.openxmlformats.org/officeDocument/2006/relationships/image" Target="../media/image241.png"/><Relationship Id="rId35" Type="http://schemas.openxmlformats.org/officeDocument/2006/relationships/customXml" Target="../ink/ink1377.xml"/><Relationship Id="rId77" Type="http://schemas.openxmlformats.org/officeDocument/2006/relationships/customXml" Target="../ink/ink1398.xml"/><Relationship Id="rId100" Type="http://schemas.openxmlformats.org/officeDocument/2006/relationships/image" Target="../media/image172.png"/><Relationship Id="rId282" Type="http://schemas.openxmlformats.org/officeDocument/2006/relationships/image" Target="../media/image262.png"/><Relationship Id="rId338" Type="http://schemas.openxmlformats.org/officeDocument/2006/relationships/image" Target="../media/image290.png"/><Relationship Id="rId8" Type="http://schemas.openxmlformats.org/officeDocument/2006/relationships/image" Target="../media/image126.png"/><Relationship Id="rId142" Type="http://schemas.openxmlformats.org/officeDocument/2006/relationships/image" Target="../media/image193.png"/><Relationship Id="rId184" Type="http://schemas.openxmlformats.org/officeDocument/2006/relationships/image" Target="../media/image213.png"/></Relationships>
</file>

<file path=ppt/slides/_rels/slide6.xml.rels><?xml version="1.0" encoding="UTF-8" standalone="yes"?>
<Relationships xmlns="http://schemas.openxmlformats.org/package/2006/relationships"><Relationship Id="rId21" Type="http://schemas.openxmlformats.org/officeDocument/2006/relationships/image" Target="../media/image307.png"/><Relationship Id="rId170" Type="http://schemas.openxmlformats.org/officeDocument/2006/relationships/image" Target="../media/image379.png"/><Relationship Id="rId268" Type="http://schemas.openxmlformats.org/officeDocument/2006/relationships/image" Target="../media/image428.png"/><Relationship Id="rId475" Type="http://schemas.openxmlformats.org/officeDocument/2006/relationships/customXml" Target="../ink/ink1773.xml"/><Relationship Id="rId682" Type="http://schemas.openxmlformats.org/officeDocument/2006/relationships/customXml" Target="../ink/ink1877.xml"/><Relationship Id="rId128" Type="http://schemas.openxmlformats.org/officeDocument/2006/relationships/image" Target="../media/image359.png"/><Relationship Id="rId335" Type="http://schemas.openxmlformats.org/officeDocument/2006/relationships/customXml" Target="../ink/ink1703.xml"/><Relationship Id="rId542" Type="http://schemas.openxmlformats.org/officeDocument/2006/relationships/image" Target="../media/image565.png"/><Relationship Id="rId987" Type="http://schemas.openxmlformats.org/officeDocument/2006/relationships/customXml" Target="../ink/ink2030.xml"/><Relationship Id="rId1172" Type="http://schemas.openxmlformats.org/officeDocument/2006/relationships/image" Target="../media/image879.png"/><Relationship Id="rId402" Type="http://schemas.openxmlformats.org/officeDocument/2006/relationships/image" Target="../media/image495.png"/><Relationship Id="rId847" Type="http://schemas.openxmlformats.org/officeDocument/2006/relationships/image" Target="../media/image717.png"/><Relationship Id="rId1032" Type="http://schemas.openxmlformats.org/officeDocument/2006/relationships/image" Target="../media/image809.png"/><Relationship Id="rId707" Type="http://schemas.openxmlformats.org/officeDocument/2006/relationships/image" Target="../media/image647.png"/><Relationship Id="rId914" Type="http://schemas.openxmlformats.org/officeDocument/2006/relationships/image" Target="../media/image750.png"/><Relationship Id="rId43" Type="http://schemas.openxmlformats.org/officeDocument/2006/relationships/image" Target="../media/image318.png"/><Relationship Id="rId192" Type="http://schemas.openxmlformats.org/officeDocument/2006/relationships/image" Target="../media/image390.png"/><Relationship Id="rId497" Type="http://schemas.openxmlformats.org/officeDocument/2006/relationships/customXml" Target="../ink/ink1784.xml"/><Relationship Id="rId357" Type="http://schemas.openxmlformats.org/officeDocument/2006/relationships/customXml" Target="../ink/ink1714.xml"/><Relationship Id="rId1194" Type="http://schemas.openxmlformats.org/officeDocument/2006/relationships/customXml" Target="../ink/ink2134.xml"/><Relationship Id="rId217" Type="http://schemas.openxmlformats.org/officeDocument/2006/relationships/customXml" Target="../ink/ink1644.xml"/><Relationship Id="rId564" Type="http://schemas.openxmlformats.org/officeDocument/2006/relationships/image" Target="../media/image576.png"/><Relationship Id="rId771" Type="http://schemas.openxmlformats.org/officeDocument/2006/relationships/image" Target="../media/image679.png"/><Relationship Id="rId869" Type="http://schemas.openxmlformats.org/officeDocument/2006/relationships/customXml" Target="../ink/ink1971.xml"/><Relationship Id="rId424" Type="http://schemas.openxmlformats.org/officeDocument/2006/relationships/image" Target="../media/image506.png"/><Relationship Id="rId631" Type="http://schemas.openxmlformats.org/officeDocument/2006/relationships/customXml" Target="../ink/ink1851.xml"/><Relationship Id="rId729" Type="http://schemas.openxmlformats.org/officeDocument/2006/relationships/image" Target="../media/image658.png"/><Relationship Id="rId1054" Type="http://schemas.openxmlformats.org/officeDocument/2006/relationships/image" Target="../media/image820.png"/><Relationship Id="rId936" Type="http://schemas.openxmlformats.org/officeDocument/2006/relationships/image" Target="../media/image761.png"/><Relationship Id="rId1121" Type="http://schemas.openxmlformats.org/officeDocument/2006/relationships/customXml" Target="../ink/ink2097.xml"/><Relationship Id="rId1219" Type="http://schemas.openxmlformats.org/officeDocument/2006/relationships/image" Target="../media/image902.png"/><Relationship Id="rId65" Type="http://schemas.openxmlformats.org/officeDocument/2006/relationships/image" Target="../media/image329.png"/><Relationship Id="rId281" Type="http://schemas.openxmlformats.org/officeDocument/2006/relationships/customXml" Target="../ink/ink1676.xml"/><Relationship Id="rId141" Type="http://schemas.openxmlformats.org/officeDocument/2006/relationships/customXml" Target="../ink/ink1606.xml"/><Relationship Id="rId379" Type="http://schemas.openxmlformats.org/officeDocument/2006/relationships/customXml" Target="../ink/ink1725.xml"/><Relationship Id="rId586" Type="http://schemas.openxmlformats.org/officeDocument/2006/relationships/image" Target="../media/image587.png"/><Relationship Id="rId793" Type="http://schemas.openxmlformats.org/officeDocument/2006/relationships/image" Target="../media/image690.png"/><Relationship Id="rId7" Type="http://schemas.openxmlformats.org/officeDocument/2006/relationships/image" Target="../media/image300.png"/><Relationship Id="rId239" Type="http://schemas.openxmlformats.org/officeDocument/2006/relationships/customXml" Target="../ink/ink1655.xml"/><Relationship Id="rId446" Type="http://schemas.openxmlformats.org/officeDocument/2006/relationships/image" Target="../media/image517.png"/><Relationship Id="rId653" Type="http://schemas.openxmlformats.org/officeDocument/2006/relationships/customXml" Target="../ink/ink1862.xml"/><Relationship Id="rId1076" Type="http://schemas.openxmlformats.org/officeDocument/2006/relationships/image" Target="../media/image831.png"/><Relationship Id="rId306" Type="http://schemas.openxmlformats.org/officeDocument/2006/relationships/image" Target="../media/image447.png"/><Relationship Id="rId860" Type="http://schemas.openxmlformats.org/officeDocument/2006/relationships/customXml" Target="../ink/ink1966.xml"/><Relationship Id="rId958" Type="http://schemas.openxmlformats.org/officeDocument/2006/relationships/image" Target="../media/image772.png"/><Relationship Id="rId1143" Type="http://schemas.openxmlformats.org/officeDocument/2006/relationships/customXml" Target="../ink/ink2108.xml"/><Relationship Id="rId87" Type="http://schemas.openxmlformats.org/officeDocument/2006/relationships/image" Target="../media/image339.png"/><Relationship Id="rId513" Type="http://schemas.openxmlformats.org/officeDocument/2006/relationships/customXml" Target="../ink/ink1792.xml"/><Relationship Id="rId720" Type="http://schemas.openxmlformats.org/officeDocument/2006/relationships/customXml" Target="../ink/ink1896.xml"/><Relationship Id="rId818" Type="http://schemas.openxmlformats.org/officeDocument/2006/relationships/customXml" Target="../ink/ink1945.xml"/><Relationship Id="rId1003" Type="http://schemas.openxmlformats.org/officeDocument/2006/relationships/customXml" Target="../ink/ink2038.xml"/><Relationship Id="rId1210" Type="http://schemas.openxmlformats.org/officeDocument/2006/relationships/customXml" Target="../ink/ink2142.xml"/><Relationship Id="rId14" Type="http://schemas.openxmlformats.org/officeDocument/2006/relationships/customXml" Target="../ink/ink1542.xml"/><Relationship Id="rId163" Type="http://schemas.openxmlformats.org/officeDocument/2006/relationships/customXml" Target="../ink/ink1617.xml"/><Relationship Id="rId370" Type="http://schemas.openxmlformats.org/officeDocument/2006/relationships/image" Target="../media/image479.png"/><Relationship Id="rId230" Type="http://schemas.openxmlformats.org/officeDocument/2006/relationships/image" Target="../media/image409.png"/><Relationship Id="rId468" Type="http://schemas.openxmlformats.org/officeDocument/2006/relationships/image" Target="../media/image528.png"/><Relationship Id="rId675" Type="http://schemas.openxmlformats.org/officeDocument/2006/relationships/customXml" Target="../ink/ink1873.xml"/><Relationship Id="rId882" Type="http://schemas.openxmlformats.org/officeDocument/2006/relationships/image" Target="../media/image734.png"/><Relationship Id="rId1098" Type="http://schemas.openxmlformats.org/officeDocument/2006/relationships/image" Target="../media/image842.png"/><Relationship Id="rId328" Type="http://schemas.openxmlformats.org/officeDocument/2006/relationships/image" Target="../media/image458.png"/><Relationship Id="rId535" Type="http://schemas.openxmlformats.org/officeDocument/2006/relationships/customXml" Target="../ink/ink1803.xml"/><Relationship Id="rId742" Type="http://schemas.openxmlformats.org/officeDocument/2006/relationships/customXml" Target="../ink/ink1907.xml"/><Relationship Id="rId1165" Type="http://schemas.openxmlformats.org/officeDocument/2006/relationships/customXml" Target="../ink/ink2119.xml"/><Relationship Id="rId602" Type="http://schemas.openxmlformats.org/officeDocument/2006/relationships/image" Target="../media/image595.png"/><Relationship Id="rId1025" Type="http://schemas.openxmlformats.org/officeDocument/2006/relationships/customXml" Target="../ink/ink2049.xml"/><Relationship Id="rId1232" Type="http://schemas.openxmlformats.org/officeDocument/2006/relationships/customXml" Target="../ink/ink2153.xml"/><Relationship Id="rId907" Type="http://schemas.openxmlformats.org/officeDocument/2006/relationships/customXml" Target="../ink/ink1990.xml"/><Relationship Id="rId36" Type="http://schemas.openxmlformats.org/officeDocument/2006/relationships/customXml" Target="../ink/ink1553.xml"/><Relationship Id="rId185" Type="http://schemas.openxmlformats.org/officeDocument/2006/relationships/customXml" Target="../ink/ink1628.xml"/><Relationship Id="rId392" Type="http://schemas.openxmlformats.org/officeDocument/2006/relationships/image" Target="../media/image490.png"/><Relationship Id="rId697" Type="http://schemas.openxmlformats.org/officeDocument/2006/relationships/image" Target="../media/image642.png"/><Relationship Id="rId252" Type="http://schemas.openxmlformats.org/officeDocument/2006/relationships/image" Target="../media/image420.png"/><Relationship Id="rId1187" Type="http://schemas.openxmlformats.org/officeDocument/2006/relationships/customXml" Target="../ink/ink2130.xml"/><Relationship Id="rId112" Type="http://schemas.openxmlformats.org/officeDocument/2006/relationships/customXml" Target="../ink/ink1591.xml"/><Relationship Id="rId557" Type="http://schemas.openxmlformats.org/officeDocument/2006/relationships/customXml" Target="../ink/ink1814.xml"/><Relationship Id="rId764" Type="http://schemas.openxmlformats.org/officeDocument/2006/relationships/customXml" Target="../ink/ink1918.xml"/><Relationship Id="rId971" Type="http://schemas.openxmlformats.org/officeDocument/2006/relationships/customXml" Target="../ink/ink2022.xml"/><Relationship Id="rId417" Type="http://schemas.openxmlformats.org/officeDocument/2006/relationships/customXml" Target="../ink/ink1744.xml"/><Relationship Id="rId624" Type="http://schemas.openxmlformats.org/officeDocument/2006/relationships/image" Target="../media/image606.png"/><Relationship Id="rId831" Type="http://schemas.openxmlformats.org/officeDocument/2006/relationships/image" Target="../media/image709.png"/><Relationship Id="rId1047" Type="http://schemas.openxmlformats.org/officeDocument/2006/relationships/customXml" Target="../ink/ink2060.xml"/><Relationship Id="rId929" Type="http://schemas.openxmlformats.org/officeDocument/2006/relationships/customXml" Target="../ink/ink2001.xml"/><Relationship Id="rId1114" Type="http://schemas.openxmlformats.org/officeDocument/2006/relationships/image" Target="../media/image850.png"/><Relationship Id="rId58" Type="http://schemas.openxmlformats.org/officeDocument/2006/relationships/customXml" Target="../ink/ink1564.xml"/><Relationship Id="rId274" Type="http://schemas.openxmlformats.org/officeDocument/2006/relationships/image" Target="../media/image431.png"/><Relationship Id="rId481" Type="http://schemas.openxmlformats.org/officeDocument/2006/relationships/customXml" Target="../ink/ink1776.xml"/><Relationship Id="rId134" Type="http://schemas.openxmlformats.org/officeDocument/2006/relationships/image" Target="../media/image362.png"/><Relationship Id="rId579" Type="http://schemas.openxmlformats.org/officeDocument/2006/relationships/customXml" Target="../ink/ink1825.xml"/><Relationship Id="rId786" Type="http://schemas.openxmlformats.org/officeDocument/2006/relationships/customXml" Target="../ink/ink1929.xml"/><Relationship Id="rId993" Type="http://schemas.openxmlformats.org/officeDocument/2006/relationships/customXml" Target="../ink/ink2033.xml"/><Relationship Id="rId341" Type="http://schemas.openxmlformats.org/officeDocument/2006/relationships/customXml" Target="../ink/ink1706.xml"/><Relationship Id="rId439" Type="http://schemas.openxmlformats.org/officeDocument/2006/relationships/customXml" Target="../ink/ink1755.xml"/><Relationship Id="rId646" Type="http://schemas.openxmlformats.org/officeDocument/2006/relationships/image" Target="../media/image617.png"/><Relationship Id="rId1069" Type="http://schemas.openxmlformats.org/officeDocument/2006/relationships/customXml" Target="../ink/ink2071.xml"/><Relationship Id="rId201" Type="http://schemas.openxmlformats.org/officeDocument/2006/relationships/customXml" Target="../ink/ink1636.xml"/><Relationship Id="rId506" Type="http://schemas.openxmlformats.org/officeDocument/2006/relationships/image" Target="../media/image547.png"/><Relationship Id="rId853" Type="http://schemas.openxmlformats.org/officeDocument/2006/relationships/image" Target="../media/image720.png"/><Relationship Id="rId1136" Type="http://schemas.openxmlformats.org/officeDocument/2006/relationships/image" Target="../media/image861.png"/><Relationship Id="rId713" Type="http://schemas.openxmlformats.org/officeDocument/2006/relationships/image" Target="../media/image650.png"/><Relationship Id="rId920" Type="http://schemas.openxmlformats.org/officeDocument/2006/relationships/image" Target="../media/image753.png"/><Relationship Id="rId1203" Type="http://schemas.openxmlformats.org/officeDocument/2006/relationships/image" Target="../media/image894.png"/><Relationship Id="rId296" Type="http://schemas.openxmlformats.org/officeDocument/2006/relationships/image" Target="../media/image442.png"/><Relationship Id="rId156" Type="http://schemas.openxmlformats.org/officeDocument/2006/relationships/image" Target="../media/image124.png"/><Relationship Id="rId363" Type="http://schemas.openxmlformats.org/officeDocument/2006/relationships/customXml" Target="../ink/ink1717.xml"/><Relationship Id="rId570" Type="http://schemas.openxmlformats.org/officeDocument/2006/relationships/image" Target="../media/image579.png"/><Relationship Id="rId223" Type="http://schemas.openxmlformats.org/officeDocument/2006/relationships/customXml" Target="../ink/ink1647.xml"/><Relationship Id="rId430" Type="http://schemas.openxmlformats.org/officeDocument/2006/relationships/image" Target="../media/image509.png"/><Relationship Id="rId668" Type="http://schemas.openxmlformats.org/officeDocument/2006/relationships/image" Target="../media/image628.png"/><Relationship Id="rId875" Type="http://schemas.openxmlformats.org/officeDocument/2006/relationships/customXml" Target="../ink/ink1974.xml"/><Relationship Id="rId1060" Type="http://schemas.openxmlformats.org/officeDocument/2006/relationships/image" Target="../media/image823.png"/><Relationship Id="rId528" Type="http://schemas.openxmlformats.org/officeDocument/2006/relationships/image" Target="../media/image558.png"/><Relationship Id="rId735" Type="http://schemas.openxmlformats.org/officeDocument/2006/relationships/image" Target="../media/image661.png"/><Relationship Id="rId942" Type="http://schemas.openxmlformats.org/officeDocument/2006/relationships/image" Target="../media/image764.png"/><Relationship Id="rId1158" Type="http://schemas.openxmlformats.org/officeDocument/2006/relationships/image" Target="../media/image872.png"/><Relationship Id="rId1018" Type="http://schemas.openxmlformats.org/officeDocument/2006/relationships/image" Target="../media/image802.png"/><Relationship Id="rId1225" Type="http://schemas.openxmlformats.org/officeDocument/2006/relationships/image" Target="../media/image905.png"/><Relationship Id="rId71" Type="http://schemas.openxmlformats.org/officeDocument/2006/relationships/image" Target="../media/image332.png"/><Relationship Id="rId802" Type="http://schemas.openxmlformats.org/officeDocument/2006/relationships/customXml" Target="../ink/ink1937.xml"/><Relationship Id="rId29" Type="http://schemas.openxmlformats.org/officeDocument/2006/relationships/image" Target="../media/image311.png"/><Relationship Id="rId178" Type="http://schemas.openxmlformats.org/officeDocument/2006/relationships/image" Target="../media/image383.png"/><Relationship Id="rId385" Type="http://schemas.openxmlformats.org/officeDocument/2006/relationships/customXml" Target="../ink/ink1728.xml"/><Relationship Id="rId592" Type="http://schemas.openxmlformats.org/officeDocument/2006/relationships/image" Target="../media/image590.png"/><Relationship Id="rId245" Type="http://schemas.openxmlformats.org/officeDocument/2006/relationships/customXml" Target="../ink/ink1658.xml"/><Relationship Id="rId452" Type="http://schemas.openxmlformats.org/officeDocument/2006/relationships/image" Target="../media/image520.png"/><Relationship Id="rId897" Type="http://schemas.openxmlformats.org/officeDocument/2006/relationships/customXml" Target="../ink/ink1985.xml"/><Relationship Id="rId1082" Type="http://schemas.openxmlformats.org/officeDocument/2006/relationships/image" Target="../media/image834.png"/><Relationship Id="rId105" Type="http://schemas.openxmlformats.org/officeDocument/2006/relationships/image" Target="../media/image348.png"/><Relationship Id="rId312" Type="http://schemas.openxmlformats.org/officeDocument/2006/relationships/image" Target="../media/image450.png"/><Relationship Id="rId757" Type="http://schemas.openxmlformats.org/officeDocument/2006/relationships/image" Target="../media/image672.png"/><Relationship Id="rId964" Type="http://schemas.openxmlformats.org/officeDocument/2006/relationships/image" Target="../media/image775.png"/><Relationship Id="rId93" Type="http://schemas.openxmlformats.org/officeDocument/2006/relationships/image" Target="../media/image342.png"/><Relationship Id="rId189" Type="http://schemas.openxmlformats.org/officeDocument/2006/relationships/customXml" Target="../ink/ink1630.xml"/><Relationship Id="rId396" Type="http://schemas.openxmlformats.org/officeDocument/2006/relationships/image" Target="../media/image492.png"/><Relationship Id="rId617" Type="http://schemas.openxmlformats.org/officeDocument/2006/relationships/customXml" Target="../ink/ink1844.xml"/><Relationship Id="rId824" Type="http://schemas.openxmlformats.org/officeDocument/2006/relationships/customXml" Target="../ink/ink1948.xml"/><Relationship Id="rId256" Type="http://schemas.openxmlformats.org/officeDocument/2006/relationships/image" Target="../media/image422.png"/><Relationship Id="rId463" Type="http://schemas.openxmlformats.org/officeDocument/2006/relationships/customXml" Target="../ink/ink1767.xml"/><Relationship Id="rId670" Type="http://schemas.openxmlformats.org/officeDocument/2006/relationships/image" Target="../media/image629.png"/><Relationship Id="rId1093" Type="http://schemas.openxmlformats.org/officeDocument/2006/relationships/customXml" Target="../ink/ink2083.xml"/><Relationship Id="rId1107" Type="http://schemas.openxmlformats.org/officeDocument/2006/relationships/customXml" Target="../ink/ink2090.xml"/><Relationship Id="rId116" Type="http://schemas.openxmlformats.org/officeDocument/2006/relationships/customXml" Target="../ink/ink1593.xml"/><Relationship Id="rId323" Type="http://schemas.openxmlformats.org/officeDocument/2006/relationships/customXml" Target="../ink/ink1697.xml"/><Relationship Id="rId530" Type="http://schemas.openxmlformats.org/officeDocument/2006/relationships/image" Target="../media/image559.png"/><Relationship Id="rId768" Type="http://schemas.openxmlformats.org/officeDocument/2006/relationships/customXml" Target="../ink/ink1920.xml"/><Relationship Id="rId975" Type="http://schemas.openxmlformats.org/officeDocument/2006/relationships/customXml" Target="../ink/ink2024.xml"/><Relationship Id="rId1160" Type="http://schemas.openxmlformats.org/officeDocument/2006/relationships/image" Target="../media/image873.png"/><Relationship Id="rId20" Type="http://schemas.openxmlformats.org/officeDocument/2006/relationships/customXml" Target="../ink/ink1545.xml"/><Relationship Id="rId628" Type="http://schemas.openxmlformats.org/officeDocument/2006/relationships/image" Target="../media/image608.png"/><Relationship Id="rId835" Type="http://schemas.openxmlformats.org/officeDocument/2006/relationships/image" Target="../media/image711.png"/><Relationship Id="rId267" Type="http://schemas.openxmlformats.org/officeDocument/2006/relationships/customXml" Target="../ink/ink1669.xml"/><Relationship Id="rId474" Type="http://schemas.openxmlformats.org/officeDocument/2006/relationships/image" Target="../media/image531.png"/><Relationship Id="rId1020" Type="http://schemas.openxmlformats.org/officeDocument/2006/relationships/image" Target="../media/image803.png"/><Relationship Id="rId1118" Type="http://schemas.openxmlformats.org/officeDocument/2006/relationships/image" Target="../media/image852.png"/><Relationship Id="rId127" Type="http://schemas.openxmlformats.org/officeDocument/2006/relationships/customXml" Target="../ink/ink1599.xml"/><Relationship Id="rId681" Type="http://schemas.openxmlformats.org/officeDocument/2006/relationships/image" Target="../media/image634.png"/><Relationship Id="rId779" Type="http://schemas.openxmlformats.org/officeDocument/2006/relationships/image" Target="../media/image683.png"/><Relationship Id="rId902" Type="http://schemas.openxmlformats.org/officeDocument/2006/relationships/image" Target="../media/image744.png"/><Relationship Id="rId986" Type="http://schemas.openxmlformats.org/officeDocument/2006/relationships/image" Target="../media/image786.png"/><Relationship Id="rId31" Type="http://schemas.openxmlformats.org/officeDocument/2006/relationships/image" Target="../media/image312.png"/><Relationship Id="rId334" Type="http://schemas.openxmlformats.org/officeDocument/2006/relationships/image" Target="../media/image461.png"/><Relationship Id="rId541" Type="http://schemas.openxmlformats.org/officeDocument/2006/relationships/customXml" Target="../ink/ink1806.xml"/><Relationship Id="rId639" Type="http://schemas.openxmlformats.org/officeDocument/2006/relationships/customXml" Target="../ink/ink1855.xml"/><Relationship Id="rId1171" Type="http://schemas.openxmlformats.org/officeDocument/2006/relationships/customXml" Target="../ink/ink2122.xml"/><Relationship Id="rId180" Type="http://schemas.openxmlformats.org/officeDocument/2006/relationships/image" Target="../media/image384.png"/><Relationship Id="rId278" Type="http://schemas.openxmlformats.org/officeDocument/2006/relationships/image" Target="../media/image433.png"/><Relationship Id="rId401" Type="http://schemas.openxmlformats.org/officeDocument/2006/relationships/customXml" Target="../ink/ink1736.xml"/><Relationship Id="rId846" Type="http://schemas.openxmlformats.org/officeDocument/2006/relationships/customXml" Target="../ink/ink1959.xml"/><Relationship Id="rId1031" Type="http://schemas.openxmlformats.org/officeDocument/2006/relationships/customXml" Target="../ink/ink2052.xml"/><Relationship Id="rId1129" Type="http://schemas.openxmlformats.org/officeDocument/2006/relationships/customXml" Target="../ink/ink2101.xml"/><Relationship Id="rId485" Type="http://schemas.openxmlformats.org/officeDocument/2006/relationships/customXml" Target="../ink/ink1778.xml"/><Relationship Id="rId692" Type="http://schemas.openxmlformats.org/officeDocument/2006/relationships/customXml" Target="../ink/ink1882.xml"/><Relationship Id="rId706" Type="http://schemas.openxmlformats.org/officeDocument/2006/relationships/customXml" Target="../ink/ink1889.xml"/><Relationship Id="rId913" Type="http://schemas.openxmlformats.org/officeDocument/2006/relationships/customXml" Target="../ink/ink1993.xml"/><Relationship Id="rId42" Type="http://schemas.openxmlformats.org/officeDocument/2006/relationships/customXml" Target="../ink/ink1556.xml"/><Relationship Id="rId138" Type="http://schemas.openxmlformats.org/officeDocument/2006/relationships/image" Target="../media/image364.png"/><Relationship Id="rId345" Type="http://schemas.openxmlformats.org/officeDocument/2006/relationships/customXml" Target="../ink/ink1708.xml"/><Relationship Id="rId552" Type="http://schemas.openxmlformats.org/officeDocument/2006/relationships/image" Target="../media/image570.png"/><Relationship Id="rId997" Type="http://schemas.openxmlformats.org/officeDocument/2006/relationships/customXml" Target="../ink/ink2035.xml"/><Relationship Id="rId1182" Type="http://schemas.openxmlformats.org/officeDocument/2006/relationships/image" Target="../media/image884.png"/><Relationship Id="rId191" Type="http://schemas.openxmlformats.org/officeDocument/2006/relationships/customXml" Target="../ink/ink1631.xml"/><Relationship Id="rId205" Type="http://schemas.openxmlformats.org/officeDocument/2006/relationships/customXml" Target="../ink/ink1638.xml"/><Relationship Id="rId412" Type="http://schemas.openxmlformats.org/officeDocument/2006/relationships/image" Target="../media/image500.png"/><Relationship Id="rId857" Type="http://schemas.openxmlformats.org/officeDocument/2006/relationships/image" Target="../media/image722.png"/><Relationship Id="rId1042" Type="http://schemas.openxmlformats.org/officeDocument/2006/relationships/image" Target="../media/image814.png"/><Relationship Id="rId289" Type="http://schemas.openxmlformats.org/officeDocument/2006/relationships/customXml" Target="../ink/ink1680.xml"/><Relationship Id="rId496" Type="http://schemas.openxmlformats.org/officeDocument/2006/relationships/image" Target="../media/image542.png"/><Relationship Id="rId717" Type="http://schemas.openxmlformats.org/officeDocument/2006/relationships/image" Target="../media/image652.png"/><Relationship Id="rId924" Type="http://schemas.openxmlformats.org/officeDocument/2006/relationships/image" Target="../media/image755.png"/><Relationship Id="rId53" Type="http://schemas.openxmlformats.org/officeDocument/2006/relationships/image" Target="../media/image323.png"/><Relationship Id="rId149" Type="http://schemas.openxmlformats.org/officeDocument/2006/relationships/customXml" Target="../ink/ink1610.xml"/><Relationship Id="rId356" Type="http://schemas.openxmlformats.org/officeDocument/2006/relationships/image" Target="../media/image472.png"/><Relationship Id="rId563" Type="http://schemas.openxmlformats.org/officeDocument/2006/relationships/customXml" Target="../ink/ink1817.xml"/><Relationship Id="rId770" Type="http://schemas.openxmlformats.org/officeDocument/2006/relationships/customXml" Target="../ink/ink1921.xml"/><Relationship Id="rId1193" Type="http://schemas.openxmlformats.org/officeDocument/2006/relationships/image" Target="../media/image889.png"/><Relationship Id="rId1207" Type="http://schemas.openxmlformats.org/officeDocument/2006/relationships/image" Target="../media/image896.png"/><Relationship Id="rId216" Type="http://schemas.openxmlformats.org/officeDocument/2006/relationships/image" Target="../media/image402.png"/><Relationship Id="rId423" Type="http://schemas.openxmlformats.org/officeDocument/2006/relationships/customXml" Target="../ink/ink1747.xml"/><Relationship Id="rId868" Type="http://schemas.openxmlformats.org/officeDocument/2006/relationships/image" Target="../media/image727.png"/><Relationship Id="rId1053" Type="http://schemas.openxmlformats.org/officeDocument/2006/relationships/customXml" Target="../ink/ink2063.xml"/><Relationship Id="rId630" Type="http://schemas.openxmlformats.org/officeDocument/2006/relationships/image" Target="../media/image609.png"/><Relationship Id="rId728" Type="http://schemas.openxmlformats.org/officeDocument/2006/relationships/customXml" Target="../ink/ink1900.xml"/><Relationship Id="rId935" Type="http://schemas.openxmlformats.org/officeDocument/2006/relationships/customXml" Target="../ink/ink2004.xml"/><Relationship Id="rId64" Type="http://schemas.openxmlformats.org/officeDocument/2006/relationships/customXml" Target="../ink/ink1567.xml"/><Relationship Id="rId367" Type="http://schemas.openxmlformats.org/officeDocument/2006/relationships/customXml" Target="../ink/ink1719.xml"/><Relationship Id="rId574" Type="http://schemas.openxmlformats.org/officeDocument/2006/relationships/image" Target="../media/image581.png"/><Relationship Id="rId1120" Type="http://schemas.openxmlformats.org/officeDocument/2006/relationships/image" Target="../media/image853.png"/><Relationship Id="rId1218" Type="http://schemas.openxmlformats.org/officeDocument/2006/relationships/customXml" Target="../ink/ink2146.xml"/><Relationship Id="rId227" Type="http://schemas.openxmlformats.org/officeDocument/2006/relationships/customXml" Target="../ink/ink1649.xml"/><Relationship Id="rId781" Type="http://schemas.openxmlformats.org/officeDocument/2006/relationships/image" Target="../media/image684.png"/><Relationship Id="rId879" Type="http://schemas.openxmlformats.org/officeDocument/2006/relationships/customXml" Target="../ink/ink1976.xml"/><Relationship Id="rId434" Type="http://schemas.openxmlformats.org/officeDocument/2006/relationships/image" Target="../media/image511.png"/><Relationship Id="rId641" Type="http://schemas.openxmlformats.org/officeDocument/2006/relationships/customXml" Target="../ink/ink1856.xml"/><Relationship Id="rId739" Type="http://schemas.openxmlformats.org/officeDocument/2006/relationships/image" Target="../media/image663.png"/><Relationship Id="rId1064" Type="http://schemas.openxmlformats.org/officeDocument/2006/relationships/image" Target="../media/image825.png"/><Relationship Id="rId280" Type="http://schemas.openxmlformats.org/officeDocument/2006/relationships/image" Target="../media/image434.png"/><Relationship Id="rId501" Type="http://schemas.openxmlformats.org/officeDocument/2006/relationships/customXml" Target="../ink/ink1786.xml"/><Relationship Id="rId946" Type="http://schemas.openxmlformats.org/officeDocument/2006/relationships/image" Target="../media/image766.png"/><Relationship Id="rId1131" Type="http://schemas.openxmlformats.org/officeDocument/2006/relationships/customXml" Target="../ink/ink2102.xml"/><Relationship Id="rId1229" Type="http://schemas.openxmlformats.org/officeDocument/2006/relationships/image" Target="../media/image907.png"/><Relationship Id="rId75" Type="http://schemas.openxmlformats.org/officeDocument/2006/relationships/image" Target="../media/image334.png"/><Relationship Id="rId140" Type="http://schemas.openxmlformats.org/officeDocument/2006/relationships/image" Target="../media/image365.png"/><Relationship Id="rId378" Type="http://schemas.openxmlformats.org/officeDocument/2006/relationships/image" Target="../media/image483.png"/><Relationship Id="rId585" Type="http://schemas.openxmlformats.org/officeDocument/2006/relationships/customXml" Target="../ink/ink1828.xml"/><Relationship Id="rId792" Type="http://schemas.openxmlformats.org/officeDocument/2006/relationships/customXml" Target="../ink/ink1932.xml"/><Relationship Id="rId806" Type="http://schemas.openxmlformats.org/officeDocument/2006/relationships/customXml" Target="../ink/ink1939.xml"/><Relationship Id="rId6" Type="http://schemas.openxmlformats.org/officeDocument/2006/relationships/customXml" Target="../ink/ink1538.xml"/><Relationship Id="rId238" Type="http://schemas.openxmlformats.org/officeDocument/2006/relationships/image" Target="../media/image413.png"/><Relationship Id="rId445" Type="http://schemas.openxmlformats.org/officeDocument/2006/relationships/customXml" Target="../ink/ink1758.xml"/><Relationship Id="rId652" Type="http://schemas.openxmlformats.org/officeDocument/2006/relationships/image" Target="../media/image620.png"/><Relationship Id="rId1075" Type="http://schemas.openxmlformats.org/officeDocument/2006/relationships/customXml" Target="../ink/ink2074.xml"/><Relationship Id="rId291" Type="http://schemas.openxmlformats.org/officeDocument/2006/relationships/customXml" Target="../ink/ink1681.xml"/><Relationship Id="rId305" Type="http://schemas.openxmlformats.org/officeDocument/2006/relationships/customXml" Target="../ink/ink1688.xml"/><Relationship Id="rId512" Type="http://schemas.openxmlformats.org/officeDocument/2006/relationships/image" Target="../media/image550.png"/><Relationship Id="rId957" Type="http://schemas.openxmlformats.org/officeDocument/2006/relationships/customXml" Target="../ink/ink2015.xml"/><Relationship Id="rId1142" Type="http://schemas.openxmlformats.org/officeDocument/2006/relationships/image" Target="../media/image864.png"/><Relationship Id="rId86" Type="http://schemas.openxmlformats.org/officeDocument/2006/relationships/customXml" Target="../ink/ink1578.xml"/><Relationship Id="rId151" Type="http://schemas.openxmlformats.org/officeDocument/2006/relationships/customXml" Target="../ink/ink1611.xml"/><Relationship Id="rId389" Type="http://schemas.openxmlformats.org/officeDocument/2006/relationships/customXml" Target="../ink/ink1730.xml"/><Relationship Id="rId596" Type="http://schemas.openxmlformats.org/officeDocument/2006/relationships/image" Target="../media/image592.png"/><Relationship Id="rId817" Type="http://schemas.openxmlformats.org/officeDocument/2006/relationships/image" Target="../media/image702.png"/><Relationship Id="rId1002" Type="http://schemas.openxmlformats.org/officeDocument/2006/relationships/image" Target="../media/image794.png"/><Relationship Id="rId249" Type="http://schemas.openxmlformats.org/officeDocument/2006/relationships/customXml" Target="../ink/ink1660.xml"/><Relationship Id="rId456" Type="http://schemas.openxmlformats.org/officeDocument/2006/relationships/image" Target="../media/image522.png"/><Relationship Id="rId663" Type="http://schemas.openxmlformats.org/officeDocument/2006/relationships/customXml" Target="../ink/ink1867.xml"/><Relationship Id="rId870" Type="http://schemas.openxmlformats.org/officeDocument/2006/relationships/image" Target="../media/image728.png"/><Relationship Id="rId1086" Type="http://schemas.openxmlformats.org/officeDocument/2006/relationships/image" Target="../media/image836.png"/><Relationship Id="rId13" Type="http://schemas.openxmlformats.org/officeDocument/2006/relationships/image" Target="../media/image303.png"/><Relationship Id="rId109" Type="http://schemas.openxmlformats.org/officeDocument/2006/relationships/image" Target="../media/image350.png"/><Relationship Id="rId316" Type="http://schemas.openxmlformats.org/officeDocument/2006/relationships/image" Target="../media/image452.png"/><Relationship Id="rId523" Type="http://schemas.openxmlformats.org/officeDocument/2006/relationships/customXml" Target="../ink/ink1797.xml"/><Relationship Id="rId968" Type="http://schemas.openxmlformats.org/officeDocument/2006/relationships/image" Target="../media/image777.png"/><Relationship Id="rId1153" Type="http://schemas.openxmlformats.org/officeDocument/2006/relationships/customXml" Target="../ink/ink2113.xml"/><Relationship Id="rId97" Type="http://schemas.openxmlformats.org/officeDocument/2006/relationships/image" Target="../media/image344.png"/><Relationship Id="rId730" Type="http://schemas.openxmlformats.org/officeDocument/2006/relationships/customXml" Target="../ink/ink1901.xml"/><Relationship Id="rId828" Type="http://schemas.openxmlformats.org/officeDocument/2006/relationships/customXml" Target="../ink/ink1950.xml"/><Relationship Id="rId1013" Type="http://schemas.openxmlformats.org/officeDocument/2006/relationships/customXml" Target="../ink/ink2043.xml"/><Relationship Id="rId162" Type="http://schemas.openxmlformats.org/officeDocument/2006/relationships/image" Target="../media/image375.png"/><Relationship Id="rId467" Type="http://schemas.openxmlformats.org/officeDocument/2006/relationships/customXml" Target="../ink/ink1769.xml"/><Relationship Id="rId1097" Type="http://schemas.openxmlformats.org/officeDocument/2006/relationships/customXml" Target="../ink/ink2085.xml"/><Relationship Id="rId1220" Type="http://schemas.openxmlformats.org/officeDocument/2006/relationships/customXml" Target="../ink/ink2147.xml"/><Relationship Id="rId674" Type="http://schemas.openxmlformats.org/officeDocument/2006/relationships/image" Target="../media/image631.png"/><Relationship Id="rId881" Type="http://schemas.openxmlformats.org/officeDocument/2006/relationships/customXml" Target="../ink/ink1977.xml"/><Relationship Id="rId979" Type="http://schemas.openxmlformats.org/officeDocument/2006/relationships/customXml" Target="../ink/ink2026.xml"/><Relationship Id="rId24" Type="http://schemas.openxmlformats.org/officeDocument/2006/relationships/customXml" Target="../ink/ink1547.xml"/><Relationship Id="rId327" Type="http://schemas.openxmlformats.org/officeDocument/2006/relationships/customXml" Target="../ink/ink1699.xml"/><Relationship Id="rId534" Type="http://schemas.openxmlformats.org/officeDocument/2006/relationships/image" Target="../media/image561.png"/><Relationship Id="rId741" Type="http://schemas.openxmlformats.org/officeDocument/2006/relationships/image" Target="../media/image664.png"/><Relationship Id="rId839" Type="http://schemas.openxmlformats.org/officeDocument/2006/relationships/image" Target="../media/image713.png"/><Relationship Id="rId1164" Type="http://schemas.openxmlformats.org/officeDocument/2006/relationships/image" Target="../media/image875.png"/><Relationship Id="rId173" Type="http://schemas.openxmlformats.org/officeDocument/2006/relationships/customXml" Target="../ink/ink1622.xml"/><Relationship Id="rId380" Type="http://schemas.openxmlformats.org/officeDocument/2006/relationships/image" Target="../media/image484.png"/><Relationship Id="rId601" Type="http://schemas.openxmlformats.org/officeDocument/2006/relationships/customXml" Target="../ink/ink1836.xml"/><Relationship Id="rId1024" Type="http://schemas.openxmlformats.org/officeDocument/2006/relationships/image" Target="../media/image805.png"/><Relationship Id="rId1231" Type="http://schemas.openxmlformats.org/officeDocument/2006/relationships/image" Target="../media/image908.png"/><Relationship Id="rId240" Type="http://schemas.openxmlformats.org/officeDocument/2006/relationships/image" Target="../media/image414.png"/><Relationship Id="rId478" Type="http://schemas.openxmlformats.org/officeDocument/2006/relationships/image" Target="../media/image533.png"/><Relationship Id="rId685" Type="http://schemas.openxmlformats.org/officeDocument/2006/relationships/image" Target="../media/image636.png"/><Relationship Id="rId892" Type="http://schemas.openxmlformats.org/officeDocument/2006/relationships/image" Target="../media/image739.png"/><Relationship Id="rId906" Type="http://schemas.openxmlformats.org/officeDocument/2006/relationships/image" Target="../media/image746.png"/><Relationship Id="rId35" Type="http://schemas.openxmlformats.org/officeDocument/2006/relationships/image" Target="../media/image314.png"/><Relationship Id="rId100" Type="http://schemas.openxmlformats.org/officeDocument/2006/relationships/customXml" Target="../ink/ink1585.xml"/><Relationship Id="rId338" Type="http://schemas.openxmlformats.org/officeDocument/2006/relationships/image" Target="../media/image463.png"/><Relationship Id="rId545" Type="http://schemas.openxmlformats.org/officeDocument/2006/relationships/customXml" Target="../ink/ink1808.xml"/><Relationship Id="rId752" Type="http://schemas.openxmlformats.org/officeDocument/2006/relationships/customXml" Target="../ink/ink1912.xml"/><Relationship Id="rId1175" Type="http://schemas.openxmlformats.org/officeDocument/2006/relationships/customXml" Target="../ink/ink2124.xml"/><Relationship Id="rId184" Type="http://schemas.openxmlformats.org/officeDocument/2006/relationships/image" Target="../media/image386.png"/><Relationship Id="rId391" Type="http://schemas.openxmlformats.org/officeDocument/2006/relationships/customXml" Target="../ink/ink1731.xml"/><Relationship Id="rId405" Type="http://schemas.openxmlformats.org/officeDocument/2006/relationships/customXml" Target="../ink/ink1738.xml"/><Relationship Id="rId612" Type="http://schemas.openxmlformats.org/officeDocument/2006/relationships/image" Target="../media/image600.png"/><Relationship Id="rId1035" Type="http://schemas.openxmlformats.org/officeDocument/2006/relationships/customXml" Target="../ink/ink2054.xml"/><Relationship Id="rId1242" Type="http://schemas.openxmlformats.org/officeDocument/2006/relationships/customXml" Target="../ink/ink2158.xml"/><Relationship Id="rId251" Type="http://schemas.openxmlformats.org/officeDocument/2006/relationships/customXml" Target="../ink/ink1661.xml"/><Relationship Id="rId489" Type="http://schemas.openxmlformats.org/officeDocument/2006/relationships/customXml" Target="../ink/ink1780.xml"/><Relationship Id="rId696" Type="http://schemas.openxmlformats.org/officeDocument/2006/relationships/customXml" Target="../ink/ink1884.xml"/><Relationship Id="rId917" Type="http://schemas.openxmlformats.org/officeDocument/2006/relationships/customXml" Target="../ink/ink1995.xml"/><Relationship Id="rId1102" Type="http://schemas.openxmlformats.org/officeDocument/2006/relationships/image" Target="../media/image844.png"/><Relationship Id="rId46" Type="http://schemas.openxmlformats.org/officeDocument/2006/relationships/customXml" Target="../ink/ink1558.xml"/><Relationship Id="rId349" Type="http://schemas.openxmlformats.org/officeDocument/2006/relationships/customXml" Target="../ink/ink1710.xml"/><Relationship Id="rId556" Type="http://schemas.openxmlformats.org/officeDocument/2006/relationships/image" Target="../media/image572.png"/><Relationship Id="rId763" Type="http://schemas.openxmlformats.org/officeDocument/2006/relationships/image" Target="../media/image675.png"/><Relationship Id="rId1186" Type="http://schemas.openxmlformats.org/officeDocument/2006/relationships/image" Target="../media/image886.png"/><Relationship Id="rId111" Type="http://schemas.openxmlformats.org/officeDocument/2006/relationships/image" Target="../media/image351.png"/><Relationship Id="rId195" Type="http://schemas.openxmlformats.org/officeDocument/2006/relationships/customXml" Target="../ink/ink1633.xml"/><Relationship Id="rId209" Type="http://schemas.openxmlformats.org/officeDocument/2006/relationships/customXml" Target="../ink/ink1640.xml"/><Relationship Id="rId416" Type="http://schemas.openxmlformats.org/officeDocument/2006/relationships/image" Target="../media/image502.png"/><Relationship Id="rId970" Type="http://schemas.openxmlformats.org/officeDocument/2006/relationships/image" Target="../media/image778.png"/><Relationship Id="rId1046" Type="http://schemas.openxmlformats.org/officeDocument/2006/relationships/image" Target="../media/image816.png"/><Relationship Id="rId623" Type="http://schemas.openxmlformats.org/officeDocument/2006/relationships/customXml" Target="../ink/ink1847.xml"/><Relationship Id="rId830" Type="http://schemas.openxmlformats.org/officeDocument/2006/relationships/customXml" Target="../ink/ink1951.xml"/><Relationship Id="rId928" Type="http://schemas.openxmlformats.org/officeDocument/2006/relationships/image" Target="../media/image757.png"/><Relationship Id="rId57" Type="http://schemas.openxmlformats.org/officeDocument/2006/relationships/image" Target="../media/image325.png"/><Relationship Id="rId262" Type="http://schemas.openxmlformats.org/officeDocument/2006/relationships/image" Target="../media/image425.png"/><Relationship Id="rId567" Type="http://schemas.openxmlformats.org/officeDocument/2006/relationships/customXml" Target="../ink/ink1819.xml"/><Relationship Id="rId1113" Type="http://schemas.openxmlformats.org/officeDocument/2006/relationships/customXml" Target="../ink/ink2093.xml"/><Relationship Id="rId1197" Type="http://schemas.openxmlformats.org/officeDocument/2006/relationships/image" Target="../media/image891.png"/><Relationship Id="rId122" Type="http://schemas.openxmlformats.org/officeDocument/2006/relationships/image" Target="../media/image356.png"/><Relationship Id="rId774" Type="http://schemas.openxmlformats.org/officeDocument/2006/relationships/customXml" Target="../ink/ink1923.xml"/><Relationship Id="rId981" Type="http://schemas.openxmlformats.org/officeDocument/2006/relationships/customXml" Target="../ink/ink2027.xml"/><Relationship Id="rId1057" Type="http://schemas.openxmlformats.org/officeDocument/2006/relationships/customXml" Target="../ink/ink2065.xml"/><Relationship Id="rId427" Type="http://schemas.openxmlformats.org/officeDocument/2006/relationships/customXml" Target="../ink/ink1749.xml"/><Relationship Id="rId634" Type="http://schemas.openxmlformats.org/officeDocument/2006/relationships/image" Target="../media/image611.png"/><Relationship Id="rId841" Type="http://schemas.openxmlformats.org/officeDocument/2006/relationships/image" Target="../media/image714.png"/><Relationship Id="rId273" Type="http://schemas.openxmlformats.org/officeDocument/2006/relationships/customXml" Target="../ink/ink1672.xml"/><Relationship Id="rId480" Type="http://schemas.openxmlformats.org/officeDocument/2006/relationships/image" Target="../media/image534.png"/><Relationship Id="rId701" Type="http://schemas.openxmlformats.org/officeDocument/2006/relationships/image" Target="../media/image644.png"/><Relationship Id="rId939" Type="http://schemas.openxmlformats.org/officeDocument/2006/relationships/customXml" Target="../ink/ink2006.xml"/><Relationship Id="rId1124" Type="http://schemas.openxmlformats.org/officeDocument/2006/relationships/image" Target="../media/image855.png"/><Relationship Id="rId68" Type="http://schemas.openxmlformats.org/officeDocument/2006/relationships/customXml" Target="../ink/ink1569.xml"/><Relationship Id="rId133" Type="http://schemas.openxmlformats.org/officeDocument/2006/relationships/customXml" Target="../ink/ink1602.xml"/><Relationship Id="rId340" Type="http://schemas.openxmlformats.org/officeDocument/2006/relationships/image" Target="../media/image464.png"/><Relationship Id="rId578" Type="http://schemas.openxmlformats.org/officeDocument/2006/relationships/image" Target="../media/image583.png"/><Relationship Id="rId785" Type="http://schemas.openxmlformats.org/officeDocument/2006/relationships/image" Target="../media/image686.png"/><Relationship Id="rId992" Type="http://schemas.openxmlformats.org/officeDocument/2006/relationships/image" Target="../media/image789.png"/><Relationship Id="rId200" Type="http://schemas.openxmlformats.org/officeDocument/2006/relationships/image" Target="../media/image394.png"/><Relationship Id="rId438" Type="http://schemas.openxmlformats.org/officeDocument/2006/relationships/image" Target="../media/image513.png"/><Relationship Id="rId645" Type="http://schemas.openxmlformats.org/officeDocument/2006/relationships/customXml" Target="../ink/ink1858.xml"/><Relationship Id="rId852" Type="http://schemas.openxmlformats.org/officeDocument/2006/relationships/customXml" Target="../ink/ink1962.xml"/><Relationship Id="rId1068" Type="http://schemas.openxmlformats.org/officeDocument/2006/relationships/image" Target="../media/image827.png"/><Relationship Id="rId284" Type="http://schemas.openxmlformats.org/officeDocument/2006/relationships/image" Target="../media/image436.png"/><Relationship Id="rId491" Type="http://schemas.openxmlformats.org/officeDocument/2006/relationships/customXml" Target="../ink/ink1781.xml"/><Relationship Id="rId505" Type="http://schemas.openxmlformats.org/officeDocument/2006/relationships/customXml" Target="../ink/ink1788.xml"/><Relationship Id="rId712" Type="http://schemas.openxmlformats.org/officeDocument/2006/relationships/customXml" Target="../ink/ink1892.xml"/><Relationship Id="rId1135" Type="http://schemas.openxmlformats.org/officeDocument/2006/relationships/customXml" Target="../ink/ink2104.xml"/><Relationship Id="rId79" Type="http://schemas.openxmlformats.org/officeDocument/2006/relationships/image" Target="../media/image336.png"/><Relationship Id="rId144" Type="http://schemas.openxmlformats.org/officeDocument/2006/relationships/image" Target="../media/image367.png"/><Relationship Id="rId589" Type="http://schemas.openxmlformats.org/officeDocument/2006/relationships/customXml" Target="../ink/ink1830.xml"/><Relationship Id="rId796" Type="http://schemas.openxmlformats.org/officeDocument/2006/relationships/customXml" Target="../ink/ink1934.xml"/><Relationship Id="rId1202" Type="http://schemas.openxmlformats.org/officeDocument/2006/relationships/customXml" Target="../ink/ink2138.xml"/><Relationship Id="rId351" Type="http://schemas.openxmlformats.org/officeDocument/2006/relationships/customXml" Target="../ink/ink1711.xml"/><Relationship Id="rId449" Type="http://schemas.openxmlformats.org/officeDocument/2006/relationships/customXml" Target="../ink/ink1760.xml"/><Relationship Id="rId656" Type="http://schemas.openxmlformats.org/officeDocument/2006/relationships/image" Target="../media/image622.png"/><Relationship Id="rId863" Type="http://schemas.openxmlformats.org/officeDocument/2006/relationships/image" Target="../media/image725.png"/><Relationship Id="rId1079" Type="http://schemas.openxmlformats.org/officeDocument/2006/relationships/customXml" Target="../ink/ink2076.xml"/><Relationship Id="rId211" Type="http://schemas.openxmlformats.org/officeDocument/2006/relationships/customXml" Target="../ink/ink1641.xml"/><Relationship Id="rId295" Type="http://schemas.openxmlformats.org/officeDocument/2006/relationships/customXml" Target="../ink/ink1683.xml"/><Relationship Id="rId309" Type="http://schemas.openxmlformats.org/officeDocument/2006/relationships/customXml" Target="../ink/ink1690.xml"/><Relationship Id="rId516" Type="http://schemas.openxmlformats.org/officeDocument/2006/relationships/image" Target="../media/image552.png"/><Relationship Id="rId1146" Type="http://schemas.openxmlformats.org/officeDocument/2006/relationships/image" Target="../media/image866.png"/><Relationship Id="rId723" Type="http://schemas.openxmlformats.org/officeDocument/2006/relationships/image" Target="../media/image655.png"/><Relationship Id="rId930" Type="http://schemas.openxmlformats.org/officeDocument/2006/relationships/image" Target="../media/image758.png"/><Relationship Id="rId1006" Type="http://schemas.openxmlformats.org/officeDocument/2006/relationships/image" Target="../media/image796.png"/><Relationship Id="rId155" Type="http://schemas.openxmlformats.org/officeDocument/2006/relationships/customXml" Target="../ink/ink1613.xml"/><Relationship Id="rId362" Type="http://schemas.openxmlformats.org/officeDocument/2006/relationships/image" Target="../media/image475.png"/><Relationship Id="rId1213" Type="http://schemas.openxmlformats.org/officeDocument/2006/relationships/image" Target="../media/image899.png"/><Relationship Id="rId222" Type="http://schemas.openxmlformats.org/officeDocument/2006/relationships/image" Target="../media/image405.png"/><Relationship Id="rId667" Type="http://schemas.openxmlformats.org/officeDocument/2006/relationships/customXml" Target="../ink/ink1869.xml"/><Relationship Id="rId874" Type="http://schemas.openxmlformats.org/officeDocument/2006/relationships/image" Target="../media/image730.png"/><Relationship Id="rId17" Type="http://schemas.openxmlformats.org/officeDocument/2006/relationships/image" Target="../media/image305.png"/><Relationship Id="rId527" Type="http://schemas.openxmlformats.org/officeDocument/2006/relationships/customXml" Target="../ink/ink1799.xml"/><Relationship Id="rId734" Type="http://schemas.openxmlformats.org/officeDocument/2006/relationships/customXml" Target="../ink/ink1903.xml"/><Relationship Id="rId941" Type="http://schemas.openxmlformats.org/officeDocument/2006/relationships/customXml" Target="../ink/ink2007.xml"/><Relationship Id="rId1157" Type="http://schemas.openxmlformats.org/officeDocument/2006/relationships/customXml" Target="../ink/ink2115.xml"/><Relationship Id="rId70" Type="http://schemas.openxmlformats.org/officeDocument/2006/relationships/customXml" Target="../ink/ink1570.xml"/><Relationship Id="rId166" Type="http://schemas.openxmlformats.org/officeDocument/2006/relationships/image" Target="../media/image377.png"/><Relationship Id="rId373" Type="http://schemas.openxmlformats.org/officeDocument/2006/relationships/customXml" Target="../ink/ink1722.xml"/><Relationship Id="rId580" Type="http://schemas.openxmlformats.org/officeDocument/2006/relationships/image" Target="../media/image584.png"/><Relationship Id="rId801" Type="http://schemas.openxmlformats.org/officeDocument/2006/relationships/image" Target="../media/image694.png"/><Relationship Id="rId1017" Type="http://schemas.openxmlformats.org/officeDocument/2006/relationships/customXml" Target="../ink/ink2045.xml"/><Relationship Id="rId1224" Type="http://schemas.openxmlformats.org/officeDocument/2006/relationships/customXml" Target="../ink/ink2149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652.xml"/><Relationship Id="rId440" Type="http://schemas.openxmlformats.org/officeDocument/2006/relationships/image" Target="../media/image514.png"/><Relationship Id="rId678" Type="http://schemas.openxmlformats.org/officeDocument/2006/relationships/image" Target="../media/image633.png"/><Relationship Id="rId885" Type="http://schemas.openxmlformats.org/officeDocument/2006/relationships/customXml" Target="../ink/ink1979.xml"/><Relationship Id="rId1070" Type="http://schemas.openxmlformats.org/officeDocument/2006/relationships/image" Target="../media/image828.png"/><Relationship Id="rId28" Type="http://schemas.openxmlformats.org/officeDocument/2006/relationships/customXml" Target="../ink/ink1549.xml"/><Relationship Id="rId300" Type="http://schemas.openxmlformats.org/officeDocument/2006/relationships/image" Target="../media/image444.png"/><Relationship Id="rId538" Type="http://schemas.openxmlformats.org/officeDocument/2006/relationships/image" Target="../media/image563.png"/><Relationship Id="rId745" Type="http://schemas.openxmlformats.org/officeDocument/2006/relationships/image" Target="../media/image666.png"/><Relationship Id="rId952" Type="http://schemas.openxmlformats.org/officeDocument/2006/relationships/image" Target="../media/image769.png"/><Relationship Id="rId1168" Type="http://schemas.openxmlformats.org/officeDocument/2006/relationships/image" Target="../media/image877.png"/><Relationship Id="rId81" Type="http://schemas.openxmlformats.org/officeDocument/2006/relationships/image" Target="../media/image66.png"/><Relationship Id="rId177" Type="http://schemas.openxmlformats.org/officeDocument/2006/relationships/customXml" Target="../ink/ink1624.xml"/><Relationship Id="rId384" Type="http://schemas.openxmlformats.org/officeDocument/2006/relationships/image" Target="../media/image486.png"/><Relationship Id="rId591" Type="http://schemas.openxmlformats.org/officeDocument/2006/relationships/customXml" Target="../ink/ink1831.xml"/><Relationship Id="rId605" Type="http://schemas.openxmlformats.org/officeDocument/2006/relationships/customXml" Target="../ink/ink1838.xml"/><Relationship Id="rId812" Type="http://schemas.openxmlformats.org/officeDocument/2006/relationships/customXml" Target="../ink/ink1942.xml"/><Relationship Id="rId1028" Type="http://schemas.openxmlformats.org/officeDocument/2006/relationships/image" Target="../media/image807.png"/><Relationship Id="rId1235" Type="http://schemas.openxmlformats.org/officeDocument/2006/relationships/image" Target="../media/image910.png"/><Relationship Id="rId244" Type="http://schemas.openxmlformats.org/officeDocument/2006/relationships/image" Target="../media/image416.png"/><Relationship Id="rId689" Type="http://schemas.openxmlformats.org/officeDocument/2006/relationships/image" Target="../media/image638.png"/><Relationship Id="rId896" Type="http://schemas.openxmlformats.org/officeDocument/2006/relationships/image" Target="../media/image741.png"/><Relationship Id="rId1081" Type="http://schemas.openxmlformats.org/officeDocument/2006/relationships/customXml" Target="../ink/ink2077.xml"/><Relationship Id="rId39" Type="http://schemas.openxmlformats.org/officeDocument/2006/relationships/image" Target="../media/image316.png"/><Relationship Id="rId451" Type="http://schemas.openxmlformats.org/officeDocument/2006/relationships/customXml" Target="../ink/ink1761.xml"/><Relationship Id="rId549" Type="http://schemas.openxmlformats.org/officeDocument/2006/relationships/customXml" Target="../ink/ink1810.xml"/><Relationship Id="rId756" Type="http://schemas.openxmlformats.org/officeDocument/2006/relationships/customXml" Target="../ink/ink1914.xml"/><Relationship Id="rId1179" Type="http://schemas.openxmlformats.org/officeDocument/2006/relationships/customXml" Target="../ink/ink2126.xml"/><Relationship Id="rId104" Type="http://schemas.openxmlformats.org/officeDocument/2006/relationships/customXml" Target="../ink/ink1587.xml"/><Relationship Id="rId188" Type="http://schemas.openxmlformats.org/officeDocument/2006/relationships/image" Target="../media/image388.png"/><Relationship Id="rId311" Type="http://schemas.openxmlformats.org/officeDocument/2006/relationships/customXml" Target="../ink/ink1691.xml"/><Relationship Id="rId395" Type="http://schemas.openxmlformats.org/officeDocument/2006/relationships/customXml" Target="../ink/ink1733.xml"/><Relationship Id="rId409" Type="http://schemas.openxmlformats.org/officeDocument/2006/relationships/customXml" Target="../ink/ink1740.xml"/><Relationship Id="rId963" Type="http://schemas.openxmlformats.org/officeDocument/2006/relationships/customXml" Target="../ink/ink2018.xml"/><Relationship Id="rId1039" Type="http://schemas.openxmlformats.org/officeDocument/2006/relationships/customXml" Target="../ink/ink2056.xml"/><Relationship Id="rId92" Type="http://schemas.openxmlformats.org/officeDocument/2006/relationships/customXml" Target="../ink/ink1581.xml"/><Relationship Id="rId616" Type="http://schemas.openxmlformats.org/officeDocument/2006/relationships/image" Target="../media/image602.png"/><Relationship Id="rId823" Type="http://schemas.openxmlformats.org/officeDocument/2006/relationships/image" Target="../media/image705.png"/><Relationship Id="rId255" Type="http://schemas.openxmlformats.org/officeDocument/2006/relationships/customXml" Target="../ink/ink1663.xml"/><Relationship Id="rId462" Type="http://schemas.openxmlformats.org/officeDocument/2006/relationships/image" Target="../media/image525.png"/><Relationship Id="rId1092" Type="http://schemas.openxmlformats.org/officeDocument/2006/relationships/image" Target="../media/image839.png"/><Relationship Id="rId1106" Type="http://schemas.openxmlformats.org/officeDocument/2006/relationships/image" Target="../media/image846.png"/><Relationship Id="rId115" Type="http://schemas.openxmlformats.org/officeDocument/2006/relationships/image" Target="../media/image353.png"/><Relationship Id="rId322" Type="http://schemas.openxmlformats.org/officeDocument/2006/relationships/image" Target="../media/image455.png"/><Relationship Id="rId767" Type="http://schemas.openxmlformats.org/officeDocument/2006/relationships/image" Target="../media/image677.png"/><Relationship Id="rId974" Type="http://schemas.openxmlformats.org/officeDocument/2006/relationships/image" Target="../media/image780.png"/><Relationship Id="rId199" Type="http://schemas.openxmlformats.org/officeDocument/2006/relationships/customXml" Target="../ink/ink1635.xml"/><Relationship Id="rId627" Type="http://schemas.openxmlformats.org/officeDocument/2006/relationships/customXml" Target="../ink/ink1849.xml"/><Relationship Id="rId834" Type="http://schemas.openxmlformats.org/officeDocument/2006/relationships/customXml" Target="../ink/ink1953.xml"/><Relationship Id="rId266" Type="http://schemas.openxmlformats.org/officeDocument/2006/relationships/image" Target="../media/image427.png"/><Relationship Id="rId473" Type="http://schemas.openxmlformats.org/officeDocument/2006/relationships/customXml" Target="../ink/ink1772.xml"/><Relationship Id="rId680" Type="http://schemas.openxmlformats.org/officeDocument/2006/relationships/customXml" Target="../ink/ink1876.xml"/><Relationship Id="rId901" Type="http://schemas.openxmlformats.org/officeDocument/2006/relationships/customXml" Target="../ink/ink1987.xml"/><Relationship Id="rId1117" Type="http://schemas.openxmlformats.org/officeDocument/2006/relationships/customXml" Target="../ink/ink2095.xml"/><Relationship Id="rId30" Type="http://schemas.openxmlformats.org/officeDocument/2006/relationships/customXml" Target="../ink/ink1550.xml"/><Relationship Id="rId126" Type="http://schemas.openxmlformats.org/officeDocument/2006/relationships/image" Target="../media/image358.png"/><Relationship Id="rId333" Type="http://schemas.openxmlformats.org/officeDocument/2006/relationships/customXml" Target="../ink/ink1702.xml"/><Relationship Id="rId540" Type="http://schemas.openxmlformats.org/officeDocument/2006/relationships/image" Target="../media/image564.png"/><Relationship Id="rId778" Type="http://schemas.openxmlformats.org/officeDocument/2006/relationships/customXml" Target="../ink/ink1925.xml"/><Relationship Id="rId985" Type="http://schemas.openxmlformats.org/officeDocument/2006/relationships/customXml" Target="../ink/ink2029.xml"/><Relationship Id="rId1170" Type="http://schemas.openxmlformats.org/officeDocument/2006/relationships/image" Target="../media/image878.png"/><Relationship Id="rId638" Type="http://schemas.openxmlformats.org/officeDocument/2006/relationships/image" Target="../media/image613.png"/><Relationship Id="rId845" Type="http://schemas.openxmlformats.org/officeDocument/2006/relationships/image" Target="../media/image716.png"/><Relationship Id="rId1030" Type="http://schemas.openxmlformats.org/officeDocument/2006/relationships/image" Target="../media/image808.png"/><Relationship Id="rId277" Type="http://schemas.openxmlformats.org/officeDocument/2006/relationships/customXml" Target="../ink/ink1674.xml"/><Relationship Id="rId400" Type="http://schemas.openxmlformats.org/officeDocument/2006/relationships/image" Target="../media/image494.png"/><Relationship Id="rId484" Type="http://schemas.openxmlformats.org/officeDocument/2006/relationships/image" Target="../media/image536.png"/><Relationship Id="rId705" Type="http://schemas.openxmlformats.org/officeDocument/2006/relationships/image" Target="../media/image646.png"/><Relationship Id="rId1128" Type="http://schemas.openxmlformats.org/officeDocument/2006/relationships/image" Target="../media/image857.png"/><Relationship Id="rId137" Type="http://schemas.openxmlformats.org/officeDocument/2006/relationships/customXml" Target="../ink/ink1604.xml"/><Relationship Id="rId344" Type="http://schemas.openxmlformats.org/officeDocument/2006/relationships/image" Target="../media/image466.png"/><Relationship Id="rId691" Type="http://schemas.openxmlformats.org/officeDocument/2006/relationships/image" Target="../media/image639.png"/><Relationship Id="rId789" Type="http://schemas.openxmlformats.org/officeDocument/2006/relationships/image" Target="../media/image688.png"/><Relationship Id="rId912" Type="http://schemas.openxmlformats.org/officeDocument/2006/relationships/image" Target="../media/image749.png"/><Relationship Id="rId996" Type="http://schemas.openxmlformats.org/officeDocument/2006/relationships/image" Target="../media/image791.png"/><Relationship Id="rId41" Type="http://schemas.openxmlformats.org/officeDocument/2006/relationships/image" Target="../media/image317.png"/><Relationship Id="rId551" Type="http://schemas.openxmlformats.org/officeDocument/2006/relationships/customXml" Target="../ink/ink1811.xml"/><Relationship Id="rId649" Type="http://schemas.openxmlformats.org/officeDocument/2006/relationships/customXml" Target="../ink/ink1860.xml"/><Relationship Id="rId856" Type="http://schemas.openxmlformats.org/officeDocument/2006/relationships/customXml" Target="../ink/ink1964.xml"/><Relationship Id="rId1181" Type="http://schemas.openxmlformats.org/officeDocument/2006/relationships/customXml" Target="../ink/ink2127.xml"/><Relationship Id="rId190" Type="http://schemas.openxmlformats.org/officeDocument/2006/relationships/image" Target="../media/image389.png"/><Relationship Id="rId204" Type="http://schemas.openxmlformats.org/officeDocument/2006/relationships/image" Target="../media/image396.png"/><Relationship Id="rId288" Type="http://schemas.openxmlformats.org/officeDocument/2006/relationships/image" Target="../media/image438.png"/><Relationship Id="rId411" Type="http://schemas.openxmlformats.org/officeDocument/2006/relationships/customXml" Target="../ink/ink1741.xml"/><Relationship Id="rId509" Type="http://schemas.openxmlformats.org/officeDocument/2006/relationships/customXml" Target="../ink/ink1790.xml"/><Relationship Id="rId1041" Type="http://schemas.openxmlformats.org/officeDocument/2006/relationships/customXml" Target="../ink/ink2057.xml"/><Relationship Id="rId1139" Type="http://schemas.openxmlformats.org/officeDocument/2006/relationships/customXml" Target="../ink/ink2106.xml"/><Relationship Id="rId495" Type="http://schemas.openxmlformats.org/officeDocument/2006/relationships/customXml" Target="../ink/ink1783.xml"/><Relationship Id="rId716" Type="http://schemas.openxmlformats.org/officeDocument/2006/relationships/customXml" Target="../ink/ink1894.xml"/><Relationship Id="rId923" Type="http://schemas.openxmlformats.org/officeDocument/2006/relationships/customXml" Target="../ink/ink1998.xml"/><Relationship Id="rId52" Type="http://schemas.openxmlformats.org/officeDocument/2006/relationships/customXml" Target="../ink/ink1561.xml"/><Relationship Id="rId148" Type="http://schemas.openxmlformats.org/officeDocument/2006/relationships/image" Target="../media/image369.png"/><Relationship Id="rId355" Type="http://schemas.openxmlformats.org/officeDocument/2006/relationships/customXml" Target="../ink/ink1713.xml"/><Relationship Id="rId562" Type="http://schemas.openxmlformats.org/officeDocument/2006/relationships/image" Target="../media/image575.png"/><Relationship Id="rId1192" Type="http://schemas.openxmlformats.org/officeDocument/2006/relationships/customXml" Target="../ink/ink2133.xml"/><Relationship Id="rId1206" Type="http://schemas.openxmlformats.org/officeDocument/2006/relationships/customXml" Target="../ink/ink2140.xml"/><Relationship Id="rId215" Type="http://schemas.openxmlformats.org/officeDocument/2006/relationships/customXml" Target="../ink/ink1643.xml"/><Relationship Id="rId422" Type="http://schemas.openxmlformats.org/officeDocument/2006/relationships/image" Target="../media/image505.png"/><Relationship Id="rId867" Type="http://schemas.openxmlformats.org/officeDocument/2006/relationships/customXml" Target="../ink/ink1970.xml"/><Relationship Id="rId1052" Type="http://schemas.openxmlformats.org/officeDocument/2006/relationships/image" Target="../media/image819.png"/><Relationship Id="rId299" Type="http://schemas.openxmlformats.org/officeDocument/2006/relationships/customXml" Target="../ink/ink1685.xml"/><Relationship Id="rId727" Type="http://schemas.openxmlformats.org/officeDocument/2006/relationships/image" Target="../media/image657.png"/><Relationship Id="rId934" Type="http://schemas.openxmlformats.org/officeDocument/2006/relationships/image" Target="../media/image760.png"/><Relationship Id="rId63" Type="http://schemas.openxmlformats.org/officeDocument/2006/relationships/image" Target="../media/image328.png"/><Relationship Id="rId159" Type="http://schemas.openxmlformats.org/officeDocument/2006/relationships/customXml" Target="../ink/ink1615.xml"/><Relationship Id="rId366" Type="http://schemas.openxmlformats.org/officeDocument/2006/relationships/image" Target="../media/image477.png"/><Relationship Id="rId573" Type="http://schemas.openxmlformats.org/officeDocument/2006/relationships/customXml" Target="../ink/ink1822.xml"/><Relationship Id="rId780" Type="http://schemas.openxmlformats.org/officeDocument/2006/relationships/customXml" Target="../ink/ink1926.xml"/><Relationship Id="rId1217" Type="http://schemas.openxmlformats.org/officeDocument/2006/relationships/image" Target="../media/image901.png"/><Relationship Id="rId226" Type="http://schemas.openxmlformats.org/officeDocument/2006/relationships/image" Target="../media/image407.png"/><Relationship Id="rId433" Type="http://schemas.openxmlformats.org/officeDocument/2006/relationships/customXml" Target="../ink/ink1752.xml"/><Relationship Id="rId878" Type="http://schemas.openxmlformats.org/officeDocument/2006/relationships/image" Target="../media/image732.png"/><Relationship Id="rId1063" Type="http://schemas.openxmlformats.org/officeDocument/2006/relationships/customXml" Target="../ink/ink2068.xml"/><Relationship Id="rId640" Type="http://schemas.openxmlformats.org/officeDocument/2006/relationships/image" Target="../media/image614.png"/><Relationship Id="rId738" Type="http://schemas.openxmlformats.org/officeDocument/2006/relationships/customXml" Target="../ink/ink1905.xml"/><Relationship Id="rId945" Type="http://schemas.openxmlformats.org/officeDocument/2006/relationships/customXml" Target="../ink/ink2009.xml"/><Relationship Id="rId74" Type="http://schemas.openxmlformats.org/officeDocument/2006/relationships/customXml" Target="../ink/ink1572.xml"/><Relationship Id="rId377" Type="http://schemas.openxmlformats.org/officeDocument/2006/relationships/customXml" Target="../ink/ink1724.xml"/><Relationship Id="rId500" Type="http://schemas.openxmlformats.org/officeDocument/2006/relationships/image" Target="../media/image544.png"/><Relationship Id="rId584" Type="http://schemas.openxmlformats.org/officeDocument/2006/relationships/image" Target="../media/image586.png"/><Relationship Id="rId805" Type="http://schemas.openxmlformats.org/officeDocument/2006/relationships/image" Target="../media/image696.png"/><Relationship Id="rId1130" Type="http://schemas.openxmlformats.org/officeDocument/2006/relationships/image" Target="../media/image858.png"/><Relationship Id="rId1228" Type="http://schemas.openxmlformats.org/officeDocument/2006/relationships/customXml" Target="../ink/ink2151.xml"/><Relationship Id="rId5" Type="http://schemas.openxmlformats.org/officeDocument/2006/relationships/image" Target="../media/image299.png"/><Relationship Id="rId237" Type="http://schemas.openxmlformats.org/officeDocument/2006/relationships/customXml" Target="../ink/ink1654.xml"/><Relationship Id="rId791" Type="http://schemas.openxmlformats.org/officeDocument/2006/relationships/image" Target="../media/image689.png"/><Relationship Id="rId889" Type="http://schemas.openxmlformats.org/officeDocument/2006/relationships/customXml" Target="../ink/ink1981.xml"/><Relationship Id="rId1074" Type="http://schemas.openxmlformats.org/officeDocument/2006/relationships/image" Target="../media/image830.png"/><Relationship Id="rId444" Type="http://schemas.openxmlformats.org/officeDocument/2006/relationships/image" Target="../media/image516.png"/><Relationship Id="rId651" Type="http://schemas.openxmlformats.org/officeDocument/2006/relationships/customXml" Target="../ink/ink1861.xml"/><Relationship Id="rId749" Type="http://schemas.openxmlformats.org/officeDocument/2006/relationships/image" Target="../media/image668.png"/><Relationship Id="rId290" Type="http://schemas.openxmlformats.org/officeDocument/2006/relationships/image" Target="../media/image439.png"/><Relationship Id="rId304" Type="http://schemas.openxmlformats.org/officeDocument/2006/relationships/image" Target="../media/image446.png"/><Relationship Id="rId388" Type="http://schemas.openxmlformats.org/officeDocument/2006/relationships/image" Target="../media/image488.png"/><Relationship Id="rId511" Type="http://schemas.openxmlformats.org/officeDocument/2006/relationships/customXml" Target="../ink/ink1791.xml"/><Relationship Id="rId609" Type="http://schemas.openxmlformats.org/officeDocument/2006/relationships/customXml" Target="../ink/ink1840.xml"/><Relationship Id="rId956" Type="http://schemas.openxmlformats.org/officeDocument/2006/relationships/image" Target="../media/image771.png"/><Relationship Id="rId1141" Type="http://schemas.openxmlformats.org/officeDocument/2006/relationships/customXml" Target="../ink/ink2107.xml"/><Relationship Id="rId1239" Type="http://schemas.openxmlformats.org/officeDocument/2006/relationships/image" Target="../media/image912.png"/><Relationship Id="rId85" Type="http://schemas.openxmlformats.org/officeDocument/2006/relationships/image" Target="../media/image338.png"/><Relationship Id="rId150" Type="http://schemas.openxmlformats.org/officeDocument/2006/relationships/image" Target="../media/image370.png"/><Relationship Id="rId595" Type="http://schemas.openxmlformats.org/officeDocument/2006/relationships/customXml" Target="../ink/ink1833.xml"/><Relationship Id="rId816" Type="http://schemas.openxmlformats.org/officeDocument/2006/relationships/customXml" Target="../ink/ink1944.xml"/><Relationship Id="rId1001" Type="http://schemas.openxmlformats.org/officeDocument/2006/relationships/customXml" Target="../ink/ink2037.xml"/><Relationship Id="rId248" Type="http://schemas.openxmlformats.org/officeDocument/2006/relationships/image" Target="../media/image418.png"/><Relationship Id="rId455" Type="http://schemas.openxmlformats.org/officeDocument/2006/relationships/customXml" Target="../ink/ink1763.xml"/><Relationship Id="rId662" Type="http://schemas.openxmlformats.org/officeDocument/2006/relationships/image" Target="../media/image625.png"/><Relationship Id="rId1085" Type="http://schemas.openxmlformats.org/officeDocument/2006/relationships/customXml" Target="../ink/ink2079.xml"/><Relationship Id="rId12" Type="http://schemas.openxmlformats.org/officeDocument/2006/relationships/customXml" Target="../ink/ink1541.xml"/><Relationship Id="rId108" Type="http://schemas.openxmlformats.org/officeDocument/2006/relationships/customXml" Target="../ink/ink1589.xml"/><Relationship Id="rId315" Type="http://schemas.openxmlformats.org/officeDocument/2006/relationships/customXml" Target="../ink/ink1693.xml"/><Relationship Id="rId522" Type="http://schemas.openxmlformats.org/officeDocument/2006/relationships/image" Target="../media/image555.png"/><Relationship Id="rId967" Type="http://schemas.openxmlformats.org/officeDocument/2006/relationships/customXml" Target="../ink/ink2020.xml"/><Relationship Id="rId1152" Type="http://schemas.openxmlformats.org/officeDocument/2006/relationships/image" Target="../media/image869.png"/><Relationship Id="rId96" Type="http://schemas.openxmlformats.org/officeDocument/2006/relationships/customXml" Target="../ink/ink1583.xml"/><Relationship Id="rId161" Type="http://schemas.openxmlformats.org/officeDocument/2006/relationships/customXml" Target="../ink/ink1616.xml"/><Relationship Id="rId399" Type="http://schemas.openxmlformats.org/officeDocument/2006/relationships/customXml" Target="../ink/ink1735.xml"/><Relationship Id="rId827" Type="http://schemas.openxmlformats.org/officeDocument/2006/relationships/image" Target="../media/image707.png"/><Relationship Id="rId1012" Type="http://schemas.openxmlformats.org/officeDocument/2006/relationships/image" Target="../media/image799.png"/><Relationship Id="rId259" Type="http://schemas.openxmlformats.org/officeDocument/2006/relationships/customXml" Target="../ink/ink1665.xml"/><Relationship Id="rId466" Type="http://schemas.openxmlformats.org/officeDocument/2006/relationships/image" Target="../media/image527.png"/><Relationship Id="rId673" Type="http://schemas.openxmlformats.org/officeDocument/2006/relationships/customXml" Target="../ink/ink1872.xml"/><Relationship Id="rId880" Type="http://schemas.openxmlformats.org/officeDocument/2006/relationships/image" Target="../media/image733.png"/><Relationship Id="rId1096" Type="http://schemas.openxmlformats.org/officeDocument/2006/relationships/image" Target="../media/image841.png"/><Relationship Id="rId23" Type="http://schemas.openxmlformats.org/officeDocument/2006/relationships/image" Target="../media/image308.png"/><Relationship Id="rId119" Type="http://schemas.openxmlformats.org/officeDocument/2006/relationships/image" Target="../media/image355.png"/><Relationship Id="rId326" Type="http://schemas.openxmlformats.org/officeDocument/2006/relationships/image" Target="../media/image457.png"/><Relationship Id="rId533" Type="http://schemas.openxmlformats.org/officeDocument/2006/relationships/customXml" Target="../ink/ink1802.xml"/><Relationship Id="rId978" Type="http://schemas.openxmlformats.org/officeDocument/2006/relationships/image" Target="../media/image782.png"/><Relationship Id="rId1163" Type="http://schemas.openxmlformats.org/officeDocument/2006/relationships/customXml" Target="../ink/ink2118.xml"/><Relationship Id="rId740" Type="http://schemas.openxmlformats.org/officeDocument/2006/relationships/customXml" Target="../ink/ink1906.xml"/><Relationship Id="rId838" Type="http://schemas.openxmlformats.org/officeDocument/2006/relationships/customXml" Target="../ink/ink1955.xml"/><Relationship Id="rId1023" Type="http://schemas.openxmlformats.org/officeDocument/2006/relationships/customXml" Target="../ink/ink2048.xml"/><Relationship Id="rId172" Type="http://schemas.openxmlformats.org/officeDocument/2006/relationships/image" Target="../media/image380.png"/><Relationship Id="rId477" Type="http://schemas.openxmlformats.org/officeDocument/2006/relationships/customXml" Target="../ink/ink1774.xml"/><Relationship Id="rId600" Type="http://schemas.openxmlformats.org/officeDocument/2006/relationships/image" Target="../media/image594.png"/><Relationship Id="rId684" Type="http://schemas.openxmlformats.org/officeDocument/2006/relationships/customXml" Target="../ink/ink1878.xml"/><Relationship Id="rId1230" Type="http://schemas.openxmlformats.org/officeDocument/2006/relationships/customXml" Target="../ink/ink2152.xml"/><Relationship Id="rId337" Type="http://schemas.openxmlformats.org/officeDocument/2006/relationships/customXml" Target="../ink/ink1704.xml"/><Relationship Id="rId891" Type="http://schemas.openxmlformats.org/officeDocument/2006/relationships/customXml" Target="../ink/ink1982.xml"/><Relationship Id="rId905" Type="http://schemas.openxmlformats.org/officeDocument/2006/relationships/customXml" Target="../ink/ink1989.xml"/><Relationship Id="rId989" Type="http://schemas.openxmlformats.org/officeDocument/2006/relationships/customXml" Target="../ink/ink2031.xml"/><Relationship Id="rId34" Type="http://schemas.openxmlformats.org/officeDocument/2006/relationships/customXml" Target="../ink/ink1552.xml"/><Relationship Id="rId544" Type="http://schemas.openxmlformats.org/officeDocument/2006/relationships/image" Target="../media/image566.png"/><Relationship Id="rId751" Type="http://schemas.openxmlformats.org/officeDocument/2006/relationships/image" Target="../media/image669.png"/><Relationship Id="rId849" Type="http://schemas.openxmlformats.org/officeDocument/2006/relationships/image" Target="../media/image718.png"/><Relationship Id="rId1174" Type="http://schemas.openxmlformats.org/officeDocument/2006/relationships/image" Target="../media/image880.png"/><Relationship Id="rId183" Type="http://schemas.openxmlformats.org/officeDocument/2006/relationships/customXml" Target="../ink/ink1627.xml"/><Relationship Id="rId390" Type="http://schemas.openxmlformats.org/officeDocument/2006/relationships/image" Target="../media/image489.png"/><Relationship Id="rId404" Type="http://schemas.openxmlformats.org/officeDocument/2006/relationships/image" Target="../media/image496.png"/><Relationship Id="rId611" Type="http://schemas.openxmlformats.org/officeDocument/2006/relationships/customXml" Target="../ink/ink1841.xml"/><Relationship Id="rId1034" Type="http://schemas.openxmlformats.org/officeDocument/2006/relationships/image" Target="../media/image810.png"/><Relationship Id="rId1241" Type="http://schemas.openxmlformats.org/officeDocument/2006/relationships/image" Target="../media/image913.png"/><Relationship Id="rId250" Type="http://schemas.openxmlformats.org/officeDocument/2006/relationships/image" Target="../media/image419.png"/><Relationship Id="rId488" Type="http://schemas.openxmlformats.org/officeDocument/2006/relationships/image" Target="../media/image538.png"/><Relationship Id="rId695" Type="http://schemas.openxmlformats.org/officeDocument/2006/relationships/image" Target="../media/image641.png"/><Relationship Id="rId709" Type="http://schemas.openxmlformats.org/officeDocument/2006/relationships/image" Target="../media/image648.png"/><Relationship Id="rId916" Type="http://schemas.openxmlformats.org/officeDocument/2006/relationships/image" Target="../media/image751.png"/><Relationship Id="rId1101" Type="http://schemas.openxmlformats.org/officeDocument/2006/relationships/customXml" Target="../ink/ink2087.xml"/><Relationship Id="rId45" Type="http://schemas.openxmlformats.org/officeDocument/2006/relationships/image" Target="../media/image319.png"/><Relationship Id="rId110" Type="http://schemas.openxmlformats.org/officeDocument/2006/relationships/customXml" Target="../ink/ink1590.xml"/><Relationship Id="rId348" Type="http://schemas.openxmlformats.org/officeDocument/2006/relationships/image" Target="../media/image468.png"/><Relationship Id="rId555" Type="http://schemas.openxmlformats.org/officeDocument/2006/relationships/customXml" Target="../ink/ink1813.xml"/><Relationship Id="rId762" Type="http://schemas.openxmlformats.org/officeDocument/2006/relationships/customXml" Target="../ink/ink1917.xml"/><Relationship Id="rId1185" Type="http://schemas.openxmlformats.org/officeDocument/2006/relationships/customXml" Target="../ink/ink2129.xml"/><Relationship Id="rId194" Type="http://schemas.openxmlformats.org/officeDocument/2006/relationships/image" Target="../media/image391.png"/><Relationship Id="rId208" Type="http://schemas.openxmlformats.org/officeDocument/2006/relationships/image" Target="../media/image398.png"/><Relationship Id="rId415" Type="http://schemas.openxmlformats.org/officeDocument/2006/relationships/customXml" Target="../ink/ink1743.xml"/><Relationship Id="rId622" Type="http://schemas.openxmlformats.org/officeDocument/2006/relationships/image" Target="../media/image605.png"/><Relationship Id="rId1045" Type="http://schemas.openxmlformats.org/officeDocument/2006/relationships/customXml" Target="../ink/ink2059.xml"/><Relationship Id="rId261" Type="http://schemas.openxmlformats.org/officeDocument/2006/relationships/customXml" Target="../ink/ink1666.xml"/><Relationship Id="rId499" Type="http://schemas.openxmlformats.org/officeDocument/2006/relationships/customXml" Target="../ink/ink1785.xml"/><Relationship Id="rId927" Type="http://schemas.openxmlformats.org/officeDocument/2006/relationships/customXml" Target="../ink/ink2000.xml"/><Relationship Id="rId1112" Type="http://schemas.openxmlformats.org/officeDocument/2006/relationships/image" Target="../media/image849.png"/><Relationship Id="rId56" Type="http://schemas.openxmlformats.org/officeDocument/2006/relationships/customXml" Target="../ink/ink1563.xml"/><Relationship Id="rId359" Type="http://schemas.openxmlformats.org/officeDocument/2006/relationships/customXml" Target="../ink/ink1715.xml"/><Relationship Id="rId566" Type="http://schemas.openxmlformats.org/officeDocument/2006/relationships/image" Target="../media/image577.png"/><Relationship Id="rId773" Type="http://schemas.openxmlformats.org/officeDocument/2006/relationships/image" Target="../media/image680.png"/><Relationship Id="rId1196" Type="http://schemas.openxmlformats.org/officeDocument/2006/relationships/customXml" Target="../ink/ink2135.xml"/><Relationship Id="rId121" Type="http://schemas.openxmlformats.org/officeDocument/2006/relationships/customXml" Target="../ink/ink1596.xml"/><Relationship Id="rId219" Type="http://schemas.openxmlformats.org/officeDocument/2006/relationships/customXml" Target="../ink/ink1645.xml"/><Relationship Id="rId426" Type="http://schemas.openxmlformats.org/officeDocument/2006/relationships/image" Target="../media/image507.png"/><Relationship Id="rId633" Type="http://schemas.openxmlformats.org/officeDocument/2006/relationships/customXml" Target="../ink/ink1852.xml"/><Relationship Id="rId980" Type="http://schemas.openxmlformats.org/officeDocument/2006/relationships/image" Target="../media/image783.png"/><Relationship Id="rId1056" Type="http://schemas.openxmlformats.org/officeDocument/2006/relationships/image" Target="../media/image821.png"/><Relationship Id="rId840" Type="http://schemas.openxmlformats.org/officeDocument/2006/relationships/customXml" Target="../ink/ink1956.xml"/><Relationship Id="rId938" Type="http://schemas.openxmlformats.org/officeDocument/2006/relationships/image" Target="../media/image762.png"/><Relationship Id="rId67" Type="http://schemas.openxmlformats.org/officeDocument/2006/relationships/image" Target="../media/image330.png"/><Relationship Id="rId272" Type="http://schemas.openxmlformats.org/officeDocument/2006/relationships/image" Target="../media/image430.png"/><Relationship Id="rId577" Type="http://schemas.openxmlformats.org/officeDocument/2006/relationships/customXml" Target="../ink/ink1824.xml"/><Relationship Id="rId700" Type="http://schemas.openxmlformats.org/officeDocument/2006/relationships/customXml" Target="../ink/ink1886.xml"/><Relationship Id="rId1123" Type="http://schemas.openxmlformats.org/officeDocument/2006/relationships/customXml" Target="../ink/ink2098.xml"/><Relationship Id="rId132" Type="http://schemas.openxmlformats.org/officeDocument/2006/relationships/image" Target="../media/image361.png"/><Relationship Id="rId784" Type="http://schemas.openxmlformats.org/officeDocument/2006/relationships/customXml" Target="../ink/ink1928.xml"/><Relationship Id="rId991" Type="http://schemas.openxmlformats.org/officeDocument/2006/relationships/customXml" Target="../ink/ink2032.xml"/><Relationship Id="rId1067" Type="http://schemas.openxmlformats.org/officeDocument/2006/relationships/customXml" Target="../ink/ink2070.xml"/><Relationship Id="rId437" Type="http://schemas.openxmlformats.org/officeDocument/2006/relationships/customXml" Target="../ink/ink1754.xml"/><Relationship Id="rId644" Type="http://schemas.openxmlformats.org/officeDocument/2006/relationships/image" Target="../media/image616.png"/><Relationship Id="rId851" Type="http://schemas.openxmlformats.org/officeDocument/2006/relationships/image" Target="../media/image719.png"/><Relationship Id="rId283" Type="http://schemas.openxmlformats.org/officeDocument/2006/relationships/customXml" Target="../ink/ink1677.xml"/><Relationship Id="rId490" Type="http://schemas.openxmlformats.org/officeDocument/2006/relationships/image" Target="../media/image539.png"/><Relationship Id="rId504" Type="http://schemas.openxmlformats.org/officeDocument/2006/relationships/image" Target="../media/image546.png"/><Relationship Id="rId711" Type="http://schemas.openxmlformats.org/officeDocument/2006/relationships/image" Target="../media/image649.png"/><Relationship Id="rId949" Type="http://schemas.openxmlformats.org/officeDocument/2006/relationships/customXml" Target="../ink/ink2011.xml"/><Relationship Id="rId1134" Type="http://schemas.openxmlformats.org/officeDocument/2006/relationships/image" Target="../media/image860.png"/><Relationship Id="rId78" Type="http://schemas.openxmlformats.org/officeDocument/2006/relationships/customXml" Target="../ink/ink1574.xml"/><Relationship Id="rId143" Type="http://schemas.openxmlformats.org/officeDocument/2006/relationships/customXml" Target="../ink/ink1607.xml"/><Relationship Id="rId350" Type="http://schemas.openxmlformats.org/officeDocument/2006/relationships/image" Target="../media/image469.png"/><Relationship Id="rId588" Type="http://schemas.openxmlformats.org/officeDocument/2006/relationships/image" Target="../media/image588.png"/><Relationship Id="rId795" Type="http://schemas.openxmlformats.org/officeDocument/2006/relationships/image" Target="../media/image691.png"/><Relationship Id="rId809" Type="http://schemas.openxmlformats.org/officeDocument/2006/relationships/image" Target="../media/image698.png"/><Relationship Id="rId1201" Type="http://schemas.openxmlformats.org/officeDocument/2006/relationships/image" Target="../media/image893.png"/><Relationship Id="rId9" Type="http://schemas.openxmlformats.org/officeDocument/2006/relationships/image" Target="../media/image301.png"/><Relationship Id="rId210" Type="http://schemas.openxmlformats.org/officeDocument/2006/relationships/image" Target="../media/image399.png"/><Relationship Id="rId448" Type="http://schemas.openxmlformats.org/officeDocument/2006/relationships/image" Target="../media/image518.png"/><Relationship Id="rId655" Type="http://schemas.openxmlformats.org/officeDocument/2006/relationships/customXml" Target="../ink/ink1863.xml"/><Relationship Id="rId862" Type="http://schemas.openxmlformats.org/officeDocument/2006/relationships/customXml" Target="../ink/ink1967.xml"/><Relationship Id="rId1078" Type="http://schemas.openxmlformats.org/officeDocument/2006/relationships/image" Target="../media/image832.png"/><Relationship Id="rId294" Type="http://schemas.openxmlformats.org/officeDocument/2006/relationships/image" Target="../media/image441.png"/><Relationship Id="rId308" Type="http://schemas.openxmlformats.org/officeDocument/2006/relationships/image" Target="../media/image448.png"/><Relationship Id="rId515" Type="http://schemas.openxmlformats.org/officeDocument/2006/relationships/customXml" Target="../ink/ink1793.xml"/><Relationship Id="rId722" Type="http://schemas.openxmlformats.org/officeDocument/2006/relationships/customXml" Target="../ink/ink1897.xml"/><Relationship Id="rId1145" Type="http://schemas.openxmlformats.org/officeDocument/2006/relationships/customXml" Target="../ink/ink2109.xml"/><Relationship Id="rId89" Type="http://schemas.openxmlformats.org/officeDocument/2006/relationships/image" Target="../media/image340.png"/><Relationship Id="rId154" Type="http://schemas.openxmlformats.org/officeDocument/2006/relationships/image" Target="../media/image372.png"/><Relationship Id="rId361" Type="http://schemas.openxmlformats.org/officeDocument/2006/relationships/customXml" Target="../ink/ink1716.xml"/><Relationship Id="rId599" Type="http://schemas.openxmlformats.org/officeDocument/2006/relationships/customXml" Target="../ink/ink1835.xml"/><Relationship Id="rId1005" Type="http://schemas.openxmlformats.org/officeDocument/2006/relationships/customXml" Target="../ink/ink2039.xml"/><Relationship Id="rId1212" Type="http://schemas.openxmlformats.org/officeDocument/2006/relationships/customXml" Target="../ink/ink2143.xml"/><Relationship Id="rId459" Type="http://schemas.openxmlformats.org/officeDocument/2006/relationships/customXml" Target="../ink/ink1765.xml"/><Relationship Id="rId666" Type="http://schemas.openxmlformats.org/officeDocument/2006/relationships/image" Target="../media/image627.png"/><Relationship Id="rId873" Type="http://schemas.openxmlformats.org/officeDocument/2006/relationships/customXml" Target="../ink/ink1973.xml"/><Relationship Id="rId1089" Type="http://schemas.openxmlformats.org/officeDocument/2006/relationships/customXml" Target="../ink/ink2081.xml"/><Relationship Id="rId16" Type="http://schemas.openxmlformats.org/officeDocument/2006/relationships/customXml" Target="../ink/ink1543.xml"/><Relationship Id="rId221" Type="http://schemas.openxmlformats.org/officeDocument/2006/relationships/customXml" Target="../ink/ink1646.xml"/><Relationship Id="rId319" Type="http://schemas.openxmlformats.org/officeDocument/2006/relationships/customXml" Target="../ink/ink1695.xml"/><Relationship Id="rId526" Type="http://schemas.openxmlformats.org/officeDocument/2006/relationships/image" Target="../media/image557.png"/><Relationship Id="rId1156" Type="http://schemas.openxmlformats.org/officeDocument/2006/relationships/image" Target="../media/image871.png"/><Relationship Id="rId733" Type="http://schemas.openxmlformats.org/officeDocument/2006/relationships/image" Target="../media/image660.png"/><Relationship Id="rId940" Type="http://schemas.openxmlformats.org/officeDocument/2006/relationships/image" Target="../media/image763.png"/><Relationship Id="rId1016" Type="http://schemas.openxmlformats.org/officeDocument/2006/relationships/image" Target="../media/image801.png"/><Relationship Id="rId165" Type="http://schemas.openxmlformats.org/officeDocument/2006/relationships/customXml" Target="../ink/ink1618.xml"/><Relationship Id="rId372" Type="http://schemas.openxmlformats.org/officeDocument/2006/relationships/image" Target="../media/image480.png"/><Relationship Id="rId677" Type="http://schemas.openxmlformats.org/officeDocument/2006/relationships/customXml" Target="../ink/ink1874.xml"/><Relationship Id="rId800" Type="http://schemas.openxmlformats.org/officeDocument/2006/relationships/customXml" Target="../ink/ink1936.xml"/><Relationship Id="rId1223" Type="http://schemas.openxmlformats.org/officeDocument/2006/relationships/image" Target="../media/image904.png"/><Relationship Id="rId232" Type="http://schemas.openxmlformats.org/officeDocument/2006/relationships/image" Target="../media/image410.png"/><Relationship Id="rId884" Type="http://schemas.openxmlformats.org/officeDocument/2006/relationships/image" Target="../media/image735.png"/><Relationship Id="rId27" Type="http://schemas.openxmlformats.org/officeDocument/2006/relationships/image" Target="../media/image310.png"/><Relationship Id="rId537" Type="http://schemas.openxmlformats.org/officeDocument/2006/relationships/customXml" Target="../ink/ink1804.xml"/><Relationship Id="rId744" Type="http://schemas.openxmlformats.org/officeDocument/2006/relationships/customXml" Target="../ink/ink1908.xml"/><Relationship Id="rId951" Type="http://schemas.openxmlformats.org/officeDocument/2006/relationships/customXml" Target="../ink/ink2012.xml"/><Relationship Id="rId1167" Type="http://schemas.openxmlformats.org/officeDocument/2006/relationships/customXml" Target="../ink/ink2120.xml"/><Relationship Id="rId80" Type="http://schemas.openxmlformats.org/officeDocument/2006/relationships/customXml" Target="../ink/ink1575.xml"/><Relationship Id="rId176" Type="http://schemas.openxmlformats.org/officeDocument/2006/relationships/image" Target="../media/image382.png"/><Relationship Id="rId383" Type="http://schemas.openxmlformats.org/officeDocument/2006/relationships/customXml" Target="../ink/ink1727.xml"/><Relationship Id="rId590" Type="http://schemas.openxmlformats.org/officeDocument/2006/relationships/image" Target="../media/image589.png"/><Relationship Id="rId604" Type="http://schemas.openxmlformats.org/officeDocument/2006/relationships/image" Target="../media/image596.png"/><Relationship Id="rId811" Type="http://schemas.openxmlformats.org/officeDocument/2006/relationships/image" Target="../media/image699.png"/><Relationship Id="rId1027" Type="http://schemas.openxmlformats.org/officeDocument/2006/relationships/customXml" Target="../ink/ink2050.xml"/><Relationship Id="rId1234" Type="http://schemas.openxmlformats.org/officeDocument/2006/relationships/customXml" Target="../ink/ink2154.xml"/><Relationship Id="rId243" Type="http://schemas.openxmlformats.org/officeDocument/2006/relationships/customXml" Target="../ink/ink1657.xml"/><Relationship Id="rId450" Type="http://schemas.openxmlformats.org/officeDocument/2006/relationships/image" Target="../media/image519.png"/><Relationship Id="rId688" Type="http://schemas.openxmlformats.org/officeDocument/2006/relationships/customXml" Target="../ink/ink1880.xml"/><Relationship Id="rId895" Type="http://schemas.openxmlformats.org/officeDocument/2006/relationships/customXml" Target="../ink/ink1984.xml"/><Relationship Id="rId909" Type="http://schemas.openxmlformats.org/officeDocument/2006/relationships/customXml" Target="../ink/ink1991.xml"/><Relationship Id="rId1080" Type="http://schemas.openxmlformats.org/officeDocument/2006/relationships/image" Target="../media/image833.png"/><Relationship Id="rId38" Type="http://schemas.openxmlformats.org/officeDocument/2006/relationships/customXml" Target="../ink/ink1554.xml"/><Relationship Id="rId103" Type="http://schemas.openxmlformats.org/officeDocument/2006/relationships/image" Target="../media/image347.png"/><Relationship Id="rId310" Type="http://schemas.openxmlformats.org/officeDocument/2006/relationships/image" Target="../media/image449.png"/><Relationship Id="rId548" Type="http://schemas.openxmlformats.org/officeDocument/2006/relationships/image" Target="../media/image568.png"/><Relationship Id="rId755" Type="http://schemas.openxmlformats.org/officeDocument/2006/relationships/image" Target="../media/image671.png"/><Relationship Id="rId962" Type="http://schemas.openxmlformats.org/officeDocument/2006/relationships/image" Target="../media/image774.png"/><Relationship Id="rId1178" Type="http://schemas.openxmlformats.org/officeDocument/2006/relationships/image" Target="../media/image882.png"/><Relationship Id="rId91" Type="http://schemas.openxmlformats.org/officeDocument/2006/relationships/image" Target="../media/image341.png"/><Relationship Id="rId187" Type="http://schemas.openxmlformats.org/officeDocument/2006/relationships/customXml" Target="../ink/ink1629.xml"/><Relationship Id="rId394" Type="http://schemas.openxmlformats.org/officeDocument/2006/relationships/image" Target="../media/image491.png"/><Relationship Id="rId408" Type="http://schemas.openxmlformats.org/officeDocument/2006/relationships/image" Target="../media/image498.png"/><Relationship Id="rId615" Type="http://schemas.openxmlformats.org/officeDocument/2006/relationships/customXml" Target="../ink/ink1843.xml"/><Relationship Id="rId822" Type="http://schemas.openxmlformats.org/officeDocument/2006/relationships/customXml" Target="../ink/ink1947.xml"/><Relationship Id="rId1038" Type="http://schemas.openxmlformats.org/officeDocument/2006/relationships/image" Target="../media/image812.png"/><Relationship Id="rId254" Type="http://schemas.openxmlformats.org/officeDocument/2006/relationships/image" Target="../media/image421.png"/><Relationship Id="rId699" Type="http://schemas.openxmlformats.org/officeDocument/2006/relationships/image" Target="../media/image643.png"/><Relationship Id="rId1091" Type="http://schemas.openxmlformats.org/officeDocument/2006/relationships/customXml" Target="../ink/ink2082.xml"/><Relationship Id="rId1105" Type="http://schemas.openxmlformats.org/officeDocument/2006/relationships/customXml" Target="../ink/ink2089.xml"/><Relationship Id="rId49" Type="http://schemas.openxmlformats.org/officeDocument/2006/relationships/image" Target="../media/image321.png"/><Relationship Id="rId114" Type="http://schemas.openxmlformats.org/officeDocument/2006/relationships/customXml" Target="../ink/ink1592.xml"/><Relationship Id="rId461" Type="http://schemas.openxmlformats.org/officeDocument/2006/relationships/customXml" Target="../ink/ink1766.xml"/><Relationship Id="rId559" Type="http://schemas.openxmlformats.org/officeDocument/2006/relationships/customXml" Target="../ink/ink1815.xml"/><Relationship Id="rId766" Type="http://schemas.openxmlformats.org/officeDocument/2006/relationships/customXml" Target="../ink/ink1919.xml"/><Relationship Id="rId1189" Type="http://schemas.openxmlformats.org/officeDocument/2006/relationships/customXml" Target="../ink/ink2131.xml"/><Relationship Id="rId198" Type="http://schemas.openxmlformats.org/officeDocument/2006/relationships/image" Target="../media/image393.png"/><Relationship Id="rId321" Type="http://schemas.openxmlformats.org/officeDocument/2006/relationships/customXml" Target="../ink/ink1696.xml"/><Relationship Id="rId419" Type="http://schemas.openxmlformats.org/officeDocument/2006/relationships/customXml" Target="../ink/ink1745.xml"/><Relationship Id="rId626" Type="http://schemas.openxmlformats.org/officeDocument/2006/relationships/image" Target="../media/image607.png"/><Relationship Id="rId973" Type="http://schemas.openxmlformats.org/officeDocument/2006/relationships/customXml" Target="../ink/ink2023.xml"/><Relationship Id="rId1049" Type="http://schemas.openxmlformats.org/officeDocument/2006/relationships/customXml" Target="../ink/ink2061.xml"/><Relationship Id="rId833" Type="http://schemas.openxmlformats.org/officeDocument/2006/relationships/image" Target="../media/image710.png"/><Relationship Id="rId1116" Type="http://schemas.openxmlformats.org/officeDocument/2006/relationships/image" Target="../media/image851.png"/><Relationship Id="rId265" Type="http://schemas.openxmlformats.org/officeDocument/2006/relationships/customXml" Target="../ink/ink1668.xml"/><Relationship Id="rId472" Type="http://schemas.openxmlformats.org/officeDocument/2006/relationships/image" Target="../media/image530.png"/><Relationship Id="rId900" Type="http://schemas.openxmlformats.org/officeDocument/2006/relationships/image" Target="../media/image743.png"/><Relationship Id="rId125" Type="http://schemas.openxmlformats.org/officeDocument/2006/relationships/customXml" Target="../ink/ink1598.xml"/><Relationship Id="rId332" Type="http://schemas.openxmlformats.org/officeDocument/2006/relationships/image" Target="../media/image460.png"/><Relationship Id="rId777" Type="http://schemas.openxmlformats.org/officeDocument/2006/relationships/image" Target="../media/image682.png"/><Relationship Id="rId984" Type="http://schemas.openxmlformats.org/officeDocument/2006/relationships/image" Target="../media/image785.png"/><Relationship Id="rId637" Type="http://schemas.openxmlformats.org/officeDocument/2006/relationships/customXml" Target="../ink/ink1854.xml"/><Relationship Id="rId844" Type="http://schemas.openxmlformats.org/officeDocument/2006/relationships/customXml" Target="../ink/ink1958.xml"/><Relationship Id="rId276" Type="http://schemas.openxmlformats.org/officeDocument/2006/relationships/image" Target="../media/image432.png"/><Relationship Id="rId483" Type="http://schemas.openxmlformats.org/officeDocument/2006/relationships/customXml" Target="../ink/ink1777.xml"/><Relationship Id="rId690" Type="http://schemas.openxmlformats.org/officeDocument/2006/relationships/customXml" Target="../ink/ink1881.xml"/><Relationship Id="rId704" Type="http://schemas.openxmlformats.org/officeDocument/2006/relationships/customXml" Target="../ink/ink1888.xml"/><Relationship Id="rId911" Type="http://schemas.openxmlformats.org/officeDocument/2006/relationships/customXml" Target="../ink/ink1992.xml"/><Relationship Id="rId1127" Type="http://schemas.openxmlformats.org/officeDocument/2006/relationships/customXml" Target="../ink/ink2100.xml"/><Relationship Id="rId40" Type="http://schemas.openxmlformats.org/officeDocument/2006/relationships/customXml" Target="../ink/ink1555.xml"/><Relationship Id="rId136" Type="http://schemas.openxmlformats.org/officeDocument/2006/relationships/image" Target="../media/image363.png"/><Relationship Id="rId343" Type="http://schemas.openxmlformats.org/officeDocument/2006/relationships/customXml" Target="../ink/ink1707.xml"/><Relationship Id="rId550" Type="http://schemas.openxmlformats.org/officeDocument/2006/relationships/image" Target="../media/image569.png"/><Relationship Id="rId788" Type="http://schemas.openxmlformats.org/officeDocument/2006/relationships/customXml" Target="../ink/ink1930.xml"/><Relationship Id="rId995" Type="http://schemas.openxmlformats.org/officeDocument/2006/relationships/customXml" Target="../ink/ink2034.xml"/><Relationship Id="rId1180" Type="http://schemas.openxmlformats.org/officeDocument/2006/relationships/image" Target="../media/image883.png"/><Relationship Id="rId203" Type="http://schemas.openxmlformats.org/officeDocument/2006/relationships/customXml" Target="../ink/ink1637.xml"/><Relationship Id="rId648" Type="http://schemas.openxmlformats.org/officeDocument/2006/relationships/image" Target="../media/image618.png"/><Relationship Id="rId855" Type="http://schemas.openxmlformats.org/officeDocument/2006/relationships/image" Target="../media/image721.png"/><Relationship Id="rId1040" Type="http://schemas.openxmlformats.org/officeDocument/2006/relationships/image" Target="../media/image813.png"/><Relationship Id="rId287" Type="http://schemas.openxmlformats.org/officeDocument/2006/relationships/customXml" Target="../ink/ink1679.xml"/><Relationship Id="rId410" Type="http://schemas.openxmlformats.org/officeDocument/2006/relationships/image" Target="../media/image499.png"/><Relationship Id="rId494" Type="http://schemas.openxmlformats.org/officeDocument/2006/relationships/image" Target="../media/image541.png"/><Relationship Id="rId508" Type="http://schemas.openxmlformats.org/officeDocument/2006/relationships/image" Target="../media/image548.png"/><Relationship Id="rId715" Type="http://schemas.openxmlformats.org/officeDocument/2006/relationships/image" Target="../media/image651.png"/><Relationship Id="rId922" Type="http://schemas.openxmlformats.org/officeDocument/2006/relationships/image" Target="../media/image754.png"/><Relationship Id="rId1138" Type="http://schemas.openxmlformats.org/officeDocument/2006/relationships/image" Target="../media/image862.png"/><Relationship Id="rId147" Type="http://schemas.openxmlformats.org/officeDocument/2006/relationships/customXml" Target="../ink/ink1609.xml"/><Relationship Id="rId354" Type="http://schemas.openxmlformats.org/officeDocument/2006/relationships/image" Target="../media/image471.png"/><Relationship Id="rId799" Type="http://schemas.openxmlformats.org/officeDocument/2006/relationships/image" Target="../media/image693.png"/><Relationship Id="rId1191" Type="http://schemas.openxmlformats.org/officeDocument/2006/relationships/image" Target="../media/image888.png"/><Relationship Id="rId1205" Type="http://schemas.openxmlformats.org/officeDocument/2006/relationships/image" Target="../media/image895.png"/><Relationship Id="rId51" Type="http://schemas.openxmlformats.org/officeDocument/2006/relationships/image" Target="../media/image322.png"/><Relationship Id="rId561" Type="http://schemas.openxmlformats.org/officeDocument/2006/relationships/customXml" Target="../ink/ink1816.xml"/><Relationship Id="rId659" Type="http://schemas.openxmlformats.org/officeDocument/2006/relationships/customXml" Target="../ink/ink1865.xml"/><Relationship Id="rId866" Type="http://schemas.openxmlformats.org/officeDocument/2006/relationships/image" Target="../media/image726.png"/><Relationship Id="rId214" Type="http://schemas.openxmlformats.org/officeDocument/2006/relationships/image" Target="../media/image401.png"/><Relationship Id="rId298" Type="http://schemas.openxmlformats.org/officeDocument/2006/relationships/image" Target="../media/image443.png"/><Relationship Id="rId421" Type="http://schemas.openxmlformats.org/officeDocument/2006/relationships/customXml" Target="../ink/ink1746.xml"/><Relationship Id="rId519" Type="http://schemas.openxmlformats.org/officeDocument/2006/relationships/customXml" Target="../ink/ink1795.xml"/><Relationship Id="rId1051" Type="http://schemas.openxmlformats.org/officeDocument/2006/relationships/customXml" Target="../ink/ink2062.xml"/><Relationship Id="rId1149" Type="http://schemas.openxmlformats.org/officeDocument/2006/relationships/customXml" Target="../ink/ink2111.xml"/><Relationship Id="rId158" Type="http://schemas.openxmlformats.org/officeDocument/2006/relationships/image" Target="../media/image373.png"/><Relationship Id="rId726" Type="http://schemas.openxmlformats.org/officeDocument/2006/relationships/customXml" Target="../ink/ink1899.xml"/><Relationship Id="rId933" Type="http://schemas.openxmlformats.org/officeDocument/2006/relationships/customXml" Target="../ink/ink2003.xml"/><Relationship Id="rId1009" Type="http://schemas.openxmlformats.org/officeDocument/2006/relationships/customXml" Target="../ink/ink2041.xml"/><Relationship Id="rId62" Type="http://schemas.openxmlformats.org/officeDocument/2006/relationships/customXml" Target="../ink/ink1566.xml"/><Relationship Id="rId365" Type="http://schemas.openxmlformats.org/officeDocument/2006/relationships/customXml" Target="../ink/ink1718.xml"/><Relationship Id="rId572" Type="http://schemas.openxmlformats.org/officeDocument/2006/relationships/image" Target="../media/image580.png"/><Relationship Id="rId1216" Type="http://schemas.openxmlformats.org/officeDocument/2006/relationships/customXml" Target="../ink/ink2145.xml"/><Relationship Id="rId225" Type="http://schemas.openxmlformats.org/officeDocument/2006/relationships/customXml" Target="../ink/ink1648.xml"/><Relationship Id="rId432" Type="http://schemas.openxmlformats.org/officeDocument/2006/relationships/image" Target="../media/image510.png"/><Relationship Id="rId877" Type="http://schemas.openxmlformats.org/officeDocument/2006/relationships/customXml" Target="../ink/ink1975.xml"/><Relationship Id="rId1062" Type="http://schemas.openxmlformats.org/officeDocument/2006/relationships/image" Target="../media/image824.png"/><Relationship Id="rId737" Type="http://schemas.openxmlformats.org/officeDocument/2006/relationships/image" Target="../media/image662.png"/><Relationship Id="rId944" Type="http://schemas.openxmlformats.org/officeDocument/2006/relationships/image" Target="../media/image765.png"/><Relationship Id="rId73" Type="http://schemas.openxmlformats.org/officeDocument/2006/relationships/image" Target="../media/image333.png"/><Relationship Id="rId169" Type="http://schemas.openxmlformats.org/officeDocument/2006/relationships/customXml" Target="../ink/ink1620.xml"/><Relationship Id="rId376" Type="http://schemas.openxmlformats.org/officeDocument/2006/relationships/image" Target="../media/image482.png"/><Relationship Id="rId583" Type="http://schemas.openxmlformats.org/officeDocument/2006/relationships/customXml" Target="../ink/ink1827.xml"/><Relationship Id="rId790" Type="http://schemas.openxmlformats.org/officeDocument/2006/relationships/customXml" Target="../ink/ink1931.xml"/><Relationship Id="rId804" Type="http://schemas.openxmlformats.org/officeDocument/2006/relationships/customXml" Target="../ink/ink1938.xml"/><Relationship Id="rId1227" Type="http://schemas.openxmlformats.org/officeDocument/2006/relationships/image" Target="../media/image906.png"/><Relationship Id="rId4" Type="http://schemas.openxmlformats.org/officeDocument/2006/relationships/customXml" Target="../ink/ink1537.xml"/><Relationship Id="rId236" Type="http://schemas.openxmlformats.org/officeDocument/2006/relationships/image" Target="../media/image412.png"/><Relationship Id="rId443" Type="http://schemas.openxmlformats.org/officeDocument/2006/relationships/customXml" Target="../ink/ink1757.xml"/><Relationship Id="rId650" Type="http://schemas.openxmlformats.org/officeDocument/2006/relationships/image" Target="../media/image619.png"/><Relationship Id="rId888" Type="http://schemas.openxmlformats.org/officeDocument/2006/relationships/image" Target="../media/image737.png"/><Relationship Id="rId1073" Type="http://schemas.openxmlformats.org/officeDocument/2006/relationships/customXml" Target="../ink/ink2073.xml"/><Relationship Id="rId303" Type="http://schemas.openxmlformats.org/officeDocument/2006/relationships/customXml" Target="../ink/ink1687.xml"/><Relationship Id="rId748" Type="http://schemas.openxmlformats.org/officeDocument/2006/relationships/customXml" Target="../ink/ink1910.xml"/><Relationship Id="rId955" Type="http://schemas.openxmlformats.org/officeDocument/2006/relationships/customXml" Target="../ink/ink2014.xml"/><Relationship Id="rId1140" Type="http://schemas.openxmlformats.org/officeDocument/2006/relationships/image" Target="../media/image863.png"/><Relationship Id="rId84" Type="http://schemas.openxmlformats.org/officeDocument/2006/relationships/customXml" Target="../ink/ink1577.xml"/><Relationship Id="rId387" Type="http://schemas.openxmlformats.org/officeDocument/2006/relationships/customXml" Target="../ink/ink1729.xml"/><Relationship Id="rId510" Type="http://schemas.openxmlformats.org/officeDocument/2006/relationships/image" Target="../media/image549.png"/><Relationship Id="rId594" Type="http://schemas.openxmlformats.org/officeDocument/2006/relationships/image" Target="../media/image591.png"/><Relationship Id="rId608" Type="http://schemas.openxmlformats.org/officeDocument/2006/relationships/image" Target="../media/image598.png"/><Relationship Id="rId815" Type="http://schemas.openxmlformats.org/officeDocument/2006/relationships/image" Target="../media/image701.png"/><Relationship Id="rId1238" Type="http://schemas.openxmlformats.org/officeDocument/2006/relationships/customXml" Target="../ink/ink2156.xml"/><Relationship Id="rId247" Type="http://schemas.openxmlformats.org/officeDocument/2006/relationships/customXml" Target="../ink/ink1659.xml"/><Relationship Id="rId899" Type="http://schemas.openxmlformats.org/officeDocument/2006/relationships/customXml" Target="../ink/ink1986.xml"/><Relationship Id="rId1000" Type="http://schemas.openxmlformats.org/officeDocument/2006/relationships/image" Target="../media/image793.png"/><Relationship Id="rId1084" Type="http://schemas.openxmlformats.org/officeDocument/2006/relationships/image" Target="../media/image835.png"/><Relationship Id="rId107" Type="http://schemas.openxmlformats.org/officeDocument/2006/relationships/image" Target="../media/image349.png"/><Relationship Id="rId454" Type="http://schemas.openxmlformats.org/officeDocument/2006/relationships/image" Target="../media/image521.png"/><Relationship Id="rId661" Type="http://schemas.openxmlformats.org/officeDocument/2006/relationships/customXml" Target="../ink/ink1866.xml"/><Relationship Id="rId759" Type="http://schemas.openxmlformats.org/officeDocument/2006/relationships/image" Target="../media/image673.png"/><Relationship Id="rId966" Type="http://schemas.openxmlformats.org/officeDocument/2006/relationships/image" Target="../media/image776.png"/><Relationship Id="rId11" Type="http://schemas.openxmlformats.org/officeDocument/2006/relationships/image" Target="../media/image302.png"/><Relationship Id="rId314" Type="http://schemas.openxmlformats.org/officeDocument/2006/relationships/image" Target="../media/image451.png"/><Relationship Id="rId398" Type="http://schemas.openxmlformats.org/officeDocument/2006/relationships/image" Target="../media/image493.png"/><Relationship Id="rId521" Type="http://schemas.openxmlformats.org/officeDocument/2006/relationships/customXml" Target="../ink/ink1796.xml"/><Relationship Id="rId619" Type="http://schemas.openxmlformats.org/officeDocument/2006/relationships/customXml" Target="../ink/ink1845.xml"/><Relationship Id="rId1151" Type="http://schemas.openxmlformats.org/officeDocument/2006/relationships/customXml" Target="../ink/ink2112.xml"/><Relationship Id="rId95" Type="http://schemas.openxmlformats.org/officeDocument/2006/relationships/image" Target="../media/image343.png"/><Relationship Id="rId160" Type="http://schemas.openxmlformats.org/officeDocument/2006/relationships/image" Target="../media/image374.png"/><Relationship Id="rId826" Type="http://schemas.openxmlformats.org/officeDocument/2006/relationships/customXml" Target="../ink/ink1949.xml"/><Relationship Id="rId1011" Type="http://schemas.openxmlformats.org/officeDocument/2006/relationships/customXml" Target="../ink/ink2042.xml"/><Relationship Id="rId1109" Type="http://schemas.openxmlformats.org/officeDocument/2006/relationships/customXml" Target="../ink/ink2091.xml"/><Relationship Id="rId258" Type="http://schemas.openxmlformats.org/officeDocument/2006/relationships/image" Target="../media/image423.png"/><Relationship Id="rId465" Type="http://schemas.openxmlformats.org/officeDocument/2006/relationships/customXml" Target="../ink/ink1768.xml"/><Relationship Id="rId672" Type="http://schemas.openxmlformats.org/officeDocument/2006/relationships/image" Target="../media/image630.png"/><Relationship Id="rId1095" Type="http://schemas.openxmlformats.org/officeDocument/2006/relationships/customXml" Target="../ink/ink2084.xml"/><Relationship Id="rId22" Type="http://schemas.openxmlformats.org/officeDocument/2006/relationships/customXml" Target="../ink/ink1546.xml"/><Relationship Id="rId118" Type="http://schemas.openxmlformats.org/officeDocument/2006/relationships/customXml" Target="../ink/ink1594.xml"/><Relationship Id="rId325" Type="http://schemas.openxmlformats.org/officeDocument/2006/relationships/customXml" Target="../ink/ink1698.xml"/><Relationship Id="rId532" Type="http://schemas.openxmlformats.org/officeDocument/2006/relationships/image" Target="../media/image560.png"/><Relationship Id="rId977" Type="http://schemas.openxmlformats.org/officeDocument/2006/relationships/customXml" Target="../ink/ink2025.xml"/><Relationship Id="rId1162" Type="http://schemas.openxmlformats.org/officeDocument/2006/relationships/image" Target="../media/image874.png"/><Relationship Id="rId171" Type="http://schemas.openxmlformats.org/officeDocument/2006/relationships/customXml" Target="../ink/ink1621.xml"/><Relationship Id="rId837" Type="http://schemas.openxmlformats.org/officeDocument/2006/relationships/image" Target="../media/image712.png"/><Relationship Id="rId1022" Type="http://schemas.openxmlformats.org/officeDocument/2006/relationships/image" Target="../media/image804.png"/><Relationship Id="rId269" Type="http://schemas.openxmlformats.org/officeDocument/2006/relationships/customXml" Target="../ink/ink1670.xml"/><Relationship Id="rId476" Type="http://schemas.openxmlformats.org/officeDocument/2006/relationships/image" Target="../media/image532.png"/><Relationship Id="rId683" Type="http://schemas.openxmlformats.org/officeDocument/2006/relationships/image" Target="../media/image635.png"/><Relationship Id="rId890" Type="http://schemas.openxmlformats.org/officeDocument/2006/relationships/image" Target="../media/image738.png"/><Relationship Id="rId904" Type="http://schemas.openxmlformats.org/officeDocument/2006/relationships/image" Target="../media/image745.png"/><Relationship Id="rId33" Type="http://schemas.openxmlformats.org/officeDocument/2006/relationships/image" Target="../media/image313.png"/><Relationship Id="rId129" Type="http://schemas.openxmlformats.org/officeDocument/2006/relationships/customXml" Target="../ink/ink1600.xml"/><Relationship Id="rId336" Type="http://schemas.openxmlformats.org/officeDocument/2006/relationships/image" Target="../media/image462.png"/><Relationship Id="rId543" Type="http://schemas.openxmlformats.org/officeDocument/2006/relationships/customXml" Target="../ink/ink1807.xml"/><Relationship Id="rId988" Type="http://schemas.openxmlformats.org/officeDocument/2006/relationships/image" Target="../media/image787.png"/><Relationship Id="rId1173" Type="http://schemas.openxmlformats.org/officeDocument/2006/relationships/customXml" Target="../ink/ink2123.xml"/><Relationship Id="rId182" Type="http://schemas.openxmlformats.org/officeDocument/2006/relationships/image" Target="../media/image385.png"/><Relationship Id="rId403" Type="http://schemas.openxmlformats.org/officeDocument/2006/relationships/customXml" Target="../ink/ink1737.xml"/><Relationship Id="rId750" Type="http://schemas.openxmlformats.org/officeDocument/2006/relationships/customXml" Target="../ink/ink1911.xml"/><Relationship Id="rId848" Type="http://schemas.openxmlformats.org/officeDocument/2006/relationships/customXml" Target="../ink/ink1960.xml"/><Relationship Id="rId1033" Type="http://schemas.openxmlformats.org/officeDocument/2006/relationships/customXml" Target="../ink/ink2053.xml"/><Relationship Id="rId487" Type="http://schemas.openxmlformats.org/officeDocument/2006/relationships/customXml" Target="../ink/ink1779.xml"/><Relationship Id="rId610" Type="http://schemas.openxmlformats.org/officeDocument/2006/relationships/image" Target="../media/image599.png"/><Relationship Id="rId694" Type="http://schemas.openxmlformats.org/officeDocument/2006/relationships/customXml" Target="../ink/ink1883.xml"/><Relationship Id="rId708" Type="http://schemas.openxmlformats.org/officeDocument/2006/relationships/customXml" Target="../ink/ink1890.xml"/><Relationship Id="rId915" Type="http://schemas.openxmlformats.org/officeDocument/2006/relationships/customXml" Target="../ink/ink1994.xml"/><Relationship Id="rId1240" Type="http://schemas.openxmlformats.org/officeDocument/2006/relationships/customXml" Target="../ink/ink2157.xml"/><Relationship Id="rId347" Type="http://schemas.openxmlformats.org/officeDocument/2006/relationships/customXml" Target="../ink/ink1709.xml"/><Relationship Id="rId999" Type="http://schemas.openxmlformats.org/officeDocument/2006/relationships/customXml" Target="../ink/ink2036.xml"/><Relationship Id="rId1100" Type="http://schemas.openxmlformats.org/officeDocument/2006/relationships/image" Target="../media/image843.png"/><Relationship Id="rId1184" Type="http://schemas.openxmlformats.org/officeDocument/2006/relationships/image" Target="../media/image885.png"/><Relationship Id="rId44" Type="http://schemas.openxmlformats.org/officeDocument/2006/relationships/customXml" Target="../ink/ink1557.xml"/><Relationship Id="rId554" Type="http://schemas.openxmlformats.org/officeDocument/2006/relationships/image" Target="../media/image571.png"/><Relationship Id="rId761" Type="http://schemas.openxmlformats.org/officeDocument/2006/relationships/image" Target="../media/image674.png"/><Relationship Id="rId859" Type="http://schemas.openxmlformats.org/officeDocument/2006/relationships/image" Target="../media/image723.png"/><Relationship Id="rId193" Type="http://schemas.openxmlformats.org/officeDocument/2006/relationships/customXml" Target="../ink/ink1632.xml"/><Relationship Id="rId207" Type="http://schemas.openxmlformats.org/officeDocument/2006/relationships/customXml" Target="../ink/ink1639.xml"/><Relationship Id="rId414" Type="http://schemas.openxmlformats.org/officeDocument/2006/relationships/image" Target="../media/image501.png"/><Relationship Id="rId498" Type="http://schemas.openxmlformats.org/officeDocument/2006/relationships/image" Target="../media/image543.png"/><Relationship Id="rId621" Type="http://schemas.openxmlformats.org/officeDocument/2006/relationships/customXml" Target="../ink/ink1846.xml"/><Relationship Id="rId1044" Type="http://schemas.openxmlformats.org/officeDocument/2006/relationships/image" Target="../media/image815.png"/><Relationship Id="rId260" Type="http://schemas.openxmlformats.org/officeDocument/2006/relationships/image" Target="../media/image424.png"/><Relationship Id="rId719" Type="http://schemas.openxmlformats.org/officeDocument/2006/relationships/image" Target="../media/image653.png"/><Relationship Id="rId926" Type="http://schemas.openxmlformats.org/officeDocument/2006/relationships/image" Target="../media/image756.png"/><Relationship Id="rId1111" Type="http://schemas.openxmlformats.org/officeDocument/2006/relationships/customXml" Target="../ink/ink2092.xml"/><Relationship Id="rId55" Type="http://schemas.openxmlformats.org/officeDocument/2006/relationships/image" Target="../media/image324.png"/><Relationship Id="rId120" Type="http://schemas.openxmlformats.org/officeDocument/2006/relationships/customXml" Target="../ink/ink1595.xml"/><Relationship Id="rId358" Type="http://schemas.openxmlformats.org/officeDocument/2006/relationships/image" Target="../media/image473.png"/><Relationship Id="rId565" Type="http://schemas.openxmlformats.org/officeDocument/2006/relationships/customXml" Target="../ink/ink1818.xml"/><Relationship Id="rId772" Type="http://schemas.openxmlformats.org/officeDocument/2006/relationships/customXml" Target="../ink/ink1922.xml"/><Relationship Id="rId1195" Type="http://schemas.openxmlformats.org/officeDocument/2006/relationships/image" Target="../media/image890.png"/><Relationship Id="rId1209" Type="http://schemas.openxmlformats.org/officeDocument/2006/relationships/image" Target="../media/image897.png"/><Relationship Id="rId218" Type="http://schemas.openxmlformats.org/officeDocument/2006/relationships/image" Target="../media/image403.png"/><Relationship Id="rId425" Type="http://schemas.openxmlformats.org/officeDocument/2006/relationships/customXml" Target="../ink/ink1748.xml"/><Relationship Id="rId632" Type="http://schemas.openxmlformats.org/officeDocument/2006/relationships/image" Target="../media/image610.png"/><Relationship Id="rId1055" Type="http://schemas.openxmlformats.org/officeDocument/2006/relationships/customXml" Target="../ink/ink2064.xml"/><Relationship Id="rId271" Type="http://schemas.openxmlformats.org/officeDocument/2006/relationships/customXml" Target="../ink/ink1671.xml"/><Relationship Id="rId937" Type="http://schemas.openxmlformats.org/officeDocument/2006/relationships/customXml" Target="../ink/ink2005.xml"/><Relationship Id="rId1122" Type="http://schemas.openxmlformats.org/officeDocument/2006/relationships/image" Target="../media/image854.png"/><Relationship Id="rId66" Type="http://schemas.openxmlformats.org/officeDocument/2006/relationships/customXml" Target="../ink/ink1568.xml"/><Relationship Id="rId131" Type="http://schemas.openxmlformats.org/officeDocument/2006/relationships/customXml" Target="../ink/ink1601.xml"/><Relationship Id="rId369" Type="http://schemas.openxmlformats.org/officeDocument/2006/relationships/customXml" Target="../ink/ink1720.xml"/><Relationship Id="rId576" Type="http://schemas.openxmlformats.org/officeDocument/2006/relationships/image" Target="../media/image582.png"/><Relationship Id="rId783" Type="http://schemas.openxmlformats.org/officeDocument/2006/relationships/image" Target="../media/image685.png"/><Relationship Id="rId990" Type="http://schemas.openxmlformats.org/officeDocument/2006/relationships/image" Target="../media/image788.png"/><Relationship Id="rId229" Type="http://schemas.openxmlformats.org/officeDocument/2006/relationships/customXml" Target="../ink/ink1650.xml"/><Relationship Id="rId436" Type="http://schemas.openxmlformats.org/officeDocument/2006/relationships/image" Target="../media/image512.png"/><Relationship Id="rId643" Type="http://schemas.openxmlformats.org/officeDocument/2006/relationships/customXml" Target="../ink/ink1857.xml"/><Relationship Id="rId1066" Type="http://schemas.openxmlformats.org/officeDocument/2006/relationships/image" Target="../media/image826.png"/><Relationship Id="rId850" Type="http://schemas.openxmlformats.org/officeDocument/2006/relationships/customXml" Target="../ink/ink1961.xml"/><Relationship Id="rId948" Type="http://schemas.openxmlformats.org/officeDocument/2006/relationships/image" Target="../media/image767.png"/><Relationship Id="rId1133" Type="http://schemas.openxmlformats.org/officeDocument/2006/relationships/customXml" Target="../ink/ink2103.xml"/><Relationship Id="rId77" Type="http://schemas.openxmlformats.org/officeDocument/2006/relationships/image" Target="../media/image335.png"/><Relationship Id="rId282" Type="http://schemas.openxmlformats.org/officeDocument/2006/relationships/image" Target="../media/image435.png"/><Relationship Id="rId503" Type="http://schemas.openxmlformats.org/officeDocument/2006/relationships/customXml" Target="../ink/ink1787.xml"/><Relationship Id="rId587" Type="http://schemas.openxmlformats.org/officeDocument/2006/relationships/customXml" Target="../ink/ink1829.xml"/><Relationship Id="rId710" Type="http://schemas.openxmlformats.org/officeDocument/2006/relationships/customXml" Target="../ink/ink1891.xml"/><Relationship Id="rId808" Type="http://schemas.openxmlformats.org/officeDocument/2006/relationships/customXml" Target="../ink/ink1940.xml"/><Relationship Id="rId8" Type="http://schemas.openxmlformats.org/officeDocument/2006/relationships/customXml" Target="../ink/ink1539.xml"/><Relationship Id="rId142" Type="http://schemas.openxmlformats.org/officeDocument/2006/relationships/image" Target="../media/image366.png"/><Relationship Id="rId447" Type="http://schemas.openxmlformats.org/officeDocument/2006/relationships/customXml" Target="../ink/ink1759.xml"/><Relationship Id="rId794" Type="http://schemas.openxmlformats.org/officeDocument/2006/relationships/customXml" Target="../ink/ink1933.xml"/><Relationship Id="rId1077" Type="http://schemas.openxmlformats.org/officeDocument/2006/relationships/customXml" Target="../ink/ink2075.xml"/><Relationship Id="rId1200" Type="http://schemas.openxmlformats.org/officeDocument/2006/relationships/customXml" Target="../ink/ink2137.xml"/><Relationship Id="rId654" Type="http://schemas.openxmlformats.org/officeDocument/2006/relationships/image" Target="../media/image621.png"/><Relationship Id="rId861" Type="http://schemas.openxmlformats.org/officeDocument/2006/relationships/image" Target="../media/image724.png"/><Relationship Id="rId959" Type="http://schemas.openxmlformats.org/officeDocument/2006/relationships/customXml" Target="../ink/ink2016.xml"/><Relationship Id="rId293" Type="http://schemas.openxmlformats.org/officeDocument/2006/relationships/customXml" Target="../ink/ink1682.xml"/><Relationship Id="rId307" Type="http://schemas.openxmlformats.org/officeDocument/2006/relationships/customXml" Target="../ink/ink1689.xml"/><Relationship Id="rId514" Type="http://schemas.openxmlformats.org/officeDocument/2006/relationships/image" Target="../media/image551.png"/><Relationship Id="rId721" Type="http://schemas.openxmlformats.org/officeDocument/2006/relationships/image" Target="../media/image654.png"/><Relationship Id="rId1144" Type="http://schemas.openxmlformats.org/officeDocument/2006/relationships/image" Target="../media/image865.png"/><Relationship Id="rId88" Type="http://schemas.openxmlformats.org/officeDocument/2006/relationships/customXml" Target="../ink/ink1579.xml"/><Relationship Id="rId153" Type="http://schemas.openxmlformats.org/officeDocument/2006/relationships/customXml" Target="../ink/ink1612.xml"/><Relationship Id="rId360" Type="http://schemas.openxmlformats.org/officeDocument/2006/relationships/image" Target="../media/image474.png"/><Relationship Id="rId598" Type="http://schemas.openxmlformats.org/officeDocument/2006/relationships/image" Target="../media/image593.png"/><Relationship Id="rId819" Type="http://schemas.openxmlformats.org/officeDocument/2006/relationships/image" Target="../media/image703.png"/><Relationship Id="rId1004" Type="http://schemas.openxmlformats.org/officeDocument/2006/relationships/image" Target="../media/image795.png"/><Relationship Id="rId1211" Type="http://schemas.openxmlformats.org/officeDocument/2006/relationships/image" Target="../media/image898.png"/><Relationship Id="rId220" Type="http://schemas.openxmlformats.org/officeDocument/2006/relationships/image" Target="../media/image404.png"/><Relationship Id="rId458" Type="http://schemas.openxmlformats.org/officeDocument/2006/relationships/image" Target="../media/image523.png"/><Relationship Id="rId665" Type="http://schemas.openxmlformats.org/officeDocument/2006/relationships/customXml" Target="../ink/ink1868.xml"/><Relationship Id="rId872" Type="http://schemas.openxmlformats.org/officeDocument/2006/relationships/image" Target="../media/image729.png"/><Relationship Id="rId1088" Type="http://schemas.openxmlformats.org/officeDocument/2006/relationships/image" Target="../media/image837.png"/><Relationship Id="rId15" Type="http://schemas.openxmlformats.org/officeDocument/2006/relationships/image" Target="../media/image304.png"/><Relationship Id="rId318" Type="http://schemas.openxmlformats.org/officeDocument/2006/relationships/image" Target="../media/image453.png"/><Relationship Id="rId525" Type="http://schemas.openxmlformats.org/officeDocument/2006/relationships/customXml" Target="../ink/ink1798.xml"/><Relationship Id="rId732" Type="http://schemas.openxmlformats.org/officeDocument/2006/relationships/customXml" Target="../ink/ink1902.xml"/><Relationship Id="rId1155" Type="http://schemas.openxmlformats.org/officeDocument/2006/relationships/customXml" Target="../ink/ink2114.xml"/><Relationship Id="rId99" Type="http://schemas.openxmlformats.org/officeDocument/2006/relationships/image" Target="../media/image345.png"/><Relationship Id="rId164" Type="http://schemas.openxmlformats.org/officeDocument/2006/relationships/image" Target="../media/image376.png"/><Relationship Id="rId371" Type="http://schemas.openxmlformats.org/officeDocument/2006/relationships/customXml" Target="../ink/ink1721.xml"/><Relationship Id="rId1015" Type="http://schemas.openxmlformats.org/officeDocument/2006/relationships/customXml" Target="../ink/ink2044.xml"/><Relationship Id="rId1222" Type="http://schemas.openxmlformats.org/officeDocument/2006/relationships/customXml" Target="../ink/ink2148.xml"/><Relationship Id="rId469" Type="http://schemas.openxmlformats.org/officeDocument/2006/relationships/customXml" Target="../ink/ink1770.xml"/><Relationship Id="rId676" Type="http://schemas.openxmlformats.org/officeDocument/2006/relationships/image" Target="../media/image632.png"/><Relationship Id="rId883" Type="http://schemas.openxmlformats.org/officeDocument/2006/relationships/customXml" Target="../ink/ink1978.xml"/><Relationship Id="rId1099" Type="http://schemas.openxmlformats.org/officeDocument/2006/relationships/customXml" Target="../ink/ink2086.xml"/><Relationship Id="rId26" Type="http://schemas.openxmlformats.org/officeDocument/2006/relationships/customXml" Target="../ink/ink1548.xml"/><Relationship Id="rId231" Type="http://schemas.openxmlformats.org/officeDocument/2006/relationships/customXml" Target="../ink/ink1651.xml"/><Relationship Id="rId329" Type="http://schemas.openxmlformats.org/officeDocument/2006/relationships/customXml" Target="../ink/ink1700.xml"/><Relationship Id="rId536" Type="http://schemas.openxmlformats.org/officeDocument/2006/relationships/image" Target="../media/image562.png"/><Relationship Id="rId1166" Type="http://schemas.openxmlformats.org/officeDocument/2006/relationships/image" Target="../media/image876.png"/><Relationship Id="rId175" Type="http://schemas.openxmlformats.org/officeDocument/2006/relationships/customXml" Target="../ink/ink1623.xml"/><Relationship Id="rId743" Type="http://schemas.openxmlformats.org/officeDocument/2006/relationships/image" Target="../media/image665.png"/><Relationship Id="rId950" Type="http://schemas.openxmlformats.org/officeDocument/2006/relationships/image" Target="../media/image768.png"/><Relationship Id="rId1026" Type="http://schemas.openxmlformats.org/officeDocument/2006/relationships/image" Target="../media/image806.png"/><Relationship Id="rId382" Type="http://schemas.openxmlformats.org/officeDocument/2006/relationships/image" Target="../media/image485.png"/><Relationship Id="rId603" Type="http://schemas.openxmlformats.org/officeDocument/2006/relationships/customXml" Target="../ink/ink1837.xml"/><Relationship Id="rId687" Type="http://schemas.openxmlformats.org/officeDocument/2006/relationships/image" Target="../media/image637.png"/><Relationship Id="rId810" Type="http://schemas.openxmlformats.org/officeDocument/2006/relationships/customXml" Target="../ink/ink1941.xml"/><Relationship Id="rId908" Type="http://schemas.openxmlformats.org/officeDocument/2006/relationships/image" Target="../media/image747.png"/><Relationship Id="rId1233" Type="http://schemas.openxmlformats.org/officeDocument/2006/relationships/image" Target="../media/image909.png"/><Relationship Id="rId242" Type="http://schemas.openxmlformats.org/officeDocument/2006/relationships/image" Target="../media/image415.png"/><Relationship Id="rId894" Type="http://schemas.openxmlformats.org/officeDocument/2006/relationships/image" Target="../media/image740.png"/><Relationship Id="rId1177" Type="http://schemas.openxmlformats.org/officeDocument/2006/relationships/customXml" Target="../ink/ink2125.xml"/><Relationship Id="rId37" Type="http://schemas.openxmlformats.org/officeDocument/2006/relationships/image" Target="../media/image315.png"/><Relationship Id="rId102" Type="http://schemas.openxmlformats.org/officeDocument/2006/relationships/customXml" Target="../ink/ink1586.xml"/><Relationship Id="rId547" Type="http://schemas.openxmlformats.org/officeDocument/2006/relationships/customXml" Target="../ink/ink1809.xml"/><Relationship Id="rId754" Type="http://schemas.openxmlformats.org/officeDocument/2006/relationships/customXml" Target="../ink/ink1913.xml"/><Relationship Id="rId961" Type="http://schemas.openxmlformats.org/officeDocument/2006/relationships/customXml" Target="../ink/ink2017.xml"/><Relationship Id="rId90" Type="http://schemas.openxmlformats.org/officeDocument/2006/relationships/customXml" Target="../ink/ink1580.xml"/><Relationship Id="rId186" Type="http://schemas.openxmlformats.org/officeDocument/2006/relationships/image" Target="../media/image387.png"/><Relationship Id="rId393" Type="http://schemas.openxmlformats.org/officeDocument/2006/relationships/customXml" Target="../ink/ink1732.xml"/><Relationship Id="rId407" Type="http://schemas.openxmlformats.org/officeDocument/2006/relationships/customXml" Target="../ink/ink1739.xml"/><Relationship Id="rId614" Type="http://schemas.openxmlformats.org/officeDocument/2006/relationships/image" Target="../media/image601.png"/><Relationship Id="rId821" Type="http://schemas.openxmlformats.org/officeDocument/2006/relationships/image" Target="../media/image704.png"/><Relationship Id="rId1037" Type="http://schemas.openxmlformats.org/officeDocument/2006/relationships/customXml" Target="../ink/ink2055.xml"/><Relationship Id="rId253" Type="http://schemas.openxmlformats.org/officeDocument/2006/relationships/customXml" Target="../ink/ink1662.xml"/><Relationship Id="rId460" Type="http://schemas.openxmlformats.org/officeDocument/2006/relationships/image" Target="../media/image524.png"/><Relationship Id="rId698" Type="http://schemas.openxmlformats.org/officeDocument/2006/relationships/customXml" Target="../ink/ink1885.xml"/><Relationship Id="rId919" Type="http://schemas.openxmlformats.org/officeDocument/2006/relationships/customXml" Target="../ink/ink1996.xml"/><Relationship Id="rId1090" Type="http://schemas.openxmlformats.org/officeDocument/2006/relationships/image" Target="../media/image838.png"/><Relationship Id="rId1104" Type="http://schemas.openxmlformats.org/officeDocument/2006/relationships/image" Target="../media/image845.png"/><Relationship Id="rId48" Type="http://schemas.openxmlformats.org/officeDocument/2006/relationships/customXml" Target="../ink/ink1559.xml"/><Relationship Id="rId113" Type="http://schemas.openxmlformats.org/officeDocument/2006/relationships/image" Target="../media/image352.png"/><Relationship Id="rId320" Type="http://schemas.openxmlformats.org/officeDocument/2006/relationships/image" Target="../media/image454.png"/><Relationship Id="rId558" Type="http://schemas.openxmlformats.org/officeDocument/2006/relationships/image" Target="../media/image573.png"/><Relationship Id="rId765" Type="http://schemas.openxmlformats.org/officeDocument/2006/relationships/image" Target="../media/image676.png"/><Relationship Id="rId972" Type="http://schemas.openxmlformats.org/officeDocument/2006/relationships/image" Target="../media/image779.png"/><Relationship Id="rId1188" Type="http://schemas.openxmlformats.org/officeDocument/2006/relationships/image" Target="../media/image887.png"/><Relationship Id="rId197" Type="http://schemas.openxmlformats.org/officeDocument/2006/relationships/customXml" Target="../ink/ink1634.xml"/><Relationship Id="rId418" Type="http://schemas.openxmlformats.org/officeDocument/2006/relationships/image" Target="../media/image503.png"/><Relationship Id="rId625" Type="http://schemas.openxmlformats.org/officeDocument/2006/relationships/customXml" Target="../ink/ink1848.xml"/><Relationship Id="rId832" Type="http://schemas.openxmlformats.org/officeDocument/2006/relationships/customXml" Target="../ink/ink1952.xml"/><Relationship Id="rId1048" Type="http://schemas.openxmlformats.org/officeDocument/2006/relationships/image" Target="../media/image817.png"/><Relationship Id="rId264" Type="http://schemas.openxmlformats.org/officeDocument/2006/relationships/image" Target="../media/image426.png"/><Relationship Id="rId471" Type="http://schemas.openxmlformats.org/officeDocument/2006/relationships/customXml" Target="../ink/ink1771.xml"/><Relationship Id="rId1115" Type="http://schemas.openxmlformats.org/officeDocument/2006/relationships/customXml" Target="../ink/ink2094.xml"/><Relationship Id="rId59" Type="http://schemas.openxmlformats.org/officeDocument/2006/relationships/image" Target="../media/image326.png"/><Relationship Id="rId124" Type="http://schemas.openxmlformats.org/officeDocument/2006/relationships/image" Target="../media/image357.png"/><Relationship Id="rId569" Type="http://schemas.openxmlformats.org/officeDocument/2006/relationships/customXml" Target="../ink/ink1820.xml"/><Relationship Id="rId776" Type="http://schemas.openxmlformats.org/officeDocument/2006/relationships/customXml" Target="../ink/ink1924.xml"/><Relationship Id="rId983" Type="http://schemas.openxmlformats.org/officeDocument/2006/relationships/customXml" Target="../ink/ink2028.xml"/><Relationship Id="rId1199" Type="http://schemas.openxmlformats.org/officeDocument/2006/relationships/image" Target="../media/image892.png"/><Relationship Id="rId331" Type="http://schemas.openxmlformats.org/officeDocument/2006/relationships/customXml" Target="../ink/ink1701.xml"/><Relationship Id="rId429" Type="http://schemas.openxmlformats.org/officeDocument/2006/relationships/customXml" Target="../ink/ink1750.xml"/><Relationship Id="rId636" Type="http://schemas.openxmlformats.org/officeDocument/2006/relationships/image" Target="../media/image612.png"/><Relationship Id="rId1059" Type="http://schemas.openxmlformats.org/officeDocument/2006/relationships/customXml" Target="../ink/ink2066.xml"/><Relationship Id="rId843" Type="http://schemas.openxmlformats.org/officeDocument/2006/relationships/image" Target="../media/image715.png"/><Relationship Id="rId1126" Type="http://schemas.openxmlformats.org/officeDocument/2006/relationships/image" Target="../media/image856.png"/><Relationship Id="rId275" Type="http://schemas.openxmlformats.org/officeDocument/2006/relationships/customXml" Target="../ink/ink1673.xml"/><Relationship Id="rId482" Type="http://schemas.openxmlformats.org/officeDocument/2006/relationships/image" Target="../media/image535.png"/><Relationship Id="rId703" Type="http://schemas.openxmlformats.org/officeDocument/2006/relationships/image" Target="../media/image645.png"/><Relationship Id="rId910" Type="http://schemas.openxmlformats.org/officeDocument/2006/relationships/image" Target="../media/image748.png"/><Relationship Id="rId135" Type="http://schemas.openxmlformats.org/officeDocument/2006/relationships/customXml" Target="../ink/ink1603.xml"/><Relationship Id="rId342" Type="http://schemas.openxmlformats.org/officeDocument/2006/relationships/image" Target="../media/image465.png"/><Relationship Id="rId787" Type="http://schemas.openxmlformats.org/officeDocument/2006/relationships/image" Target="../media/image687.png"/><Relationship Id="rId994" Type="http://schemas.openxmlformats.org/officeDocument/2006/relationships/image" Target="../media/image790.png"/><Relationship Id="rId202" Type="http://schemas.openxmlformats.org/officeDocument/2006/relationships/image" Target="../media/image395.png"/><Relationship Id="rId647" Type="http://schemas.openxmlformats.org/officeDocument/2006/relationships/customXml" Target="../ink/ink1859.xml"/><Relationship Id="rId854" Type="http://schemas.openxmlformats.org/officeDocument/2006/relationships/customXml" Target="../ink/ink1963.xml"/><Relationship Id="rId286" Type="http://schemas.openxmlformats.org/officeDocument/2006/relationships/image" Target="../media/image437.png"/><Relationship Id="rId493" Type="http://schemas.openxmlformats.org/officeDocument/2006/relationships/customXml" Target="../ink/ink1782.xml"/><Relationship Id="rId507" Type="http://schemas.openxmlformats.org/officeDocument/2006/relationships/customXml" Target="../ink/ink1789.xml"/><Relationship Id="rId714" Type="http://schemas.openxmlformats.org/officeDocument/2006/relationships/customXml" Target="../ink/ink1893.xml"/><Relationship Id="rId921" Type="http://schemas.openxmlformats.org/officeDocument/2006/relationships/customXml" Target="../ink/ink1997.xml"/><Relationship Id="rId1137" Type="http://schemas.openxmlformats.org/officeDocument/2006/relationships/customXml" Target="../ink/ink2105.xml"/><Relationship Id="rId50" Type="http://schemas.openxmlformats.org/officeDocument/2006/relationships/customXml" Target="../ink/ink1560.xml"/><Relationship Id="rId146" Type="http://schemas.openxmlformats.org/officeDocument/2006/relationships/image" Target="../media/image368.png"/><Relationship Id="rId353" Type="http://schemas.openxmlformats.org/officeDocument/2006/relationships/customXml" Target="../ink/ink1712.xml"/><Relationship Id="rId560" Type="http://schemas.openxmlformats.org/officeDocument/2006/relationships/image" Target="../media/image574.png"/><Relationship Id="rId798" Type="http://schemas.openxmlformats.org/officeDocument/2006/relationships/customXml" Target="../ink/ink1935.xml"/><Relationship Id="rId1190" Type="http://schemas.openxmlformats.org/officeDocument/2006/relationships/customXml" Target="../ink/ink2132.xml"/><Relationship Id="rId1204" Type="http://schemas.openxmlformats.org/officeDocument/2006/relationships/customXml" Target="../ink/ink2139.xml"/><Relationship Id="rId213" Type="http://schemas.openxmlformats.org/officeDocument/2006/relationships/customXml" Target="../ink/ink1642.xml"/><Relationship Id="rId420" Type="http://schemas.openxmlformats.org/officeDocument/2006/relationships/image" Target="../media/image504.png"/><Relationship Id="rId658" Type="http://schemas.openxmlformats.org/officeDocument/2006/relationships/image" Target="../media/image623.png"/><Relationship Id="rId865" Type="http://schemas.openxmlformats.org/officeDocument/2006/relationships/customXml" Target="../ink/ink1969.xml"/><Relationship Id="rId1050" Type="http://schemas.openxmlformats.org/officeDocument/2006/relationships/image" Target="../media/image818.png"/><Relationship Id="rId297" Type="http://schemas.openxmlformats.org/officeDocument/2006/relationships/customXml" Target="../ink/ink1684.xml"/><Relationship Id="rId518" Type="http://schemas.openxmlformats.org/officeDocument/2006/relationships/image" Target="../media/image553.png"/><Relationship Id="rId725" Type="http://schemas.openxmlformats.org/officeDocument/2006/relationships/image" Target="../media/image656.png"/><Relationship Id="rId932" Type="http://schemas.openxmlformats.org/officeDocument/2006/relationships/image" Target="../media/image759.png"/><Relationship Id="rId1148" Type="http://schemas.openxmlformats.org/officeDocument/2006/relationships/image" Target="../media/image867.png"/><Relationship Id="rId157" Type="http://schemas.openxmlformats.org/officeDocument/2006/relationships/customXml" Target="../ink/ink1614.xml"/><Relationship Id="rId364" Type="http://schemas.openxmlformats.org/officeDocument/2006/relationships/image" Target="../media/image476.png"/><Relationship Id="rId1008" Type="http://schemas.openxmlformats.org/officeDocument/2006/relationships/image" Target="../media/image797.png"/><Relationship Id="rId1215" Type="http://schemas.openxmlformats.org/officeDocument/2006/relationships/image" Target="../media/image900.png"/><Relationship Id="rId61" Type="http://schemas.openxmlformats.org/officeDocument/2006/relationships/image" Target="../media/image327.png"/><Relationship Id="rId571" Type="http://schemas.openxmlformats.org/officeDocument/2006/relationships/customXml" Target="../ink/ink1821.xml"/><Relationship Id="rId669" Type="http://schemas.openxmlformats.org/officeDocument/2006/relationships/customXml" Target="../ink/ink1870.xml"/><Relationship Id="rId876" Type="http://schemas.openxmlformats.org/officeDocument/2006/relationships/image" Target="../media/image731.png"/><Relationship Id="rId19" Type="http://schemas.openxmlformats.org/officeDocument/2006/relationships/image" Target="../media/image306.png"/><Relationship Id="rId224" Type="http://schemas.openxmlformats.org/officeDocument/2006/relationships/image" Target="../media/image406.png"/><Relationship Id="rId431" Type="http://schemas.openxmlformats.org/officeDocument/2006/relationships/customXml" Target="../ink/ink1751.xml"/><Relationship Id="rId529" Type="http://schemas.openxmlformats.org/officeDocument/2006/relationships/customXml" Target="../ink/ink1800.xml"/><Relationship Id="rId736" Type="http://schemas.openxmlformats.org/officeDocument/2006/relationships/customXml" Target="../ink/ink1904.xml"/><Relationship Id="rId1061" Type="http://schemas.openxmlformats.org/officeDocument/2006/relationships/customXml" Target="../ink/ink2067.xml"/><Relationship Id="rId1159" Type="http://schemas.openxmlformats.org/officeDocument/2006/relationships/customXml" Target="../ink/ink2116.xml"/><Relationship Id="rId168" Type="http://schemas.openxmlformats.org/officeDocument/2006/relationships/image" Target="../media/image378.png"/><Relationship Id="rId943" Type="http://schemas.openxmlformats.org/officeDocument/2006/relationships/customXml" Target="../ink/ink2008.xml"/><Relationship Id="rId1019" Type="http://schemas.openxmlformats.org/officeDocument/2006/relationships/customXml" Target="../ink/ink2046.xml"/><Relationship Id="rId72" Type="http://schemas.openxmlformats.org/officeDocument/2006/relationships/customXml" Target="../ink/ink1571.xml"/><Relationship Id="rId375" Type="http://schemas.openxmlformats.org/officeDocument/2006/relationships/customXml" Target="../ink/ink1723.xml"/><Relationship Id="rId582" Type="http://schemas.openxmlformats.org/officeDocument/2006/relationships/image" Target="../media/image585.png"/><Relationship Id="rId803" Type="http://schemas.openxmlformats.org/officeDocument/2006/relationships/image" Target="../media/image695.png"/><Relationship Id="rId1226" Type="http://schemas.openxmlformats.org/officeDocument/2006/relationships/customXml" Target="../ink/ink2150.xml"/><Relationship Id="rId3" Type="http://schemas.openxmlformats.org/officeDocument/2006/relationships/image" Target="../media/image298.png"/><Relationship Id="rId235" Type="http://schemas.openxmlformats.org/officeDocument/2006/relationships/customXml" Target="../ink/ink1653.xml"/><Relationship Id="rId442" Type="http://schemas.openxmlformats.org/officeDocument/2006/relationships/image" Target="../media/image515.png"/><Relationship Id="rId887" Type="http://schemas.openxmlformats.org/officeDocument/2006/relationships/customXml" Target="../ink/ink1980.xml"/><Relationship Id="rId1072" Type="http://schemas.openxmlformats.org/officeDocument/2006/relationships/image" Target="../media/image829.png"/><Relationship Id="rId302" Type="http://schemas.openxmlformats.org/officeDocument/2006/relationships/image" Target="../media/image445.png"/><Relationship Id="rId747" Type="http://schemas.openxmlformats.org/officeDocument/2006/relationships/image" Target="../media/image667.png"/><Relationship Id="rId954" Type="http://schemas.openxmlformats.org/officeDocument/2006/relationships/image" Target="../media/image770.png"/><Relationship Id="rId83" Type="http://schemas.openxmlformats.org/officeDocument/2006/relationships/image" Target="../media/image337.png"/><Relationship Id="rId179" Type="http://schemas.openxmlformats.org/officeDocument/2006/relationships/customXml" Target="../ink/ink1625.xml"/><Relationship Id="rId386" Type="http://schemas.openxmlformats.org/officeDocument/2006/relationships/image" Target="../media/image487.png"/><Relationship Id="rId593" Type="http://schemas.openxmlformats.org/officeDocument/2006/relationships/customXml" Target="../ink/ink1832.xml"/><Relationship Id="rId607" Type="http://schemas.openxmlformats.org/officeDocument/2006/relationships/customXml" Target="../ink/ink1839.xml"/><Relationship Id="rId814" Type="http://schemas.openxmlformats.org/officeDocument/2006/relationships/customXml" Target="../ink/ink1943.xml"/><Relationship Id="rId1237" Type="http://schemas.openxmlformats.org/officeDocument/2006/relationships/image" Target="../media/image911.png"/><Relationship Id="rId246" Type="http://schemas.openxmlformats.org/officeDocument/2006/relationships/image" Target="../media/image417.png"/><Relationship Id="rId453" Type="http://schemas.openxmlformats.org/officeDocument/2006/relationships/customXml" Target="../ink/ink1762.xml"/><Relationship Id="rId660" Type="http://schemas.openxmlformats.org/officeDocument/2006/relationships/image" Target="../media/image624.png"/><Relationship Id="rId898" Type="http://schemas.openxmlformats.org/officeDocument/2006/relationships/image" Target="../media/image742.png"/><Relationship Id="rId1083" Type="http://schemas.openxmlformats.org/officeDocument/2006/relationships/customXml" Target="../ink/ink2078.xml"/><Relationship Id="rId106" Type="http://schemas.openxmlformats.org/officeDocument/2006/relationships/customXml" Target="../ink/ink1588.xml"/><Relationship Id="rId313" Type="http://schemas.openxmlformats.org/officeDocument/2006/relationships/customXml" Target="../ink/ink1692.xml"/><Relationship Id="rId758" Type="http://schemas.openxmlformats.org/officeDocument/2006/relationships/customXml" Target="../ink/ink1915.xml"/><Relationship Id="rId965" Type="http://schemas.openxmlformats.org/officeDocument/2006/relationships/customXml" Target="../ink/ink2019.xml"/><Relationship Id="rId1150" Type="http://schemas.openxmlformats.org/officeDocument/2006/relationships/image" Target="../media/image868.png"/><Relationship Id="rId10" Type="http://schemas.openxmlformats.org/officeDocument/2006/relationships/customXml" Target="../ink/ink1540.xml"/><Relationship Id="rId94" Type="http://schemas.openxmlformats.org/officeDocument/2006/relationships/customXml" Target="../ink/ink1582.xml"/><Relationship Id="rId397" Type="http://schemas.openxmlformats.org/officeDocument/2006/relationships/customXml" Target="../ink/ink1734.xml"/><Relationship Id="rId520" Type="http://schemas.openxmlformats.org/officeDocument/2006/relationships/image" Target="../media/image554.png"/><Relationship Id="rId618" Type="http://schemas.openxmlformats.org/officeDocument/2006/relationships/image" Target="../media/image603.png"/><Relationship Id="rId825" Type="http://schemas.openxmlformats.org/officeDocument/2006/relationships/image" Target="../media/image706.png"/><Relationship Id="rId257" Type="http://schemas.openxmlformats.org/officeDocument/2006/relationships/customXml" Target="../ink/ink1664.xml"/><Relationship Id="rId464" Type="http://schemas.openxmlformats.org/officeDocument/2006/relationships/image" Target="../media/image526.png"/><Relationship Id="rId1010" Type="http://schemas.openxmlformats.org/officeDocument/2006/relationships/image" Target="../media/image798.png"/><Relationship Id="rId1094" Type="http://schemas.openxmlformats.org/officeDocument/2006/relationships/image" Target="../media/image840.png"/><Relationship Id="rId1108" Type="http://schemas.openxmlformats.org/officeDocument/2006/relationships/image" Target="../media/image847.png"/><Relationship Id="rId117" Type="http://schemas.openxmlformats.org/officeDocument/2006/relationships/image" Target="../media/image354.png"/><Relationship Id="rId671" Type="http://schemas.openxmlformats.org/officeDocument/2006/relationships/customXml" Target="../ink/ink1871.xml"/><Relationship Id="rId769" Type="http://schemas.openxmlformats.org/officeDocument/2006/relationships/image" Target="../media/image678.png"/><Relationship Id="rId976" Type="http://schemas.openxmlformats.org/officeDocument/2006/relationships/image" Target="../media/image781.png"/><Relationship Id="rId324" Type="http://schemas.openxmlformats.org/officeDocument/2006/relationships/image" Target="../media/image456.png"/><Relationship Id="rId531" Type="http://schemas.openxmlformats.org/officeDocument/2006/relationships/customXml" Target="../ink/ink1801.xml"/><Relationship Id="rId629" Type="http://schemas.openxmlformats.org/officeDocument/2006/relationships/customXml" Target="../ink/ink1850.xml"/><Relationship Id="rId1161" Type="http://schemas.openxmlformats.org/officeDocument/2006/relationships/customXml" Target="../ink/ink2117.xml"/><Relationship Id="rId836" Type="http://schemas.openxmlformats.org/officeDocument/2006/relationships/customXml" Target="../ink/ink1954.xml"/><Relationship Id="rId1021" Type="http://schemas.openxmlformats.org/officeDocument/2006/relationships/customXml" Target="../ink/ink2047.xml"/><Relationship Id="rId1119" Type="http://schemas.openxmlformats.org/officeDocument/2006/relationships/customXml" Target="../ink/ink2096.xml"/><Relationship Id="rId903" Type="http://schemas.openxmlformats.org/officeDocument/2006/relationships/customXml" Target="../ink/ink1988.xml"/><Relationship Id="rId32" Type="http://schemas.openxmlformats.org/officeDocument/2006/relationships/customXml" Target="../ink/ink1551.xml"/><Relationship Id="rId181" Type="http://schemas.openxmlformats.org/officeDocument/2006/relationships/customXml" Target="../ink/ink1626.xml"/><Relationship Id="rId279" Type="http://schemas.openxmlformats.org/officeDocument/2006/relationships/customXml" Target="../ink/ink1675.xml"/><Relationship Id="rId486" Type="http://schemas.openxmlformats.org/officeDocument/2006/relationships/image" Target="../media/image537.png"/><Relationship Id="rId693" Type="http://schemas.openxmlformats.org/officeDocument/2006/relationships/image" Target="../media/image640.png"/><Relationship Id="rId139" Type="http://schemas.openxmlformats.org/officeDocument/2006/relationships/customXml" Target="../ink/ink1605.xml"/><Relationship Id="rId346" Type="http://schemas.openxmlformats.org/officeDocument/2006/relationships/image" Target="../media/image467.png"/><Relationship Id="rId553" Type="http://schemas.openxmlformats.org/officeDocument/2006/relationships/customXml" Target="../ink/ink1812.xml"/><Relationship Id="rId760" Type="http://schemas.openxmlformats.org/officeDocument/2006/relationships/customXml" Target="../ink/ink1916.xml"/><Relationship Id="rId998" Type="http://schemas.openxmlformats.org/officeDocument/2006/relationships/image" Target="../media/image792.png"/><Relationship Id="rId1183" Type="http://schemas.openxmlformats.org/officeDocument/2006/relationships/customXml" Target="../ink/ink2128.xml"/><Relationship Id="rId206" Type="http://schemas.openxmlformats.org/officeDocument/2006/relationships/image" Target="../media/image397.png"/><Relationship Id="rId413" Type="http://schemas.openxmlformats.org/officeDocument/2006/relationships/customXml" Target="../ink/ink1742.xml"/><Relationship Id="rId858" Type="http://schemas.openxmlformats.org/officeDocument/2006/relationships/customXml" Target="../ink/ink1965.xml"/><Relationship Id="rId1043" Type="http://schemas.openxmlformats.org/officeDocument/2006/relationships/customXml" Target="../ink/ink2058.xml"/><Relationship Id="rId620" Type="http://schemas.openxmlformats.org/officeDocument/2006/relationships/image" Target="../media/image604.png"/><Relationship Id="rId718" Type="http://schemas.openxmlformats.org/officeDocument/2006/relationships/customXml" Target="../ink/ink1895.xml"/><Relationship Id="rId925" Type="http://schemas.openxmlformats.org/officeDocument/2006/relationships/customXml" Target="../ink/ink1999.xml"/><Relationship Id="rId1110" Type="http://schemas.openxmlformats.org/officeDocument/2006/relationships/image" Target="../media/image848.png"/><Relationship Id="rId1208" Type="http://schemas.openxmlformats.org/officeDocument/2006/relationships/customXml" Target="../ink/ink2141.xml"/><Relationship Id="rId54" Type="http://schemas.openxmlformats.org/officeDocument/2006/relationships/customXml" Target="../ink/ink1562.xml"/><Relationship Id="rId270" Type="http://schemas.openxmlformats.org/officeDocument/2006/relationships/image" Target="../media/image429.png"/><Relationship Id="rId130" Type="http://schemas.openxmlformats.org/officeDocument/2006/relationships/image" Target="../media/image360.png"/><Relationship Id="rId368" Type="http://schemas.openxmlformats.org/officeDocument/2006/relationships/image" Target="../media/image478.png"/><Relationship Id="rId575" Type="http://schemas.openxmlformats.org/officeDocument/2006/relationships/customXml" Target="../ink/ink1823.xml"/><Relationship Id="rId782" Type="http://schemas.openxmlformats.org/officeDocument/2006/relationships/customXml" Target="../ink/ink1927.xml"/><Relationship Id="rId228" Type="http://schemas.openxmlformats.org/officeDocument/2006/relationships/image" Target="../media/image408.png"/><Relationship Id="rId435" Type="http://schemas.openxmlformats.org/officeDocument/2006/relationships/customXml" Target="../ink/ink1753.xml"/><Relationship Id="rId642" Type="http://schemas.openxmlformats.org/officeDocument/2006/relationships/image" Target="../media/image615.png"/><Relationship Id="rId1065" Type="http://schemas.openxmlformats.org/officeDocument/2006/relationships/customXml" Target="../ink/ink2069.xml"/><Relationship Id="rId502" Type="http://schemas.openxmlformats.org/officeDocument/2006/relationships/image" Target="../media/image545.png"/><Relationship Id="rId947" Type="http://schemas.openxmlformats.org/officeDocument/2006/relationships/customXml" Target="../ink/ink2010.xml"/><Relationship Id="rId1132" Type="http://schemas.openxmlformats.org/officeDocument/2006/relationships/image" Target="../media/image859.png"/><Relationship Id="rId76" Type="http://schemas.openxmlformats.org/officeDocument/2006/relationships/customXml" Target="../ink/ink1573.xml"/><Relationship Id="rId807" Type="http://schemas.openxmlformats.org/officeDocument/2006/relationships/image" Target="../media/image697.png"/><Relationship Id="rId292" Type="http://schemas.openxmlformats.org/officeDocument/2006/relationships/image" Target="../media/image440.png"/><Relationship Id="rId597" Type="http://schemas.openxmlformats.org/officeDocument/2006/relationships/customXml" Target="../ink/ink1834.xml"/><Relationship Id="rId152" Type="http://schemas.openxmlformats.org/officeDocument/2006/relationships/image" Target="../media/image371.png"/><Relationship Id="rId457" Type="http://schemas.openxmlformats.org/officeDocument/2006/relationships/customXml" Target="../ink/ink1764.xml"/><Relationship Id="rId1087" Type="http://schemas.openxmlformats.org/officeDocument/2006/relationships/customXml" Target="../ink/ink2080.xml"/><Relationship Id="rId664" Type="http://schemas.openxmlformats.org/officeDocument/2006/relationships/image" Target="../media/image626.png"/><Relationship Id="rId871" Type="http://schemas.openxmlformats.org/officeDocument/2006/relationships/customXml" Target="../ink/ink1972.xml"/><Relationship Id="rId969" Type="http://schemas.openxmlformats.org/officeDocument/2006/relationships/customXml" Target="../ink/ink2021.xml"/><Relationship Id="rId317" Type="http://schemas.openxmlformats.org/officeDocument/2006/relationships/customXml" Target="../ink/ink1694.xml"/><Relationship Id="rId524" Type="http://schemas.openxmlformats.org/officeDocument/2006/relationships/image" Target="../media/image556.png"/><Relationship Id="rId731" Type="http://schemas.openxmlformats.org/officeDocument/2006/relationships/image" Target="../media/image659.png"/><Relationship Id="rId1154" Type="http://schemas.openxmlformats.org/officeDocument/2006/relationships/image" Target="../media/image870.png"/><Relationship Id="rId98" Type="http://schemas.openxmlformats.org/officeDocument/2006/relationships/customXml" Target="../ink/ink1584.xml"/><Relationship Id="rId829" Type="http://schemas.openxmlformats.org/officeDocument/2006/relationships/image" Target="../media/image708.png"/><Relationship Id="rId1014" Type="http://schemas.openxmlformats.org/officeDocument/2006/relationships/image" Target="../media/image800.png"/><Relationship Id="rId1221" Type="http://schemas.openxmlformats.org/officeDocument/2006/relationships/image" Target="../media/image903.png"/><Relationship Id="rId25" Type="http://schemas.openxmlformats.org/officeDocument/2006/relationships/image" Target="../media/image309.png"/><Relationship Id="rId174" Type="http://schemas.openxmlformats.org/officeDocument/2006/relationships/image" Target="../media/image381.png"/><Relationship Id="rId381" Type="http://schemas.openxmlformats.org/officeDocument/2006/relationships/customXml" Target="../ink/ink1726.xml"/><Relationship Id="rId241" Type="http://schemas.openxmlformats.org/officeDocument/2006/relationships/customXml" Target="../ink/ink1656.xml"/><Relationship Id="rId479" Type="http://schemas.openxmlformats.org/officeDocument/2006/relationships/customXml" Target="../ink/ink1775.xml"/><Relationship Id="rId686" Type="http://schemas.openxmlformats.org/officeDocument/2006/relationships/customXml" Target="../ink/ink1879.xml"/><Relationship Id="rId893" Type="http://schemas.openxmlformats.org/officeDocument/2006/relationships/customXml" Target="../ink/ink1983.xml"/><Relationship Id="rId339" Type="http://schemas.openxmlformats.org/officeDocument/2006/relationships/customXml" Target="../ink/ink1705.xml"/><Relationship Id="rId546" Type="http://schemas.openxmlformats.org/officeDocument/2006/relationships/image" Target="../media/image567.png"/><Relationship Id="rId753" Type="http://schemas.openxmlformats.org/officeDocument/2006/relationships/image" Target="../media/image670.png"/><Relationship Id="rId1176" Type="http://schemas.openxmlformats.org/officeDocument/2006/relationships/image" Target="../media/image881.png"/><Relationship Id="rId101" Type="http://schemas.openxmlformats.org/officeDocument/2006/relationships/image" Target="../media/image346.png"/><Relationship Id="rId406" Type="http://schemas.openxmlformats.org/officeDocument/2006/relationships/image" Target="../media/image497.png"/><Relationship Id="rId960" Type="http://schemas.openxmlformats.org/officeDocument/2006/relationships/image" Target="../media/image773.png"/><Relationship Id="rId1036" Type="http://schemas.openxmlformats.org/officeDocument/2006/relationships/image" Target="../media/image811.png"/><Relationship Id="rId1243" Type="http://schemas.openxmlformats.org/officeDocument/2006/relationships/image" Target="../media/image914.png"/><Relationship Id="rId613" Type="http://schemas.openxmlformats.org/officeDocument/2006/relationships/customXml" Target="../ink/ink1842.xml"/><Relationship Id="rId820" Type="http://schemas.openxmlformats.org/officeDocument/2006/relationships/customXml" Target="../ink/ink1946.xml"/><Relationship Id="rId918" Type="http://schemas.openxmlformats.org/officeDocument/2006/relationships/image" Target="../media/image752.png"/><Relationship Id="rId1103" Type="http://schemas.openxmlformats.org/officeDocument/2006/relationships/customXml" Target="../ink/ink2088.xml"/><Relationship Id="rId47" Type="http://schemas.openxmlformats.org/officeDocument/2006/relationships/image" Target="../media/image320.png"/><Relationship Id="rId196" Type="http://schemas.openxmlformats.org/officeDocument/2006/relationships/image" Target="../media/image392.png"/><Relationship Id="rId263" Type="http://schemas.openxmlformats.org/officeDocument/2006/relationships/customXml" Target="../ink/ink1667.xml"/><Relationship Id="rId470" Type="http://schemas.openxmlformats.org/officeDocument/2006/relationships/image" Target="../media/image529.png"/><Relationship Id="rId123" Type="http://schemas.openxmlformats.org/officeDocument/2006/relationships/customXml" Target="../ink/ink1597.xml"/><Relationship Id="rId330" Type="http://schemas.openxmlformats.org/officeDocument/2006/relationships/image" Target="../media/image459.png"/><Relationship Id="rId568" Type="http://schemas.openxmlformats.org/officeDocument/2006/relationships/image" Target="../media/image578.png"/><Relationship Id="rId775" Type="http://schemas.openxmlformats.org/officeDocument/2006/relationships/image" Target="../media/image681.png"/><Relationship Id="rId982" Type="http://schemas.openxmlformats.org/officeDocument/2006/relationships/image" Target="../media/image784.png"/><Relationship Id="rId1198" Type="http://schemas.openxmlformats.org/officeDocument/2006/relationships/customXml" Target="../ink/ink2136.xml"/><Relationship Id="rId428" Type="http://schemas.openxmlformats.org/officeDocument/2006/relationships/image" Target="../media/image508.png"/><Relationship Id="rId635" Type="http://schemas.openxmlformats.org/officeDocument/2006/relationships/customXml" Target="../ink/ink1853.xml"/><Relationship Id="rId842" Type="http://schemas.openxmlformats.org/officeDocument/2006/relationships/customXml" Target="../ink/ink1957.xml"/><Relationship Id="rId1058" Type="http://schemas.openxmlformats.org/officeDocument/2006/relationships/image" Target="../media/image822.png"/><Relationship Id="rId702" Type="http://schemas.openxmlformats.org/officeDocument/2006/relationships/customXml" Target="../ink/ink1887.xml"/><Relationship Id="rId1125" Type="http://schemas.openxmlformats.org/officeDocument/2006/relationships/customXml" Target="../ink/ink2099.xml"/><Relationship Id="rId69" Type="http://schemas.openxmlformats.org/officeDocument/2006/relationships/image" Target="../media/image331.png"/><Relationship Id="rId285" Type="http://schemas.openxmlformats.org/officeDocument/2006/relationships/customXml" Target="../ink/ink1678.xml"/><Relationship Id="rId492" Type="http://schemas.openxmlformats.org/officeDocument/2006/relationships/image" Target="../media/image540.png"/><Relationship Id="rId797" Type="http://schemas.openxmlformats.org/officeDocument/2006/relationships/image" Target="../media/image692.png"/><Relationship Id="rId145" Type="http://schemas.openxmlformats.org/officeDocument/2006/relationships/customXml" Target="../ink/ink1608.xml"/><Relationship Id="rId352" Type="http://schemas.openxmlformats.org/officeDocument/2006/relationships/image" Target="../media/image470.png"/><Relationship Id="rId212" Type="http://schemas.openxmlformats.org/officeDocument/2006/relationships/image" Target="../media/image400.png"/><Relationship Id="rId657" Type="http://schemas.openxmlformats.org/officeDocument/2006/relationships/customXml" Target="../ink/ink1864.xml"/><Relationship Id="rId864" Type="http://schemas.openxmlformats.org/officeDocument/2006/relationships/customXml" Target="../ink/ink1968.xml"/><Relationship Id="rId517" Type="http://schemas.openxmlformats.org/officeDocument/2006/relationships/customXml" Target="../ink/ink1794.xml"/><Relationship Id="rId724" Type="http://schemas.openxmlformats.org/officeDocument/2006/relationships/customXml" Target="../ink/ink1898.xml"/><Relationship Id="rId931" Type="http://schemas.openxmlformats.org/officeDocument/2006/relationships/customXml" Target="../ink/ink2002.xml"/><Relationship Id="rId1147" Type="http://schemas.openxmlformats.org/officeDocument/2006/relationships/customXml" Target="../ink/ink2110.xml"/><Relationship Id="rId60" Type="http://schemas.openxmlformats.org/officeDocument/2006/relationships/customXml" Target="../ink/ink1565.xml"/><Relationship Id="rId1007" Type="http://schemas.openxmlformats.org/officeDocument/2006/relationships/customXml" Target="../ink/ink2040.xml"/><Relationship Id="rId1214" Type="http://schemas.openxmlformats.org/officeDocument/2006/relationships/customXml" Target="../ink/ink2144.xml"/><Relationship Id="rId18" Type="http://schemas.openxmlformats.org/officeDocument/2006/relationships/customXml" Target="../ink/ink1544.xml"/><Relationship Id="rId167" Type="http://schemas.openxmlformats.org/officeDocument/2006/relationships/customXml" Target="../ink/ink1619.xml"/><Relationship Id="rId374" Type="http://schemas.openxmlformats.org/officeDocument/2006/relationships/image" Target="../media/image481.png"/><Relationship Id="rId581" Type="http://schemas.openxmlformats.org/officeDocument/2006/relationships/customXml" Target="../ink/ink1826.xml"/><Relationship Id="rId234" Type="http://schemas.openxmlformats.org/officeDocument/2006/relationships/image" Target="../media/image411.png"/><Relationship Id="rId679" Type="http://schemas.openxmlformats.org/officeDocument/2006/relationships/customXml" Target="../ink/ink1875.xml"/><Relationship Id="rId886" Type="http://schemas.openxmlformats.org/officeDocument/2006/relationships/image" Target="../media/image736.png"/><Relationship Id="rId2" Type="http://schemas.openxmlformats.org/officeDocument/2006/relationships/notesSlide" Target="../notesSlides/notesSlide4.xml"/><Relationship Id="rId441" Type="http://schemas.openxmlformats.org/officeDocument/2006/relationships/customXml" Target="../ink/ink1756.xml"/><Relationship Id="rId539" Type="http://schemas.openxmlformats.org/officeDocument/2006/relationships/customXml" Target="../ink/ink1805.xml"/><Relationship Id="rId746" Type="http://schemas.openxmlformats.org/officeDocument/2006/relationships/customXml" Target="../ink/ink1909.xml"/><Relationship Id="rId1071" Type="http://schemas.openxmlformats.org/officeDocument/2006/relationships/customXml" Target="../ink/ink2072.xml"/><Relationship Id="rId1169" Type="http://schemas.openxmlformats.org/officeDocument/2006/relationships/customXml" Target="../ink/ink2121.xml"/><Relationship Id="rId301" Type="http://schemas.openxmlformats.org/officeDocument/2006/relationships/customXml" Target="../ink/ink1686.xml"/><Relationship Id="rId953" Type="http://schemas.openxmlformats.org/officeDocument/2006/relationships/customXml" Target="../ink/ink2013.xml"/><Relationship Id="rId1029" Type="http://schemas.openxmlformats.org/officeDocument/2006/relationships/customXml" Target="../ink/ink2051.xml"/><Relationship Id="rId1236" Type="http://schemas.openxmlformats.org/officeDocument/2006/relationships/customXml" Target="../ink/ink2155.xml"/><Relationship Id="rId82" Type="http://schemas.openxmlformats.org/officeDocument/2006/relationships/customXml" Target="../ink/ink1576.xml"/><Relationship Id="rId606" Type="http://schemas.openxmlformats.org/officeDocument/2006/relationships/image" Target="../media/image597.png"/><Relationship Id="rId813" Type="http://schemas.openxmlformats.org/officeDocument/2006/relationships/image" Target="../media/image70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62.xml"/><Relationship Id="rId3" Type="http://schemas.openxmlformats.org/officeDocument/2006/relationships/image" Target="../media/image915.png"/><Relationship Id="rId7" Type="http://schemas.openxmlformats.org/officeDocument/2006/relationships/image" Target="../media/image917.png"/><Relationship Id="rId2" Type="http://schemas.openxmlformats.org/officeDocument/2006/relationships/customXml" Target="../ink/ink215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161.xml"/><Relationship Id="rId11" Type="http://schemas.openxmlformats.org/officeDocument/2006/relationships/image" Target="../media/image919.png"/><Relationship Id="rId5" Type="http://schemas.openxmlformats.org/officeDocument/2006/relationships/image" Target="../media/image916.png"/><Relationship Id="rId10" Type="http://schemas.openxmlformats.org/officeDocument/2006/relationships/customXml" Target="../ink/ink2163.xml"/><Relationship Id="rId4" Type="http://schemas.openxmlformats.org/officeDocument/2006/relationships/customXml" Target="../ink/ink2160.xml"/><Relationship Id="rId9" Type="http://schemas.openxmlformats.org/officeDocument/2006/relationships/image" Target="../media/image918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76.png"/><Relationship Id="rId299" Type="http://schemas.openxmlformats.org/officeDocument/2006/relationships/image" Target="../media/image1067.png"/><Relationship Id="rId21" Type="http://schemas.openxmlformats.org/officeDocument/2006/relationships/image" Target="../media/image929.png"/><Relationship Id="rId63" Type="http://schemas.openxmlformats.org/officeDocument/2006/relationships/image" Target="../media/image949.png"/><Relationship Id="rId159" Type="http://schemas.openxmlformats.org/officeDocument/2006/relationships/image" Target="../media/image997.png"/><Relationship Id="rId324" Type="http://schemas.openxmlformats.org/officeDocument/2006/relationships/customXml" Target="../ink/ink2325.xml"/><Relationship Id="rId170" Type="http://schemas.openxmlformats.org/officeDocument/2006/relationships/customXml" Target="../ink/ink2248.xml"/><Relationship Id="rId226" Type="http://schemas.openxmlformats.org/officeDocument/2006/relationships/customXml" Target="../ink/ink2276.xml"/><Relationship Id="rId268" Type="http://schemas.openxmlformats.org/officeDocument/2006/relationships/customXml" Target="../ink/ink2297.xml"/><Relationship Id="rId32" Type="http://schemas.openxmlformats.org/officeDocument/2006/relationships/customXml" Target="../ink/ink2179.xml"/><Relationship Id="rId74" Type="http://schemas.openxmlformats.org/officeDocument/2006/relationships/customXml" Target="../ink/ink2200.xml"/><Relationship Id="rId128" Type="http://schemas.openxmlformats.org/officeDocument/2006/relationships/customXml" Target="../ink/ink2227.xml"/><Relationship Id="rId335" Type="http://schemas.openxmlformats.org/officeDocument/2006/relationships/image" Target="../media/image1085.png"/><Relationship Id="rId5" Type="http://schemas.openxmlformats.org/officeDocument/2006/relationships/image" Target="../media/image921.png"/><Relationship Id="rId181" Type="http://schemas.openxmlformats.org/officeDocument/2006/relationships/image" Target="../media/image1008.png"/><Relationship Id="rId237" Type="http://schemas.openxmlformats.org/officeDocument/2006/relationships/image" Target="../media/image1036.png"/><Relationship Id="rId279" Type="http://schemas.openxmlformats.org/officeDocument/2006/relationships/image" Target="../media/image1057.png"/><Relationship Id="rId43" Type="http://schemas.openxmlformats.org/officeDocument/2006/relationships/image" Target="../media/image940.png"/><Relationship Id="rId139" Type="http://schemas.openxmlformats.org/officeDocument/2006/relationships/image" Target="../media/image987.png"/><Relationship Id="rId290" Type="http://schemas.openxmlformats.org/officeDocument/2006/relationships/customXml" Target="../ink/ink2308.xml"/><Relationship Id="rId304" Type="http://schemas.openxmlformats.org/officeDocument/2006/relationships/customXml" Target="../ink/ink2315.xml"/><Relationship Id="rId346" Type="http://schemas.openxmlformats.org/officeDocument/2006/relationships/customXml" Target="../ink/ink2336.xml"/><Relationship Id="rId85" Type="http://schemas.openxmlformats.org/officeDocument/2006/relationships/image" Target="../media/image960.png"/><Relationship Id="rId150" Type="http://schemas.openxmlformats.org/officeDocument/2006/relationships/customXml" Target="../ink/ink2238.xml"/><Relationship Id="rId192" Type="http://schemas.openxmlformats.org/officeDocument/2006/relationships/customXml" Target="../ink/ink2259.xml"/><Relationship Id="rId206" Type="http://schemas.openxmlformats.org/officeDocument/2006/relationships/customXml" Target="../ink/ink2266.xml"/><Relationship Id="rId248" Type="http://schemas.openxmlformats.org/officeDocument/2006/relationships/customXml" Target="../ink/ink2287.xml"/><Relationship Id="rId12" Type="http://schemas.openxmlformats.org/officeDocument/2006/relationships/customXml" Target="../ink/ink2169.xml"/><Relationship Id="rId108" Type="http://schemas.openxmlformats.org/officeDocument/2006/relationships/customXml" Target="../ink/ink2217.xml"/><Relationship Id="rId315" Type="http://schemas.openxmlformats.org/officeDocument/2006/relationships/image" Target="../media/image1075.png"/><Relationship Id="rId357" Type="http://schemas.openxmlformats.org/officeDocument/2006/relationships/image" Target="../media/image1095.png"/><Relationship Id="rId54" Type="http://schemas.openxmlformats.org/officeDocument/2006/relationships/customXml" Target="../ink/ink2190.xml"/><Relationship Id="rId96" Type="http://schemas.openxmlformats.org/officeDocument/2006/relationships/customXml" Target="../ink/ink2211.xml"/><Relationship Id="rId161" Type="http://schemas.openxmlformats.org/officeDocument/2006/relationships/image" Target="../media/image998.png"/><Relationship Id="rId217" Type="http://schemas.openxmlformats.org/officeDocument/2006/relationships/image" Target="../media/image1026.png"/><Relationship Id="rId259" Type="http://schemas.openxmlformats.org/officeDocument/2006/relationships/image" Target="../media/image1047.png"/><Relationship Id="rId23" Type="http://schemas.openxmlformats.org/officeDocument/2006/relationships/image" Target="../media/image930.png"/><Relationship Id="rId119" Type="http://schemas.openxmlformats.org/officeDocument/2006/relationships/image" Target="../media/image977.png"/><Relationship Id="rId270" Type="http://schemas.openxmlformats.org/officeDocument/2006/relationships/customXml" Target="../ink/ink2298.xml"/><Relationship Id="rId326" Type="http://schemas.openxmlformats.org/officeDocument/2006/relationships/customXml" Target="../ink/ink2326.xml"/><Relationship Id="rId65" Type="http://schemas.openxmlformats.org/officeDocument/2006/relationships/image" Target="../media/image950.png"/><Relationship Id="rId130" Type="http://schemas.openxmlformats.org/officeDocument/2006/relationships/customXml" Target="../ink/ink2228.xml"/><Relationship Id="rId172" Type="http://schemas.openxmlformats.org/officeDocument/2006/relationships/customXml" Target="../ink/ink2249.xml"/><Relationship Id="rId228" Type="http://schemas.openxmlformats.org/officeDocument/2006/relationships/customXml" Target="../ink/ink2277.xml"/><Relationship Id="rId281" Type="http://schemas.openxmlformats.org/officeDocument/2006/relationships/image" Target="../media/image1058.png"/><Relationship Id="rId337" Type="http://schemas.openxmlformats.org/officeDocument/2006/relationships/image" Target="../media/image1086.png"/><Relationship Id="rId34" Type="http://schemas.openxmlformats.org/officeDocument/2006/relationships/customXml" Target="../ink/ink2180.xml"/><Relationship Id="rId76" Type="http://schemas.openxmlformats.org/officeDocument/2006/relationships/customXml" Target="../ink/ink2201.xml"/><Relationship Id="rId141" Type="http://schemas.openxmlformats.org/officeDocument/2006/relationships/image" Target="../media/image988.png"/><Relationship Id="rId7" Type="http://schemas.openxmlformats.org/officeDocument/2006/relationships/image" Target="../media/image922.png"/><Relationship Id="rId183" Type="http://schemas.openxmlformats.org/officeDocument/2006/relationships/image" Target="../media/image1009.png"/><Relationship Id="rId239" Type="http://schemas.openxmlformats.org/officeDocument/2006/relationships/image" Target="../media/image1037.png"/><Relationship Id="rId250" Type="http://schemas.openxmlformats.org/officeDocument/2006/relationships/customXml" Target="../ink/ink2288.xml"/><Relationship Id="rId292" Type="http://schemas.openxmlformats.org/officeDocument/2006/relationships/customXml" Target="../ink/ink2309.xml"/><Relationship Id="rId306" Type="http://schemas.openxmlformats.org/officeDocument/2006/relationships/customXml" Target="../ink/ink2316.xml"/><Relationship Id="rId45" Type="http://schemas.openxmlformats.org/officeDocument/2006/relationships/image" Target="../media/image941.png"/><Relationship Id="rId87" Type="http://schemas.openxmlformats.org/officeDocument/2006/relationships/image" Target="../media/image961.png"/><Relationship Id="rId110" Type="http://schemas.openxmlformats.org/officeDocument/2006/relationships/customXml" Target="../ink/ink2218.xml"/><Relationship Id="rId348" Type="http://schemas.openxmlformats.org/officeDocument/2006/relationships/customXml" Target="../ink/ink2337.xml"/><Relationship Id="rId152" Type="http://schemas.openxmlformats.org/officeDocument/2006/relationships/customXml" Target="../ink/ink2239.xml"/><Relationship Id="rId194" Type="http://schemas.openxmlformats.org/officeDocument/2006/relationships/customXml" Target="../ink/ink2260.xml"/><Relationship Id="rId208" Type="http://schemas.openxmlformats.org/officeDocument/2006/relationships/customXml" Target="../ink/ink2267.xml"/><Relationship Id="rId261" Type="http://schemas.openxmlformats.org/officeDocument/2006/relationships/image" Target="../media/image1048.png"/><Relationship Id="rId14" Type="http://schemas.openxmlformats.org/officeDocument/2006/relationships/customXml" Target="../ink/ink2170.xml"/><Relationship Id="rId56" Type="http://schemas.openxmlformats.org/officeDocument/2006/relationships/customXml" Target="../ink/ink2191.xml"/><Relationship Id="rId317" Type="http://schemas.openxmlformats.org/officeDocument/2006/relationships/image" Target="../media/image1076.png"/><Relationship Id="rId359" Type="http://schemas.openxmlformats.org/officeDocument/2006/relationships/image" Target="../media/image1096.png"/><Relationship Id="rId98" Type="http://schemas.openxmlformats.org/officeDocument/2006/relationships/customXml" Target="../ink/ink2212.xml"/><Relationship Id="rId121" Type="http://schemas.openxmlformats.org/officeDocument/2006/relationships/image" Target="../media/image978.png"/><Relationship Id="rId163" Type="http://schemas.openxmlformats.org/officeDocument/2006/relationships/image" Target="../media/image999.png"/><Relationship Id="rId219" Type="http://schemas.openxmlformats.org/officeDocument/2006/relationships/image" Target="../media/image1027.png"/><Relationship Id="rId230" Type="http://schemas.openxmlformats.org/officeDocument/2006/relationships/customXml" Target="../ink/ink2278.xml"/><Relationship Id="rId25" Type="http://schemas.openxmlformats.org/officeDocument/2006/relationships/image" Target="../media/image931.png"/><Relationship Id="rId67" Type="http://schemas.openxmlformats.org/officeDocument/2006/relationships/image" Target="../media/image951.png"/><Relationship Id="rId272" Type="http://schemas.openxmlformats.org/officeDocument/2006/relationships/customXml" Target="../ink/ink2299.xml"/><Relationship Id="rId328" Type="http://schemas.openxmlformats.org/officeDocument/2006/relationships/customXml" Target="../ink/ink2327.xml"/><Relationship Id="rId88" Type="http://schemas.openxmlformats.org/officeDocument/2006/relationships/customXml" Target="../ink/ink2207.xml"/><Relationship Id="rId111" Type="http://schemas.openxmlformats.org/officeDocument/2006/relationships/image" Target="../media/image973.png"/><Relationship Id="rId132" Type="http://schemas.openxmlformats.org/officeDocument/2006/relationships/customXml" Target="../ink/ink2229.xml"/><Relationship Id="rId153" Type="http://schemas.openxmlformats.org/officeDocument/2006/relationships/image" Target="../media/image994.png"/><Relationship Id="rId174" Type="http://schemas.openxmlformats.org/officeDocument/2006/relationships/customXml" Target="../ink/ink2250.xml"/><Relationship Id="rId195" Type="http://schemas.openxmlformats.org/officeDocument/2006/relationships/image" Target="../media/image1015.png"/><Relationship Id="rId209" Type="http://schemas.openxmlformats.org/officeDocument/2006/relationships/image" Target="../media/image1022.png"/><Relationship Id="rId360" Type="http://schemas.openxmlformats.org/officeDocument/2006/relationships/customXml" Target="../ink/ink2343.xml"/><Relationship Id="rId220" Type="http://schemas.openxmlformats.org/officeDocument/2006/relationships/customXml" Target="../ink/ink2273.xml"/><Relationship Id="rId241" Type="http://schemas.openxmlformats.org/officeDocument/2006/relationships/image" Target="../media/image1038.png"/><Relationship Id="rId15" Type="http://schemas.openxmlformats.org/officeDocument/2006/relationships/image" Target="../media/image926.png"/><Relationship Id="rId36" Type="http://schemas.openxmlformats.org/officeDocument/2006/relationships/customXml" Target="../ink/ink2181.xml"/><Relationship Id="rId57" Type="http://schemas.openxmlformats.org/officeDocument/2006/relationships/image" Target="../media/image946.png"/><Relationship Id="rId262" Type="http://schemas.openxmlformats.org/officeDocument/2006/relationships/customXml" Target="../ink/ink2294.xml"/><Relationship Id="rId283" Type="http://schemas.openxmlformats.org/officeDocument/2006/relationships/image" Target="../media/image1059.png"/><Relationship Id="rId318" Type="http://schemas.openxmlformats.org/officeDocument/2006/relationships/customXml" Target="../ink/ink2322.xml"/><Relationship Id="rId339" Type="http://schemas.openxmlformats.org/officeDocument/2006/relationships/image" Target="../media/image1087.png"/><Relationship Id="rId78" Type="http://schemas.openxmlformats.org/officeDocument/2006/relationships/customXml" Target="../ink/ink2202.xml"/><Relationship Id="rId99" Type="http://schemas.openxmlformats.org/officeDocument/2006/relationships/image" Target="../media/image967.png"/><Relationship Id="rId101" Type="http://schemas.openxmlformats.org/officeDocument/2006/relationships/image" Target="../media/image968.png"/><Relationship Id="rId122" Type="http://schemas.openxmlformats.org/officeDocument/2006/relationships/customXml" Target="../ink/ink2224.xml"/><Relationship Id="rId143" Type="http://schemas.openxmlformats.org/officeDocument/2006/relationships/image" Target="../media/image989.png"/><Relationship Id="rId164" Type="http://schemas.openxmlformats.org/officeDocument/2006/relationships/customXml" Target="../ink/ink2245.xml"/><Relationship Id="rId185" Type="http://schemas.openxmlformats.org/officeDocument/2006/relationships/image" Target="../media/image1010.png"/><Relationship Id="rId350" Type="http://schemas.openxmlformats.org/officeDocument/2006/relationships/customXml" Target="../ink/ink2338.xml"/><Relationship Id="rId9" Type="http://schemas.openxmlformats.org/officeDocument/2006/relationships/image" Target="../media/image923.png"/><Relationship Id="rId210" Type="http://schemas.openxmlformats.org/officeDocument/2006/relationships/customXml" Target="../ink/ink2268.xml"/><Relationship Id="rId26" Type="http://schemas.openxmlformats.org/officeDocument/2006/relationships/customXml" Target="../ink/ink2176.xml"/><Relationship Id="rId231" Type="http://schemas.openxmlformats.org/officeDocument/2006/relationships/image" Target="../media/image1033.png"/><Relationship Id="rId252" Type="http://schemas.openxmlformats.org/officeDocument/2006/relationships/customXml" Target="../ink/ink2289.xml"/><Relationship Id="rId273" Type="http://schemas.openxmlformats.org/officeDocument/2006/relationships/image" Target="../media/image1054.png"/><Relationship Id="rId294" Type="http://schemas.openxmlformats.org/officeDocument/2006/relationships/customXml" Target="../ink/ink2310.xml"/><Relationship Id="rId308" Type="http://schemas.openxmlformats.org/officeDocument/2006/relationships/customXml" Target="../ink/ink2317.xml"/><Relationship Id="rId329" Type="http://schemas.openxmlformats.org/officeDocument/2006/relationships/image" Target="../media/image1082.png"/><Relationship Id="rId47" Type="http://schemas.openxmlformats.org/officeDocument/2006/relationships/image" Target="../media/image942.png"/><Relationship Id="rId68" Type="http://schemas.openxmlformats.org/officeDocument/2006/relationships/customXml" Target="../ink/ink2197.xml"/><Relationship Id="rId89" Type="http://schemas.openxmlformats.org/officeDocument/2006/relationships/image" Target="../media/image962.png"/><Relationship Id="rId112" Type="http://schemas.openxmlformats.org/officeDocument/2006/relationships/customXml" Target="../ink/ink2219.xml"/><Relationship Id="rId133" Type="http://schemas.openxmlformats.org/officeDocument/2006/relationships/image" Target="../media/image984.png"/><Relationship Id="rId154" Type="http://schemas.openxmlformats.org/officeDocument/2006/relationships/customXml" Target="../ink/ink2240.xml"/><Relationship Id="rId175" Type="http://schemas.openxmlformats.org/officeDocument/2006/relationships/image" Target="../media/image1005.png"/><Relationship Id="rId340" Type="http://schemas.openxmlformats.org/officeDocument/2006/relationships/customXml" Target="../ink/ink2333.xml"/><Relationship Id="rId361" Type="http://schemas.openxmlformats.org/officeDocument/2006/relationships/image" Target="../media/image1097.png"/><Relationship Id="rId196" Type="http://schemas.openxmlformats.org/officeDocument/2006/relationships/customXml" Target="../ink/ink2261.xml"/><Relationship Id="rId200" Type="http://schemas.openxmlformats.org/officeDocument/2006/relationships/customXml" Target="../ink/ink2263.xml"/><Relationship Id="rId16" Type="http://schemas.openxmlformats.org/officeDocument/2006/relationships/customXml" Target="../ink/ink2171.xml"/><Relationship Id="rId221" Type="http://schemas.openxmlformats.org/officeDocument/2006/relationships/image" Target="../media/image1028.png"/><Relationship Id="rId242" Type="http://schemas.openxmlformats.org/officeDocument/2006/relationships/customXml" Target="../ink/ink2284.xml"/><Relationship Id="rId263" Type="http://schemas.openxmlformats.org/officeDocument/2006/relationships/image" Target="../media/image1049.png"/><Relationship Id="rId284" Type="http://schemas.openxmlformats.org/officeDocument/2006/relationships/customXml" Target="../ink/ink2305.xml"/><Relationship Id="rId319" Type="http://schemas.openxmlformats.org/officeDocument/2006/relationships/image" Target="../media/image1077.png"/><Relationship Id="rId37" Type="http://schemas.openxmlformats.org/officeDocument/2006/relationships/image" Target="../media/image937.png"/><Relationship Id="rId58" Type="http://schemas.openxmlformats.org/officeDocument/2006/relationships/customXml" Target="../ink/ink2192.xml"/><Relationship Id="rId79" Type="http://schemas.openxmlformats.org/officeDocument/2006/relationships/image" Target="../media/image957.png"/><Relationship Id="rId102" Type="http://schemas.openxmlformats.org/officeDocument/2006/relationships/customXml" Target="../ink/ink2214.xml"/><Relationship Id="rId123" Type="http://schemas.openxmlformats.org/officeDocument/2006/relationships/image" Target="../media/image979.png"/><Relationship Id="rId144" Type="http://schemas.openxmlformats.org/officeDocument/2006/relationships/customXml" Target="../ink/ink2235.xml"/><Relationship Id="rId330" Type="http://schemas.openxmlformats.org/officeDocument/2006/relationships/customXml" Target="../ink/ink2328.xml"/><Relationship Id="rId90" Type="http://schemas.openxmlformats.org/officeDocument/2006/relationships/customXml" Target="../ink/ink2208.xml"/><Relationship Id="rId165" Type="http://schemas.openxmlformats.org/officeDocument/2006/relationships/image" Target="../media/image1000.png"/><Relationship Id="rId186" Type="http://schemas.openxmlformats.org/officeDocument/2006/relationships/customXml" Target="../ink/ink2256.xml"/><Relationship Id="rId351" Type="http://schemas.openxmlformats.org/officeDocument/2006/relationships/image" Target="../media/image1092.png"/><Relationship Id="rId211" Type="http://schemas.openxmlformats.org/officeDocument/2006/relationships/image" Target="../media/image1023.png"/><Relationship Id="rId232" Type="http://schemas.openxmlformats.org/officeDocument/2006/relationships/customXml" Target="../ink/ink2279.xml"/><Relationship Id="rId253" Type="http://schemas.openxmlformats.org/officeDocument/2006/relationships/image" Target="../media/image1044.png"/><Relationship Id="rId274" Type="http://schemas.openxmlformats.org/officeDocument/2006/relationships/customXml" Target="../ink/ink2300.xml"/><Relationship Id="rId295" Type="http://schemas.openxmlformats.org/officeDocument/2006/relationships/image" Target="../media/image1065.png"/><Relationship Id="rId309" Type="http://schemas.openxmlformats.org/officeDocument/2006/relationships/image" Target="../media/image1072.png"/><Relationship Id="rId27" Type="http://schemas.openxmlformats.org/officeDocument/2006/relationships/image" Target="../media/image932.png"/><Relationship Id="rId48" Type="http://schemas.openxmlformats.org/officeDocument/2006/relationships/customXml" Target="../ink/ink2187.xml"/><Relationship Id="rId69" Type="http://schemas.openxmlformats.org/officeDocument/2006/relationships/image" Target="../media/image952.png"/><Relationship Id="rId113" Type="http://schemas.openxmlformats.org/officeDocument/2006/relationships/image" Target="../media/image974.png"/><Relationship Id="rId134" Type="http://schemas.openxmlformats.org/officeDocument/2006/relationships/customXml" Target="../ink/ink2230.xml"/><Relationship Id="rId320" Type="http://schemas.openxmlformats.org/officeDocument/2006/relationships/customXml" Target="../ink/ink2323.xml"/><Relationship Id="rId80" Type="http://schemas.openxmlformats.org/officeDocument/2006/relationships/customXml" Target="../ink/ink2203.xml"/><Relationship Id="rId155" Type="http://schemas.openxmlformats.org/officeDocument/2006/relationships/image" Target="../media/image995.png"/><Relationship Id="rId176" Type="http://schemas.openxmlformats.org/officeDocument/2006/relationships/customXml" Target="../ink/ink2251.xml"/><Relationship Id="rId197" Type="http://schemas.openxmlformats.org/officeDocument/2006/relationships/image" Target="../media/image1016.png"/><Relationship Id="rId341" Type="http://schemas.openxmlformats.org/officeDocument/2006/relationships/image" Target="../media/image884.png"/><Relationship Id="rId201" Type="http://schemas.openxmlformats.org/officeDocument/2006/relationships/image" Target="../media/image1018.png"/><Relationship Id="rId222" Type="http://schemas.openxmlformats.org/officeDocument/2006/relationships/customXml" Target="../ink/ink2274.xml"/><Relationship Id="rId243" Type="http://schemas.openxmlformats.org/officeDocument/2006/relationships/image" Target="../media/image1039.png"/><Relationship Id="rId264" Type="http://schemas.openxmlformats.org/officeDocument/2006/relationships/customXml" Target="../ink/ink2295.xml"/><Relationship Id="rId285" Type="http://schemas.openxmlformats.org/officeDocument/2006/relationships/image" Target="../media/image1060.png"/><Relationship Id="rId17" Type="http://schemas.openxmlformats.org/officeDocument/2006/relationships/image" Target="../media/image927.png"/><Relationship Id="rId38" Type="http://schemas.openxmlformats.org/officeDocument/2006/relationships/customXml" Target="../ink/ink2182.xml"/><Relationship Id="rId59" Type="http://schemas.openxmlformats.org/officeDocument/2006/relationships/image" Target="../media/image947.png"/><Relationship Id="rId103" Type="http://schemas.openxmlformats.org/officeDocument/2006/relationships/image" Target="../media/image969.png"/><Relationship Id="rId124" Type="http://schemas.openxmlformats.org/officeDocument/2006/relationships/customXml" Target="../ink/ink2225.xml"/><Relationship Id="rId310" Type="http://schemas.openxmlformats.org/officeDocument/2006/relationships/customXml" Target="../ink/ink2318.xml"/><Relationship Id="rId70" Type="http://schemas.openxmlformats.org/officeDocument/2006/relationships/customXml" Target="../ink/ink2198.xml"/><Relationship Id="rId91" Type="http://schemas.openxmlformats.org/officeDocument/2006/relationships/image" Target="../media/image963.png"/><Relationship Id="rId145" Type="http://schemas.openxmlformats.org/officeDocument/2006/relationships/image" Target="../media/image990.png"/><Relationship Id="rId166" Type="http://schemas.openxmlformats.org/officeDocument/2006/relationships/customXml" Target="../ink/ink2246.xml"/><Relationship Id="rId187" Type="http://schemas.openxmlformats.org/officeDocument/2006/relationships/image" Target="../media/image1011.png"/><Relationship Id="rId331" Type="http://schemas.openxmlformats.org/officeDocument/2006/relationships/image" Target="../media/image1083.png"/><Relationship Id="rId352" Type="http://schemas.openxmlformats.org/officeDocument/2006/relationships/customXml" Target="../ink/ink2339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2269.xml"/><Relationship Id="rId233" Type="http://schemas.openxmlformats.org/officeDocument/2006/relationships/image" Target="../media/image1034.png"/><Relationship Id="rId254" Type="http://schemas.openxmlformats.org/officeDocument/2006/relationships/customXml" Target="../ink/ink2290.xml"/><Relationship Id="rId28" Type="http://schemas.openxmlformats.org/officeDocument/2006/relationships/customXml" Target="../ink/ink2177.xml"/><Relationship Id="rId49" Type="http://schemas.openxmlformats.org/officeDocument/2006/relationships/image" Target="../media/image943.png"/><Relationship Id="rId114" Type="http://schemas.openxmlformats.org/officeDocument/2006/relationships/customXml" Target="../ink/ink2220.xml"/><Relationship Id="rId275" Type="http://schemas.openxmlformats.org/officeDocument/2006/relationships/image" Target="../media/image1055.png"/><Relationship Id="rId296" Type="http://schemas.openxmlformats.org/officeDocument/2006/relationships/customXml" Target="../ink/ink2311.xml"/><Relationship Id="rId300" Type="http://schemas.openxmlformats.org/officeDocument/2006/relationships/customXml" Target="../ink/ink2313.xml"/><Relationship Id="rId60" Type="http://schemas.openxmlformats.org/officeDocument/2006/relationships/customXml" Target="../ink/ink2193.xml"/><Relationship Id="rId81" Type="http://schemas.openxmlformats.org/officeDocument/2006/relationships/image" Target="../media/image958.png"/><Relationship Id="rId135" Type="http://schemas.openxmlformats.org/officeDocument/2006/relationships/image" Target="../media/image985.png"/><Relationship Id="rId156" Type="http://schemas.openxmlformats.org/officeDocument/2006/relationships/customXml" Target="../ink/ink2241.xml"/><Relationship Id="rId177" Type="http://schemas.openxmlformats.org/officeDocument/2006/relationships/image" Target="../media/image1006.png"/><Relationship Id="rId198" Type="http://schemas.openxmlformats.org/officeDocument/2006/relationships/customXml" Target="../ink/ink2262.xml"/><Relationship Id="rId321" Type="http://schemas.openxmlformats.org/officeDocument/2006/relationships/image" Target="../media/image1078.png"/><Relationship Id="rId342" Type="http://schemas.openxmlformats.org/officeDocument/2006/relationships/customXml" Target="../ink/ink2334.xml"/><Relationship Id="rId202" Type="http://schemas.openxmlformats.org/officeDocument/2006/relationships/customXml" Target="../ink/ink2264.xml"/><Relationship Id="rId223" Type="http://schemas.openxmlformats.org/officeDocument/2006/relationships/image" Target="../media/image1029.png"/><Relationship Id="rId244" Type="http://schemas.openxmlformats.org/officeDocument/2006/relationships/customXml" Target="../ink/ink2285.xml"/><Relationship Id="rId18" Type="http://schemas.openxmlformats.org/officeDocument/2006/relationships/customXml" Target="../ink/ink2172.xml"/><Relationship Id="rId39" Type="http://schemas.openxmlformats.org/officeDocument/2006/relationships/image" Target="../media/image938.png"/><Relationship Id="rId265" Type="http://schemas.openxmlformats.org/officeDocument/2006/relationships/image" Target="../media/image1050.png"/><Relationship Id="rId286" Type="http://schemas.openxmlformats.org/officeDocument/2006/relationships/customXml" Target="../ink/ink2306.xml"/><Relationship Id="rId50" Type="http://schemas.openxmlformats.org/officeDocument/2006/relationships/customXml" Target="../ink/ink2188.xml"/><Relationship Id="rId104" Type="http://schemas.openxmlformats.org/officeDocument/2006/relationships/customXml" Target="../ink/ink2215.xml"/><Relationship Id="rId125" Type="http://schemas.openxmlformats.org/officeDocument/2006/relationships/image" Target="../media/image980.png"/><Relationship Id="rId146" Type="http://schemas.openxmlformats.org/officeDocument/2006/relationships/customXml" Target="../ink/ink2236.xml"/><Relationship Id="rId167" Type="http://schemas.openxmlformats.org/officeDocument/2006/relationships/image" Target="../media/image1001.png"/><Relationship Id="rId188" Type="http://schemas.openxmlformats.org/officeDocument/2006/relationships/customXml" Target="../ink/ink2257.xml"/><Relationship Id="rId311" Type="http://schemas.openxmlformats.org/officeDocument/2006/relationships/image" Target="../media/image1073.png"/><Relationship Id="rId332" Type="http://schemas.openxmlformats.org/officeDocument/2006/relationships/customXml" Target="../ink/ink2329.xml"/><Relationship Id="rId353" Type="http://schemas.openxmlformats.org/officeDocument/2006/relationships/image" Target="../media/image1093.png"/><Relationship Id="rId71" Type="http://schemas.openxmlformats.org/officeDocument/2006/relationships/image" Target="../media/image953.png"/><Relationship Id="rId92" Type="http://schemas.openxmlformats.org/officeDocument/2006/relationships/customXml" Target="../ink/ink2209.xml"/><Relationship Id="rId213" Type="http://schemas.openxmlformats.org/officeDocument/2006/relationships/image" Target="../media/image1024.png"/><Relationship Id="rId234" Type="http://schemas.openxmlformats.org/officeDocument/2006/relationships/customXml" Target="../ink/ink2280.xml"/><Relationship Id="rId2" Type="http://schemas.openxmlformats.org/officeDocument/2006/relationships/customXml" Target="../ink/ink2164.xml"/><Relationship Id="rId29" Type="http://schemas.openxmlformats.org/officeDocument/2006/relationships/image" Target="../media/image933.png"/><Relationship Id="rId255" Type="http://schemas.openxmlformats.org/officeDocument/2006/relationships/image" Target="../media/image1045.png"/><Relationship Id="rId276" Type="http://schemas.openxmlformats.org/officeDocument/2006/relationships/customXml" Target="../ink/ink2301.xml"/><Relationship Id="rId297" Type="http://schemas.openxmlformats.org/officeDocument/2006/relationships/image" Target="../media/image1066.png"/><Relationship Id="rId40" Type="http://schemas.openxmlformats.org/officeDocument/2006/relationships/customXml" Target="../ink/ink2183.xml"/><Relationship Id="rId115" Type="http://schemas.openxmlformats.org/officeDocument/2006/relationships/image" Target="../media/image975.png"/><Relationship Id="rId136" Type="http://schemas.openxmlformats.org/officeDocument/2006/relationships/customXml" Target="../ink/ink2231.xml"/><Relationship Id="rId157" Type="http://schemas.openxmlformats.org/officeDocument/2006/relationships/image" Target="../media/image996.png"/><Relationship Id="rId178" Type="http://schemas.openxmlformats.org/officeDocument/2006/relationships/customXml" Target="../ink/ink2252.xml"/><Relationship Id="rId301" Type="http://schemas.openxmlformats.org/officeDocument/2006/relationships/image" Target="../media/image1068.png"/><Relationship Id="rId322" Type="http://schemas.openxmlformats.org/officeDocument/2006/relationships/customXml" Target="../ink/ink2324.xml"/><Relationship Id="rId343" Type="http://schemas.openxmlformats.org/officeDocument/2006/relationships/image" Target="../media/image1088.png"/><Relationship Id="rId61" Type="http://schemas.openxmlformats.org/officeDocument/2006/relationships/image" Target="../media/image948.png"/><Relationship Id="rId82" Type="http://schemas.openxmlformats.org/officeDocument/2006/relationships/customXml" Target="../ink/ink2204.xml"/><Relationship Id="rId199" Type="http://schemas.openxmlformats.org/officeDocument/2006/relationships/image" Target="../media/image1017.png"/><Relationship Id="rId203" Type="http://schemas.openxmlformats.org/officeDocument/2006/relationships/image" Target="../media/image1019.png"/><Relationship Id="rId19" Type="http://schemas.openxmlformats.org/officeDocument/2006/relationships/image" Target="../media/image928.png"/><Relationship Id="rId224" Type="http://schemas.openxmlformats.org/officeDocument/2006/relationships/customXml" Target="../ink/ink2275.xml"/><Relationship Id="rId245" Type="http://schemas.openxmlformats.org/officeDocument/2006/relationships/image" Target="../media/image1040.png"/><Relationship Id="rId266" Type="http://schemas.openxmlformats.org/officeDocument/2006/relationships/customXml" Target="../ink/ink2296.xml"/><Relationship Id="rId287" Type="http://schemas.openxmlformats.org/officeDocument/2006/relationships/image" Target="../media/image1061.png"/><Relationship Id="rId30" Type="http://schemas.openxmlformats.org/officeDocument/2006/relationships/customXml" Target="../ink/ink2178.xml"/><Relationship Id="rId105" Type="http://schemas.openxmlformats.org/officeDocument/2006/relationships/image" Target="../media/image970.png"/><Relationship Id="rId126" Type="http://schemas.openxmlformats.org/officeDocument/2006/relationships/customXml" Target="../ink/ink2226.xml"/><Relationship Id="rId147" Type="http://schemas.openxmlformats.org/officeDocument/2006/relationships/image" Target="../media/image991.png"/><Relationship Id="rId168" Type="http://schemas.openxmlformats.org/officeDocument/2006/relationships/customXml" Target="../ink/ink2247.xml"/><Relationship Id="rId312" Type="http://schemas.openxmlformats.org/officeDocument/2006/relationships/customXml" Target="../ink/ink2319.xml"/><Relationship Id="rId333" Type="http://schemas.openxmlformats.org/officeDocument/2006/relationships/image" Target="../media/image1084.png"/><Relationship Id="rId354" Type="http://schemas.openxmlformats.org/officeDocument/2006/relationships/customXml" Target="../ink/ink2340.xml"/><Relationship Id="rId51" Type="http://schemas.openxmlformats.org/officeDocument/2006/relationships/image" Target="../media/image944.png"/><Relationship Id="rId72" Type="http://schemas.openxmlformats.org/officeDocument/2006/relationships/customXml" Target="../ink/ink2199.xml"/><Relationship Id="rId93" Type="http://schemas.openxmlformats.org/officeDocument/2006/relationships/image" Target="../media/image964.png"/><Relationship Id="rId189" Type="http://schemas.openxmlformats.org/officeDocument/2006/relationships/image" Target="../media/image1012.png"/><Relationship Id="rId3" Type="http://schemas.openxmlformats.org/officeDocument/2006/relationships/image" Target="../media/image920.png"/><Relationship Id="rId214" Type="http://schemas.openxmlformats.org/officeDocument/2006/relationships/customXml" Target="../ink/ink2270.xml"/><Relationship Id="rId235" Type="http://schemas.openxmlformats.org/officeDocument/2006/relationships/image" Target="../media/image1035.png"/><Relationship Id="rId256" Type="http://schemas.openxmlformats.org/officeDocument/2006/relationships/customXml" Target="../ink/ink2291.xml"/><Relationship Id="rId277" Type="http://schemas.openxmlformats.org/officeDocument/2006/relationships/image" Target="../media/image1056.png"/><Relationship Id="rId298" Type="http://schemas.openxmlformats.org/officeDocument/2006/relationships/customXml" Target="../ink/ink2312.xml"/><Relationship Id="rId116" Type="http://schemas.openxmlformats.org/officeDocument/2006/relationships/customXml" Target="../ink/ink2221.xml"/><Relationship Id="rId137" Type="http://schemas.openxmlformats.org/officeDocument/2006/relationships/image" Target="../media/image986.png"/><Relationship Id="rId158" Type="http://schemas.openxmlformats.org/officeDocument/2006/relationships/customXml" Target="../ink/ink2242.xml"/><Relationship Id="rId302" Type="http://schemas.openxmlformats.org/officeDocument/2006/relationships/customXml" Target="../ink/ink2314.xml"/><Relationship Id="rId323" Type="http://schemas.openxmlformats.org/officeDocument/2006/relationships/image" Target="../media/image1079.png"/><Relationship Id="rId344" Type="http://schemas.openxmlformats.org/officeDocument/2006/relationships/customXml" Target="../ink/ink2335.xml"/><Relationship Id="rId20" Type="http://schemas.openxmlformats.org/officeDocument/2006/relationships/customXml" Target="../ink/ink2173.xml"/><Relationship Id="rId41" Type="http://schemas.openxmlformats.org/officeDocument/2006/relationships/image" Target="../media/image939.png"/><Relationship Id="rId62" Type="http://schemas.openxmlformats.org/officeDocument/2006/relationships/customXml" Target="../ink/ink2194.xml"/><Relationship Id="rId83" Type="http://schemas.openxmlformats.org/officeDocument/2006/relationships/image" Target="../media/image959.png"/><Relationship Id="rId179" Type="http://schemas.openxmlformats.org/officeDocument/2006/relationships/image" Target="../media/image1007.png"/><Relationship Id="rId190" Type="http://schemas.openxmlformats.org/officeDocument/2006/relationships/customXml" Target="../ink/ink2258.xml"/><Relationship Id="rId204" Type="http://schemas.openxmlformats.org/officeDocument/2006/relationships/customXml" Target="../ink/ink2265.xml"/><Relationship Id="rId225" Type="http://schemas.openxmlformats.org/officeDocument/2006/relationships/image" Target="../media/image1030.png"/><Relationship Id="rId246" Type="http://schemas.openxmlformats.org/officeDocument/2006/relationships/customXml" Target="../ink/ink2286.xml"/><Relationship Id="rId267" Type="http://schemas.openxmlformats.org/officeDocument/2006/relationships/image" Target="../media/image1051.png"/><Relationship Id="rId288" Type="http://schemas.openxmlformats.org/officeDocument/2006/relationships/customXml" Target="../ink/ink2307.xml"/><Relationship Id="rId106" Type="http://schemas.openxmlformats.org/officeDocument/2006/relationships/customXml" Target="../ink/ink2216.xml"/><Relationship Id="rId127" Type="http://schemas.openxmlformats.org/officeDocument/2006/relationships/image" Target="../media/image981.png"/><Relationship Id="rId313" Type="http://schemas.openxmlformats.org/officeDocument/2006/relationships/image" Target="../media/image1074.png"/><Relationship Id="rId10" Type="http://schemas.openxmlformats.org/officeDocument/2006/relationships/customXml" Target="../ink/ink2168.xml"/><Relationship Id="rId31" Type="http://schemas.openxmlformats.org/officeDocument/2006/relationships/image" Target="../media/image934.png"/><Relationship Id="rId52" Type="http://schemas.openxmlformats.org/officeDocument/2006/relationships/customXml" Target="../ink/ink2189.xml"/><Relationship Id="rId73" Type="http://schemas.openxmlformats.org/officeDocument/2006/relationships/image" Target="../media/image954.png"/><Relationship Id="rId94" Type="http://schemas.openxmlformats.org/officeDocument/2006/relationships/customXml" Target="../ink/ink2210.xml"/><Relationship Id="rId148" Type="http://schemas.openxmlformats.org/officeDocument/2006/relationships/customXml" Target="../ink/ink2237.xml"/><Relationship Id="rId169" Type="http://schemas.openxmlformats.org/officeDocument/2006/relationships/image" Target="../media/image1002.png"/><Relationship Id="rId334" Type="http://schemas.openxmlformats.org/officeDocument/2006/relationships/customXml" Target="../ink/ink2330.xml"/><Relationship Id="rId355" Type="http://schemas.openxmlformats.org/officeDocument/2006/relationships/image" Target="../media/image1094.png"/><Relationship Id="rId4" Type="http://schemas.openxmlformats.org/officeDocument/2006/relationships/customXml" Target="../ink/ink2165.xml"/><Relationship Id="rId180" Type="http://schemas.openxmlformats.org/officeDocument/2006/relationships/customXml" Target="../ink/ink2253.xml"/><Relationship Id="rId215" Type="http://schemas.openxmlformats.org/officeDocument/2006/relationships/image" Target="../media/image1025.png"/><Relationship Id="rId236" Type="http://schemas.openxmlformats.org/officeDocument/2006/relationships/customXml" Target="../ink/ink2281.xml"/><Relationship Id="rId257" Type="http://schemas.openxmlformats.org/officeDocument/2006/relationships/image" Target="../media/image1046.png"/><Relationship Id="rId278" Type="http://schemas.openxmlformats.org/officeDocument/2006/relationships/customXml" Target="../ink/ink2302.xml"/><Relationship Id="rId303" Type="http://schemas.openxmlformats.org/officeDocument/2006/relationships/image" Target="../media/image1069.png"/><Relationship Id="rId42" Type="http://schemas.openxmlformats.org/officeDocument/2006/relationships/customXml" Target="../ink/ink2184.xml"/><Relationship Id="rId84" Type="http://schemas.openxmlformats.org/officeDocument/2006/relationships/customXml" Target="../ink/ink2205.xml"/><Relationship Id="rId138" Type="http://schemas.openxmlformats.org/officeDocument/2006/relationships/customXml" Target="../ink/ink2232.xml"/><Relationship Id="rId345" Type="http://schemas.openxmlformats.org/officeDocument/2006/relationships/image" Target="../media/image1089.png"/><Relationship Id="rId191" Type="http://schemas.openxmlformats.org/officeDocument/2006/relationships/image" Target="../media/image1013.png"/><Relationship Id="rId205" Type="http://schemas.openxmlformats.org/officeDocument/2006/relationships/image" Target="../media/image1020.png"/><Relationship Id="rId247" Type="http://schemas.openxmlformats.org/officeDocument/2006/relationships/image" Target="../media/image1041.png"/><Relationship Id="rId107" Type="http://schemas.openxmlformats.org/officeDocument/2006/relationships/image" Target="../media/image971.png"/><Relationship Id="rId289" Type="http://schemas.openxmlformats.org/officeDocument/2006/relationships/image" Target="../media/image1062.png"/><Relationship Id="rId11" Type="http://schemas.openxmlformats.org/officeDocument/2006/relationships/image" Target="../media/image924.png"/><Relationship Id="rId53" Type="http://schemas.openxmlformats.org/officeDocument/2006/relationships/image" Target="../media/image66.png"/><Relationship Id="rId149" Type="http://schemas.openxmlformats.org/officeDocument/2006/relationships/image" Target="../media/image992.png"/><Relationship Id="rId314" Type="http://schemas.openxmlformats.org/officeDocument/2006/relationships/customXml" Target="../ink/ink2320.xml"/><Relationship Id="rId356" Type="http://schemas.openxmlformats.org/officeDocument/2006/relationships/customXml" Target="../ink/ink2341.xml"/><Relationship Id="rId95" Type="http://schemas.openxmlformats.org/officeDocument/2006/relationships/image" Target="../media/image965.png"/><Relationship Id="rId160" Type="http://schemas.openxmlformats.org/officeDocument/2006/relationships/customXml" Target="../ink/ink2243.xml"/><Relationship Id="rId216" Type="http://schemas.openxmlformats.org/officeDocument/2006/relationships/customXml" Target="../ink/ink2271.xml"/><Relationship Id="rId258" Type="http://schemas.openxmlformats.org/officeDocument/2006/relationships/customXml" Target="../ink/ink2292.xml"/><Relationship Id="rId22" Type="http://schemas.openxmlformats.org/officeDocument/2006/relationships/customXml" Target="../ink/ink2174.xml"/><Relationship Id="rId64" Type="http://schemas.openxmlformats.org/officeDocument/2006/relationships/customXml" Target="../ink/ink2195.xml"/><Relationship Id="rId118" Type="http://schemas.openxmlformats.org/officeDocument/2006/relationships/customXml" Target="../ink/ink2222.xml"/><Relationship Id="rId325" Type="http://schemas.openxmlformats.org/officeDocument/2006/relationships/image" Target="../media/image1080.png"/><Relationship Id="rId171" Type="http://schemas.openxmlformats.org/officeDocument/2006/relationships/image" Target="../media/image1003.png"/><Relationship Id="rId227" Type="http://schemas.openxmlformats.org/officeDocument/2006/relationships/image" Target="../media/image1031.png"/><Relationship Id="rId269" Type="http://schemas.openxmlformats.org/officeDocument/2006/relationships/image" Target="../media/image1052.png"/><Relationship Id="rId33" Type="http://schemas.openxmlformats.org/officeDocument/2006/relationships/image" Target="../media/image935.png"/><Relationship Id="rId129" Type="http://schemas.openxmlformats.org/officeDocument/2006/relationships/image" Target="../media/image982.png"/><Relationship Id="rId280" Type="http://schemas.openxmlformats.org/officeDocument/2006/relationships/customXml" Target="../ink/ink2303.xml"/><Relationship Id="rId336" Type="http://schemas.openxmlformats.org/officeDocument/2006/relationships/customXml" Target="../ink/ink2331.xml"/><Relationship Id="rId75" Type="http://schemas.openxmlformats.org/officeDocument/2006/relationships/image" Target="../media/image955.png"/><Relationship Id="rId140" Type="http://schemas.openxmlformats.org/officeDocument/2006/relationships/customXml" Target="../ink/ink2233.xml"/><Relationship Id="rId182" Type="http://schemas.openxmlformats.org/officeDocument/2006/relationships/customXml" Target="../ink/ink2254.xml"/><Relationship Id="rId6" Type="http://schemas.openxmlformats.org/officeDocument/2006/relationships/customXml" Target="../ink/ink2166.xml"/><Relationship Id="rId238" Type="http://schemas.openxmlformats.org/officeDocument/2006/relationships/customXml" Target="../ink/ink2282.xml"/><Relationship Id="rId291" Type="http://schemas.openxmlformats.org/officeDocument/2006/relationships/image" Target="../media/image1063.png"/><Relationship Id="rId305" Type="http://schemas.openxmlformats.org/officeDocument/2006/relationships/image" Target="../media/image1070.png"/><Relationship Id="rId347" Type="http://schemas.openxmlformats.org/officeDocument/2006/relationships/image" Target="../media/image1090.png"/><Relationship Id="rId44" Type="http://schemas.openxmlformats.org/officeDocument/2006/relationships/customXml" Target="../ink/ink2185.xml"/><Relationship Id="rId86" Type="http://schemas.openxmlformats.org/officeDocument/2006/relationships/customXml" Target="../ink/ink2206.xml"/><Relationship Id="rId151" Type="http://schemas.openxmlformats.org/officeDocument/2006/relationships/image" Target="../media/image993.png"/><Relationship Id="rId193" Type="http://schemas.openxmlformats.org/officeDocument/2006/relationships/image" Target="../media/image1014.png"/><Relationship Id="rId207" Type="http://schemas.openxmlformats.org/officeDocument/2006/relationships/image" Target="../media/image1021.png"/><Relationship Id="rId249" Type="http://schemas.openxmlformats.org/officeDocument/2006/relationships/image" Target="../media/image1042.png"/><Relationship Id="rId13" Type="http://schemas.openxmlformats.org/officeDocument/2006/relationships/image" Target="../media/image925.png"/><Relationship Id="rId109" Type="http://schemas.openxmlformats.org/officeDocument/2006/relationships/image" Target="../media/image972.png"/><Relationship Id="rId260" Type="http://schemas.openxmlformats.org/officeDocument/2006/relationships/customXml" Target="../ink/ink2293.xml"/><Relationship Id="rId316" Type="http://schemas.openxmlformats.org/officeDocument/2006/relationships/customXml" Target="../ink/ink2321.xml"/><Relationship Id="rId55" Type="http://schemas.openxmlformats.org/officeDocument/2006/relationships/image" Target="../media/image945.png"/><Relationship Id="rId97" Type="http://schemas.openxmlformats.org/officeDocument/2006/relationships/image" Target="../media/image966.png"/><Relationship Id="rId120" Type="http://schemas.openxmlformats.org/officeDocument/2006/relationships/customXml" Target="../ink/ink2223.xml"/><Relationship Id="rId358" Type="http://schemas.openxmlformats.org/officeDocument/2006/relationships/customXml" Target="../ink/ink2342.xml"/><Relationship Id="rId162" Type="http://schemas.openxmlformats.org/officeDocument/2006/relationships/customXml" Target="../ink/ink2244.xml"/><Relationship Id="rId218" Type="http://schemas.openxmlformats.org/officeDocument/2006/relationships/customXml" Target="../ink/ink2272.xml"/><Relationship Id="rId271" Type="http://schemas.openxmlformats.org/officeDocument/2006/relationships/image" Target="../media/image1053.png"/><Relationship Id="rId24" Type="http://schemas.openxmlformats.org/officeDocument/2006/relationships/customXml" Target="../ink/ink2175.xml"/><Relationship Id="rId66" Type="http://schemas.openxmlformats.org/officeDocument/2006/relationships/customXml" Target="../ink/ink2196.xml"/><Relationship Id="rId131" Type="http://schemas.openxmlformats.org/officeDocument/2006/relationships/image" Target="../media/image983.png"/><Relationship Id="rId327" Type="http://schemas.openxmlformats.org/officeDocument/2006/relationships/image" Target="../media/image1081.png"/><Relationship Id="rId173" Type="http://schemas.openxmlformats.org/officeDocument/2006/relationships/image" Target="../media/image1004.png"/><Relationship Id="rId229" Type="http://schemas.openxmlformats.org/officeDocument/2006/relationships/image" Target="../media/image1032.png"/><Relationship Id="rId240" Type="http://schemas.openxmlformats.org/officeDocument/2006/relationships/customXml" Target="../ink/ink2283.xml"/><Relationship Id="rId35" Type="http://schemas.openxmlformats.org/officeDocument/2006/relationships/image" Target="../media/image936.png"/><Relationship Id="rId77" Type="http://schemas.openxmlformats.org/officeDocument/2006/relationships/image" Target="../media/image956.png"/><Relationship Id="rId100" Type="http://schemas.openxmlformats.org/officeDocument/2006/relationships/customXml" Target="../ink/ink2213.xml"/><Relationship Id="rId282" Type="http://schemas.openxmlformats.org/officeDocument/2006/relationships/customXml" Target="../ink/ink2304.xml"/><Relationship Id="rId338" Type="http://schemas.openxmlformats.org/officeDocument/2006/relationships/customXml" Target="../ink/ink2332.xml"/><Relationship Id="rId8" Type="http://schemas.openxmlformats.org/officeDocument/2006/relationships/customXml" Target="../ink/ink2167.xml"/><Relationship Id="rId142" Type="http://schemas.openxmlformats.org/officeDocument/2006/relationships/customXml" Target="../ink/ink2234.xml"/><Relationship Id="rId184" Type="http://schemas.openxmlformats.org/officeDocument/2006/relationships/customXml" Target="../ink/ink2255.xml"/><Relationship Id="rId251" Type="http://schemas.openxmlformats.org/officeDocument/2006/relationships/image" Target="../media/image1043.png"/><Relationship Id="rId46" Type="http://schemas.openxmlformats.org/officeDocument/2006/relationships/customXml" Target="../ink/ink2186.xml"/><Relationship Id="rId293" Type="http://schemas.openxmlformats.org/officeDocument/2006/relationships/image" Target="../media/image1064.png"/><Relationship Id="rId307" Type="http://schemas.openxmlformats.org/officeDocument/2006/relationships/image" Target="../media/image1071.png"/><Relationship Id="rId349" Type="http://schemas.openxmlformats.org/officeDocument/2006/relationships/image" Target="../media/image1091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349.xml"/><Relationship Id="rId18" Type="http://schemas.openxmlformats.org/officeDocument/2006/relationships/image" Target="../media/image1102.png"/><Relationship Id="rId26" Type="http://schemas.openxmlformats.org/officeDocument/2006/relationships/image" Target="../media/image1106.png"/><Relationship Id="rId21" Type="http://schemas.openxmlformats.org/officeDocument/2006/relationships/customXml" Target="../ink/ink2353.xml"/><Relationship Id="rId34" Type="http://schemas.openxmlformats.org/officeDocument/2006/relationships/image" Target="../media/image1110.png"/><Relationship Id="rId7" Type="http://schemas.openxmlformats.org/officeDocument/2006/relationships/customXml" Target="../ink/ink2346.xml"/><Relationship Id="rId12" Type="http://schemas.openxmlformats.org/officeDocument/2006/relationships/image" Target="../media/image1099.png"/><Relationship Id="rId17" Type="http://schemas.openxmlformats.org/officeDocument/2006/relationships/customXml" Target="../ink/ink2351.xml"/><Relationship Id="rId25" Type="http://schemas.openxmlformats.org/officeDocument/2006/relationships/customXml" Target="../ink/ink2355.xml"/><Relationship Id="rId33" Type="http://schemas.openxmlformats.org/officeDocument/2006/relationships/customXml" Target="../ink/ink2359.xml"/><Relationship Id="rId38" Type="http://schemas.openxmlformats.org/officeDocument/2006/relationships/image" Target="../media/image1112.png"/><Relationship Id="rId2" Type="http://schemas.openxmlformats.org/officeDocument/2006/relationships/image" Target="../media/image1098.png"/><Relationship Id="rId16" Type="http://schemas.openxmlformats.org/officeDocument/2006/relationships/image" Target="../media/image1101.png"/><Relationship Id="rId20" Type="http://schemas.openxmlformats.org/officeDocument/2006/relationships/image" Target="../media/image1103.png"/><Relationship Id="rId29" Type="http://schemas.openxmlformats.org/officeDocument/2006/relationships/customXml" Target="../ink/ink235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60.png"/><Relationship Id="rId11" Type="http://schemas.openxmlformats.org/officeDocument/2006/relationships/customXml" Target="../ink/ink2348.xml"/><Relationship Id="rId24" Type="http://schemas.openxmlformats.org/officeDocument/2006/relationships/image" Target="../media/image1105.png"/><Relationship Id="rId32" Type="http://schemas.openxmlformats.org/officeDocument/2006/relationships/image" Target="../media/image1109.png"/><Relationship Id="rId37" Type="http://schemas.openxmlformats.org/officeDocument/2006/relationships/customXml" Target="../ink/ink2361.xml"/><Relationship Id="rId5" Type="http://schemas.openxmlformats.org/officeDocument/2006/relationships/customXml" Target="../ink/ink2345.xml"/><Relationship Id="rId15" Type="http://schemas.openxmlformats.org/officeDocument/2006/relationships/customXml" Target="../ink/ink2350.xml"/><Relationship Id="rId23" Type="http://schemas.openxmlformats.org/officeDocument/2006/relationships/customXml" Target="../ink/ink2354.xml"/><Relationship Id="rId28" Type="http://schemas.openxmlformats.org/officeDocument/2006/relationships/image" Target="../media/image1107.png"/><Relationship Id="rId36" Type="http://schemas.openxmlformats.org/officeDocument/2006/relationships/image" Target="../media/image1111.png"/><Relationship Id="rId10" Type="http://schemas.openxmlformats.org/officeDocument/2006/relationships/image" Target="../media/image10980.png"/><Relationship Id="rId19" Type="http://schemas.openxmlformats.org/officeDocument/2006/relationships/customXml" Target="../ink/ink2352.xml"/><Relationship Id="rId31" Type="http://schemas.openxmlformats.org/officeDocument/2006/relationships/customXml" Target="../ink/ink2358.xml"/><Relationship Id="rId4" Type="http://schemas.openxmlformats.org/officeDocument/2006/relationships/image" Target="../media/image10950.png"/><Relationship Id="rId9" Type="http://schemas.openxmlformats.org/officeDocument/2006/relationships/customXml" Target="../ink/ink2347.xml"/><Relationship Id="rId14" Type="http://schemas.openxmlformats.org/officeDocument/2006/relationships/image" Target="../media/image1100.png"/><Relationship Id="rId22" Type="http://schemas.openxmlformats.org/officeDocument/2006/relationships/image" Target="../media/image1104.png"/><Relationship Id="rId27" Type="http://schemas.openxmlformats.org/officeDocument/2006/relationships/customXml" Target="../ink/ink2356.xml"/><Relationship Id="rId30" Type="http://schemas.openxmlformats.org/officeDocument/2006/relationships/image" Target="../media/image1108.png"/><Relationship Id="rId35" Type="http://schemas.openxmlformats.org/officeDocument/2006/relationships/customXml" Target="../ink/ink2360.xml"/><Relationship Id="rId8" Type="http://schemas.openxmlformats.org/officeDocument/2006/relationships/image" Target="../media/image10970.png"/><Relationship Id="rId3" Type="http://schemas.openxmlformats.org/officeDocument/2006/relationships/customXml" Target="../ink/ink23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Global Economics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352134" y="1874728"/>
            <a:ext cx="51237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/>
              <a:t>This lecture will be recorded and </a:t>
            </a:r>
          </a:p>
          <a:p>
            <a:pPr algn="ctr"/>
            <a:r>
              <a:rPr lang="de-DE" sz="2800" b="1" u="sng"/>
              <a:t>Subsequently uploaded in the </a:t>
            </a:r>
          </a:p>
          <a:p>
            <a:pPr algn="ctr"/>
            <a:r>
              <a:rPr lang="de-DE" sz="2800" b="1" u="sng"/>
              <a:t>world-wide-web</a:t>
            </a:r>
          </a:p>
          <a:p>
            <a:pPr algn="ctr"/>
            <a:endParaRPr lang="de-DE" sz="2800" b="1" u="sng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3553FB8-E10E-B013-FCD7-2F66DBF03E0D}"/>
              </a:ext>
            </a:extLst>
          </p:cNvPr>
          <p:cNvGrpSpPr/>
          <p:nvPr/>
        </p:nvGrpSpPr>
        <p:grpSpPr>
          <a:xfrm>
            <a:off x="619494" y="5993186"/>
            <a:ext cx="224280" cy="276840"/>
            <a:chOff x="619494" y="5993186"/>
            <a:chExt cx="22428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C4374A6E-91AB-C2CE-3E57-ED4E615A4EA1}"/>
                    </a:ext>
                  </a:extLst>
                </p14:cNvPr>
                <p14:cNvContentPartPr/>
                <p14:nvPr/>
              </p14:nvContentPartPr>
              <p14:xfrm>
                <a:off x="619494" y="6065906"/>
                <a:ext cx="187920" cy="2041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C4374A6E-91AB-C2CE-3E57-ED4E615A4EA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5174" y="6061586"/>
                  <a:ext cx="1965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24547435-A9B5-515B-53CF-C2D953BAB946}"/>
                    </a:ext>
                  </a:extLst>
                </p14:cNvPr>
                <p14:cNvContentPartPr/>
                <p14:nvPr/>
              </p14:nvContentPartPr>
              <p14:xfrm>
                <a:off x="626694" y="5993186"/>
                <a:ext cx="217080" cy="2674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24547435-A9B5-515B-53CF-C2D953BAB94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2374" y="5988866"/>
                  <a:ext cx="225720" cy="27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3A3ADAD-A54A-4885-A3D0-8C41646A2C85}"/>
              </a:ext>
            </a:extLst>
          </p:cNvPr>
          <p:cNvGrpSpPr/>
          <p:nvPr/>
        </p:nvGrpSpPr>
        <p:grpSpPr>
          <a:xfrm>
            <a:off x="620574" y="5468666"/>
            <a:ext cx="215280" cy="275400"/>
            <a:chOff x="620574" y="5468666"/>
            <a:chExt cx="21528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127ED8D-EADD-6253-5857-84DB7B3BA2C0}"/>
                    </a:ext>
                  </a:extLst>
                </p14:cNvPr>
                <p14:cNvContentPartPr/>
                <p14:nvPr/>
              </p14:nvContentPartPr>
              <p14:xfrm>
                <a:off x="620574" y="5490626"/>
                <a:ext cx="211320" cy="2534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127ED8D-EADD-6253-5857-84DB7B3BA2C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11934" y="5481986"/>
                  <a:ext cx="2289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8AFD561-41B9-C561-187B-73A2F9D4E86A}"/>
                    </a:ext>
                  </a:extLst>
                </p14:cNvPr>
                <p14:cNvContentPartPr/>
                <p14:nvPr/>
              </p14:nvContentPartPr>
              <p14:xfrm>
                <a:off x="636054" y="5468666"/>
                <a:ext cx="199800" cy="2610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8AFD561-41B9-C561-187B-73A2F9D4E86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27414" y="5459666"/>
                  <a:ext cx="217440" cy="27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BEB04DA3-8598-2CDA-02F8-DA564A137709}"/>
              </a:ext>
            </a:extLst>
          </p:cNvPr>
          <p:cNvGrpSpPr/>
          <p:nvPr/>
        </p:nvGrpSpPr>
        <p:grpSpPr>
          <a:xfrm>
            <a:off x="634614" y="5079506"/>
            <a:ext cx="202680" cy="225720"/>
            <a:chOff x="634614" y="5079506"/>
            <a:chExt cx="202680" cy="22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AE30594-C4FF-16A9-57C8-E60AB4322514}"/>
                    </a:ext>
                  </a:extLst>
                </p14:cNvPr>
                <p14:cNvContentPartPr/>
                <p14:nvPr/>
              </p14:nvContentPartPr>
              <p14:xfrm>
                <a:off x="634614" y="5145746"/>
                <a:ext cx="202680" cy="1407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AE30594-C4FF-16A9-57C8-E60AB432251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25614" y="5136746"/>
                  <a:ext cx="2203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66C26F3-2479-E976-2347-30245A01DD6E}"/>
                    </a:ext>
                  </a:extLst>
                </p14:cNvPr>
                <p14:cNvContentPartPr/>
                <p14:nvPr/>
              </p14:nvContentPartPr>
              <p14:xfrm>
                <a:off x="673494" y="5079506"/>
                <a:ext cx="143640" cy="2257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66C26F3-2479-E976-2347-30245A01DD6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64854" y="5070866"/>
                  <a:ext cx="161280" cy="24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EAC737DD-F59A-BEC6-D252-234AF44DFA5E}"/>
                  </a:ext>
                </a:extLst>
              </p14:cNvPr>
              <p14:cNvContentPartPr/>
              <p14:nvPr/>
            </p14:nvContentPartPr>
            <p14:xfrm>
              <a:off x="11288094" y="3525026"/>
              <a:ext cx="176040" cy="13572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EAC737DD-F59A-BEC6-D252-234AF44DFA5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279454" y="3516386"/>
                <a:ext cx="19368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18EA1E65-51F3-769A-9832-23549CC6F957}"/>
                  </a:ext>
                </a:extLst>
              </p14:cNvPr>
              <p14:cNvContentPartPr/>
              <p14:nvPr/>
            </p14:nvContentPartPr>
            <p14:xfrm>
              <a:off x="9275334" y="1514066"/>
              <a:ext cx="201600" cy="175644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18EA1E65-51F3-769A-9832-23549CC6F95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266694" y="1505066"/>
                <a:ext cx="219240" cy="177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02F3C1FC-B552-A584-3EA6-C8C2EBB3599C}"/>
                  </a:ext>
                </a:extLst>
              </p14:cNvPr>
              <p14:cNvContentPartPr/>
              <p14:nvPr/>
            </p14:nvContentPartPr>
            <p14:xfrm>
              <a:off x="9061854" y="3223706"/>
              <a:ext cx="2428200" cy="432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02F3C1FC-B552-A584-3EA6-C8C2EBB3599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052854" y="3214706"/>
                <a:ext cx="24458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7031740C-4007-5407-FC96-8DF12EE31B81}"/>
                  </a:ext>
                </a:extLst>
              </p14:cNvPr>
              <p14:cNvContentPartPr/>
              <p14:nvPr/>
            </p14:nvContentPartPr>
            <p14:xfrm>
              <a:off x="11441454" y="3115346"/>
              <a:ext cx="277560" cy="28008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7031740C-4007-5407-FC96-8DF12EE31B8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432814" y="3106346"/>
                <a:ext cx="29520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F033977A-6F92-31D6-8E57-5B56D36890CA}"/>
                  </a:ext>
                </a:extLst>
              </p14:cNvPr>
              <p14:cNvContentPartPr/>
              <p14:nvPr/>
            </p14:nvContentPartPr>
            <p14:xfrm>
              <a:off x="9294414" y="1267826"/>
              <a:ext cx="267120" cy="2790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F033977A-6F92-31D6-8E57-5B56D36890C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285414" y="1259186"/>
                <a:ext cx="28476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D214AA4E-BFE6-8753-0EAF-65058DFC0D79}"/>
                  </a:ext>
                </a:extLst>
              </p14:cNvPr>
              <p14:cNvContentPartPr/>
              <p14:nvPr/>
            </p14:nvContentPartPr>
            <p14:xfrm>
              <a:off x="9504654" y="3172586"/>
              <a:ext cx="6840" cy="15480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D214AA4E-BFE6-8753-0EAF-65058DFC0D7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496014" y="3163586"/>
                <a:ext cx="24480" cy="17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3DE0CEDB-7A37-AF0D-E5B9-20E3053F754A}"/>
              </a:ext>
            </a:extLst>
          </p:cNvPr>
          <p:cNvGrpSpPr/>
          <p:nvPr/>
        </p:nvGrpSpPr>
        <p:grpSpPr>
          <a:xfrm>
            <a:off x="9228894" y="3489386"/>
            <a:ext cx="516960" cy="198000"/>
            <a:chOff x="9228894" y="3489386"/>
            <a:chExt cx="516960" cy="1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4F2CF18-3BAC-9104-1E2A-BA828590826E}"/>
                    </a:ext>
                  </a:extLst>
                </p14:cNvPr>
                <p14:cNvContentPartPr/>
                <p14:nvPr/>
              </p14:nvContentPartPr>
              <p14:xfrm>
                <a:off x="9228894" y="3489386"/>
                <a:ext cx="81720" cy="1764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4F2CF18-3BAC-9104-1E2A-BA828590826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219894" y="3480386"/>
                  <a:ext cx="993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CAF45FF-D503-9F76-4661-ABC46E34BD68}"/>
                    </a:ext>
                  </a:extLst>
                </p14:cNvPr>
                <p14:cNvContentPartPr/>
                <p14:nvPr/>
              </p14:nvContentPartPr>
              <p14:xfrm>
                <a:off x="9371094" y="3492626"/>
                <a:ext cx="94320" cy="1947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CAF45FF-D503-9F76-4661-ABC46E34BD6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362094" y="3483626"/>
                  <a:ext cx="1119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618CDAB-51EC-4663-1EF1-12FF6A48B8FD}"/>
                    </a:ext>
                  </a:extLst>
                </p14:cNvPr>
                <p14:cNvContentPartPr/>
                <p14:nvPr/>
              </p14:nvContentPartPr>
              <p14:xfrm>
                <a:off x="9523734" y="3514586"/>
                <a:ext cx="48600" cy="1483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618CDAB-51EC-4663-1EF1-12FF6A48B8F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514734" y="3505946"/>
                  <a:ext cx="66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77B90C5-54FA-B7BB-581F-3EA8DF3CE904}"/>
                    </a:ext>
                  </a:extLst>
                </p14:cNvPr>
                <p14:cNvContentPartPr/>
                <p14:nvPr/>
              </p14:nvContentPartPr>
              <p14:xfrm>
                <a:off x="9681414" y="3522866"/>
                <a:ext cx="64440" cy="1108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77B90C5-54FA-B7BB-581F-3EA8DF3CE90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672414" y="3513866"/>
                  <a:ext cx="8208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EA6B004F-87FA-ECB0-06BE-5222801127AE}"/>
              </a:ext>
            </a:extLst>
          </p:cNvPr>
          <p:cNvGrpSpPr/>
          <p:nvPr/>
        </p:nvGrpSpPr>
        <p:grpSpPr>
          <a:xfrm>
            <a:off x="10060134" y="3682706"/>
            <a:ext cx="687600" cy="66600"/>
            <a:chOff x="10060134" y="3682706"/>
            <a:chExt cx="687600" cy="6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2E34F3A-6DDD-59BC-037B-F8B569AAF89C}"/>
                    </a:ext>
                  </a:extLst>
                </p14:cNvPr>
                <p14:cNvContentPartPr/>
                <p14:nvPr/>
              </p14:nvContentPartPr>
              <p14:xfrm>
                <a:off x="10060134" y="3705746"/>
                <a:ext cx="167760" cy="295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2E34F3A-6DDD-59BC-037B-F8B569AAF89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051494" y="3697106"/>
                  <a:ext cx="185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786BFBF-A74C-9D17-2F2D-F81A2D47084E}"/>
                    </a:ext>
                  </a:extLst>
                </p14:cNvPr>
                <p14:cNvContentPartPr/>
                <p14:nvPr/>
              </p14:nvContentPartPr>
              <p14:xfrm>
                <a:off x="10496814" y="3682706"/>
                <a:ext cx="250920" cy="666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786BFBF-A74C-9D17-2F2D-F81A2D47084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487814" y="3674066"/>
                  <a:ext cx="26856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08B8E03D-007E-E94B-DCCA-4604AC703D02}"/>
              </a:ext>
            </a:extLst>
          </p:cNvPr>
          <p:cNvGrpSpPr/>
          <p:nvPr/>
        </p:nvGrpSpPr>
        <p:grpSpPr>
          <a:xfrm>
            <a:off x="11028534" y="3525746"/>
            <a:ext cx="463320" cy="342000"/>
            <a:chOff x="11028534" y="3525746"/>
            <a:chExt cx="463320" cy="34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45A7A6A-63BD-7AD7-FCD8-56D688F50C2F}"/>
                    </a:ext>
                  </a:extLst>
                </p14:cNvPr>
                <p14:cNvContentPartPr/>
                <p14:nvPr/>
              </p14:nvContentPartPr>
              <p14:xfrm>
                <a:off x="11028534" y="3525746"/>
                <a:ext cx="84960" cy="1818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45A7A6A-63BD-7AD7-FCD8-56D688F50C2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019534" y="3517106"/>
                  <a:ext cx="1026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46C5385-8976-A9C8-03DE-4CFA0D429534}"/>
                    </a:ext>
                  </a:extLst>
                </p14:cNvPr>
                <p14:cNvContentPartPr/>
                <p14:nvPr/>
              </p14:nvContentPartPr>
              <p14:xfrm>
                <a:off x="11186214" y="3551666"/>
                <a:ext cx="76320" cy="1360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46C5385-8976-A9C8-03DE-4CFA0D42953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177214" y="3543026"/>
                  <a:ext cx="93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B1BF3F9-4FB3-65B6-0A9E-532EF814379F}"/>
                    </a:ext>
                  </a:extLst>
                </p14:cNvPr>
                <p14:cNvContentPartPr/>
                <p14:nvPr/>
              </p14:nvContentPartPr>
              <p14:xfrm>
                <a:off x="11242734" y="3712226"/>
                <a:ext cx="150840" cy="1162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B1BF3F9-4FB3-65B6-0A9E-532EF814379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233734" y="3703226"/>
                  <a:ext cx="1684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AF61DF4-BB04-3A49-48F4-08A1CD59C51C}"/>
                    </a:ext>
                  </a:extLst>
                </p14:cNvPr>
                <p14:cNvContentPartPr/>
                <p14:nvPr/>
              </p14:nvContentPartPr>
              <p14:xfrm>
                <a:off x="11413734" y="3734906"/>
                <a:ext cx="78120" cy="1328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AF61DF4-BB04-3A49-48F4-08A1CD59C51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404734" y="3725906"/>
                  <a:ext cx="9576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15B6F1F3-FB59-4755-33A2-46918C05E79C}"/>
              </a:ext>
            </a:extLst>
          </p:cNvPr>
          <p:cNvGrpSpPr/>
          <p:nvPr/>
        </p:nvGrpSpPr>
        <p:grpSpPr>
          <a:xfrm>
            <a:off x="8806974" y="1269986"/>
            <a:ext cx="2902680" cy="1650960"/>
            <a:chOff x="8806974" y="1269986"/>
            <a:chExt cx="2902680" cy="165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9FF6661-7F0F-FA19-23AF-38AB05D81729}"/>
                    </a:ext>
                  </a:extLst>
                </p14:cNvPr>
                <p14:cNvContentPartPr/>
                <p14:nvPr/>
              </p14:nvContentPartPr>
              <p14:xfrm>
                <a:off x="8832894" y="1286186"/>
                <a:ext cx="153000" cy="1591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9FF6661-7F0F-FA19-23AF-38AB05D8172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824254" y="1277546"/>
                  <a:ext cx="170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8A0DD79-5EF5-39BD-0909-B3CA7494438E}"/>
                    </a:ext>
                  </a:extLst>
                </p14:cNvPr>
                <p14:cNvContentPartPr/>
                <p14:nvPr/>
              </p14:nvContentPartPr>
              <p14:xfrm>
                <a:off x="8977254" y="1269986"/>
                <a:ext cx="20160" cy="1994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8A0DD79-5EF5-39BD-0909-B3CA7494438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968614" y="1260986"/>
                  <a:ext cx="378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85E8A84-CFAD-0A5A-90E4-3FFF9B9505F6}"/>
                    </a:ext>
                  </a:extLst>
                </p14:cNvPr>
                <p14:cNvContentPartPr/>
                <p14:nvPr/>
              </p14:nvContentPartPr>
              <p14:xfrm>
                <a:off x="8843694" y="1429466"/>
                <a:ext cx="183240" cy="255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85E8A84-CFAD-0A5A-90E4-3FFF9B9505F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834694" y="1420826"/>
                  <a:ext cx="200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182C286-DB42-3DB9-75A5-F9EEB502F107}"/>
                    </a:ext>
                  </a:extLst>
                </p14:cNvPr>
                <p14:cNvContentPartPr/>
                <p14:nvPr/>
              </p14:nvContentPartPr>
              <p14:xfrm>
                <a:off x="8806974" y="1353146"/>
                <a:ext cx="446040" cy="2757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182C286-DB42-3DB9-75A5-F9EEB502F10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798334" y="1344146"/>
                  <a:ext cx="4636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45C9A54-DF7E-472D-6CE3-50F945401D59}"/>
                    </a:ext>
                  </a:extLst>
                </p14:cNvPr>
                <p14:cNvContentPartPr/>
                <p14:nvPr/>
              </p14:nvContentPartPr>
              <p14:xfrm>
                <a:off x="8936214" y="1691546"/>
                <a:ext cx="188640" cy="1969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45C9A54-DF7E-472D-6CE3-50F945401D5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927214" y="1682546"/>
                  <a:ext cx="2062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9290926-B58A-EA12-B334-92DFF19CE5FE}"/>
                    </a:ext>
                  </a:extLst>
                </p14:cNvPr>
                <p14:cNvContentPartPr/>
                <p14:nvPr/>
              </p14:nvContentPartPr>
              <p14:xfrm>
                <a:off x="9552174" y="2793506"/>
                <a:ext cx="92880" cy="1148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9290926-B58A-EA12-B334-92DFF19CE5F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543174" y="2784506"/>
                  <a:ext cx="1105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5BD7716-F046-9BB2-5006-60873BBA31FE}"/>
                    </a:ext>
                  </a:extLst>
                </p14:cNvPr>
                <p14:cNvContentPartPr/>
                <p14:nvPr/>
              </p14:nvContentPartPr>
              <p14:xfrm>
                <a:off x="9544614" y="2814746"/>
                <a:ext cx="107640" cy="1062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5BD7716-F046-9BB2-5006-60873BBA31F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535614" y="2806106"/>
                  <a:ext cx="1252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FB73280-14B4-BD79-0DB3-C4AF16056D07}"/>
                    </a:ext>
                  </a:extLst>
                </p14:cNvPr>
                <p14:cNvContentPartPr/>
                <p14:nvPr/>
              </p14:nvContentPartPr>
              <p14:xfrm>
                <a:off x="10047534" y="2618186"/>
                <a:ext cx="162360" cy="1166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FB73280-14B4-BD79-0DB3-C4AF16056D0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038894" y="2609186"/>
                  <a:ext cx="180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8657611-7EEA-8C50-C3E1-32A05530C1B3}"/>
                    </a:ext>
                  </a:extLst>
                </p14:cNvPr>
                <p14:cNvContentPartPr/>
                <p14:nvPr/>
              </p14:nvContentPartPr>
              <p14:xfrm>
                <a:off x="10155174" y="2214986"/>
                <a:ext cx="93600" cy="957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8657611-7EEA-8C50-C3E1-32A05530C1B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146174" y="2205986"/>
                  <a:ext cx="1112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D83382B-18B1-1B03-40DE-90A7E28DCB15}"/>
                    </a:ext>
                  </a:extLst>
                </p14:cNvPr>
                <p14:cNvContentPartPr/>
                <p14:nvPr/>
              </p14:nvContentPartPr>
              <p14:xfrm>
                <a:off x="10173174" y="2238026"/>
                <a:ext cx="115560" cy="907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D83382B-18B1-1B03-40DE-90A7E28DCB1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164534" y="2229026"/>
                  <a:ext cx="1332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D83D5A5-26C0-D565-76AC-CE196E0AFF40}"/>
                    </a:ext>
                  </a:extLst>
                </p14:cNvPr>
                <p14:cNvContentPartPr/>
                <p14:nvPr/>
              </p14:nvContentPartPr>
              <p14:xfrm>
                <a:off x="10722534" y="2230106"/>
                <a:ext cx="114840" cy="806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D83D5A5-26C0-D565-76AC-CE196E0AFF4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713894" y="2221466"/>
                  <a:ext cx="1324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7DF29A1-79EC-360A-2519-A653BC81702F}"/>
                    </a:ext>
                  </a:extLst>
                </p14:cNvPr>
                <p14:cNvContentPartPr/>
                <p14:nvPr/>
              </p14:nvContentPartPr>
              <p14:xfrm>
                <a:off x="11182254" y="2191226"/>
                <a:ext cx="149040" cy="1911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7DF29A1-79EC-360A-2519-A653BC81702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173254" y="2182226"/>
                  <a:ext cx="1666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52FBC7B-53C6-FEE5-FDCE-D2AA863E27CD}"/>
                    </a:ext>
                  </a:extLst>
                </p14:cNvPr>
                <p14:cNvContentPartPr/>
                <p14:nvPr/>
              </p14:nvContentPartPr>
              <p14:xfrm>
                <a:off x="11214654" y="2214986"/>
                <a:ext cx="133200" cy="1062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52FBC7B-53C6-FEE5-FDCE-D2AA863E27C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206014" y="2205986"/>
                  <a:ext cx="1508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134A148-9F58-E9C4-DC4C-231C801E2ABF}"/>
                    </a:ext>
                  </a:extLst>
                </p14:cNvPr>
                <p14:cNvContentPartPr/>
                <p14:nvPr/>
              </p14:nvContentPartPr>
              <p14:xfrm>
                <a:off x="10893534" y="1849586"/>
                <a:ext cx="90360" cy="1789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134A148-9F58-E9C4-DC4C-231C801E2AB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884534" y="1840586"/>
                  <a:ext cx="1080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2A9ED5D-00F4-E64B-F48E-568CFB59C476}"/>
                    </a:ext>
                  </a:extLst>
                </p14:cNvPr>
                <p14:cNvContentPartPr/>
                <p14:nvPr/>
              </p14:nvContentPartPr>
              <p14:xfrm>
                <a:off x="11033934" y="1344146"/>
                <a:ext cx="104040" cy="1843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2A9ED5D-00F4-E64B-F48E-568CFB59C47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025294" y="1335506"/>
                  <a:ext cx="1216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5BFAA41-21FC-8A66-E231-B90A12AD4916}"/>
                    </a:ext>
                  </a:extLst>
                </p14:cNvPr>
                <p14:cNvContentPartPr/>
                <p14:nvPr/>
              </p14:nvContentPartPr>
              <p14:xfrm>
                <a:off x="11027454" y="1412546"/>
                <a:ext cx="96840" cy="763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5BFAA41-21FC-8A66-E231-B90A12AD491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018454" y="1403546"/>
                  <a:ext cx="114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FD856E1-CDB9-73C5-62D3-3905CBCA3FD0}"/>
                    </a:ext>
                  </a:extLst>
                </p14:cNvPr>
                <p14:cNvContentPartPr/>
                <p14:nvPr/>
              </p14:nvContentPartPr>
              <p14:xfrm>
                <a:off x="10462614" y="1858226"/>
                <a:ext cx="193320" cy="1886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FD856E1-CDB9-73C5-62D3-3905CBCA3FD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453614" y="1849586"/>
                  <a:ext cx="2109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B43D003-9C97-6127-6870-123888A716F6}"/>
                    </a:ext>
                  </a:extLst>
                </p14:cNvPr>
                <p14:cNvContentPartPr/>
                <p14:nvPr/>
              </p14:nvContentPartPr>
              <p14:xfrm>
                <a:off x="9397734" y="1368266"/>
                <a:ext cx="2311920" cy="15318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B43D003-9C97-6127-6870-123888A716F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389094" y="1359266"/>
                  <a:ext cx="2329560" cy="154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EAFB3DC0-E80D-4B34-A215-731FABC8EBE8}"/>
              </a:ext>
            </a:extLst>
          </p:cNvPr>
          <p:cNvGrpSpPr/>
          <p:nvPr/>
        </p:nvGrpSpPr>
        <p:grpSpPr>
          <a:xfrm>
            <a:off x="463619" y="2635171"/>
            <a:ext cx="226080" cy="276120"/>
            <a:chOff x="463619" y="2635171"/>
            <a:chExt cx="226080" cy="2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7608045-9A1F-4C94-8172-7A1DEE25369C}"/>
                    </a:ext>
                  </a:extLst>
                </p14:cNvPr>
                <p14:cNvContentPartPr/>
                <p14:nvPr/>
              </p14:nvContentPartPr>
              <p14:xfrm>
                <a:off x="463619" y="2690611"/>
                <a:ext cx="215640" cy="2152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7608045-9A1F-4C94-8172-7A1DEE25369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59299" y="2686291"/>
                  <a:ext cx="2242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C6813DC-4CDA-4EFC-9FFD-775E515339BB}"/>
                    </a:ext>
                  </a:extLst>
                </p14:cNvPr>
                <p14:cNvContentPartPr/>
                <p14:nvPr/>
              </p14:nvContentPartPr>
              <p14:xfrm>
                <a:off x="514739" y="2635171"/>
                <a:ext cx="174960" cy="2761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C6813DC-4CDA-4EFC-9FFD-775E515339B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10419" y="2630851"/>
                  <a:ext cx="183600" cy="28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395F2585-B199-4878-9086-EE813B29A814}"/>
                  </a:ext>
                </a:extLst>
              </p14:cNvPr>
              <p14:cNvContentPartPr/>
              <p14:nvPr/>
            </p14:nvContentPartPr>
            <p14:xfrm>
              <a:off x="11668259" y="477331"/>
              <a:ext cx="18000" cy="648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395F2585-B199-4878-9086-EE813B29A81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1663939" y="473011"/>
                <a:ext cx="26640" cy="1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F768B54E-D9C2-4423-8170-D30726547A34}"/>
              </a:ext>
            </a:extLst>
          </p:cNvPr>
          <p:cNvGrpSpPr/>
          <p:nvPr/>
        </p:nvGrpSpPr>
        <p:grpSpPr>
          <a:xfrm>
            <a:off x="10485268" y="874207"/>
            <a:ext cx="253800" cy="269280"/>
            <a:chOff x="10485268" y="874207"/>
            <a:chExt cx="253800" cy="26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464BF52-E1A4-4F5C-A4DA-8FB47A811FDC}"/>
                    </a:ext>
                  </a:extLst>
                </p14:cNvPr>
                <p14:cNvContentPartPr/>
                <p14:nvPr/>
              </p14:nvContentPartPr>
              <p14:xfrm>
                <a:off x="10517668" y="874207"/>
                <a:ext cx="151560" cy="2692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464BF52-E1A4-4F5C-A4DA-8FB47A811FD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513348" y="869887"/>
                  <a:ext cx="1602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C8AD11D-2CBA-47D8-AC9D-0EAC3B25550A}"/>
                    </a:ext>
                  </a:extLst>
                </p14:cNvPr>
                <p14:cNvContentPartPr/>
                <p14:nvPr/>
              </p14:nvContentPartPr>
              <p14:xfrm>
                <a:off x="10485268" y="890407"/>
                <a:ext cx="253800" cy="2127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C8AD11D-2CBA-47D8-AC9D-0EAC3B25550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480948" y="886087"/>
                  <a:ext cx="262440" cy="22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A893CB5E-2CD1-4601-9BE3-D2EF7F9C516C}"/>
              </a:ext>
            </a:extLst>
          </p:cNvPr>
          <p:cNvGrpSpPr/>
          <p:nvPr/>
        </p:nvGrpSpPr>
        <p:grpSpPr>
          <a:xfrm>
            <a:off x="971219" y="2671171"/>
            <a:ext cx="250920" cy="330840"/>
            <a:chOff x="971219" y="2671171"/>
            <a:chExt cx="250920" cy="33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D5BE12E-CDF2-4A32-963C-3CAA25BE1F07}"/>
                    </a:ext>
                  </a:extLst>
                </p14:cNvPr>
                <p14:cNvContentPartPr/>
                <p14:nvPr/>
              </p14:nvContentPartPr>
              <p14:xfrm>
                <a:off x="971219" y="2726611"/>
                <a:ext cx="199800" cy="2754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D5BE12E-CDF2-4A32-963C-3CAA25BE1F0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66899" y="2722291"/>
                  <a:ext cx="2084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C5A5078-8D3B-4923-8349-5B466818565A}"/>
                    </a:ext>
                  </a:extLst>
                </p14:cNvPr>
                <p14:cNvContentPartPr/>
                <p14:nvPr/>
              </p14:nvContentPartPr>
              <p14:xfrm>
                <a:off x="1014779" y="2671171"/>
                <a:ext cx="207360" cy="2934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C5A5078-8D3B-4923-8349-5B466818565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10459" y="2666851"/>
                  <a:ext cx="216000" cy="302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EF5C475B-592B-4B8D-BAAB-190E6206F327}"/>
              </a:ext>
            </a:extLst>
          </p:cNvPr>
          <p:cNvSpPr txBox="1"/>
          <p:nvPr/>
        </p:nvSpPr>
        <p:spPr>
          <a:xfrm>
            <a:off x="5375920" y="153581"/>
            <a:ext cx="2526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IS-LM-ZZ-Model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22CD42C-039E-05B2-4010-180B7DE7A0A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781350EE-6C0B-4055-B525-1F70AE967421}"/>
                  </a:ext>
                </a:extLst>
              </p14:cNvPr>
              <p14:cNvContentPartPr/>
              <p14:nvPr/>
            </p14:nvContentPartPr>
            <p14:xfrm>
              <a:off x="1606259" y="1216411"/>
              <a:ext cx="1652040" cy="170928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781350EE-6C0B-4055-B525-1F70AE9674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1939" y="1212091"/>
                <a:ext cx="1660680" cy="171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A0EF9B95-0FBA-44C8-AE28-2D8A376E4F7D}"/>
                  </a:ext>
                </a:extLst>
              </p14:cNvPr>
              <p14:cNvContentPartPr/>
              <p14:nvPr/>
            </p14:nvContentPartPr>
            <p14:xfrm>
              <a:off x="1641539" y="1123171"/>
              <a:ext cx="2159640" cy="155160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A0EF9B95-0FBA-44C8-AE28-2D8A376E4F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37219" y="1118851"/>
                <a:ext cx="2168280" cy="156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5DBF8619-6125-4C3F-8C55-DF9E9CEF4BE3}"/>
                  </a:ext>
                </a:extLst>
              </p14:cNvPr>
              <p14:cNvContentPartPr/>
              <p14:nvPr/>
            </p14:nvContentPartPr>
            <p14:xfrm>
              <a:off x="1547219" y="1716451"/>
              <a:ext cx="2379240" cy="61884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5DBF8619-6125-4C3F-8C55-DF9E9CEF4BE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42899" y="1712131"/>
                <a:ext cx="2387880" cy="62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1E7FACC1-621F-419B-BE4A-C9245304D18C}"/>
              </a:ext>
            </a:extLst>
          </p:cNvPr>
          <p:cNvGrpSpPr/>
          <p:nvPr/>
        </p:nvGrpSpPr>
        <p:grpSpPr>
          <a:xfrm>
            <a:off x="4044179" y="1522051"/>
            <a:ext cx="325080" cy="204120"/>
            <a:chOff x="4044179" y="1522051"/>
            <a:chExt cx="32508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39E016F7-6A9E-4840-9044-64A74B86B680}"/>
                    </a:ext>
                  </a:extLst>
                </p14:cNvPr>
                <p14:cNvContentPartPr/>
                <p14:nvPr/>
              </p14:nvContentPartPr>
              <p14:xfrm>
                <a:off x="4044179" y="1545451"/>
                <a:ext cx="151200" cy="1807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39E016F7-6A9E-4840-9044-64A74B86B68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039859" y="1541131"/>
                  <a:ext cx="1598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67E343B-A368-4559-973E-2E9958B9493D}"/>
                    </a:ext>
                  </a:extLst>
                </p14:cNvPr>
                <p14:cNvContentPartPr/>
                <p14:nvPr/>
              </p14:nvContentPartPr>
              <p14:xfrm>
                <a:off x="4053179" y="1610611"/>
                <a:ext cx="171720" cy="172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67E343B-A368-4559-973E-2E9958B9493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048859" y="1606291"/>
                  <a:ext cx="1803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E33CA72-50C9-4933-8364-86A6A6970A7A}"/>
                    </a:ext>
                  </a:extLst>
                </p14:cNvPr>
                <p14:cNvContentPartPr/>
                <p14:nvPr/>
              </p14:nvContentPartPr>
              <p14:xfrm>
                <a:off x="4240019" y="1522051"/>
                <a:ext cx="129240" cy="1670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E33CA72-50C9-4933-8364-86A6A6970A7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35699" y="1517731"/>
                  <a:ext cx="1378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6BBCFF4-CAA7-41D6-A13C-159E2F65CCF4}"/>
                    </a:ext>
                  </a:extLst>
                </p14:cNvPr>
                <p14:cNvContentPartPr/>
                <p14:nvPr/>
              </p14:nvContentPartPr>
              <p14:xfrm>
                <a:off x="4228139" y="1606651"/>
                <a:ext cx="139680" cy="129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6BBCFF4-CAA7-41D6-A13C-159E2F65CCF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223819" y="1602331"/>
                  <a:ext cx="14832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33D4F7F9-9EAE-4B7F-9D6C-43E7AE64A277}"/>
              </a:ext>
            </a:extLst>
          </p:cNvPr>
          <p:cNvGrpSpPr/>
          <p:nvPr/>
        </p:nvGrpSpPr>
        <p:grpSpPr>
          <a:xfrm>
            <a:off x="3947699" y="920491"/>
            <a:ext cx="303120" cy="195840"/>
            <a:chOff x="3947699" y="920491"/>
            <a:chExt cx="303120" cy="19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35C60A6-5F0F-4910-9F75-5F83BEBD5796}"/>
                    </a:ext>
                  </a:extLst>
                </p14:cNvPr>
                <p14:cNvContentPartPr/>
                <p14:nvPr/>
              </p14:nvContentPartPr>
              <p14:xfrm>
                <a:off x="3947699" y="967291"/>
                <a:ext cx="147960" cy="1490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35C60A6-5F0F-4910-9F75-5F83BEBD579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43379" y="962971"/>
                  <a:ext cx="1566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6367EEE-7FC9-496E-9A4A-02FF9E8DA246}"/>
                    </a:ext>
                  </a:extLst>
                </p14:cNvPr>
                <p14:cNvContentPartPr/>
                <p14:nvPr/>
              </p14:nvContentPartPr>
              <p14:xfrm>
                <a:off x="4119779" y="920491"/>
                <a:ext cx="131040" cy="1674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6367EEE-7FC9-496E-9A4A-02FF9E8DA24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15459" y="916171"/>
                  <a:ext cx="13968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4A230D93-A5FF-423F-854C-FF0F2E3DDA49}"/>
              </a:ext>
            </a:extLst>
          </p:cNvPr>
          <p:cNvGrpSpPr/>
          <p:nvPr/>
        </p:nvGrpSpPr>
        <p:grpSpPr>
          <a:xfrm>
            <a:off x="3431099" y="2753251"/>
            <a:ext cx="246240" cy="221400"/>
            <a:chOff x="3431099" y="2753251"/>
            <a:chExt cx="246240" cy="2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02D1B64-16E9-4960-B025-5894498C7971}"/>
                    </a:ext>
                  </a:extLst>
                </p14:cNvPr>
                <p14:cNvContentPartPr/>
                <p14:nvPr/>
              </p14:nvContentPartPr>
              <p14:xfrm>
                <a:off x="3431099" y="2789251"/>
                <a:ext cx="10080" cy="1854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02D1B64-16E9-4960-B025-5894498C797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26779" y="2784931"/>
                  <a:ext cx="187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C34893A-C540-4CA3-90FC-391BB3FE058E}"/>
                    </a:ext>
                  </a:extLst>
                </p14:cNvPr>
                <p14:cNvContentPartPr/>
                <p14:nvPr/>
              </p14:nvContentPartPr>
              <p14:xfrm>
                <a:off x="3525419" y="2753251"/>
                <a:ext cx="151920" cy="2098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C34893A-C540-4CA3-90FC-391BB3FE058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21099" y="2748931"/>
                  <a:ext cx="16056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1" name="Gruppieren 520">
            <a:extLst>
              <a:ext uri="{FF2B5EF4-FFF2-40B4-BE49-F238E27FC236}">
                <a16:creationId xmlns:a16="http://schemas.microsoft.com/office/drawing/2014/main" id="{8D4E0E30-84B6-4514-90BA-033DB28A867C}"/>
              </a:ext>
            </a:extLst>
          </p:cNvPr>
          <p:cNvGrpSpPr/>
          <p:nvPr/>
        </p:nvGrpSpPr>
        <p:grpSpPr>
          <a:xfrm>
            <a:off x="825779" y="111211"/>
            <a:ext cx="11082600" cy="6297840"/>
            <a:chOff x="825779" y="111211"/>
            <a:chExt cx="11082600" cy="629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95746ACE-2FF0-4103-9B34-A42A387ED7CF}"/>
                    </a:ext>
                  </a:extLst>
                </p14:cNvPr>
                <p14:cNvContentPartPr/>
                <p14:nvPr/>
              </p14:nvContentPartPr>
              <p14:xfrm>
                <a:off x="10326179" y="200851"/>
                <a:ext cx="99720" cy="1008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95746ACE-2FF0-4103-9B34-A42A387ED7C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321859" y="196531"/>
                  <a:ext cx="1083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FFCC343F-21FE-4321-9795-827B08D72FA7}"/>
                    </a:ext>
                  </a:extLst>
                </p14:cNvPr>
                <p14:cNvContentPartPr/>
                <p14:nvPr/>
              </p14:nvContentPartPr>
              <p14:xfrm>
                <a:off x="10456499" y="226051"/>
                <a:ext cx="99000" cy="507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FFCC343F-21FE-4321-9795-827B08D72FA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452179" y="221731"/>
                  <a:ext cx="1076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C49B2234-16F9-48CB-9D04-E64503B2B428}"/>
                    </a:ext>
                  </a:extLst>
                </p14:cNvPr>
                <p14:cNvContentPartPr/>
                <p14:nvPr/>
              </p14:nvContentPartPr>
              <p14:xfrm>
                <a:off x="10563059" y="168091"/>
                <a:ext cx="121320" cy="1036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C49B2234-16F9-48CB-9D04-E64503B2B42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558739" y="163771"/>
                  <a:ext cx="1299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1816822-5F60-491D-BDCF-B3DDCFD1BB74}"/>
                    </a:ext>
                  </a:extLst>
                </p14:cNvPr>
                <p14:cNvContentPartPr/>
                <p14:nvPr/>
              </p14:nvContentPartPr>
              <p14:xfrm>
                <a:off x="10667819" y="210571"/>
                <a:ext cx="57240" cy="442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1816822-5F60-491D-BDCF-B3DDCFD1BB7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663499" y="206251"/>
                  <a:ext cx="658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0FDDD4A-EB47-4E17-B347-87F53A2C55FF}"/>
                    </a:ext>
                  </a:extLst>
                </p14:cNvPr>
                <p14:cNvContentPartPr/>
                <p14:nvPr/>
              </p14:nvContentPartPr>
              <p14:xfrm>
                <a:off x="10721099" y="192211"/>
                <a:ext cx="198000" cy="1584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0FDDD4A-EB47-4E17-B347-87F53A2C55F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716779" y="187891"/>
                  <a:ext cx="2066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5E6762C-E070-4124-A95C-DC075ABE9EF7}"/>
                    </a:ext>
                  </a:extLst>
                </p14:cNvPr>
                <p14:cNvContentPartPr/>
                <p14:nvPr/>
              </p14:nvContentPartPr>
              <p14:xfrm>
                <a:off x="10937819" y="202651"/>
                <a:ext cx="164880" cy="486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5E6762C-E070-4124-A95C-DC075ABE9EF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933499" y="198331"/>
                  <a:ext cx="1735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1B9511A8-7B21-492A-B8A9-0C129EEB0F9E}"/>
                    </a:ext>
                  </a:extLst>
                </p14:cNvPr>
                <p14:cNvContentPartPr/>
                <p14:nvPr/>
              </p14:nvContentPartPr>
              <p14:xfrm>
                <a:off x="11142299" y="191491"/>
                <a:ext cx="50040" cy="622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1B9511A8-7B21-492A-B8A9-0C129EEB0F9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137979" y="187171"/>
                  <a:ext cx="586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92FB3313-7A49-4E9E-B8AD-CED10E3E791D}"/>
                    </a:ext>
                  </a:extLst>
                </p14:cNvPr>
                <p14:cNvContentPartPr/>
                <p14:nvPr/>
              </p14:nvContentPartPr>
              <p14:xfrm>
                <a:off x="11310419" y="178891"/>
                <a:ext cx="97560" cy="669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92FB3313-7A49-4E9E-B8AD-CED10E3E791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306099" y="174571"/>
                  <a:ext cx="1062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CA191326-9071-4B3B-A0A6-01209507A61E}"/>
                    </a:ext>
                  </a:extLst>
                </p14:cNvPr>
                <p14:cNvContentPartPr/>
                <p14:nvPr/>
              </p14:nvContentPartPr>
              <p14:xfrm>
                <a:off x="11384219" y="165931"/>
                <a:ext cx="194400" cy="622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CA191326-9071-4B3B-A0A6-01209507A61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379899" y="161611"/>
                  <a:ext cx="2030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B4CB771-7E53-4B51-BA39-513D89B1F7DB}"/>
                    </a:ext>
                  </a:extLst>
                </p14:cNvPr>
                <p14:cNvContentPartPr/>
                <p14:nvPr/>
              </p14:nvContentPartPr>
              <p14:xfrm>
                <a:off x="11571779" y="133531"/>
                <a:ext cx="4320" cy="234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B4CB771-7E53-4B51-BA39-513D89B1F7D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567459" y="129211"/>
                  <a:ext cx="12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94265B14-A9D7-4523-87A4-05D445F893ED}"/>
                    </a:ext>
                  </a:extLst>
                </p14:cNvPr>
                <p14:cNvContentPartPr/>
                <p14:nvPr/>
              </p14:nvContentPartPr>
              <p14:xfrm>
                <a:off x="11577539" y="168451"/>
                <a:ext cx="77040" cy="5400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94265B14-A9D7-4523-87A4-05D445F893E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573219" y="164131"/>
                  <a:ext cx="856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341A5172-53B1-496B-A32B-3C34F37B9869}"/>
                    </a:ext>
                  </a:extLst>
                </p14:cNvPr>
                <p14:cNvContentPartPr/>
                <p14:nvPr/>
              </p14:nvContentPartPr>
              <p14:xfrm>
                <a:off x="11636939" y="111211"/>
                <a:ext cx="142560" cy="1108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341A5172-53B1-496B-A32B-3C34F37B986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632619" y="106891"/>
                  <a:ext cx="1512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08EFBD8D-B538-4AE5-813A-3C637A410664}"/>
                    </a:ext>
                  </a:extLst>
                </p14:cNvPr>
                <p14:cNvContentPartPr/>
                <p14:nvPr/>
              </p14:nvContentPartPr>
              <p14:xfrm>
                <a:off x="11762219" y="160531"/>
                <a:ext cx="52920" cy="619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08EFBD8D-B538-4AE5-813A-3C637A41066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757899" y="156211"/>
                  <a:ext cx="615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B4677802-B58F-4CCE-955C-E97D8ECCEA05}"/>
                    </a:ext>
                  </a:extLst>
                </p14:cNvPr>
                <p14:cNvContentPartPr/>
                <p14:nvPr/>
              </p14:nvContentPartPr>
              <p14:xfrm>
                <a:off x="11816219" y="161971"/>
                <a:ext cx="92160" cy="579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B4677802-B58F-4CCE-955C-E97D8ECCEA0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811899" y="157651"/>
                  <a:ext cx="1008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5E9B25A-09A9-4539-A8A8-59C5C343DBD7}"/>
                    </a:ext>
                  </a:extLst>
                </p14:cNvPr>
                <p14:cNvContentPartPr/>
                <p14:nvPr/>
              </p14:nvContentPartPr>
              <p14:xfrm>
                <a:off x="1144379" y="878011"/>
                <a:ext cx="90000" cy="25581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5E9B25A-09A9-4539-A8A8-59C5C343DBD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40059" y="873691"/>
                  <a:ext cx="98640" cy="256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3C9ED4B-CC1F-48A6-ADFD-E45AE8FB08FF}"/>
                    </a:ext>
                  </a:extLst>
                </p14:cNvPr>
                <p14:cNvContentPartPr/>
                <p14:nvPr/>
              </p14:nvContentPartPr>
              <p14:xfrm>
                <a:off x="912899" y="3331771"/>
                <a:ext cx="3234240" cy="540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3C9ED4B-CC1F-48A6-ADFD-E45AE8FB08F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08579" y="3327451"/>
                  <a:ext cx="32428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E8E4B49-7212-4A43-9C5A-B85625532442}"/>
                    </a:ext>
                  </a:extLst>
                </p14:cNvPr>
                <p14:cNvContentPartPr/>
                <p14:nvPr/>
              </p14:nvContentPartPr>
              <p14:xfrm>
                <a:off x="4123019" y="3270931"/>
                <a:ext cx="122040" cy="1958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E8E4B49-7212-4A43-9C5A-B8562553244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118699" y="3266611"/>
                  <a:ext cx="1306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2EB2775-E1E1-4076-8FB7-5E5F1AF28C74}"/>
                    </a:ext>
                  </a:extLst>
                </p14:cNvPr>
                <p14:cNvContentPartPr/>
                <p14:nvPr/>
              </p14:nvContentPartPr>
              <p14:xfrm>
                <a:off x="1095059" y="701251"/>
                <a:ext cx="190440" cy="2001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2EB2775-E1E1-4076-8FB7-5E5F1AF28C7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90739" y="696931"/>
                  <a:ext cx="1990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F0A605F-5239-4697-A302-53BD1C4E5066}"/>
                    </a:ext>
                  </a:extLst>
                </p14:cNvPr>
                <p14:cNvContentPartPr/>
                <p14:nvPr/>
              </p14:nvContentPartPr>
              <p14:xfrm>
                <a:off x="851339" y="737971"/>
                <a:ext cx="56880" cy="1191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F0A605F-5239-4697-A302-53BD1C4E506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47019" y="733651"/>
                  <a:ext cx="655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547C335-6011-44F6-88C7-03F23B397291}"/>
                    </a:ext>
                  </a:extLst>
                </p14:cNvPr>
                <p14:cNvContentPartPr/>
                <p14:nvPr/>
              </p14:nvContentPartPr>
              <p14:xfrm>
                <a:off x="825779" y="609451"/>
                <a:ext cx="21240" cy="180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547C335-6011-44F6-88C7-03F23B39729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21459" y="605131"/>
                  <a:ext cx="29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8DB12A2-058B-4A8A-AA46-077FDED9542D}"/>
                    </a:ext>
                  </a:extLst>
                </p14:cNvPr>
                <p14:cNvContentPartPr/>
                <p14:nvPr/>
              </p14:nvContentPartPr>
              <p14:xfrm>
                <a:off x="3980819" y="3561811"/>
                <a:ext cx="153720" cy="734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8DB12A2-058B-4A8A-AA46-077FDED9542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976499" y="3557491"/>
                  <a:ext cx="1623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E694617-46FB-4EF9-8FB6-55EA1191B233}"/>
                    </a:ext>
                  </a:extLst>
                </p14:cNvPr>
                <p14:cNvContentPartPr/>
                <p14:nvPr/>
              </p14:nvContentPartPr>
              <p14:xfrm>
                <a:off x="4018619" y="3549931"/>
                <a:ext cx="141840" cy="2566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E694617-46FB-4EF9-8FB6-55EA1191B23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014299" y="3545611"/>
                  <a:ext cx="1504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9631D32-CEC2-4577-93A3-9AB7D3B1F525}"/>
                    </a:ext>
                  </a:extLst>
                </p14:cNvPr>
                <p14:cNvContentPartPr/>
                <p14:nvPr/>
              </p14:nvContentPartPr>
              <p14:xfrm>
                <a:off x="4267739" y="748771"/>
                <a:ext cx="388800" cy="20250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9631D32-CEC2-4577-93A3-9AB7D3B1F52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259099" y="740131"/>
                  <a:ext cx="406440" cy="20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A75C2F8-1A06-4CB7-824E-5DB1FFE99C87}"/>
                    </a:ext>
                  </a:extLst>
                </p14:cNvPr>
                <p14:cNvContentPartPr/>
                <p14:nvPr/>
              </p14:nvContentPartPr>
              <p14:xfrm>
                <a:off x="4790819" y="951811"/>
                <a:ext cx="425880" cy="8431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A75C2F8-1A06-4CB7-824E-5DB1FFE99C8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781819" y="942811"/>
                  <a:ext cx="443520" cy="86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8F8E521-1C2C-46C2-A6AF-F164DFCDA664}"/>
                    </a:ext>
                  </a:extLst>
                </p14:cNvPr>
                <p14:cNvContentPartPr/>
                <p14:nvPr/>
              </p14:nvContentPartPr>
              <p14:xfrm>
                <a:off x="5174579" y="881971"/>
                <a:ext cx="145440" cy="1756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8F8E521-1C2C-46C2-A6AF-F164DFCDA66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165939" y="873331"/>
                  <a:ext cx="1630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B427CEF-40D4-4A65-A01F-ADA989C39940}"/>
                    </a:ext>
                  </a:extLst>
                </p14:cNvPr>
                <p14:cNvContentPartPr/>
                <p14:nvPr/>
              </p14:nvContentPartPr>
              <p14:xfrm>
                <a:off x="7334219" y="852451"/>
                <a:ext cx="8640" cy="846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B427CEF-40D4-4A65-A01F-ADA989C3994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329899" y="848131"/>
                  <a:ext cx="172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5AE7AE37-EAC4-45AC-A133-817AD9605DE3}"/>
                    </a:ext>
                  </a:extLst>
                </p14:cNvPr>
                <p14:cNvContentPartPr/>
                <p14:nvPr/>
              </p14:nvContentPartPr>
              <p14:xfrm>
                <a:off x="7458059" y="781531"/>
                <a:ext cx="317520" cy="1029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5AE7AE37-EAC4-45AC-A133-817AD9605DE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453739" y="777211"/>
                  <a:ext cx="3261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AAAC92C3-30CD-4F42-A154-15690F2B944C}"/>
                    </a:ext>
                  </a:extLst>
                </p14:cNvPr>
                <p14:cNvContentPartPr/>
                <p14:nvPr/>
              </p14:nvContentPartPr>
              <p14:xfrm>
                <a:off x="7856219" y="674251"/>
                <a:ext cx="84600" cy="1616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AAAC92C3-30CD-4F42-A154-15690F2B944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851899" y="669931"/>
                  <a:ext cx="932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56435F0-96F7-4D1E-927B-40D1830F6DA7}"/>
                    </a:ext>
                  </a:extLst>
                </p14:cNvPr>
                <p14:cNvContentPartPr/>
                <p14:nvPr/>
              </p14:nvContentPartPr>
              <p14:xfrm>
                <a:off x="7979339" y="763171"/>
                <a:ext cx="74880" cy="759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56435F0-96F7-4D1E-927B-40D1830F6DA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975019" y="758851"/>
                  <a:ext cx="835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0D0D3FB-C066-407A-8CCE-C2627739042D}"/>
                    </a:ext>
                  </a:extLst>
                </p14:cNvPr>
                <p14:cNvContentPartPr/>
                <p14:nvPr/>
              </p14:nvContentPartPr>
              <p14:xfrm>
                <a:off x="8099219" y="735811"/>
                <a:ext cx="223920" cy="1029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0D0D3FB-C066-407A-8CCE-C2627739042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094899" y="731491"/>
                  <a:ext cx="2325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2BB7CE8-00C5-4976-85DD-41933A26207E}"/>
                    </a:ext>
                  </a:extLst>
                </p14:cNvPr>
                <p14:cNvContentPartPr/>
                <p14:nvPr/>
              </p14:nvContentPartPr>
              <p14:xfrm>
                <a:off x="8571899" y="665971"/>
                <a:ext cx="106200" cy="1674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2BB7CE8-00C5-4976-85DD-41933A26207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567579" y="661651"/>
                  <a:ext cx="1148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62F94C0-6B49-423E-B931-25F9C2A19033}"/>
                    </a:ext>
                  </a:extLst>
                </p14:cNvPr>
                <p14:cNvContentPartPr/>
                <p14:nvPr/>
              </p14:nvContentPartPr>
              <p14:xfrm>
                <a:off x="8827499" y="725731"/>
                <a:ext cx="103320" cy="756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62F94C0-6B49-423E-B931-25F9C2A1903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823179" y="721411"/>
                  <a:ext cx="1119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5389B41A-9CB5-4564-B6EF-FC873C9FB398}"/>
                    </a:ext>
                  </a:extLst>
                </p14:cNvPr>
                <p14:cNvContentPartPr/>
                <p14:nvPr/>
              </p14:nvContentPartPr>
              <p14:xfrm>
                <a:off x="8926499" y="728611"/>
                <a:ext cx="123480" cy="2120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5389B41A-9CB5-4564-B6EF-FC873C9FB39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922179" y="724291"/>
                  <a:ext cx="1321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B051EFBC-C1EA-4EEA-A04E-7B761A293366}"/>
                    </a:ext>
                  </a:extLst>
                </p14:cNvPr>
                <p14:cNvContentPartPr/>
                <p14:nvPr/>
              </p14:nvContentPartPr>
              <p14:xfrm>
                <a:off x="9048179" y="727531"/>
                <a:ext cx="110520" cy="802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B051EFBC-C1EA-4EEA-A04E-7B761A29336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043859" y="723211"/>
                  <a:ext cx="1191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3026F432-B6A2-43DE-8419-9B88CC09248A}"/>
                    </a:ext>
                  </a:extLst>
                </p14:cNvPr>
                <p14:cNvContentPartPr/>
                <p14:nvPr/>
              </p14:nvContentPartPr>
              <p14:xfrm>
                <a:off x="9161939" y="733651"/>
                <a:ext cx="106920" cy="630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3026F432-B6A2-43DE-8419-9B88CC09248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157619" y="729331"/>
                  <a:ext cx="1155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BD9E4501-F9CD-4F0A-936C-D00409FD5D2C}"/>
                    </a:ext>
                  </a:extLst>
                </p14:cNvPr>
                <p14:cNvContentPartPr/>
                <p14:nvPr/>
              </p14:nvContentPartPr>
              <p14:xfrm>
                <a:off x="9278579" y="644731"/>
                <a:ext cx="120240" cy="1458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BD9E4501-F9CD-4F0A-936C-D00409FD5D2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274259" y="640411"/>
                  <a:ext cx="1288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D04473FE-AA9A-4616-85E1-4BCCFB39BA42}"/>
                    </a:ext>
                  </a:extLst>
                </p14:cNvPr>
                <p14:cNvContentPartPr/>
                <p14:nvPr/>
              </p14:nvContentPartPr>
              <p14:xfrm>
                <a:off x="9427979" y="651571"/>
                <a:ext cx="360" cy="3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D04473FE-AA9A-4616-85E1-4BCCFB39BA4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423659" y="64725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EA1F2E3E-42CC-4A23-84BD-AC6F2ECB7CDB}"/>
                    </a:ext>
                  </a:extLst>
                </p14:cNvPr>
                <p14:cNvContentPartPr/>
                <p14:nvPr/>
              </p14:nvContentPartPr>
              <p14:xfrm>
                <a:off x="9419339" y="728251"/>
                <a:ext cx="132840" cy="496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EA1F2E3E-42CC-4A23-84BD-AC6F2ECB7CD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415019" y="723931"/>
                  <a:ext cx="1414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C75E30BD-33F1-40F6-B740-EC7C403333FF}"/>
                    </a:ext>
                  </a:extLst>
                </p14:cNvPr>
                <p14:cNvContentPartPr/>
                <p14:nvPr/>
              </p14:nvContentPartPr>
              <p14:xfrm>
                <a:off x="9576659" y="731491"/>
                <a:ext cx="72000" cy="532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C75E30BD-33F1-40F6-B740-EC7C403333F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572339" y="727171"/>
                  <a:ext cx="806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A2066D4F-9024-4D7F-A92D-49550B1A93C0}"/>
                    </a:ext>
                  </a:extLst>
                </p14:cNvPr>
                <p14:cNvContentPartPr/>
                <p14:nvPr/>
              </p14:nvContentPartPr>
              <p14:xfrm>
                <a:off x="10892099" y="533131"/>
                <a:ext cx="111960" cy="2588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A2066D4F-9024-4D7F-A92D-49550B1A93C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887779" y="528811"/>
                  <a:ext cx="1206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95C7CCC-E196-4B3B-8FBF-E0E08758B389}"/>
                    </a:ext>
                  </a:extLst>
                </p14:cNvPr>
                <p14:cNvContentPartPr/>
                <p14:nvPr/>
              </p14:nvContentPartPr>
              <p14:xfrm>
                <a:off x="5433059" y="832291"/>
                <a:ext cx="99720" cy="867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95C7CCC-E196-4B3B-8FBF-E0E08758B38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428739" y="827971"/>
                  <a:ext cx="1083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386998B-FBFD-4272-9591-18223220BC70}"/>
                    </a:ext>
                  </a:extLst>
                </p14:cNvPr>
                <p14:cNvContentPartPr/>
                <p14:nvPr/>
              </p14:nvContentPartPr>
              <p14:xfrm>
                <a:off x="5584259" y="835891"/>
                <a:ext cx="61200" cy="626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386998B-FBFD-4272-9591-18223220BC7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579939" y="831571"/>
                  <a:ext cx="698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BCFEF86-6E3D-4B3D-99E8-7A145D574FD3}"/>
                    </a:ext>
                  </a:extLst>
                </p14:cNvPr>
                <p14:cNvContentPartPr/>
                <p14:nvPr/>
              </p14:nvContentPartPr>
              <p14:xfrm>
                <a:off x="5784419" y="825811"/>
                <a:ext cx="175320" cy="554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BCFEF86-6E3D-4B3D-99E8-7A145D574FD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780099" y="821491"/>
                  <a:ext cx="1839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7EBF665-3DBC-48B2-B452-77FFDF94629B}"/>
                    </a:ext>
                  </a:extLst>
                </p14:cNvPr>
                <p14:cNvContentPartPr/>
                <p14:nvPr/>
              </p14:nvContentPartPr>
              <p14:xfrm>
                <a:off x="5896019" y="734011"/>
                <a:ext cx="8280" cy="190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7EBF665-3DBC-48B2-B452-77FFDF94629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891699" y="729691"/>
                  <a:ext cx="16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820EDEF-0638-4D4A-873B-1BA47FB0AE97}"/>
                    </a:ext>
                  </a:extLst>
                </p14:cNvPr>
                <p14:cNvContentPartPr/>
                <p14:nvPr/>
              </p14:nvContentPartPr>
              <p14:xfrm>
                <a:off x="6119219" y="798091"/>
                <a:ext cx="125280" cy="882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820EDEF-0638-4D4A-873B-1BA47FB0AE9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114899" y="793771"/>
                  <a:ext cx="1339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342D322-10A9-44E8-A0A9-F43BFF7E674A}"/>
                    </a:ext>
                  </a:extLst>
                </p14:cNvPr>
                <p14:cNvContentPartPr/>
                <p14:nvPr/>
              </p14:nvContentPartPr>
              <p14:xfrm>
                <a:off x="6260339" y="802771"/>
                <a:ext cx="308520" cy="2113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342D322-10A9-44E8-A0A9-F43BFF7E674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256019" y="798451"/>
                  <a:ext cx="3171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7ED9E167-99BF-468F-84C1-08FB900E67AF}"/>
                    </a:ext>
                  </a:extLst>
                </p14:cNvPr>
                <p14:cNvContentPartPr/>
                <p14:nvPr/>
              </p14:nvContentPartPr>
              <p14:xfrm>
                <a:off x="6587939" y="742651"/>
                <a:ext cx="2160" cy="82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7ED9E167-99BF-468F-84C1-08FB900E67A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583619" y="738331"/>
                  <a:ext cx="108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3771D30-DD4A-4F71-A11D-5E1D5290ED67}"/>
                    </a:ext>
                  </a:extLst>
                </p14:cNvPr>
                <p14:cNvContentPartPr/>
                <p14:nvPr/>
              </p14:nvContentPartPr>
              <p14:xfrm>
                <a:off x="6603059" y="737251"/>
                <a:ext cx="140040" cy="1450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3771D30-DD4A-4F71-A11D-5E1D5290ED6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598739" y="732931"/>
                  <a:ext cx="1486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CA52F5F3-7DC8-4BE1-BC71-52CBFFC6F8F8}"/>
                    </a:ext>
                  </a:extLst>
                </p14:cNvPr>
                <p14:cNvContentPartPr/>
                <p14:nvPr/>
              </p14:nvContentPartPr>
              <p14:xfrm>
                <a:off x="6752099" y="740131"/>
                <a:ext cx="13320" cy="64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CA52F5F3-7DC8-4BE1-BC71-52CBFFC6F8F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747779" y="735811"/>
                  <a:ext cx="219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426D9FD9-82CD-4ED0-B890-4C6A096264C8}"/>
                    </a:ext>
                  </a:extLst>
                </p14:cNvPr>
                <p14:cNvContentPartPr/>
                <p14:nvPr/>
              </p14:nvContentPartPr>
              <p14:xfrm>
                <a:off x="6750299" y="706291"/>
                <a:ext cx="87480" cy="1731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426D9FD9-82CD-4ED0-B890-4C6A096264C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745979" y="701971"/>
                  <a:ext cx="961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DA8D51F-67B6-4AC9-9411-885091822D46}"/>
                    </a:ext>
                  </a:extLst>
                </p14:cNvPr>
                <p14:cNvContentPartPr/>
                <p14:nvPr/>
              </p14:nvContentPartPr>
              <p14:xfrm>
                <a:off x="6852539" y="798091"/>
                <a:ext cx="420120" cy="954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DA8D51F-67B6-4AC9-9411-885091822D4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848219" y="793771"/>
                  <a:ext cx="4287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03A4BA5-930F-4349-B861-7ACD11615A45}"/>
                    </a:ext>
                  </a:extLst>
                </p14:cNvPr>
                <p14:cNvContentPartPr/>
                <p14:nvPr/>
              </p14:nvContentPartPr>
              <p14:xfrm>
                <a:off x="7109219" y="676051"/>
                <a:ext cx="20520" cy="28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03A4BA5-930F-4349-B861-7ACD11615A4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104899" y="671731"/>
                  <a:ext cx="2916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152D7FA9-F218-48C1-8FF2-66BC0BC36F56}"/>
                    </a:ext>
                  </a:extLst>
                </p14:cNvPr>
                <p14:cNvContentPartPr/>
                <p14:nvPr/>
              </p14:nvContentPartPr>
              <p14:xfrm>
                <a:off x="5430539" y="1121731"/>
                <a:ext cx="180360" cy="756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152D7FA9-F218-48C1-8FF2-66BC0BC36F5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426219" y="1117411"/>
                  <a:ext cx="1890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62C4D31C-0FEC-4F0F-BE43-108A86123119}"/>
                    </a:ext>
                  </a:extLst>
                </p14:cNvPr>
                <p14:cNvContentPartPr/>
                <p14:nvPr/>
              </p14:nvContentPartPr>
              <p14:xfrm>
                <a:off x="5629979" y="1120651"/>
                <a:ext cx="15840" cy="662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62C4D31C-0FEC-4F0F-BE43-108A8612311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625659" y="1116331"/>
                  <a:ext cx="244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03924688-8059-4FF2-A52B-569164033CE7}"/>
                    </a:ext>
                  </a:extLst>
                </p14:cNvPr>
                <p14:cNvContentPartPr/>
                <p14:nvPr/>
              </p14:nvContentPartPr>
              <p14:xfrm>
                <a:off x="5680019" y="1028851"/>
                <a:ext cx="100440" cy="1497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03924688-8059-4FF2-A52B-569164033CE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675699" y="1024531"/>
                  <a:ext cx="1090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1CF081D-F87E-4A22-B746-FC3BF6805512}"/>
                    </a:ext>
                  </a:extLst>
                </p14:cNvPr>
                <p14:cNvContentPartPr/>
                <p14:nvPr/>
              </p14:nvContentPartPr>
              <p14:xfrm>
                <a:off x="5631419" y="988531"/>
                <a:ext cx="360" cy="3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1CF081D-F87E-4A22-B746-FC3BF680551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627099" y="98421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020AD3A-1508-4B15-851D-C30A4E089D79}"/>
                    </a:ext>
                  </a:extLst>
                </p14:cNvPr>
                <p14:cNvContentPartPr/>
                <p14:nvPr/>
              </p14:nvContentPartPr>
              <p14:xfrm>
                <a:off x="6015899" y="1090771"/>
                <a:ext cx="1080" cy="10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020AD3A-1508-4B15-851D-C30A4E089D7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011579" y="1086451"/>
                  <a:ext cx="972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91A7D36A-C5E3-46E8-B634-E1D5FB61E30F}"/>
                    </a:ext>
                  </a:extLst>
                </p14:cNvPr>
                <p14:cNvContentPartPr/>
                <p14:nvPr/>
              </p14:nvContentPartPr>
              <p14:xfrm>
                <a:off x="6015899" y="1080331"/>
                <a:ext cx="1080" cy="111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91A7D36A-C5E3-46E8-B634-E1D5FB61E30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011579" y="1076011"/>
                  <a:ext cx="97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67391FF2-CA50-4B56-AC72-1922C6BFF066}"/>
                    </a:ext>
                  </a:extLst>
                </p14:cNvPr>
                <p14:cNvContentPartPr/>
                <p14:nvPr/>
              </p14:nvContentPartPr>
              <p14:xfrm>
                <a:off x="5961539" y="1038211"/>
                <a:ext cx="110160" cy="1317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67391FF2-CA50-4B56-AC72-1922C6BFF06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957219" y="1033891"/>
                  <a:ext cx="1188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595E13C-7564-429D-95C9-BEF2C0277BD9}"/>
                    </a:ext>
                  </a:extLst>
                </p14:cNvPr>
                <p14:cNvContentPartPr/>
                <p14:nvPr/>
              </p14:nvContentPartPr>
              <p14:xfrm>
                <a:off x="6148379" y="1073131"/>
                <a:ext cx="200160" cy="795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595E13C-7564-429D-95C9-BEF2C0277BD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144059" y="1068811"/>
                  <a:ext cx="2088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003C1B54-9CE7-4538-BC87-C5572B9C757D}"/>
                    </a:ext>
                  </a:extLst>
                </p14:cNvPr>
                <p14:cNvContentPartPr/>
                <p14:nvPr/>
              </p14:nvContentPartPr>
              <p14:xfrm>
                <a:off x="6349979" y="1071691"/>
                <a:ext cx="122400" cy="795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003C1B54-9CE7-4538-BC87-C5572B9C757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345659" y="1067371"/>
                  <a:ext cx="131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BC3E29F3-A736-48E1-887D-8441D27C4D6E}"/>
                    </a:ext>
                  </a:extLst>
                </p14:cNvPr>
                <p14:cNvContentPartPr/>
                <p14:nvPr/>
              </p14:nvContentPartPr>
              <p14:xfrm>
                <a:off x="6469139" y="1111651"/>
                <a:ext cx="48960" cy="410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BC3E29F3-A736-48E1-887D-8441D27C4D6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464819" y="1107331"/>
                  <a:ext cx="57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62C7C359-021A-4ACB-89D8-E077C2924D5D}"/>
                    </a:ext>
                  </a:extLst>
                </p14:cNvPr>
                <p14:cNvContentPartPr/>
                <p14:nvPr/>
              </p14:nvContentPartPr>
              <p14:xfrm>
                <a:off x="6488939" y="1096171"/>
                <a:ext cx="277560" cy="17280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62C7C359-021A-4ACB-89D8-E077C2924D5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484619" y="1091851"/>
                  <a:ext cx="2862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FB7D9779-69E3-47F1-803E-8254AD92A07D}"/>
                    </a:ext>
                  </a:extLst>
                </p14:cNvPr>
                <p14:cNvContentPartPr/>
                <p14:nvPr/>
              </p14:nvContentPartPr>
              <p14:xfrm>
                <a:off x="6788819" y="1076731"/>
                <a:ext cx="197280" cy="608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FB7D9779-69E3-47F1-803E-8254AD92A07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784499" y="1072411"/>
                  <a:ext cx="2059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F296EAE0-B2A1-46E4-849A-FFBFC62BF9CE}"/>
                    </a:ext>
                  </a:extLst>
                </p14:cNvPr>
                <p14:cNvContentPartPr/>
                <p14:nvPr/>
              </p14:nvContentPartPr>
              <p14:xfrm>
                <a:off x="7007699" y="1079251"/>
                <a:ext cx="57240" cy="572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F296EAE0-B2A1-46E4-849A-FFBFC62BF9C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003379" y="1074931"/>
                  <a:ext cx="658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0D26FF6D-0D33-4674-AE85-46A5F216780B}"/>
                    </a:ext>
                  </a:extLst>
                </p14:cNvPr>
                <p14:cNvContentPartPr/>
                <p14:nvPr/>
              </p14:nvContentPartPr>
              <p14:xfrm>
                <a:off x="7228739" y="1079971"/>
                <a:ext cx="124920" cy="680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0D26FF6D-0D33-4674-AE85-46A5F216780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224419" y="1075651"/>
                  <a:ext cx="1335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A2674185-621A-4F79-8152-9C8E97F1C1A7}"/>
                    </a:ext>
                  </a:extLst>
                </p14:cNvPr>
                <p14:cNvContentPartPr/>
                <p14:nvPr/>
              </p14:nvContentPartPr>
              <p14:xfrm>
                <a:off x="7371299" y="1063771"/>
                <a:ext cx="216720" cy="561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A2674185-621A-4F79-8152-9C8E97F1C1A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366979" y="1059451"/>
                  <a:ext cx="2253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45823FB3-C77B-4F0A-AF58-8DC2C05F8D0E}"/>
                    </a:ext>
                  </a:extLst>
                </p14:cNvPr>
                <p14:cNvContentPartPr/>
                <p14:nvPr/>
              </p14:nvContentPartPr>
              <p14:xfrm>
                <a:off x="7602059" y="1019851"/>
                <a:ext cx="5400" cy="270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45823FB3-C77B-4F0A-AF58-8DC2C05F8D0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597739" y="1015531"/>
                  <a:ext cx="140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05C687A8-AD21-4F18-9AB5-6D1296FE94A8}"/>
                    </a:ext>
                  </a:extLst>
                </p14:cNvPr>
                <p14:cNvContentPartPr/>
                <p14:nvPr/>
              </p14:nvContentPartPr>
              <p14:xfrm>
                <a:off x="7628699" y="1060531"/>
                <a:ext cx="70920" cy="5472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05C687A8-AD21-4F18-9AB5-6D1296FE94A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624379" y="1056211"/>
                  <a:ext cx="795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EE8ABBE6-2D99-4E14-9DDD-420475D8D086}"/>
                    </a:ext>
                  </a:extLst>
                </p14:cNvPr>
                <p14:cNvContentPartPr/>
                <p14:nvPr/>
              </p14:nvContentPartPr>
              <p14:xfrm>
                <a:off x="7725899" y="992131"/>
                <a:ext cx="51480" cy="12780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EE8ABBE6-2D99-4E14-9DDD-420475D8D08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721579" y="987811"/>
                  <a:ext cx="601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CEA29C46-6386-46B0-B9DD-AE0E59372CBF}"/>
                    </a:ext>
                  </a:extLst>
                </p14:cNvPr>
                <p14:cNvContentPartPr/>
                <p14:nvPr/>
              </p14:nvContentPartPr>
              <p14:xfrm>
                <a:off x="7801859" y="966211"/>
                <a:ext cx="47880" cy="1515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CEA29C46-6386-46B0-B9DD-AE0E59372CB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797539" y="961891"/>
                  <a:ext cx="565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0E0799A4-350D-4FF2-8555-6BF442990B68}"/>
                    </a:ext>
                  </a:extLst>
                </p14:cNvPr>
                <p14:cNvContentPartPr/>
                <p14:nvPr/>
              </p14:nvContentPartPr>
              <p14:xfrm>
                <a:off x="7847939" y="1044691"/>
                <a:ext cx="86760" cy="759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0E0799A4-350D-4FF2-8555-6BF442990B6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843619" y="1040371"/>
                  <a:ext cx="954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4DC8F43D-6E8A-4584-A512-96AE5207BCD8}"/>
                    </a:ext>
                  </a:extLst>
                </p14:cNvPr>
                <p14:cNvContentPartPr/>
                <p14:nvPr/>
              </p14:nvContentPartPr>
              <p14:xfrm>
                <a:off x="7893299" y="1028851"/>
                <a:ext cx="133200" cy="1051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4DC8F43D-6E8A-4584-A512-96AE5207BCD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888979" y="1024531"/>
                  <a:ext cx="1418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C4C24EB5-9B77-4137-8BE9-642E8A3FA548}"/>
                    </a:ext>
                  </a:extLst>
                </p14:cNvPr>
                <p14:cNvContentPartPr/>
                <p14:nvPr/>
              </p14:nvContentPartPr>
              <p14:xfrm>
                <a:off x="5493899" y="1331251"/>
                <a:ext cx="145080" cy="208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C4C24EB5-9B77-4137-8BE9-642E8A3FA54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489579" y="1326931"/>
                  <a:ext cx="153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BAFD8831-5EC4-4026-9387-D883A1ECC64E}"/>
                    </a:ext>
                  </a:extLst>
                </p14:cNvPr>
                <p14:cNvContentPartPr/>
                <p14:nvPr/>
              </p14:nvContentPartPr>
              <p14:xfrm>
                <a:off x="5478419" y="1374811"/>
                <a:ext cx="142920" cy="201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BAFD8831-5EC4-4026-9387-D883A1ECC64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474099" y="1370491"/>
                  <a:ext cx="151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F5748AA2-0186-4A1F-B846-4682B259B446}"/>
                    </a:ext>
                  </a:extLst>
                </p14:cNvPr>
                <p14:cNvContentPartPr/>
                <p14:nvPr/>
              </p14:nvContentPartPr>
              <p14:xfrm>
                <a:off x="5614499" y="1321171"/>
                <a:ext cx="93240" cy="12492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F5748AA2-0186-4A1F-B846-4682B259B44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610179" y="1316851"/>
                  <a:ext cx="1018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5A026A08-FFF5-490E-BAC1-3FDE569EE9B4}"/>
                    </a:ext>
                  </a:extLst>
                </p14:cNvPr>
                <p14:cNvContentPartPr/>
                <p14:nvPr/>
              </p14:nvContentPartPr>
              <p14:xfrm>
                <a:off x="5834459" y="1350691"/>
                <a:ext cx="140760" cy="6192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5A026A08-FFF5-490E-BAC1-3FDE569EE9B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830139" y="1346371"/>
                  <a:ext cx="1494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8FF5E9C-0E33-427E-83DB-11F9BE35F3EF}"/>
                    </a:ext>
                  </a:extLst>
                </p14:cNvPr>
                <p14:cNvContentPartPr/>
                <p14:nvPr/>
              </p14:nvContentPartPr>
              <p14:xfrm>
                <a:off x="5998619" y="1288411"/>
                <a:ext cx="91440" cy="950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8FF5E9C-0E33-427E-83DB-11F9BE35F3E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994299" y="1284091"/>
                  <a:ext cx="100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69F7D2F7-871B-41A2-9B83-9C7B64CC32EF}"/>
                    </a:ext>
                  </a:extLst>
                </p14:cNvPr>
                <p14:cNvContentPartPr/>
                <p14:nvPr/>
              </p14:nvContentPartPr>
              <p14:xfrm>
                <a:off x="6286259" y="1292371"/>
                <a:ext cx="137880" cy="1310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69F7D2F7-871B-41A2-9B83-9C7B64CC32E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281939" y="1288051"/>
                  <a:ext cx="146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05D508A0-3B1B-442C-B85B-C36668BEB053}"/>
                    </a:ext>
                  </a:extLst>
                </p14:cNvPr>
                <p14:cNvContentPartPr/>
                <p14:nvPr/>
              </p14:nvContentPartPr>
              <p14:xfrm>
                <a:off x="6626459" y="1294531"/>
                <a:ext cx="258480" cy="11196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05D508A0-3B1B-442C-B85B-C36668BEB05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622139" y="1290211"/>
                  <a:ext cx="2671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02405823-1A95-4AE5-9992-A9163F633177}"/>
                    </a:ext>
                  </a:extLst>
                </p14:cNvPr>
                <p14:cNvContentPartPr/>
                <p14:nvPr/>
              </p14:nvContentPartPr>
              <p14:xfrm>
                <a:off x="6845339" y="1277611"/>
                <a:ext cx="360" cy="3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02405823-1A95-4AE5-9992-A9163F63317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841019" y="127329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957293CD-3116-468C-8B0A-C516E347B025}"/>
                    </a:ext>
                  </a:extLst>
                </p14:cNvPr>
                <p14:cNvContentPartPr/>
                <p14:nvPr/>
              </p14:nvContentPartPr>
              <p14:xfrm>
                <a:off x="6930299" y="1337011"/>
                <a:ext cx="150480" cy="8136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957293CD-3116-468C-8B0A-C516E347B02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925979" y="1332691"/>
                  <a:ext cx="1591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51404AF0-72E3-435C-830A-A84348B0F9F5}"/>
                    </a:ext>
                  </a:extLst>
                </p14:cNvPr>
                <p14:cNvContentPartPr/>
                <p14:nvPr/>
              </p14:nvContentPartPr>
              <p14:xfrm>
                <a:off x="7224059" y="1284451"/>
                <a:ext cx="121680" cy="1209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51404AF0-72E3-435C-830A-A84348B0F9F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219739" y="1280131"/>
                  <a:ext cx="1303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BDA92308-DB1E-4AD4-BB31-B8950178B860}"/>
                    </a:ext>
                  </a:extLst>
                </p14:cNvPr>
                <p14:cNvContentPartPr/>
                <p14:nvPr/>
              </p14:nvContentPartPr>
              <p14:xfrm>
                <a:off x="7352939" y="1338811"/>
                <a:ext cx="81360" cy="633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BDA92308-DB1E-4AD4-BB31-B8950178B86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348619" y="1334491"/>
                  <a:ext cx="90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782F8124-BF4D-4ADB-A9D0-FC5FCAB65375}"/>
                    </a:ext>
                  </a:extLst>
                </p14:cNvPr>
                <p14:cNvContentPartPr/>
                <p14:nvPr/>
              </p14:nvContentPartPr>
              <p14:xfrm>
                <a:off x="7491179" y="1325851"/>
                <a:ext cx="64080" cy="730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782F8124-BF4D-4ADB-A9D0-FC5FCAB6537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486859" y="1321531"/>
                  <a:ext cx="727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4CFDD9B8-BEE8-45E8-96E2-663674847303}"/>
                    </a:ext>
                  </a:extLst>
                </p14:cNvPr>
                <p14:cNvContentPartPr/>
                <p14:nvPr/>
              </p14:nvContentPartPr>
              <p14:xfrm>
                <a:off x="7572539" y="1325131"/>
                <a:ext cx="113760" cy="6984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4CFDD9B8-BEE8-45E8-96E2-66367484730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568219" y="1320811"/>
                  <a:ext cx="1224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321C72B3-29A7-48AC-BB97-9F65B67018E0}"/>
                    </a:ext>
                  </a:extLst>
                </p14:cNvPr>
                <p14:cNvContentPartPr/>
                <p14:nvPr/>
              </p14:nvContentPartPr>
              <p14:xfrm>
                <a:off x="7790339" y="1264291"/>
                <a:ext cx="101160" cy="1350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321C72B3-29A7-48AC-BB97-9F65B67018E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786019" y="1259971"/>
                  <a:ext cx="1098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51C1C1E3-97EE-4F01-BFFD-40720A96EBE8}"/>
                    </a:ext>
                  </a:extLst>
                </p14:cNvPr>
                <p14:cNvContentPartPr/>
                <p14:nvPr/>
              </p14:nvContentPartPr>
              <p14:xfrm>
                <a:off x="7899779" y="1320811"/>
                <a:ext cx="87840" cy="6732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51C1C1E3-97EE-4F01-BFFD-40720A96EBE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895459" y="1316491"/>
                  <a:ext cx="96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D76D3386-5D9E-4D66-B80E-9BB45AC3CB0D}"/>
                    </a:ext>
                  </a:extLst>
                </p14:cNvPr>
                <p14:cNvContentPartPr/>
                <p14:nvPr/>
              </p14:nvContentPartPr>
              <p14:xfrm>
                <a:off x="8183819" y="1219291"/>
                <a:ext cx="293760" cy="17064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D76D3386-5D9E-4D66-B80E-9BB45AC3CB0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179499" y="1214971"/>
                  <a:ext cx="3024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35FAF6BC-22BD-463D-BA9D-40B17C24173D}"/>
                    </a:ext>
                  </a:extLst>
                </p14:cNvPr>
                <p14:cNvContentPartPr/>
                <p14:nvPr/>
              </p14:nvContentPartPr>
              <p14:xfrm>
                <a:off x="8577659" y="1314331"/>
                <a:ext cx="171720" cy="6444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35FAF6BC-22BD-463D-BA9D-40B17C24173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573339" y="1310011"/>
                  <a:ext cx="1803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3EB39E5D-4498-44B9-87EE-0A116F5D993C}"/>
                    </a:ext>
                  </a:extLst>
                </p14:cNvPr>
                <p14:cNvContentPartPr/>
                <p14:nvPr/>
              </p14:nvContentPartPr>
              <p14:xfrm>
                <a:off x="8743979" y="1250251"/>
                <a:ext cx="360" cy="36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3EB39E5D-4498-44B9-87EE-0A116F5D993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739659" y="124593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2B8B6B0A-C39D-4454-934A-2E6B12657DBC}"/>
                    </a:ext>
                  </a:extLst>
                </p14:cNvPr>
                <p14:cNvContentPartPr/>
                <p14:nvPr/>
              </p14:nvContentPartPr>
              <p14:xfrm>
                <a:off x="8892659" y="1225051"/>
                <a:ext cx="237600" cy="13788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2B8B6B0A-C39D-4454-934A-2E6B12657DB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888339" y="1220731"/>
                  <a:ext cx="2462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CE35F87C-E27E-44F0-B2C1-BB1E4604090E}"/>
                    </a:ext>
                  </a:extLst>
                </p14:cNvPr>
                <p14:cNvContentPartPr/>
                <p14:nvPr/>
              </p14:nvContentPartPr>
              <p14:xfrm>
                <a:off x="5538899" y="1612051"/>
                <a:ext cx="105480" cy="921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CE35F87C-E27E-44F0-B2C1-BB1E4604090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534579" y="1607731"/>
                  <a:ext cx="1141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02B24F38-625F-4B25-8B6B-67CD1E96AC79}"/>
                    </a:ext>
                  </a:extLst>
                </p14:cNvPr>
                <p14:cNvContentPartPr/>
                <p14:nvPr/>
              </p14:nvContentPartPr>
              <p14:xfrm>
                <a:off x="5679659" y="1620691"/>
                <a:ext cx="335880" cy="651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02B24F38-625F-4B25-8B6B-67CD1E96AC7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675339" y="1616371"/>
                  <a:ext cx="344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2A6A761B-434D-4986-8C9B-437FA5B3D6E0}"/>
                    </a:ext>
                  </a:extLst>
                </p14:cNvPr>
                <p14:cNvContentPartPr/>
                <p14:nvPr/>
              </p14:nvContentPartPr>
              <p14:xfrm>
                <a:off x="6068099" y="1613131"/>
                <a:ext cx="78840" cy="651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2A6A761B-434D-4986-8C9B-437FA5B3D6E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063779" y="1608811"/>
                  <a:ext cx="874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A6D5B3AC-BF20-42E3-A39F-441803CECFBE}"/>
                    </a:ext>
                  </a:extLst>
                </p14:cNvPr>
                <p14:cNvContentPartPr/>
                <p14:nvPr/>
              </p14:nvContentPartPr>
              <p14:xfrm>
                <a:off x="6360779" y="1609531"/>
                <a:ext cx="119160" cy="18000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A6D5B3AC-BF20-42E3-A39F-441803CECFB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356459" y="1605211"/>
                  <a:ext cx="1278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58C8511A-FFFC-4645-B9F7-03DC419AC3E8}"/>
                    </a:ext>
                  </a:extLst>
                </p14:cNvPr>
                <p14:cNvContentPartPr/>
                <p14:nvPr/>
              </p14:nvContentPartPr>
              <p14:xfrm>
                <a:off x="6506579" y="1608811"/>
                <a:ext cx="263520" cy="7200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58C8511A-FFFC-4645-B9F7-03DC419AC3E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502259" y="1604491"/>
                  <a:ext cx="2721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9572FA01-7C52-4562-A828-14906CE05A75}"/>
                    </a:ext>
                  </a:extLst>
                </p14:cNvPr>
                <p14:cNvContentPartPr/>
                <p14:nvPr/>
              </p14:nvContentPartPr>
              <p14:xfrm>
                <a:off x="6727979" y="1509091"/>
                <a:ext cx="8280" cy="432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9572FA01-7C52-4562-A828-14906CE05A7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723659" y="1504771"/>
                  <a:ext cx="169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36258E07-DF68-4A93-97EC-398AFC40E971}"/>
                    </a:ext>
                  </a:extLst>
                </p14:cNvPr>
                <p14:cNvContentPartPr/>
                <p14:nvPr/>
              </p14:nvContentPartPr>
              <p14:xfrm>
                <a:off x="6847499" y="1548331"/>
                <a:ext cx="111240" cy="13824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36258E07-DF68-4A93-97EC-398AFC40E97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843179" y="1544011"/>
                  <a:ext cx="119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3A1759A7-93F2-4766-8A22-71BA854D1308}"/>
                    </a:ext>
                  </a:extLst>
                </p14:cNvPr>
                <p14:cNvContentPartPr/>
                <p14:nvPr/>
              </p14:nvContentPartPr>
              <p14:xfrm>
                <a:off x="6830939" y="1593331"/>
                <a:ext cx="120960" cy="1044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3A1759A7-93F2-4766-8A22-71BA854D130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826619" y="1589011"/>
                  <a:ext cx="1296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67CA412F-A7C2-474B-80B0-78CF6594D480}"/>
                    </a:ext>
                  </a:extLst>
                </p14:cNvPr>
                <p14:cNvContentPartPr/>
                <p14:nvPr/>
              </p14:nvContentPartPr>
              <p14:xfrm>
                <a:off x="5501819" y="2010571"/>
                <a:ext cx="96840" cy="871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67CA412F-A7C2-474B-80B0-78CF6594D48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497499" y="2006251"/>
                  <a:ext cx="1054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6F55A138-8108-469E-B6C2-39D26665A418}"/>
                    </a:ext>
                  </a:extLst>
                </p14:cNvPr>
                <p14:cNvContentPartPr/>
                <p14:nvPr/>
              </p14:nvContentPartPr>
              <p14:xfrm>
                <a:off x="5544299" y="2022451"/>
                <a:ext cx="87480" cy="22068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6F55A138-8108-469E-B6C2-39D26665A41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539979" y="2018131"/>
                  <a:ext cx="961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6C655145-8BB4-4DDA-BB80-E4406D8261E2}"/>
                    </a:ext>
                  </a:extLst>
                </p14:cNvPr>
                <p14:cNvContentPartPr/>
                <p14:nvPr/>
              </p14:nvContentPartPr>
              <p14:xfrm>
                <a:off x="5855699" y="2042251"/>
                <a:ext cx="162000" cy="93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6C655145-8BB4-4DDA-BB80-E4406D8261E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851379" y="2037931"/>
                  <a:ext cx="170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2BACE7E6-C128-43CF-9C16-10BD7F6412F3}"/>
                    </a:ext>
                  </a:extLst>
                </p14:cNvPr>
                <p14:cNvContentPartPr/>
                <p14:nvPr/>
              </p14:nvContentPartPr>
              <p14:xfrm>
                <a:off x="5887739" y="2071051"/>
                <a:ext cx="111240" cy="1116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2BACE7E6-C128-43CF-9C16-10BD7F6412F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883419" y="2066731"/>
                  <a:ext cx="1198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1B109389-817B-4D97-8A86-879574F2DBCC}"/>
                    </a:ext>
                  </a:extLst>
                </p14:cNvPr>
                <p14:cNvContentPartPr/>
                <p14:nvPr/>
              </p14:nvContentPartPr>
              <p14:xfrm>
                <a:off x="6228659" y="1992931"/>
                <a:ext cx="119880" cy="7164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1B109389-817B-4D97-8A86-879574F2DBC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224339" y="1988611"/>
                  <a:ext cx="1285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6BD4024C-8EC9-41C1-8A36-3A9500902AA1}"/>
                    </a:ext>
                  </a:extLst>
                </p14:cNvPr>
                <p14:cNvContentPartPr/>
                <p14:nvPr/>
              </p14:nvContentPartPr>
              <p14:xfrm>
                <a:off x="6401819" y="1947211"/>
                <a:ext cx="87840" cy="9504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6BD4024C-8EC9-41C1-8A36-3A9500902AA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397499" y="1942891"/>
                  <a:ext cx="964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03669F2C-E3CC-4CC1-AAEA-FB9E11EB61DA}"/>
                    </a:ext>
                  </a:extLst>
                </p14:cNvPr>
                <p14:cNvContentPartPr/>
                <p14:nvPr/>
              </p14:nvContentPartPr>
              <p14:xfrm>
                <a:off x="6510179" y="1992211"/>
                <a:ext cx="87120" cy="11052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03669F2C-E3CC-4CC1-AAEA-FB9E11EB61D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505859" y="1987891"/>
                  <a:ext cx="957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0E4CC9D8-67B6-4F9F-9519-29D2D856A187}"/>
                    </a:ext>
                  </a:extLst>
                </p14:cNvPr>
                <p14:cNvContentPartPr/>
                <p14:nvPr/>
              </p14:nvContentPartPr>
              <p14:xfrm>
                <a:off x="6565259" y="1941811"/>
                <a:ext cx="91800" cy="17928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0E4CC9D8-67B6-4F9F-9519-29D2D856A18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560939" y="1937491"/>
                  <a:ext cx="1004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DA35D647-F7C0-433A-8252-C0D95BDF670D}"/>
                    </a:ext>
                  </a:extLst>
                </p14:cNvPr>
                <p14:cNvContentPartPr/>
                <p14:nvPr/>
              </p14:nvContentPartPr>
              <p14:xfrm>
                <a:off x="6893939" y="1973851"/>
                <a:ext cx="8280" cy="9000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DA35D647-F7C0-433A-8252-C0D95BDF670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889619" y="1969531"/>
                  <a:ext cx="169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C1330013-48CC-4517-8F5A-AD989248FDA6}"/>
                    </a:ext>
                  </a:extLst>
                </p14:cNvPr>
                <p14:cNvContentPartPr/>
                <p14:nvPr/>
              </p14:nvContentPartPr>
              <p14:xfrm>
                <a:off x="6842819" y="2010571"/>
                <a:ext cx="119160" cy="792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C1330013-48CC-4517-8F5A-AD989248FDA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838499" y="2006251"/>
                  <a:ext cx="1278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C324AC86-3A89-46CF-BA5B-522B6C11FB7C}"/>
                    </a:ext>
                  </a:extLst>
                </p14:cNvPr>
                <p14:cNvContentPartPr/>
                <p14:nvPr/>
              </p14:nvContentPartPr>
              <p14:xfrm>
                <a:off x="7120019" y="1945051"/>
                <a:ext cx="16560" cy="12492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C324AC86-3A89-46CF-BA5B-522B6C11FB7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115699" y="1940731"/>
                  <a:ext cx="252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D79DAC72-216D-4A49-A9C0-AF67FACA4EB1}"/>
                    </a:ext>
                  </a:extLst>
                </p14:cNvPr>
                <p14:cNvContentPartPr/>
                <p14:nvPr/>
              </p14:nvContentPartPr>
              <p14:xfrm>
                <a:off x="7032179" y="1916251"/>
                <a:ext cx="180000" cy="12744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D79DAC72-216D-4A49-A9C0-AF67FACA4EB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027859" y="1911931"/>
                  <a:ext cx="1886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FAA93583-7945-4B53-9D59-FE855F6A4079}"/>
                    </a:ext>
                  </a:extLst>
                </p14:cNvPr>
                <p14:cNvContentPartPr/>
                <p14:nvPr/>
              </p14:nvContentPartPr>
              <p14:xfrm>
                <a:off x="7252499" y="1909411"/>
                <a:ext cx="68400" cy="13860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FAA93583-7945-4B53-9D59-FE855F6A407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248179" y="1905091"/>
                  <a:ext cx="770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6D07E75B-B39A-446C-A6AA-5E9A8450E90A}"/>
                    </a:ext>
                  </a:extLst>
                </p14:cNvPr>
                <p14:cNvContentPartPr/>
                <p14:nvPr/>
              </p14:nvContentPartPr>
              <p14:xfrm>
                <a:off x="7361939" y="1875931"/>
                <a:ext cx="80280" cy="13968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6D07E75B-B39A-446C-A6AA-5E9A8450E90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357619" y="1871611"/>
                  <a:ext cx="889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1147D976-6F24-4BF7-8F2B-3C40D64B9FB8}"/>
                    </a:ext>
                  </a:extLst>
                </p14:cNvPr>
                <p14:cNvContentPartPr/>
                <p14:nvPr/>
              </p14:nvContentPartPr>
              <p14:xfrm>
                <a:off x="7425659" y="1883491"/>
                <a:ext cx="93960" cy="19584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1147D976-6F24-4BF7-8F2B-3C40D64B9FB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421339" y="1879171"/>
                  <a:ext cx="1026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27323BBD-8917-484C-A12F-CB68D3829D92}"/>
                    </a:ext>
                  </a:extLst>
                </p14:cNvPr>
                <p14:cNvContentPartPr/>
                <p14:nvPr/>
              </p14:nvContentPartPr>
              <p14:xfrm>
                <a:off x="7717979" y="1945051"/>
                <a:ext cx="5400" cy="9036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27323BBD-8917-484C-A12F-CB68D3829D9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713659" y="1940731"/>
                  <a:ext cx="140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A5BEBAB4-50EB-49F1-8552-4A629126FCF4}"/>
                    </a:ext>
                  </a:extLst>
                </p14:cNvPr>
                <p14:cNvContentPartPr/>
                <p14:nvPr/>
              </p14:nvContentPartPr>
              <p14:xfrm>
                <a:off x="7667579" y="1972051"/>
                <a:ext cx="158040" cy="1296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A5BEBAB4-50EB-49F1-8552-4A629126FCF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663259" y="1967731"/>
                  <a:ext cx="1666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B33EEBAC-F06B-44C6-9231-6870765DB498}"/>
                    </a:ext>
                  </a:extLst>
                </p14:cNvPr>
                <p14:cNvContentPartPr/>
                <p14:nvPr/>
              </p14:nvContentPartPr>
              <p14:xfrm>
                <a:off x="7903379" y="1911571"/>
                <a:ext cx="21600" cy="9612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B33EEBAC-F06B-44C6-9231-6870765DB49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899059" y="1907251"/>
                  <a:ext cx="302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897E314C-61B9-4E03-BE7D-DA55DACD11CF}"/>
                    </a:ext>
                  </a:extLst>
                </p14:cNvPr>
                <p14:cNvContentPartPr/>
                <p14:nvPr/>
              </p14:nvContentPartPr>
              <p14:xfrm>
                <a:off x="7898339" y="1888171"/>
                <a:ext cx="118080" cy="10656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897E314C-61B9-4E03-BE7D-DA55DACD11C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894019" y="1883851"/>
                  <a:ext cx="1267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F91242CE-CBA4-4C92-964A-F0F484CFE79A}"/>
                    </a:ext>
                  </a:extLst>
                </p14:cNvPr>
                <p14:cNvContentPartPr/>
                <p14:nvPr/>
              </p14:nvContentPartPr>
              <p14:xfrm>
                <a:off x="8057099" y="1889611"/>
                <a:ext cx="78120" cy="11880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F91242CE-CBA4-4C92-964A-F0F484CFE79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052779" y="1885291"/>
                  <a:ext cx="867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8AE26A54-AF62-4D5B-ABFD-19A88F700251}"/>
                    </a:ext>
                  </a:extLst>
                </p14:cNvPr>
                <p14:cNvContentPartPr/>
                <p14:nvPr/>
              </p14:nvContentPartPr>
              <p14:xfrm>
                <a:off x="8060339" y="1901491"/>
                <a:ext cx="126000" cy="7236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8AE26A54-AF62-4D5B-ABFD-19A88F70025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056019" y="1897171"/>
                  <a:ext cx="1346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5E049F56-B5F4-46A2-A5E3-05C5CBC86329}"/>
                    </a:ext>
                  </a:extLst>
                </p14:cNvPr>
                <p14:cNvContentPartPr/>
                <p14:nvPr/>
              </p14:nvContentPartPr>
              <p14:xfrm>
                <a:off x="8224139" y="1827331"/>
                <a:ext cx="91440" cy="17424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5E049F56-B5F4-46A2-A5E3-05C5CBC8632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219819" y="1823011"/>
                  <a:ext cx="1000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0B48C38A-0CAE-4FCF-A9FF-5A769A49429A}"/>
                    </a:ext>
                  </a:extLst>
                </p14:cNvPr>
                <p14:cNvContentPartPr/>
                <p14:nvPr/>
              </p14:nvContentPartPr>
              <p14:xfrm>
                <a:off x="8367779" y="1894651"/>
                <a:ext cx="51120" cy="7236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0B48C38A-0CAE-4FCF-A9FF-5A769A49429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363459" y="1890331"/>
                  <a:ext cx="597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11440241-2C82-4C3E-8395-5C18D0436BD0}"/>
                    </a:ext>
                  </a:extLst>
                </p14:cNvPr>
                <p14:cNvContentPartPr/>
                <p14:nvPr/>
              </p14:nvContentPartPr>
              <p14:xfrm>
                <a:off x="8382899" y="1891411"/>
                <a:ext cx="64440" cy="17316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11440241-2C82-4C3E-8395-5C18D0436BD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378579" y="1887091"/>
                  <a:ext cx="730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0FF68CA7-82F4-4616-9D1A-703CCFBB6966}"/>
                    </a:ext>
                  </a:extLst>
                </p14:cNvPr>
                <p14:cNvContentPartPr/>
                <p14:nvPr/>
              </p14:nvContentPartPr>
              <p14:xfrm>
                <a:off x="8528699" y="1957291"/>
                <a:ext cx="18000" cy="10584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0FF68CA7-82F4-4616-9D1A-703CCFBB696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524379" y="1952971"/>
                  <a:ext cx="266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DC888866-D632-487A-A36C-00F6AEF605E3}"/>
                    </a:ext>
                  </a:extLst>
                </p14:cNvPr>
                <p14:cNvContentPartPr/>
                <p14:nvPr/>
              </p14:nvContentPartPr>
              <p14:xfrm>
                <a:off x="8615459" y="1883131"/>
                <a:ext cx="126720" cy="7956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DC888866-D632-487A-A36C-00F6AEF605E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611139" y="1878811"/>
                  <a:ext cx="1353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178126A2-AD96-4B09-9CFB-934BB1642A14}"/>
                    </a:ext>
                  </a:extLst>
                </p14:cNvPr>
                <p14:cNvContentPartPr/>
                <p14:nvPr/>
              </p14:nvContentPartPr>
              <p14:xfrm>
                <a:off x="8745779" y="1790251"/>
                <a:ext cx="97560" cy="25344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178126A2-AD96-4B09-9CFB-934BB1642A1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741459" y="1785931"/>
                  <a:ext cx="1062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4FB103FE-25A6-42FD-A7C7-6A95E56148D3}"/>
                    </a:ext>
                  </a:extLst>
                </p14:cNvPr>
                <p14:cNvContentPartPr/>
                <p14:nvPr/>
              </p14:nvContentPartPr>
              <p14:xfrm>
                <a:off x="5037779" y="1991851"/>
                <a:ext cx="17640" cy="10368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4FB103FE-25A6-42FD-A7C7-6A95E56148D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033459" y="1987531"/>
                  <a:ext cx="26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D4F37B85-BF5D-4554-A00F-1896C16D176E}"/>
                    </a:ext>
                  </a:extLst>
                </p14:cNvPr>
                <p14:cNvContentPartPr/>
                <p14:nvPr/>
              </p14:nvContentPartPr>
              <p14:xfrm>
                <a:off x="5106179" y="1976731"/>
                <a:ext cx="86400" cy="11628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D4F37B85-BF5D-4554-A00F-1896C16D176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101859" y="1972411"/>
                  <a:ext cx="95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18B992C2-E547-4E5F-8AB7-88815212B268}"/>
                    </a:ext>
                  </a:extLst>
                </p14:cNvPr>
                <p14:cNvContentPartPr/>
                <p14:nvPr/>
              </p14:nvContentPartPr>
              <p14:xfrm>
                <a:off x="4956779" y="2441131"/>
                <a:ext cx="113040" cy="11196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18B992C2-E547-4E5F-8AB7-88815212B26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952459" y="2436811"/>
                  <a:ext cx="1216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47062EB2-C6C3-4582-85DB-9503C6D7D1F8}"/>
                    </a:ext>
                  </a:extLst>
                </p14:cNvPr>
                <p14:cNvContentPartPr/>
                <p14:nvPr/>
              </p14:nvContentPartPr>
              <p14:xfrm>
                <a:off x="5082419" y="2429611"/>
                <a:ext cx="123480" cy="10980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47062EB2-C6C3-4582-85DB-9503C6D7D1F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078099" y="2425291"/>
                  <a:ext cx="132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DAE63319-9EBC-4184-98D6-BB5CF4E20B07}"/>
                    </a:ext>
                  </a:extLst>
                </p14:cNvPr>
                <p14:cNvContentPartPr/>
                <p14:nvPr/>
              </p14:nvContentPartPr>
              <p14:xfrm>
                <a:off x="5513339" y="2346091"/>
                <a:ext cx="109440" cy="12240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DAE63319-9EBC-4184-98D6-BB5CF4E20B0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509019" y="2341771"/>
                  <a:ext cx="1180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3336B73A-60CD-4037-B9A9-7565AF2532CC}"/>
                    </a:ext>
                  </a:extLst>
                </p14:cNvPr>
                <p14:cNvContentPartPr/>
                <p14:nvPr/>
              </p14:nvContentPartPr>
              <p14:xfrm>
                <a:off x="5457179" y="2489731"/>
                <a:ext cx="209160" cy="2268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3336B73A-60CD-4037-B9A9-7565AF2532CC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452859" y="2485411"/>
                  <a:ext cx="217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9E263CA3-4C3A-4D92-92AD-EA2B40FCE1A6}"/>
                    </a:ext>
                  </a:extLst>
                </p14:cNvPr>
                <p14:cNvContentPartPr/>
                <p14:nvPr/>
              </p14:nvContentPartPr>
              <p14:xfrm>
                <a:off x="5511179" y="2558131"/>
                <a:ext cx="121320" cy="15372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9E263CA3-4C3A-4D92-92AD-EA2B40FCE1A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506859" y="2553811"/>
                  <a:ext cx="1299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60A204E3-EF0F-4C25-978A-56F753A1FEAD}"/>
                    </a:ext>
                  </a:extLst>
                </p14:cNvPr>
                <p14:cNvContentPartPr/>
                <p14:nvPr/>
              </p14:nvContentPartPr>
              <p14:xfrm>
                <a:off x="5892779" y="2486851"/>
                <a:ext cx="141840" cy="648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60A204E3-EF0F-4C25-978A-56F753A1FEA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888459" y="2482531"/>
                  <a:ext cx="1504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253CAB18-A545-4E61-8AAE-FFDD6732A16E}"/>
                    </a:ext>
                  </a:extLst>
                </p14:cNvPr>
                <p14:cNvContentPartPr/>
                <p14:nvPr/>
              </p14:nvContentPartPr>
              <p14:xfrm>
                <a:off x="5924459" y="2521051"/>
                <a:ext cx="155880" cy="1584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253CAB18-A545-4E61-8AAE-FFDD6732A16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920139" y="2516731"/>
                  <a:ext cx="1645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EE337097-8DF6-41AC-BDF3-CB80A6492917}"/>
                    </a:ext>
                  </a:extLst>
                </p14:cNvPr>
                <p14:cNvContentPartPr/>
                <p14:nvPr/>
              </p14:nvContentPartPr>
              <p14:xfrm>
                <a:off x="6267179" y="2373091"/>
                <a:ext cx="137520" cy="14832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EE337097-8DF6-41AC-BDF3-CB80A649291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262859" y="2368771"/>
                  <a:ext cx="1461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F2E4ABF6-F931-4E2E-9A8E-90C70951A076}"/>
                    </a:ext>
                  </a:extLst>
                </p14:cNvPr>
                <p14:cNvContentPartPr/>
                <p14:nvPr/>
              </p14:nvContentPartPr>
              <p14:xfrm>
                <a:off x="6506939" y="2342851"/>
                <a:ext cx="110520" cy="17028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F2E4ABF6-F931-4E2E-9A8E-90C70951A07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502619" y="2338531"/>
                  <a:ext cx="1191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7677B3C2-914A-4FB2-905B-3D30728AC4AD}"/>
                    </a:ext>
                  </a:extLst>
                </p14:cNvPr>
                <p14:cNvContentPartPr/>
                <p14:nvPr/>
              </p14:nvContentPartPr>
              <p14:xfrm>
                <a:off x="6703859" y="2384971"/>
                <a:ext cx="64080" cy="10764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7677B3C2-914A-4FB2-905B-3D30728AC4A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699539" y="2380651"/>
                  <a:ext cx="727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FA642FD3-E4BA-40DA-883D-A743A82AF0E1}"/>
                    </a:ext>
                  </a:extLst>
                </p14:cNvPr>
                <p14:cNvContentPartPr/>
                <p14:nvPr/>
              </p14:nvContentPartPr>
              <p14:xfrm>
                <a:off x="6757139" y="2327011"/>
                <a:ext cx="16560" cy="1980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FA642FD3-E4BA-40DA-883D-A743A82AF0E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752819" y="2322691"/>
                  <a:ext cx="25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DF284965-70DB-4652-ACE9-A0067BA37B80}"/>
                    </a:ext>
                  </a:extLst>
                </p14:cNvPr>
                <p14:cNvContentPartPr/>
                <p14:nvPr/>
              </p14:nvContentPartPr>
              <p14:xfrm>
                <a:off x="6825899" y="2427451"/>
                <a:ext cx="7560" cy="9324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DF284965-70DB-4652-ACE9-A0067BA37B8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821579" y="2423131"/>
                  <a:ext cx="162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6C245415-58C6-4C4D-A876-8FEA886E7C69}"/>
                    </a:ext>
                  </a:extLst>
                </p14:cNvPr>
                <p14:cNvContentPartPr/>
                <p14:nvPr/>
              </p14:nvContentPartPr>
              <p14:xfrm>
                <a:off x="6913739" y="2392531"/>
                <a:ext cx="85680" cy="18144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6C245415-58C6-4C4D-A876-8FEA886E7C6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909419" y="2388211"/>
                  <a:ext cx="943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5A03F9F0-42D6-41C4-8201-C4F155B89C08}"/>
                    </a:ext>
                  </a:extLst>
                </p14:cNvPr>
                <p14:cNvContentPartPr/>
                <p14:nvPr/>
              </p14:nvContentPartPr>
              <p14:xfrm>
                <a:off x="7019579" y="2298571"/>
                <a:ext cx="59400" cy="2689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5A03F9F0-42D6-41C4-8201-C4F155B89C08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015259" y="2294251"/>
                  <a:ext cx="680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C5151CB6-F5F7-4860-AACD-DE5F519C1EFC}"/>
                    </a:ext>
                  </a:extLst>
                </p14:cNvPr>
                <p14:cNvContentPartPr/>
                <p14:nvPr/>
              </p14:nvContentPartPr>
              <p14:xfrm>
                <a:off x="8979419" y="1754971"/>
                <a:ext cx="212400" cy="96336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C5151CB6-F5F7-4860-AACD-DE5F519C1EF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975099" y="1750651"/>
                  <a:ext cx="221040" cy="9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4E18CE00-3BF4-464C-B85A-516ADAA9C113}"/>
                    </a:ext>
                  </a:extLst>
                </p14:cNvPr>
                <p14:cNvContentPartPr/>
                <p14:nvPr/>
              </p14:nvContentPartPr>
              <p14:xfrm>
                <a:off x="9430499" y="2039371"/>
                <a:ext cx="119880" cy="14796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4E18CE00-3BF4-464C-B85A-516ADAA9C11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426179" y="2035051"/>
                  <a:ext cx="1285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ADACE0A3-E5A3-4C4D-B742-C6092C59EB4E}"/>
                    </a:ext>
                  </a:extLst>
                </p14:cNvPr>
                <p14:cNvContentPartPr/>
                <p14:nvPr/>
              </p14:nvContentPartPr>
              <p14:xfrm>
                <a:off x="9570539" y="2082211"/>
                <a:ext cx="115200" cy="9252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ADACE0A3-E5A3-4C4D-B742-C6092C59EB4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566219" y="2077891"/>
                  <a:ext cx="1238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D17CBB0D-8702-4215-84E9-9B537D56A007}"/>
                    </a:ext>
                  </a:extLst>
                </p14:cNvPr>
                <p14:cNvContentPartPr/>
                <p14:nvPr/>
              </p14:nvContentPartPr>
              <p14:xfrm>
                <a:off x="9680339" y="2058811"/>
                <a:ext cx="70920" cy="12132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D17CBB0D-8702-4215-84E9-9B537D56A00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676019" y="2054491"/>
                  <a:ext cx="795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4D2D97E3-6EEE-4FB4-946F-D51E04562F6A}"/>
                    </a:ext>
                  </a:extLst>
                </p14:cNvPr>
                <p14:cNvContentPartPr/>
                <p14:nvPr/>
              </p14:nvContentPartPr>
              <p14:xfrm>
                <a:off x="9899219" y="1930291"/>
                <a:ext cx="111960" cy="20160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4D2D97E3-6EEE-4FB4-946F-D51E04562F6A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894899" y="1925971"/>
                  <a:ext cx="1206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58976A9C-07E8-4870-AEDA-994F7E0B4882}"/>
                    </a:ext>
                  </a:extLst>
                </p14:cNvPr>
                <p14:cNvContentPartPr/>
                <p14:nvPr/>
              </p14:nvContentPartPr>
              <p14:xfrm>
                <a:off x="10035659" y="2013451"/>
                <a:ext cx="96840" cy="9396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58976A9C-07E8-4870-AEDA-994F7E0B488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031339" y="2009131"/>
                  <a:ext cx="1054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884F8AA4-6150-48B3-9079-50D3586E8E1B}"/>
                    </a:ext>
                  </a:extLst>
                </p14:cNvPr>
                <p14:cNvContentPartPr/>
                <p14:nvPr/>
              </p14:nvContentPartPr>
              <p14:xfrm>
                <a:off x="10274699" y="1912651"/>
                <a:ext cx="103680" cy="15300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884F8AA4-6150-48B3-9079-50D3586E8E1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270379" y="1908331"/>
                  <a:ext cx="1123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A5C44B4C-885F-4ED5-BF92-E78BBC140525}"/>
                    </a:ext>
                  </a:extLst>
                </p14:cNvPr>
                <p14:cNvContentPartPr/>
                <p14:nvPr/>
              </p14:nvContentPartPr>
              <p14:xfrm>
                <a:off x="10398179" y="1963051"/>
                <a:ext cx="76680" cy="8604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A5C44B4C-885F-4ED5-BF92-E78BBC14052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393859" y="1958731"/>
                  <a:ext cx="853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9DBFEF3B-54AC-4A9C-817C-47CEC1AF01F2}"/>
                    </a:ext>
                  </a:extLst>
                </p14:cNvPr>
                <p14:cNvContentPartPr/>
                <p14:nvPr/>
              </p14:nvContentPartPr>
              <p14:xfrm>
                <a:off x="10644419" y="1915891"/>
                <a:ext cx="113040" cy="12312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9DBFEF3B-54AC-4A9C-817C-47CEC1AF01F2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640099" y="1911571"/>
                  <a:ext cx="1216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EC95AEDE-A812-489F-ACF8-5B0B135F4F67}"/>
                    </a:ext>
                  </a:extLst>
                </p14:cNvPr>
                <p14:cNvContentPartPr/>
                <p14:nvPr/>
              </p14:nvContentPartPr>
              <p14:xfrm>
                <a:off x="10763219" y="1927411"/>
                <a:ext cx="75600" cy="8892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EC95AEDE-A812-489F-ACF8-5B0B135F4F6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758899" y="1923091"/>
                  <a:ext cx="842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CB394EAC-32CC-4A07-9A43-FB22E9C1E4FA}"/>
                    </a:ext>
                  </a:extLst>
                </p14:cNvPr>
                <p14:cNvContentPartPr/>
                <p14:nvPr/>
              </p14:nvContentPartPr>
              <p14:xfrm>
                <a:off x="10867979" y="1819411"/>
                <a:ext cx="20520" cy="20124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CB394EAC-32CC-4A07-9A43-FB22E9C1E4FA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863659" y="1815091"/>
                  <a:ext cx="291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2BF75C5A-8530-418E-9EB2-E4565331BABD}"/>
                    </a:ext>
                  </a:extLst>
                </p14:cNvPr>
                <p14:cNvContentPartPr/>
                <p14:nvPr/>
              </p14:nvContentPartPr>
              <p14:xfrm>
                <a:off x="10933499" y="1878811"/>
                <a:ext cx="90360" cy="10584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2BF75C5A-8530-418E-9EB2-E4565331BAB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929179" y="1874491"/>
                  <a:ext cx="990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92B36236-87A7-40C0-B116-322E5D49CFBD}"/>
                    </a:ext>
                  </a:extLst>
                </p14:cNvPr>
                <p14:cNvContentPartPr/>
                <p14:nvPr/>
              </p14:nvContentPartPr>
              <p14:xfrm>
                <a:off x="11061299" y="1848571"/>
                <a:ext cx="83520" cy="9936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92B36236-87A7-40C0-B116-322E5D49CFB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1056979" y="1844251"/>
                  <a:ext cx="921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1FC4CE1E-ABFB-4B88-90F4-FEA1B45F1055}"/>
                    </a:ext>
                  </a:extLst>
                </p14:cNvPr>
                <p14:cNvContentPartPr/>
                <p14:nvPr/>
              </p14:nvContentPartPr>
              <p14:xfrm>
                <a:off x="11163899" y="1762531"/>
                <a:ext cx="155880" cy="15876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1FC4CE1E-ABFB-4B88-90F4-FEA1B45F105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159579" y="1758211"/>
                  <a:ext cx="164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82BE40F9-3BD1-429F-B1C1-1F632EFECCBA}"/>
                    </a:ext>
                  </a:extLst>
                </p14:cNvPr>
                <p14:cNvContentPartPr/>
                <p14:nvPr/>
              </p14:nvContentPartPr>
              <p14:xfrm>
                <a:off x="9647939" y="2419171"/>
                <a:ext cx="101160" cy="14796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82BE40F9-3BD1-429F-B1C1-1F632EFECCB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643619" y="2414851"/>
                  <a:ext cx="1098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D52AF8F6-1321-42A0-A6F1-6EF77D2352EA}"/>
                    </a:ext>
                  </a:extLst>
                </p14:cNvPr>
                <p14:cNvContentPartPr/>
                <p14:nvPr/>
              </p14:nvContentPartPr>
              <p14:xfrm>
                <a:off x="9768179" y="2434291"/>
                <a:ext cx="236160" cy="9720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D52AF8F6-1321-42A0-A6F1-6EF77D2352E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763859" y="2429971"/>
                  <a:ext cx="2448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38DC53C1-5437-4663-9CC8-178288334C52}"/>
                    </a:ext>
                  </a:extLst>
                </p14:cNvPr>
                <p14:cNvContentPartPr/>
                <p14:nvPr/>
              </p14:nvContentPartPr>
              <p14:xfrm>
                <a:off x="9957899" y="2345731"/>
                <a:ext cx="8280" cy="1728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38DC53C1-5437-4663-9CC8-178288334C52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953579" y="2341411"/>
                  <a:ext cx="169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B32D083D-BAFA-448E-9959-58DD02EDBD55}"/>
                    </a:ext>
                  </a:extLst>
                </p14:cNvPr>
                <p14:cNvContentPartPr/>
                <p14:nvPr/>
              </p14:nvContentPartPr>
              <p14:xfrm>
                <a:off x="10062659" y="2312971"/>
                <a:ext cx="178920" cy="20664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B32D083D-BAFA-448E-9959-58DD02EDBD5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057979" y="2308651"/>
                  <a:ext cx="1875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AA70FF59-CB9D-4E4A-AA4A-C418C7DEEDC0}"/>
                    </a:ext>
                  </a:extLst>
                </p14:cNvPr>
                <p14:cNvContentPartPr/>
                <p14:nvPr/>
              </p14:nvContentPartPr>
              <p14:xfrm>
                <a:off x="10272179" y="2275891"/>
                <a:ext cx="86040" cy="18720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AA70FF59-CB9D-4E4A-AA4A-C418C7DEEDC0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267859" y="2271571"/>
                  <a:ext cx="946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07EE5560-2DC7-4838-B3FC-925E01B4C619}"/>
                    </a:ext>
                  </a:extLst>
                </p14:cNvPr>
                <p14:cNvContentPartPr/>
                <p14:nvPr/>
              </p14:nvContentPartPr>
              <p14:xfrm>
                <a:off x="10379819" y="2345371"/>
                <a:ext cx="77040" cy="9360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07EE5560-2DC7-4838-B3FC-925E01B4C619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375499" y="2341051"/>
                  <a:ext cx="85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DDCDBE5A-A31F-465B-994E-CCC3C38A9BBC}"/>
                    </a:ext>
                  </a:extLst>
                </p14:cNvPr>
                <p14:cNvContentPartPr/>
                <p14:nvPr/>
              </p14:nvContentPartPr>
              <p14:xfrm>
                <a:off x="10464779" y="2334931"/>
                <a:ext cx="92520" cy="7848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DDCDBE5A-A31F-465B-994E-CCC3C38A9BB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460459" y="2330611"/>
                  <a:ext cx="1011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6627C324-80C7-4AD6-AA60-3F932684149F}"/>
                    </a:ext>
                  </a:extLst>
                </p14:cNvPr>
                <p14:cNvContentPartPr/>
                <p14:nvPr/>
              </p14:nvContentPartPr>
              <p14:xfrm>
                <a:off x="10588259" y="2313691"/>
                <a:ext cx="163800" cy="7560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6627C324-80C7-4AD6-AA60-3F932684149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583939" y="2309371"/>
                  <a:ext cx="1724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0B2225F9-F4C2-4BA1-BD25-1D490C273F10}"/>
                    </a:ext>
                  </a:extLst>
                </p14:cNvPr>
                <p14:cNvContentPartPr/>
                <p14:nvPr/>
              </p14:nvContentPartPr>
              <p14:xfrm>
                <a:off x="10757819" y="2301451"/>
                <a:ext cx="82080" cy="7956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0B2225F9-F4C2-4BA1-BD25-1D490C273F1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753499" y="2297131"/>
                  <a:ext cx="907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C40BE01F-8A3F-4BA5-92E1-0685AD9C83BF}"/>
                    </a:ext>
                  </a:extLst>
                </p14:cNvPr>
                <p14:cNvContentPartPr/>
                <p14:nvPr/>
              </p14:nvContentPartPr>
              <p14:xfrm>
                <a:off x="10886339" y="2178331"/>
                <a:ext cx="27720" cy="18432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C40BE01F-8A3F-4BA5-92E1-0685AD9C83B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882019" y="2174011"/>
                  <a:ext cx="363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F56C257E-9B8C-4F77-9A07-980C0899D305}"/>
                    </a:ext>
                  </a:extLst>
                </p14:cNvPr>
                <p14:cNvContentPartPr/>
                <p14:nvPr/>
              </p14:nvContentPartPr>
              <p14:xfrm>
                <a:off x="10938179" y="2242051"/>
                <a:ext cx="132480" cy="26532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F56C257E-9B8C-4F77-9A07-980C0899D30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933859" y="2237731"/>
                  <a:ext cx="1411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F1FD7FDB-734A-4272-856A-02D20E53076E}"/>
                    </a:ext>
                  </a:extLst>
                </p14:cNvPr>
                <p14:cNvContentPartPr/>
                <p14:nvPr/>
              </p14:nvContentPartPr>
              <p14:xfrm>
                <a:off x="11177939" y="2103811"/>
                <a:ext cx="14760" cy="13752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F1FD7FDB-734A-4272-856A-02D20E53076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173619" y="2099491"/>
                  <a:ext cx="234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D09DCDA4-D07B-45B2-997A-11C6081A171D}"/>
                    </a:ext>
                  </a:extLst>
                </p14:cNvPr>
                <p14:cNvContentPartPr/>
                <p14:nvPr/>
              </p14:nvContentPartPr>
              <p14:xfrm>
                <a:off x="11181179" y="2331691"/>
                <a:ext cx="360" cy="36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D09DCDA4-D07B-45B2-997A-11C6081A171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176859" y="232737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4D7601EB-D93C-4CFA-9C07-BD50D66F62E5}"/>
                    </a:ext>
                  </a:extLst>
                </p14:cNvPr>
                <p14:cNvContentPartPr/>
                <p14:nvPr/>
              </p14:nvContentPartPr>
              <p14:xfrm>
                <a:off x="4918979" y="2894731"/>
                <a:ext cx="134640" cy="1677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4D7601EB-D93C-4CFA-9C07-BD50D66F62E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914659" y="2890411"/>
                  <a:ext cx="1432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53EAEC5E-1AC1-408A-B6CE-0B67C7A7E63C}"/>
                    </a:ext>
                  </a:extLst>
                </p14:cNvPr>
                <p14:cNvContentPartPr/>
                <p14:nvPr/>
              </p14:nvContentPartPr>
              <p14:xfrm>
                <a:off x="4921499" y="2967451"/>
                <a:ext cx="132120" cy="1692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53EAEC5E-1AC1-408A-B6CE-0B67C7A7E63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917179" y="2963131"/>
                  <a:ext cx="1407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AC2EB259-7686-4A86-8381-94E9118EDBBE}"/>
                    </a:ext>
                  </a:extLst>
                </p14:cNvPr>
                <p14:cNvContentPartPr/>
                <p14:nvPr/>
              </p14:nvContentPartPr>
              <p14:xfrm>
                <a:off x="5123819" y="2887531"/>
                <a:ext cx="86400" cy="13644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AC2EB259-7686-4A86-8381-94E9118EDBB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119499" y="2883211"/>
                  <a:ext cx="95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0EBFC070-EF66-4362-87FD-73D12B7E47D4}"/>
                    </a:ext>
                  </a:extLst>
                </p14:cNvPr>
                <p14:cNvContentPartPr/>
                <p14:nvPr/>
              </p14:nvContentPartPr>
              <p14:xfrm>
                <a:off x="5113019" y="2909491"/>
                <a:ext cx="106200" cy="14760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0EBFC070-EF66-4362-87FD-73D12B7E47D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108699" y="2905171"/>
                  <a:ext cx="1148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427EA6CB-97CB-485C-9A48-B79DCFF8E19C}"/>
                    </a:ext>
                  </a:extLst>
                </p14:cNvPr>
                <p14:cNvContentPartPr/>
                <p14:nvPr/>
              </p14:nvContentPartPr>
              <p14:xfrm>
                <a:off x="5099339" y="2951971"/>
                <a:ext cx="142200" cy="3744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427EA6CB-97CB-485C-9A48-B79DCFF8E19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095019" y="2947651"/>
                  <a:ext cx="1508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F494EF43-9422-41D3-A1C9-3A4C017EFF1B}"/>
                    </a:ext>
                  </a:extLst>
                </p14:cNvPr>
                <p14:cNvContentPartPr/>
                <p14:nvPr/>
              </p14:nvContentPartPr>
              <p14:xfrm>
                <a:off x="5581379" y="2892931"/>
                <a:ext cx="22320" cy="11592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F494EF43-9422-41D3-A1C9-3A4C017EFF1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577059" y="2888611"/>
                  <a:ext cx="309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B6808035-0DF4-4D8F-BC86-A96BCA07F6D6}"/>
                    </a:ext>
                  </a:extLst>
                </p14:cNvPr>
                <p14:cNvContentPartPr/>
                <p14:nvPr/>
              </p14:nvContentPartPr>
              <p14:xfrm>
                <a:off x="5598299" y="2854051"/>
                <a:ext cx="230040" cy="14580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B6808035-0DF4-4D8F-BC86-A96BCA07F6D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593979" y="2849731"/>
                  <a:ext cx="2386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37BB5FE1-6D0C-427D-B242-236F8B745CE6}"/>
                    </a:ext>
                  </a:extLst>
                </p14:cNvPr>
                <p14:cNvContentPartPr/>
                <p14:nvPr/>
              </p14:nvContentPartPr>
              <p14:xfrm>
                <a:off x="5887379" y="2846131"/>
                <a:ext cx="108720" cy="9180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37BB5FE1-6D0C-427D-B242-236F8B745CE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883059" y="2841811"/>
                  <a:ext cx="1173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D5396A0C-C52F-4929-85DD-E1ACDB2566F0}"/>
                    </a:ext>
                  </a:extLst>
                </p14:cNvPr>
                <p14:cNvContentPartPr/>
                <p14:nvPr/>
              </p14:nvContentPartPr>
              <p14:xfrm>
                <a:off x="6037499" y="2926051"/>
                <a:ext cx="16560" cy="5652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D5396A0C-C52F-4929-85DD-E1ACDB2566F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033179" y="2921731"/>
                  <a:ext cx="252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D8987E24-7488-465F-A41B-D71BF952CD97}"/>
                    </a:ext>
                  </a:extLst>
                </p14:cNvPr>
                <p14:cNvContentPartPr/>
                <p14:nvPr/>
              </p14:nvContentPartPr>
              <p14:xfrm>
                <a:off x="6126419" y="2849371"/>
                <a:ext cx="66960" cy="7020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D8987E24-7488-465F-A41B-D71BF952CD9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122099" y="2845051"/>
                  <a:ext cx="756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F9F766C7-1625-40E6-AF8A-3644B94893F2}"/>
                    </a:ext>
                  </a:extLst>
                </p14:cNvPr>
                <p14:cNvContentPartPr/>
                <p14:nvPr/>
              </p14:nvContentPartPr>
              <p14:xfrm>
                <a:off x="6145139" y="2866291"/>
                <a:ext cx="60120" cy="15876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F9F766C7-1625-40E6-AF8A-3644B94893F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140819" y="2861971"/>
                  <a:ext cx="687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FFCF4CD7-E23B-4041-8ABA-A375F932F7EC}"/>
                    </a:ext>
                  </a:extLst>
                </p14:cNvPr>
                <p14:cNvContentPartPr/>
                <p14:nvPr/>
              </p14:nvContentPartPr>
              <p14:xfrm>
                <a:off x="6242339" y="2812291"/>
                <a:ext cx="73080" cy="20592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FFCF4CD7-E23B-4041-8ABA-A375F932F7E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238019" y="2807971"/>
                  <a:ext cx="817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B866DE9C-AA94-450D-A65E-4E06F5F0DD57}"/>
                    </a:ext>
                  </a:extLst>
                </p14:cNvPr>
                <p14:cNvContentPartPr/>
                <p14:nvPr/>
              </p14:nvContentPartPr>
              <p14:xfrm>
                <a:off x="6473819" y="2892931"/>
                <a:ext cx="168840" cy="1224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B866DE9C-AA94-450D-A65E-4E06F5F0DD5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469499" y="2888611"/>
                  <a:ext cx="1774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013A5121-19AE-471E-B94B-9613940E577B}"/>
                    </a:ext>
                  </a:extLst>
                </p14:cNvPr>
                <p14:cNvContentPartPr/>
                <p14:nvPr/>
              </p14:nvContentPartPr>
              <p14:xfrm>
                <a:off x="6516659" y="2930371"/>
                <a:ext cx="137880" cy="2124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013A5121-19AE-471E-B94B-9613940E577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512339" y="2926051"/>
                  <a:ext cx="146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8C4B5D7C-0443-4E97-BBE4-418FB39993AE}"/>
                    </a:ext>
                  </a:extLst>
                </p14:cNvPr>
                <p14:cNvContentPartPr/>
                <p14:nvPr/>
              </p14:nvContentPartPr>
              <p14:xfrm>
                <a:off x="6774779" y="2807611"/>
                <a:ext cx="150480" cy="11988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8C4B5D7C-0443-4E97-BBE4-418FB39993A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770459" y="2803291"/>
                  <a:ext cx="1591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4475FF68-25E3-4FBE-A5E2-A77F3E92D0BB}"/>
                    </a:ext>
                  </a:extLst>
                </p14:cNvPr>
                <p14:cNvContentPartPr/>
                <p14:nvPr/>
              </p14:nvContentPartPr>
              <p14:xfrm>
                <a:off x="6965579" y="2790691"/>
                <a:ext cx="98640" cy="11700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4475FF68-25E3-4FBE-A5E2-A77F3E92D0B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961259" y="2786371"/>
                  <a:ext cx="107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EF1B7EA0-6E0C-4D9B-A4F7-BBEF45485519}"/>
                    </a:ext>
                  </a:extLst>
                </p14:cNvPr>
                <p14:cNvContentPartPr/>
                <p14:nvPr/>
              </p14:nvContentPartPr>
              <p14:xfrm>
                <a:off x="7045859" y="2798611"/>
                <a:ext cx="16920" cy="12816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EF1B7EA0-6E0C-4D9B-A4F7-BBEF4548551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041539" y="2794291"/>
                  <a:ext cx="255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08DDF7B2-75A8-4263-9375-2567948B5F73}"/>
                    </a:ext>
                  </a:extLst>
                </p14:cNvPr>
                <p14:cNvContentPartPr/>
                <p14:nvPr/>
              </p14:nvContentPartPr>
              <p14:xfrm>
                <a:off x="6991859" y="2747131"/>
                <a:ext cx="218160" cy="15336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08DDF7B2-75A8-4263-9375-2567948B5F7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987539" y="2742811"/>
                  <a:ext cx="2268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F2A1F78A-6129-42AD-A820-A1E92DDDC827}"/>
                    </a:ext>
                  </a:extLst>
                </p14:cNvPr>
                <p14:cNvContentPartPr/>
                <p14:nvPr/>
              </p14:nvContentPartPr>
              <p14:xfrm>
                <a:off x="7297499" y="2797891"/>
                <a:ext cx="49680" cy="6732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F2A1F78A-6129-42AD-A820-A1E92DDDC827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293179" y="2793571"/>
                  <a:ext cx="583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293A9F5B-72DF-409E-8ABC-1EE8BA4FFEF3}"/>
                    </a:ext>
                  </a:extLst>
                </p14:cNvPr>
                <p14:cNvContentPartPr/>
                <p14:nvPr/>
              </p14:nvContentPartPr>
              <p14:xfrm>
                <a:off x="7327019" y="2733811"/>
                <a:ext cx="15840" cy="1512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293A9F5B-72DF-409E-8ABC-1EE8BA4FFEF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322699" y="2729491"/>
                  <a:ext cx="24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07689B8B-0A45-49A1-9A4B-5D7F31F42741}"/>
                    </a:ext>
                  </a:extLst>
                </p14:cNvPr>
                <p14:cNvContentPartPr/>
                <p14:nvPr/>
              </p14:nvContentPartPr>
              <p14:xfrm>
                <a:off x="7391819" y="2863051"/>
                <a:ext cx="6120" cy="5508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07689B8B-0A45-49A1-9A4B-5D7F31F4274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387499" y="2858731"/>
                  <a:ext cx="147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7E3E83E0-22BA-48A1-A6F9-4DBE59A312D9}"/>
                    </a:ext>
                  </a:extLst>
                </p14:cNvPr>
                <p14:cNvContentPartPr/>
                <p14:nvPr/>
              </p14:nvContentPartPr>
              <p14:xfrm>
                <a:off x="7462019" y="2773771"/>
                <a:ext cx="16920" cy="9432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7E3E83E0-22BA-48A1-A6F9-4DBE59A312D9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457699" y="2769451"/>
                  <a:ext cx="255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8AFE3DC4-2A51-4DBF-BE25-1715C880B268}"/>
                    </a:ext>
                  </a:extLst>
                </p14:cNvPr>
                <p14:cNvContentPartPr/>
                <p14:nvPr/>
              </p14:nvContentPartPr>
              <p14:xfrm>
                <a:off x="7464539" y="2757571"/>
                <a:ext cx="73080" cy="6228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8AFE3DC4-2A51-4DBF-BE25-1715C880B26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460219" y="2753251"/>
                  <a:ext cx="817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C5F9C9B9-15E8-4AB8-B521-0969543EFB28}"/>
                    </a:ext>
                  </a:extLst>
                </p14:cNvPr>
                <p14:cNvContentPartPr/>
                <p14:nvPr/>
              </p14:nvContentPartPr>
              <p14:xfrm>
                <a:off x="7446899" y="2854051"/>
                <a:ext cx="89280" cy="2232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C5F9C9B9-15E8-4AB8-B521-0969543EFB2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442579" y="2849731"/>
                  <a:ext cx="979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4E42D594-9A4F-4B47-8321-EFEBABF091EC}"/>
                    </a:ext>
                  </a:extLst>
                </p14:cNvPr>
                <p14:cNvContentPartPr/>
                <p14:nvPr/>
              </p14:nvContentPartPr>
              <p14:xfrm>
                <a:off x="7567139" y="2733091"/>
                <a:ext cx="51120" cy="13680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4E42D594-9A4F-4B47-8321-EFEBABF091EC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562819" y="2728771"/>
                  <a:ext cx="59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336DD2C2-88C0-4F4F-864E-045616962AE3}"/>
                    </a:ext>
                  </a:extLst>
                </p14:cNvPr>
                <p14:cNvContentPartPr/>
                <p14:nvPr/>
              </p14:nvContentPartPr>
              <p14:xfrm>
                <a:off x="7644899" y="2768371"/>
                <a:ext cx="88560" cy="7812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336DD2C2-88C0-4F4F-864E-045616962AE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640579" y="2764051"/>
                  <a:ext cx="972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8BF2392F-46FA-4E4F-A002-8BA37FA25AE1}"/>
                    </a:ext>
                  </a:extLst>
                </p14:cNvPr>
                <p14:cNvContentPartPr/>
                <p14:nvPr/>
              </p14:nvContentPartPr>
              <p14:xfrm>
                <a:off x="7714379" y="2728051"/>
                <a:ext cx="82440" cy="16524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8BF2392F-46FA-4E4F-A002-8BA37FA25AE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710059" y="2723731"/>
                  <a:ext cx="910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905D9EF6-C778-414C-8AE1-866E19553E08}"/>
                    </a:ext>
                  </a:extLst>
                </p14:cNvPr>
                <p14:cNvContentPartPr/>
                <p14:nvPr/>
              </p14:nvContentPartPr>
              <p14:xfrm>
                <a:off x="7768019" y="2696011"/>
                <a:ext cx="95040" cy="27612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905D9EF6-C778-414C-8AE1-866E19553E08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763699" y="2691691"/>
                  <a:ext cx="1036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27EECFA9-C0D7-4C1D-890C-9A6745B6EF62}"/>
                    </a:ext>
                  </a:extLst>
                </p14:cNvPr>
                <p14:cNvContentPartPr/>
                <p14:nvPr/>
              </p14:nvContentPartPr>
              <p14:xfrm>
                <a:off x="4835819" y="3114331"/>
                <a:ext cx="1314720" cy="9108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27EECFA9-C0D7-4C1D-890C-9A6745B6EF6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831499" y="3110011"/>
                  <a:ext cx="13233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97DBC39E-3F2D-449E-9E88-766DEE86C75A}"/>
                    </a:ext>
                  </a:extLst>
                </p14:cNvPr>
                <p14:cNvContentPartPr/>
                <p14:nvPr/>
              </p14:nvContentPartPr>
              <p14:xfrm>
                <a:off x="6137939" y="3061771"/>
                <a:ext cx="1630800" cy="9756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97DBC39E-3F2D-449E-9E88-766DEE86C75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133619" y="3057451"/>
                  <a:ext cx="16394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E8D706F6-C51F-44F7-8FB1-AB81E21FC443}"/>
                    </a:ext>
                  </a:extLst>
                </p14:cNvPr>
                <p14:cNvContentPartPr/>
                <p14:nvPr/>
              </p14:nvContentPartPr>
              <p14:xfrm>
                <a:off x="5755979" y="3307291"/>
                <a:ext cx="315360" cy="11664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E8D706F6-C51F-44F7-8FB1-AB81E21FC44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751659" y="3302611"/>
                  <a:ext cx="3240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62A603FF-1812-4A02-A71C-BF8DF0DB8E64}"/>
                    </a:ext>
                  </a:extLst>
                </p14:cNvPr>
                <p14:cNvContentPartPr/>
                <p14:nvPr/>
              </p14:nvContentPartPr>
              <p14:xfrm>
                <a:off x="6180419" y="3302251"/>
                <a:ext cx="160200" cy="7200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62A603FF-1812-4A02-A71C-BF8DF0DB8E6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176099" y="3297931"/>
                  <a:ext cx="1688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A403F5C8-98A8-4170-BE25-6E49898715AB}"/>
                    </a:ext>
                  </a:extLst>
                </p14:cNvPr>
                <p14:cNvContentPartPr/>
                <p14:nvPr/>
              </p14:nvContentPartPr>
              <p14:xfrm>
                <a:off x="6357179" y="3290011"/>
                <a:ext cx="18000" cy="7920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A403F5C8-98A8-4170-BE25-6E49898715AB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352859" y="3285691"/>
                  <a:ext cx="266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8C940417-E15E-4258-A87C-032F37823259}"/>
                    </a:ext>
                  </a:extLst>
                </p14:cNvPr>
                <p14:cNvContentPartPr/>
                <p14:nvPr/>
              </p14:nvContentPartPr>
              <p14:xfrm>
                <a:off x="6429899" y="3216931"/>
                <a:ext cx="72720" cy="14508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8C940417-E15E-4258-A87C-032F37823259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425579" y="3212611"/>
                  <a:ext cx="81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EBE703CA-9B68-4654-82C6-FFAF5C543F4E}"/>
                    </a:ext>
                  </a:extLst>
                </p14:cNvPr>
                <p14:cNvContentPartPr/>
                <p14:nvPr/>
              </p14:nvContentPartPr>
              <p14:xfrm>
                <a:off x="6355019" y="3171931"/>
                <a:ext cx="32040" cy="2052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EBE703CA-9B68-4654-82C6-FFAF5C543F4E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350699" y="3167611"/>
                  <a:ext cx="406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8D5A9680-BC43-4BAB-BEEE-AEBB25C96021}"/>
                    </a:ext>
                  </a:extLst>
                </p14:cNvPr>
                <p14:cNvContentPartPr/>
                <p14:nvPr/>
              </p14:nvContentPartPr>
              <p14:xfrm>
                <a:off x="6691259" y="3180211"/>
                <a:ext cx="53640" cy="14256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8D5A9680-BC43-4BAB-BEEE-AEBB25C96021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686939" y="3175891"/>
                  <a:ext cx="622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F4DDB43D-0012-4595-81DD-7A0B31B75057}"/>
                    </a:ext>
                  </a:extLst>
                </p14:cNvPr>
                <p14:cNvContentPartPr/>
                <p14:nvPr/>
              </p14:nvContentPartPr>
              <p14:xfrm>
                <a:off x="6750659" y="3238171"/>
                <a:ext cx="88200" cy="7380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F4DDB43D-0012-4595-81DD-7A0B31B75057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746339" y="3233851"/>
                  <a:ext cx="968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FD3DEB3D-9623-4423-84AB-B6BC4274F0B0}"/>
                    </a:ext>
                  </a:extLst>
                </p14:cNvPr>
                <p14:cNvContentPartPr/>
                <p14:nvPr/>
              </p14:nvContentPartPr>
              <p14:xfrm>
                <a:off x="6877739" y="3212611"/>
                <a:ext cx="76320" cy="10188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FD3DEB3D-9623-4423-84AB-B6BC4274F0B0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873419" y="3208291"/>
                  <a:ext cx="849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EF95D838-2E20-475E-9D00-65F201D2B886}"/>
                    </a:ext>
                  </a:extLst>
                </p14:cNvPr>
                <p14:cNvContentPartPr/>
                <p14:nvPr/>
              </p14:nvContentPartPr>
              <p14:xfrm>
                <a:off x="6991139" y="3174811"/>
                <a:ext cx="88920" cy="11304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EF95D838-2E20-475E-9D00-65F201D2B886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986819" y="3170491"/>
                  <a:ext cx="975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93219AED-F232-4F1A-91C3-39C124E3FFAF}"/>
                    </a:ext>
                  </a:extLst>
                </p14:cNvPr>
                <p14:cNvContentPartPr/>
                <p14:nvPr/>
              </p14:nvContentPartPr>
              <p14:xfrm>
                <a:off x="7026779" y="3281371"/>
                <a:ext cx="48240" cy="2592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93219AED-F232-4F1A-91C3-39C124E3FFAF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022459" y="3277051"/>
                  <a:ext cx="568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B353D7E2-A4D5-42A3-8392-09CCFAC56C3D}"/>
                    </a:ext>
                  </a:extLst>
                </p14:cNvPr>
                <p14:cNvContentPartPr/>
                <p14:nvPr/>
              </p14:nvContentPartPr>
              <p14:xfrm>
                <a:off x="7265459" y="3150331"/>
                <a:ext cx="260280" cy="16056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B353D7E2-A4D5-42A3-8392-09CCFAC56C3D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261139" y="3146011"/>
                  <a:ext cx="2689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EDC23C86-E15F-4578-B5EE-52168D2B1CBD}"/>
                    </a:ext>
                  </a:extLst>
                </p14:cNvPr>
                <p14:cNvContentPartPr/>
                <p14:nvPr/>
              </p14:nvContentPartPr>
              <p14:xfrm>
                <a:off x="7702139" y="3139891"/>
                <a:ext cx="196920" cy="12924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EDC23C86-E15F-4578-B5EE-52168D2B1CB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697819" y="3135571"/>
                  <a:ext cx="2055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A5626E92-289C-4D0D-B952-5D2041DF85B3}"/>
                    </a:ext>
                  </a:extLst>
                </p14:cNvPr>
                <p14:cNvContentPartPr/>
                <p14:nvPr/>
              </p14:nvContentPartPr>
              <p14:xfrm>
                <a:off x="8075459" y="3091651"/>
                <a:ext cx="168840" cy="12420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A5626E92-289C-4D0D-B952-5D2041DF85B3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071139" y="3087331"/>
                  <a:ext cx="1774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07C34E80-03D4-4B2B-9B6A-07AD4524BAF3}"/>
                    </a:ext>
                  </a:extLst>
                </p14:cNvPr>
                <p14:cNvContentPartPr/>
                <p14:nvPr/>
              </p14:nvContentPartPr>
              <p14:xfrm>
                <a:off x="8247899" y="3133771"/>
                <a:ext cx="81360" cy="7272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07C34E80-03D4-4B2B-9B6A-07AD4524BAF3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243579" y="3129451"/>
                  <a:ext cx="900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0FF5DE81-D0D6-480D-9DF8-EBC85D4740EB}"/>
                    </a:ext>
                  </a:extLst>
                </p14:cNvPr>
                <p14:cNvContentPartPr/>
                <p14:nvPr/>
              </p14:nvContentPartPr>
              <p14:xfrm>
                <a:off x="8327459" y="3110371"/>
                <a:ext cx="105480" cy="22572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0FF5DE81-D0D6-480D-9DF8-EBC85D4740EB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323139" y="3106051"/>
                  <a:ext cx="1141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055EE9D0-2467-41E7-8421-7A551B588B3A}"/>
                    </a:ext>
                  </a:extLst>
                </p14:cNvPr>
                <p14:cNvContentPartPr/>
                <p14:nvPr/>
              </p14:nvContentPartPr>
              <p14:xfrm>
                <a:off x="8463899" y="3073291"/>
                <a:ext cx="209160" cy="11448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055EE9D0-2467-41E7-8421-7A551B588B3A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459579" y="3068971"/>
                  <a:ext cx="2178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72B47AD2-BB28-4B1A-9FEF-FE64DF672245}"/>
                    </a:ext>
                  </a:extLst>
                </p14:cNvPr>
                <p14:cNvContentPartPr/>
                <p14:nvPr/>
              </p14:nvContentPartPr>
              <p14:xfrm>
                <a:off x="8740019" y="3061411"/>
                <a:ext cx="120240" cy="10512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72B47AD2-BB28-4B1A-9FEF-FE64DF672245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735699" y="3057091"/>
                  <a:ext cx="1288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FB2E07FD-E276-4E7A-8D64-1B06BED4178F}"/>
                    </a:ext>
                  </a:extLst>
                </p14:cNvPr>
                <p14:cNvContentPartPr/>
                <p14:nvPr/>
              </p14:nvContentPartPr>
              <p14:xfrm>
                <a:off x="8850539" y="3057451"/>
                <a:ext cx="85680" cy="10692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FB2E07FD-E276-4E7A-8D64-1B06BED4178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846219" y="3053131"/>
                  <a:ext cx="943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9FD5F65F-B7FE-408C-A14C-770C7C2E9A87}"/>
                    </a:ext>
                  </a:extLst>
                </p14:cNvPr>
                <p14:cNvContentPartPr/>
                <p14:nvPr/>
              </p14:nvContentPartPr>
              <p14:xfrm>
                <a:off x="9119459" y="3020371"/>
                <a:ext cx="206280" cy="11124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9FD5F65F-B7FE-408C-A14C-770C7C2E9A87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115139" y="3016051"/>
                  <a:ext cx="2149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490B1FBE-DF08-436D-B314-41141039EEDC}"/>
                    </a:ext>
                  </a:extLst>
                </p14:cNvPr>
                <p14:cNvContentPartPr/>
                <p14:nvPr/>
              </p14:nvContentPartPr>
              <p14:xfrm>
                <a:off x="9270299" y="2950531"/>
                <a:ext cx="21600" cy="3744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490B1FBE-DF08-436D-B314-41141039EEDC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265979" y="2946211"/>
                  <a:ext cx="302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AA913DF7-C5DA-493C-9AC3-710A4E86CE4B}"/>
                    </a:ext>
                  </a:extLst>
                </p14:cNvPr>
                <p14:cNvContentPartPr/>
                <p14:nvPr/>
              </p14:nvContentPartPr>
              <p14:xfrm>
                <a:off x="9363539" y="3000571"/>
                <a:ext cx="98640" cy="8208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AA913DF7-C5DA-493C-9AC3-710A4E86CE4B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9359219" y="2996251"/>
                  <a:ext cx="107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F7354C1A-8370-41F3-BC96-2862622F5BC2}"/>
                    </a:ext>
                  </a:extLst>
                </p14:cNvPr>
                <p14:cNvContentPartPr/>
                <p14:nvPr/>
              </p14:nvContentPartPr>
              <p14:xfrm>
                <a:off x="9645059" y="2863771"/>
                <a:ext cx="185760" cy="16560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F7354C1A-8370-41F3-BC96-2862622F5BC2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9640739" y="2859451"/>
                  <a:ext cx="1944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D66118E2-AA33-4C88-9B6B-51751E19C50D}"/>
                    </a:ext>
                  </a:extLst>
                </p14:cNvPr>
                <p14:cNvContentPartPr/>
                <p14:nvPr/>
              </p14:nvContentPartPr>
              <p14:xfrm>
                <a:off x="10012619" y="2858011"/>
                <a:ext cx="122760" cy="16452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D66118E2-AA33-4C88-9B6B-51751E19C50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008299" y="2853691"/>
                  <a:ext cx="1314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13C96A34-8DA3-4025-BD10-35841B562BBE}"/>
                    </a:ext>
                  </a:extLst>
                </p14:cNvPr>
                <p14:cNvContentPartPr/>
                <p14:nvPr/>
              </p14:nvContentPartPr>
              <p14:xfrm>
                <a:off x="9996779" y="2928571"/>
                <a:ext cx="84600" cy="1764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13C96A34-8DA3-4025-BD10-35841B562BBE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9992459" y="2924251"/>
                  <a:ext cx="93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51037499-B371-4DFE-9C92-BF493FEB9B9C}"/>
                    </a:ext>
                  </a:extLst>
                </p14:cNvPr>
                <p14:cNvContentPartPr/>
                <p14:nvPr/>
              </p14:nvContentPartPr>
              <p14:xfrm>
                <a:off x="10103699" y="2848291"/>
                <a:ext cx="139680" cy="16488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51037499-B371-4DFE-9C92-BF493FEB9B9C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0099379" y="2843971"/>
                  <a:ext cx="148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F56672D4-53D2-49A6-A415-23C5EA33BE5A}"/>
                    </a:ext>
                  </a:extLst>
                </p14:cNvPr>
                <p14:cNvContentPartPr/>
                <p14:nvPr/>
              </p14:nvContentPartPr>
              <p14:xfrm>
                <a:off x="10131419" y="2909131"/>
                <a:ext cx="152640" cy="3384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F56672D4-53D2-49A6-A415-23C5EA33BE5A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127099" y="2904811"/>
                  <a:ext cx="1612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91EF076F-C364-4990-A704-1622619077D5}"/>
                    </a:ext>
                  </a:extLst>
                </p14:cNvPr>
                <p14:cNvContentPartPr/>
                <p14:nvPr/>
              </p14:nvContentPartPr>
              <p14:xfrm>
                <a:off x="10348859" y="2890411"/>
                <a:ext cx="100800" cy="2268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91EF076F-C364-4990-A704-1622619077D5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344539" y="2886091"/>
                  <a:ext cx="1094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C1D0EE5D-9FEF-4E2A-B7D5-A4B379DEBC6E}"/>
                    </a:ext>
                  </a:extLst>
                </p14:cNvPr>
                <p14:cNvContentPartPr/>
                <p14:nvPr/>
              </p14:nvContentPartPr>
              <p14:xfrm>
                <a:off x="10503659" y="2831371"/>
                <a:ext cx="106200" cy="10224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C1D0EE5D-9FEF-4E2A-B7D5-A4B379DEBC6E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499339" y="2827051"/>
                  <a:ext cx="1148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F0FD4ADA-A31B-4566-A452-2075F9E2BCAF}"/>
                    </a:ext>
                  </a:extLst>
                </p14:cNvPr>
                <p14:cNvContentPartPr/>
                <p14:nvPr/>
              </p14:nvContentPartPr>
              <p14:xfrm>
                <a:off x="10593659" y="2786731"/>
                <a:ext cx="428760" cy="12564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F0FD4ADA-A31B-4566-A452-2075F9E2BCAF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0589339" y="2782411"/>
                  <a:ext cx="4374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FD93413B-486F-43AD-8AE2-2B3B711B3E85}"/>
                    </a:ext>
                  </a:extLst>
                </p14:cNvPr>
                <p14:cNvContentPartPr/>
                <p14:nvPr/>
              </p14:nvContentPartPr>
              <p14:xfrm>
                <a:off x="11158499" y="2774131"/>
                <a:ext cx="178560" cy="6876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FD93413B-486F-43AD-8AE2-2B3B711B3E85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1154179" y="2769811"/>
                  <a:ext cx="1872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52FAE24D-93F1-4860-BF5F-BB2E4EDCCF2A}"/>
                    </a:ext>
                  </a:extLst>
                </p14:cNvPr>
                <p14:cNvContentPartPr/>
                <p14:nvPr/>
              </p14:nvContentPartPr>
              <p14:xfrm>
                <a:off x="11292779" y="2674051"/>
                <a:ext cx="18360" cy="1620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52FAE24D-93F1-4860-BF5F-BB2E4EDCCF2A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1288459" y="2669731"/>
                  <a:ext cx="27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867674E7-DB95-4A1F-BF5B-BF5EF7065690}"/>
                    </a:ext>
                  </a:extLst>
                </p14:cNvPr>
                <p14:cNvContentPartPr/>
                <p14:nvPr/>
              </p14:nvContentPartPr>
              <p14:xfrm>
                <a:off x="4968659" y="3982291"/>
                <a:ext cx="9000" cy="13680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867674E7-DB95-4A1F-BF5B-BF5EF7065690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964339" y="3977971"/>
                  <a:ext cx="176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1A029348-F2DD-4856-B402-A1C8E03EE296}"/>
                    </a:ext>
                  </a:extLst>
                </p14:cNvPr>
                <p14:cNvContentPartPr/>
                <p14:nvPr/>
              </p14:nvContentPartPr>
              <p14:xfrm>
                <a:off x="4920779" y="4056811"/>
                <a:ext cx="117720" cy="3780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1A029348-F2DD-4856-B402-A1C8E03EE296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916459" y="4052491"/>
                  <a:ext cx="1263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898C9515-C47D-4122-BEAC-647901F989F1}"/>
                    </a:ext>
                  </a:extLst>
                </p14:cNvPr>
                <p14:cNvContentPartPr/>
                <p14:nvPr/>
              </p14:nvContentPartPr>
              <p14:xfrm>
                <a:off x="4918979" y="3969691"/>
                <a:ext cx="102960" cy="1908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898C9515-C47D-4122-BEAC-647901F989F1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4914659" y="3965371"/>
                  <a:ext cx="111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E0B1370B-CF61-415E-B931-38493F0BCA4F}"/>
                    </a:ext>
                  </a:extLst>
                </p14:cNvPr>
                <p14:cNvContentPartPr/>
                <p14:nvPr/>
              </p14:nvContentPartPr>
              <p14:xfrm>
                <a:off x="5073419" y="4015771"/>
                <a:ext cx="70200" cy="9288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E0B1370B-CF61-415E-B931-38493F0BCA4F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5069099" y="4011451"/>
                  <a:ext cx="788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BB209FFD-7856-42C7-B390-471A1927D0C5}"/>
                    </a:ext>
                  </a:extLst>
                </p14:cNvPr>
                <p14:cNvContentPartPr/>
                <p14:nvPr/>
              </p14:nvContentPartPr>
              <p14:xfrm>
                <a:off x="7594139" y="3668011"/>
                <a:ext cx="222120" cy="20484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BB209FFD-7856-42C7-B390-471A1927D0C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589819" y="3663691"/>
                  <a:ext cx="2307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0C8C7F20-9FCA-4EC2-A9DA-AED196597F8F}"/>
                    </a:ext>
                  </a:extLst>
                </p14:cNvPr>
                <p14:cNvContentPartPr/>
                <p14:nvPr/>
              </p14:nvContentPartPr>
              <p14:xfrm>
                <a:off x="7852259" y="3698251"/>
                <a:ext cx="81000" cy="9216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0C8C7F20-9FCA-4EC2-A9DA-AED196597F8F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847939" y="3693931"/>
                  <a:ext cx="896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E33CD39E-22B3-44D7-A956-E9AF4D080EBC}"/>
                    </a:ext>
                  </a:extLst>
                </p14:cNvPr>
                <p14:cNvContentPartPr/>
                <p14:nvPr/>
              </p14:nvContentPartPr>
              <p14:xfrm>
                <a:off x="7852259" y="3708691"/>
                <a:ext cx="143640" cy="6624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E33CD39E-22B3-44D7-A956-E9AF4D080EBC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847939" y="3704371"/>
                  <a:ext cx="1522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25D60FFE-5493-44F6-9BFB-86475D96CE77}"/>
                    </a:ext>
                  </a:extLst>
                </p14:cNvPr>
                <p14:cNvContentPartPr/>
                <p14:nvPr/>
              </p14:nvContentPartPr>
              <p14:xfrm>
                <a:off x="8012099" y="3579811"/>
                <a:ext cx="95400" cy="19440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25D60FFE-5493-44F6-9BFB-86475D96CE77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007779" y="3575491"/>
                  <a:ext cx="1040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BF352EF1-907F-4869-957D-9539132E33EB}"/>
                    </a:ext>
                  </a:extLst>
                </p14:cNvPr>
                <p14:cNvContentPartPr/>
                <p14:nvPr/>
              </p14:nvContentPartPr>
              <p14:xfrm>
                <a:off x="8112179" y="3597811"/>
                <a:ext cx="23040" cy="15408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BF352EF1-907F-4869-957D-9539132E33EB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107859" y="3593491"/>
                  <a:ext cx="316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CC51192A-5261-438F-A724-B379173129CA}"/>
                    </a:ext>
                  </a:extLst>
                </p14:cNvPr>
                <p14:cNvContentPartPr/>
                <p14:nvPr/>
              </p14:nvContentPartPr>
              <p14:xfrm>
                <a:off x="7939379" y="3550291"/>
                <a:ext cx="308880" cy="18972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CC51192A-5261-438F-A724-B379173129CA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935059" y="3545971"/>
                  <a:ext cx="3175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58EC99AA-34ED-4C50-A547-42802AAB4140}"/>
                    </a:ext>
                  </a:extLst>
                </p14:cNvPr>
                <p14:cNvContentPartPr/>
                <p14:nvPr/>
              </p14:nvContentPartPr>
              <p14:xfrm>
                <a:off x="8419619" y="3616891"/>
                <a:ext cx="123480" cy="11376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58EC99AA-34ED-4C50-A547-42802AAB4140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415299" y="3612571"/>
                  <a:ext cx="1321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64829068-5BDB-4F40-A431-9B47D12EEA8C}"/>
                    </a:ext>
                  </a:extLst>
                </p14:cNvPr>
                <p14:cNvContentPartPr/>
                <p14:nvPr/>
              </p14:nvContentPartPr>
              <p14:xfrm>
                <a:off x="8533379" y="3616891"/>
                <a:ext cx="106200" cy="11664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64829068-5BDB-4F40-A431-9B47D12EEA8C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529059" y="3612571"/>
                  <a:ext cx="1148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33E29F60-8515-46DD-896B-B4D0001F5319}"/>
                    </a:ext>
                  </a:extLst>
                </p14:cNvPr>
                <p14:cNvContentPartPr/>
                <p14:nvPr/>
              </p14:nvContentPartPr>
              <p14:xfrm>
                <a:off x="8677739" y="3615091"/>
                <a:ext cx="81000" cy="9072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33E29F60-8515-46DD-896B-B4D0001F5319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8673419" y="3610771"/>
                  <a:ext cx="896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5E44D57A-CD0F-4C4E-A27A-14642E2253F5}"/>
                    </a:ext>
                  </a:extLst>
                </p14:cNvPr>
                <p14:cNvContentPartPr/>
                <p14:nvPr/>
              </p14:nvContentPartPr>
              <p14:xfrm>
                <a:off x="8760179" y="3513211"/>
                <a:ext cx="114480" cy="16848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5E44D57A-CD0F-4C4E-A27A-14642E2253F5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8755859" y="3508891"/>
                  <a:ext cx="1231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262A1005-E07D-44E6-9FD9-E68C006F879C}"/>
                    </a:ext>
                  </a:extLst>
                </p14:cNvPr>
                <p14:cNvContentPartPr/>
                <p14:nvPr/>
              </p14:nvContentPartPr>
              <p14:xfrm>
                <a:off x="8917859" y="3583051"/>
                <a:ext cx="269280" cy="20088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262A1005-E07D-44E6-9FD9-E68C006F879C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8913539" y="3578731"/>
                  <a:ext cx="2779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5595FF27-8E8F-4C12-A589-A80DBB4A55CE}"/>
                    </a:ext>
                  </a:extLst>
                </p14:cNvPr>
                <p14:cNvContentPartPr/>
                <p14:nvPr/>
              </p14:nvContentPartPr>
              <p14:xfrm>
                <a:off x="9282899" y="3446971"/>
                <a:ext cx="429120" cy="18036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5595FF27-8E8F-4C12-A589-A80DBB4A55CE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9278579" y="3442651"/>
                  <a:ext cx="4377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D4CBCEEE-740F-4D08-84F0-68FF81D45B6B}"/>
                    </a:ext>
                  </a:extLst>
                </p14:cNvPr>
                <p14:cNvContentPartPr/>
                <p14:nvPr/>
              </p14:nvContentPartPr>
              <p14:xfrm>
                <a:off x="9712379" y="3475411"/>
                <a:ext cx="110520" cy="10152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D4CBCEEE-740F-4D08-84F0-68FF81D45B6B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9708059" y="3471091"/>
                  <a:ext cx="1191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93C1C5C9-38B9-4409-A5F2-8E0FA8525A54}"/>
                    </a:ext>
                  </a:extLst>
                </p14:cNvPr>
                <p14:cNvContentPartPr/>
                <p14:nvPr/>
              </p14:nvContentPartPr>
              <p14:xfrm>
                <a:off x="9904619" y="3290731"/>
                <a:ext cx="27000" cy="25524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93C1C5C9-38B9-4409-A5F2-8E0FA8525A54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9900299" y="3286411"/>
                  <a:ext cx="356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26AFE076-46EC-4F1B-99B2-F9C727276E80}"/>
                    </a:ext>
                  </a:extLst>
                </p14:cNvPr>
                <p14:cNvContentPartPr/>
                <p14:nvPr/>
              </p14:nvContentPartPr>
              <p14:xfrm>
                <a:off x="8450579" y="3620131"/>
                <a:ext cx="1432800" cy="22572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26AFE076-46EC-4F1B-99B2-F9C727276E80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446259" y="3615811"/>
                  <a:ext cx="14414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1B4573CA-C96C-4C26-85E0-A5EFCED02B29}"/>
                    </a:ext>
                  </a:extLst>
                </p14:cNvPr>
                <p14:cNvContentPartPr/>
                <p14:nvPr/>
              </p14:nvContentPartPr>
              <p14:xfrm>
                <a:off x="4229579" y="4443451"/>
                <a:ext cx="323280" cy="12708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1B4573CA-C96C-4C26-85E0-A5EFCED02B29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4225259" y="4439131"/>
                  <a:ext cx="3319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0D32F6BE-036C-4C11-80FE-67A17FDB11B4}"/>
                    </a:ext>
                  </a:extLst>
                </p14:cNvPr>
                <p14:cNvContentPartPr/>
                <p14:nvPr/>
              </p14:nvContentPartPr>
              <p14:xfrm>
                <a:off x="4734659" y="4438051"/>
                <a:ext cx="102960" cy="8460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0D32F6BE-036C-4C11-80FE-67A17FDB11B4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4730339" y="4433731"/>
                  <a:ext cx="1116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CBFB216B-9DE8-4EDF-B86D-CA7154528F28}"/>
                    </a:ext>
                  </a:extLst>
                </p14:cNvPr>
                <p14:cNvContentPartPr/>
                <p14:nvPr/>
              </p14:nvContentPartPr>
              <p14:xfrm>
                <a:off x="4862459" y="4440931"/>
                <a:ext cx="222840" cy="6912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CBFB216B-9DE8-4EDF-B86D-CA7154528F28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4858139" y="4436611"/>
                  <a:ext cx="2314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47718AA6-424F-4B83-86B9-2555C0849278}"/>
                    </a:ext>
                  </a:extLst>
                </p14:cNvPr>
                <p14:cNvContentPartPr/>
                <p14:nvPr/>
              </p14:nvContentPartPr>
              <p14:xfrm>
                <a:off x="5061539" y="4463611"/>
                <a:ext cx="75600" cy="5508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47718AA6-424F-4B83-86B9-2555C0849278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057219" y="4459291"/>
                  <a:ext cx="842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0A844B27-CA8E-4C31-AC52-F0DDCC4F505F}"/>
                    </a:ext>
                  </a:extLst>
                </p14:cNvPr>
                <p14:cNvContentPartPr/>
                <p14:nvPr/>
              </p14:nvContentPartPr>
              <p14:xfrm>
                <a:off x="5320739" y="3871051"/>
                <a:ext cx="244800" cy="19980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0A844B27-CA8E-4C31-AC52-F0DDCC4F505F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316419" y="3866731"/>
                  <a:ext cx="2534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63438EB4-6268-487D-A41D-3EDECDE28828}"/>
                    </a:ext>
                  </a:extLst>
                </p14:cNvPr>
                <p14:cNvContentPartPr/>
                <p14:nvPr/>
              </p14:nvContentPartPr>
              <p14:xfrm>
                <a:off x="5542139" y="3920731"/>
                <a:ext cx="54360" cy="2340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63438EB4-6268-487D-A41D-3EDECDE28828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537459" y="3916411"/>
                  <a:ext cx="63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AB5646B4-E9D3-42BF-8FB1-0E27E76249F6}"/>
                    </a:ext>
                  </a:extLst>
                </p14:cNvPr>
                <p14:cNvContentPartPr/>
                <p14:nvPr/>
              </p14:nvContentPartPr>
              <p14:xfrm>
                <a:off x="5584259" y="3948091"/>
                <a:ext cx="61200" cy="9396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AB5646B4-E9D3-42BF-8FB1-0E27E76249F6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579939" y="3943771"/>
                  <a:ext cx="698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F8F9C507-375A-4256-B5D7-CA1040AD898F}"/>
                    </a:ext>
                  </a:extLst>
                </p14:cNvPr>
                <p14:cNvContentPartPr/>
                <p14:nvPr/>
              </p14:nvContentPartPr>
              <p14:xfrm>
                <a:off x="5858939" y="3610411"/>
                <a:ext cx="323280" cy="25992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F8F9C507-375A-4256-B5D7-CA1040AD898F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854619" y="3606091"/>
                  <a:ext cx="3319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A6C347D7-BA8D-4D0F-8073-D7D37FCEF24B}"/>
                    </a:ext>
                  </a:extLst>
                </p14:cNvPr>
                <p14:cNvContentPartPr/>
                <p14:nvPr/>
              </p14:nvContentPartPr>
              <p14:xfrm>
                <a:off x="6215699" y="3584131"/>
                <a:ext cx="111240" cy="7956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A6C347D7-BA8D-4D0F-8073-D7D37FCEF24B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211379" y="3579811"/>
                  <a:ext cx="1198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781C1CBB-9AD0-4282-8EE4-8D86CB9BD360}"/>
                    </a:ext>
                  </a:extLst>
                </p14:cNvPr>
                <p14:cNvContentPartPr/>
                <p14:nvPr/>
              </p14:nvContentPartPr>
              <p14:xfrm>
                <a:off x="6359699" y="3558571"/>
                <a:ext cx="124920" cy="8352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781C1CBB-9AD0-4282-8EE4-8D86CB9BD360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355379" y="3554251"/>
                  <a:ext cx="1335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B694FCC3-F558-4384-A637-67299C9ECBE5}"/>
                    </a:ext>
                  </a:extLst>
                </p14:cNvPr>
                <p14:cNvContentPartPr/>
                <p14:nvPr/>
              </p14:nvContentPartPr>
              <p14:xfrm>
                <a:off x="6512699" y="3481171"/>
                <a:ext cx="8280" cy="15768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B694FCC3-F558-4384-A637-67299C9ECBE5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508379" y="3476851"/>
                  <a:ext cx="169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4CD40D62-A9E7-4413-8BB7-704E5ECE7B39}"/>
                    </a:ext>
                  </a:extLst>
                </p14:cNvPr>
                <p14:cNvContentPartPr/>
                <p14:nvPr/>
              </p14:nvContentPartPr>
              <p14:xfrm>
                <a:off x="5843459" y="3697531"/>
                <a:ext cx="747000" cy="9900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4CD40D62-A9E7-4413-8BB7-704E5ECE7B39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5839139" y="3693211"/>
                  <a:ext cx="755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02143E9F-4B41-420D-802C-AA40C2D89B55}"/>
                    </a:ext>
                  </a:extLst>
                </p14:cNvPr>
                <p14:cNvContentPartPr/>
                <p14:nvPr/>
              </p14:nvContentPartPr>
              <p14:xfrm>
                <a:off x="5860379" y="3949531"/>
                <a:ext cx="111960" cy="7776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02143E9F-4B41-420D-802C-AA40C2D89B55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5856059" y="3945211"/>
                  <a:ext cx="1206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8051AC7A-5FBE-4552-9AA5-F83CA196D6AE}"/>
                    </a:ext>
                  </a:extLst>
                </p14:cNvPr>
                <p14:cNvContentPartPr/>
                <p14:nvPr/>
              </p14:nvContentPartPr>
              <p14:xfrm>
                <a:off x="5964419" y="3952771"/>
                <a:ext cx="82440" cy="7848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8051AC7A-5FBE-4552-9AA5-F83CA196D6AE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5960099" y="3948451"/>
                  <a:ext cx="910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A248D2E7-9C43-4CDD-A1F7-1F88B3998F07}"/>
                    </a:ext>
                  </a:extLst>
                </p14:cNvPr>
                <p14:cNvContentPartPr/>
                <p14:nvPr/>
              </p14:nvContentPartPr>
              <p14:xfrm>
                <a:off x="6063779" y="3946291"/>
                <a:ext cx="80280" cy="8568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A248D2E7-9C43-4CDD-A1F7-1F88B3998F07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059459" y="3941971"/>
                  <a:ext cx="889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5BE496D2-F960-412D-B52B-31E0CD957422}"/>
                    </a:ext>
                  </a:extLst>
                </p14:cNvPr>
                <p14:cNvContentPartPr/>
                <p14:nvPr/>
              </p14:nvContentPartPr>
              <p14:xfrm>
                <a:off x="6164579" y="3954571"/>
                <a:ext cx="96480" cy="5976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5BE496D2-F960-412D-B52B-31E0CD957422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160259" y="3950251"/>
                  <a:ext cx="1051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D2D5C7D2-0C7B-4F17-A446-F36753DC0640}"/>
                    </a:ext>
                  </a:extLst>
                </p14:cNvPr>
                <p14:cNvContentPartPr/>
                <p14:nvPr/>
              </p14:nvContentPartPr>
              <p14:xfrm>
                <a:off x="6451139" y="3879691"/>
                <a:ext cx="367200" cy="11808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D2D5C7D2-0C7B-4F17-A446-F36753DC0640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446819" y="3875371"/>
                  <a:ext cx="3758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E88699F2-93AD-4B1B-A314-1793510F9D16}"/>
                    </a:ext>
                  </a:extLst>
                </p14:cNvPr>
                <p14:cNvContentPartPr/>
                <p14:nvPr/>
              </p14:nvContentPartPr>
              <p14:xfrm>
                <a:off x="6902219" y="3737491"/>
                <a:ext cx="123480" cy="15876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E88699F2-93AD-4B1B-A314-1793510F9D16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897899" y="3733171"/>
                  <a:ext cx="1321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0D72E222-D311-4AFC-8F5C-BD2F62A93B0C}"/>
                    </a:ext>
                  </a:extLst>
                </p14:cNvPr>
                <p14:cNvContentPartPr/>
                <p14:nvPr/>
              </p14:nvContentPartPr>
              <p14:xfrm>
                <a:off x="7011299" y="3812371"/>
                <a:ext cx="115200" cy="7380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0D72E222-D311-4AFC-8F5C-BD2F62A93B0C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7006979" y="3808051"/>
                  <a:ext cx="1238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11BCBA3F-D7AE-4F5A-814B-136A59A70CBB}"/>
                    </a:ext>
                  </a:extLst>
                </p14:cNvPr>
                <p14:cNvContentPartPr/>
                <p14:nvPr/>
              </p14:nvContentPartPr>
              <p14:xfrm>
                <a:off x="7161779" y="3787171"/>
                <a:ext cx="198000" cy="10836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11BCBA3F-D7AE-4F5A-814B-136A59A70CBB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7157459" y="3782851"/>
                  <a:ext cx="2066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B80CCEC5-DCCB-4AAA-A18A-0DB80187ACCD}"/>
                    </a:ext>
                  </a:extLst>
                </p14:cNvPr>
                <p14:cNvContentPartPr/>
                <p14:nvPr/>
              </p14:nvContentPartPr>
              <p14:xfrm>
                <a:off x="5348819" y="4403851"/>
                <a:ext cx="122760" cy="9108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B80CCEC5-DCCB-4AAA-A18A-0DB80187ACCD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5344499" y="4399531"/>
                  <a:ext cx="1314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8A65CEC4-210F-4E10-8F81-6C6F8950A4A2}"/>
                    </a:ext>
                  </a:extLst>
                </p14:cNvPr>
                <p14:cNvContentPartPr/>
                <p14:nvPr/>
              </p14:nvContentPartPr>
              <p14:xfrm>
                <a:off x="5515499" y="4297651"/>
                <a:ext cx="42480" cy="19332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8A65CEC4-210F-4E10-8F81-6C6F8950A4A2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5511179" y="4293331"/>
                  <a:ext cx="511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1F34758B-4EB5-4795-8CB5-2F9722901A72}"/>
                    </a:ext>
                  </a:extLst>
                </p14:cNvPr>
                <p14:cNvContentPartPr/>
                <p14:nvPr/>
              </p14:nvContentPartPr>
              <p14:xfrm>
                <a:off x="5579939" y="4370011"/>
                <a:ext cx="81000" cy="8964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1F34758B-4EB5-4795-8CB5-2F9722901A72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575619" y="4365691"/>
                  <a:ext cx="89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78A062FC-601B-4482-BE18-57A3F2479658}"/>
                    </a:ext>
                  </a:extLst>
                </p14:cNvPr>
                <p14:cNvContentPartPr/>
                <p14:nvPr/>
              </p14:nvContentPartPr>
              <p14:xfrm>
                <a:off x="5688659" y="4362091"/>
                <a:ext cx="111240" cy="8784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78A062FC-601B-4482-BE18-57A3F2479658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5684339" y="4357771"/>
                  <a:ext cx="119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E6C8952D-8903-44A6-BDA6-ABC7914C1FD5}"/>
                    </a:ext>
                  </a:extLst>
                </p14:cNvPr>
                <p14:cNvContentPartPr/>
                <p14:nvPr/>
              </p14:nvContentPartPr>
              <p14:xfrm>
                <a:off x="5995739" y="4286851"/>
                <a:ext cx="114480" cy="12240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E6C8952D-8903-44A6-BDA6-ABC7914C1FD5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5991419" y="4282531"/>
                  <a:ext cx="123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130AFA0C-A4FB-4FAA-B49B-D79CF0F3BFF1}"/>
                    </a:ext>
                  </a:extLst>
                </p14:cNvPr>
                <p14:cNvContentPartPr/>
                <p14:nvPr/>
              </p14:nvContentPartPr>
              <p14:xfrm>
                <a:off x="6083579" y="4340491"/>
                <a:ext cx="91440" cy="6120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130AFA0C-A4FB-4FAA-B49B-D79CF0F3BFF1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6079259" y="4336171"/>
                  <a:ext cx="1000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CA8300EE-BFA5-429A-9E21-9154CC2A427C}"/>
                    </a:ext>
                  </a:extLst>
                </p14:cNvPr>
                <p14:cNvContentPartPr/>
                <p14:nvPr/>
              </p14:nvContentPartPr>
              <p14:xfrm>
                <a:off x="6230099" y="4325731"/>
                <a:ext cx="91440" cy="6876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CA8300EE-BFA5-429A-9E21-9154CC2A427C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6225779" y="4321411"/>
                  <a:ext cx="1000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9E8AF9C8-E7BB-49C4-AD8B-CBA1A8ED8EF4}"/>
                    </a:ext>
                  </a:extLst>
                </p14:cNvPr>
                <p14:cNvContentPartPr/>
                <p14:nvPr/>
              </p14:nvContentPartPr>
              <p14:xfrm>
                <a:off x="6362939" y="4229251"/>
                <a:ext cx="98640" cy="13968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9E8AF9C8-E7BB-49C4-AD8B-CBA1A8ED8EF4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6358619" y="4224931"/>
                  <a:ext cx="1072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2ABC5BAB-EDFB-43A0-B459-90B2D12C5D06}"/>
                    </a:ext>
                  </a:extLst>
                </p14:cNvPr>
                <p14:cNvContentPartPr/>
                <p14:nvPr/>
              </p14:nvContentPartPr>
              <p14:xfrm>
                <a:off x="6419819" y="4318891"/>
                <a:ext cx="69840" cy="3168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2ABC5BAB-EDFB-43A0-B459-90B2D12C5D06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6415499" y="4314571"/>
                  <a:ext cx="78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B2155910-7A7E-4C3C-9CB8-651234E8F5C9}"/>
                    </a:ext>
                  </a:extLst>
                </p14:cNvPr>
                <p14:cNvContentPartPr/>
                <p14:nvPr/>
              </p14:nvContentPartPr>
              <p14:xfrm>
                <a:off x="6655979" y="4178491"/>
                <a:ext cx="246240" cy="16452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B2155910-7A7E-4C3C-9CB8-651234E8F5C9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6651659" y="4174171"/>
                  <a:ext cx="2548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8B2B1639-3348-4D2A-B991-C56B2BBFA006}"/>
                    </a:ext>
                  </a:extLst>
                </p14:cNvPr>
                <p14:cNvContentPartPr/>
                <p14:nvPr/>
              </p14:nvContentPartPr>
              <p14:xfrm>
                <a:off x="7069619" y="4135651"/>
                <a:ext cx="189720" cy="14436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8B2B1639-3348-4D2A-B991-C56B2BBFA006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7065299" y="4131331"/>
                  <a:ext cx="1983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E6FD9C6B-74B6-4E9D-9702-ED2219DAB7C5}"/>
                    </a:ext>
                  </a:extLst>
                </p14:cNvPr>
                <p14:cNvContentPartPr/>
                <p14:nvPr/>
              </p14:nvContentPartPr>
              <p14:xfrm>
                <a:off x="7298579" y="4164091"/>
                <a:ext cx="100800" cy="10008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E6FD9C6B-74B6-4E9D-9702-ED2219DAB7C5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7294259" y="4159771"/>
                  <a:ext cx="1094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D3371C5F-86D6-41D3-9E3C-D1B74FC93408}"/>
                    </a:ext>
                  </a:extLst>
                </p14:cNvPr>
                <p14:cNvContentPartPr/>
                <p14:nvPr/>
              </p14:nvContentPartPr>
              <p14:xfrm>
                <a:off x="7323059" y="4079851"/>
                <a:ext cx="360" cy="36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D3371C5F-86D6-41D3-9E3C-D1B74FC9340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318739" y="407553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034E488F-ADC2-43CB-B3E5-5F9F2578EDF6}"/>
                    </a:ext>
                  </a:extLst>
                </p14:cNvPr>
                <p14:cNvContentPartPr/>
                <p14:nvPr/>
              </p14:nvContentPartPr>
              <p14:xfrm>
                <a:off x="4296179" y="4779691"/>
                <a:ext cx="191160" cy="11160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034E488F-ADC2-43CB-B3E5-5F9F2578EDF6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4291859" y="4775371"/>
                  <a:ext cx="1998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0A42F8FC-F4E9-4DFC-9281-8D79240DC887}"/>
                    </a:ext>
                  </a:extLst>
                </p14:cNvPr>
                <p14:cNvContentPartPr/>
                <p14:nvPr/>
              </p14:nvContentPartPr>
              <p14:xfrm>
                <a:off x="4525139" y="4812091"/>
                <a:ext cx="96840" cy="7884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0A42F8FC-F4E9-4DFC-9281-8D79240DC887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4520819" y="4807771"/>
                  <a:ext cx="1054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D511EC41-22B3-4B2F-8CA0-CE4DBCD470C8}"/>
                    </a:ext>
                  </a:extLst>
                </p14:cNvPr>
                <p14:cNvContentPartPr/>
                <p14:nvPr/>
              </p14:nvContentPartPr>
              <p14:xfrm>
                <a:off x="4641059" y="4736491"/>
                <a:ext cx="130320" cy="13032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D511EC41-22B3-4B2F-8CA0-CE4DBCD470C8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4636739" y="4732171"/>
                  <a:ext cx="1389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885BAE12-21E0-4D3B-AEE0-EC1A2FBC1B52}"/>
                    </a:ext>
                  </a:extLst>
                </p14:cNvPr>
                <p14:cNvContentPartPr/>
                <p14:nvPr/>
              </p14:nvContentPartPr>
              <p14:xfrm>
                <a:off x="4786499" y="4693651"/>
                <a:ext cx="226800" cy="18432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885BAE12-21E0-4D3B-AEE0-EC1A2FBC1B52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4782179" y="4689331"/>
                  <a:ext cx="2354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E70A0C6D-1B83-4BC3-A138-34922A3CAC5B}"/>
                    </a:ext>
                  </a:extLst>
                </p14:cNvPr>
                <p14:cNvContentPartPr/>
                <p14:nvPr/>
              </p14:nvContentPartPr>
              <p14:xfrm>
                <a:off x="5209139" y="4746571"/>
                <a:ext cx="191160" cy="5292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E70A0C6D-1B83-4BC3-A138-34922A3CAC5B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5204819" y="4742251"/>
                  <a:ext cx="1998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81AB4FD9-6886-4680-AA77-25A9C918D964}"/>
                    </a:ext>
                  </a:extLst>
                </p14:cNvPr>
                <p14:cNvContentPartPr/>
                <p14:nvPr/>
              </p14:nvContentPartPr>
              <p14:xfrm>
                <a:off x="5353139" y="4662691"/>
                <a:ext cx="360" cy="36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81AB4FD9-6886-4680-AA77-25A9C918D96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348819" y="465837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48D153E9-C52F-4B54-BEEB-76D66535E768}"/>
                    </a:ext>
                  </a:extLst>
                </p14:cNvPr>
                <p14:cNvContentPartPr/>
                <p14:nvPr/>
              </p14:nvContentPartPr>
              <p14:xfrm>
                <a:off x="5566619" y="4729651"/>
                <a:ext cx="152280" cy="7272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48D153E9-C52F-4B54-BEEB-76D66535E768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5562299" y="4725331"/>
                  <a:ext cx="1609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D296C9F9-0BF9-48DC-A727-C946703AACFD}"/>
                    </a:ext>
                  </a:extLst>
                </p14:cNvPr>
                <p14:cNvContentPartPr/>
                <p14:nvPr/>
              </p14:nvContentPartPr>
              <p14:xfrm>
                <a:off x="5895659" y="4598251"/>
                <a:ext cx="200520" cy="27540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D296C9F9-0BF9-48DC-A727-C946703AACFD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5891339" y="4593931"/>
                  <a:ext cx="2091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DF276728-0D34-40E8-B02A-C13795EA8D8F}"/>
                    </a:ext>
                  </a:extLst>
                </p14:cNvPr>
                <p14:cNvContentPartPr/>
                <p14:nvPr/>
              </p14:nvContentPartPr>
              <p14:xfrm>
                <a:off x="6092939" y="4688971"/>
                <a:ext cx="319680" cy="5688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DF276728-0D34-40E8-B02A-C13795EA8D8F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6088619" y="4684651"/>
                  <a:ext cx="3283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CD6E2031-B7A8-425F-8D8C-7A0B381FDA73}"/>
                    </a:ext>
                  </a:extLst>
                </p14:cNvPr>
                <p14:cNvContentPartPr/>
                <p14:nvPr/>
              </p14:nvContentPartPr>
              <p14:xfrm>
                <a:off x="6469139" y="4620211"/>
                <a:ext cx="97560" cy="7848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CD6E2031-B7A8-425F-8D8C-7A0B381FDA73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6464819" y="4615891"/>
                  <a:ext cx="1062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BF6C4627-C628-4FD8-BAF1-CD761204CF12}"/>
                    </a:ext>
                  </a:extLst>
                </p14:cNvPr>
                <p14:cNvContentPartPr/>
                <p14:nvPr/>
              </p14:nvContentPartPr>
              <p14:xfrm>
                <a:off x="6610619" y="4601851"/>
                <a:ext cx="194760" cy="10152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BF6C4627-C628-4FD8-BAF1-CD761204CF12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6606299" y="4597531"/>
                  <a:ext cx="2034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94370710-DC2F-4621-9740-DB49F0A01774}"/>
                    </a:ext>
                  </a:extLst>
                </p14:cNvPr>
                <p14:cNvContentPartPr/>
                <p14:nvPr/>
              </p14:nvContentPartPr>
              <p14:xfrm>
                <a:off x="6787739" y="4510051"/>
                <a:ext cx="250560" cy="15624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94370710-DC2F-4621-9740-DB49F0A01774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6783419" y="4505731"/>
                  <a:ext cx="2592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3ECC3927-23D6-48D7-B921-C63F6CB54F9A}"/>
                    </a:ext>
                  </a:extLst>
                </p14:cNvPr>
                <p14:cNvContentPartPr/>
                <p14:nvPr/>
              </p14:nvContentPartPr>
              <p14:xfrm>
                <a:off x="6993659" y="4613011"/>
                <a:ext cx="61920" cy="3564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3ECC3927-23D6-48D7-B921-C63F6CB54F9A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6989339" y="4608691"/>
                  <a:ext cx="70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B7E4E9F1-0FD9-429E-84C9-4384471F0E00}"/>
                    </a:ext>
                  </a:extLst>
                </p14:cNvPr>
                <p14:cNvContentPartPr/>
                <p14:nvPr/>
              </p14:nvContentPartPr>
              <p14:xfrm>
                <a:off x="7200299" y="4470451"/>
                <a:ext cx="261360" cy="29952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B7E4E9F1-0FD9-429E-84C9-4384471F0E00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7195979" y="4466131"/>
                  <a:ext cx="2700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6C1CA8B2-7290-49F9-94FD-8C4F0152CC74}"/>
                    </a:ext>
                  </a:extLst>
                </p14:cNvPr>
                <p14:cNvContentPartPr/>
                <p14:nvPr/>
              </p14:nvContentPartPr>
              <p14:xfrm>
                <a:off x="4355219" y="5096851"/>
                <a:ext cx="215640" cy="24012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6C1CA8B2-7290-49F9-94FD-8C4F0152CC74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4350899" y="5092531"/>
                  <a:ext cx="2242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29D0D8C2-5FEA-4BCD-8226-BF47071F9D19}"/>
                    </a:ext>
                  </a:extLst>
                </p14:cNvPr>
                <p14:cNvContentPartPr/>
                <p14:nvPr/>
              </p14:nvContentPartPr>
              <p14:xfrm>
                <a:off x="4543859" y="5146891"/>
                <a:ext cx="153360" cy="14112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29D0D8C2-5FEA-4BCD-8226-BF47071F9D19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4539539" y="5142571"/>
                  <a:ext cx="1620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D9B3AC32-9AC5-40D8-B87D-2532B6DC1EDD}"/>
                    </a:ext>
                  </a:extLst>
                </p14:cNvPr>
                <p14:cNvContentPartPr/>
                <p14:nvPr/>
              </p14:nvContentPartPr>
              <p14:xfrm>
                <a:off x="4617299" y="5189011"/>
                <a:ext cx="81360" cy="5868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D9B3AC32-9AC5-40D8-B87D-2532B6DC1EDD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4612979" y="5184691"/>
                  <a:ext cx="900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DD505DE9-30A2-4547-A3C3-73A982A9E2CB}"/>
                    </a:ext>
                  </a:extLst>
                </p14:cNvPr>
                <p14:cNvContentPartPr/>
                <p14:nvPr/>
              </p14:nvContentPartPr>
              <p14:xfrm>
                <a:off x="4771019" y="5140771"/>
                <a:ext cx="101520" cy="9648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DD505DE9-30A2-4547-A3C3-73A982A9E2CB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4766699" y="5136451"/>
                  <a:ext cx="1101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949C267B-8E81-4B3A-8CC1-EAE25A863E09}"/>
                    </a:ext>
                  </a:extLst>
                </p14:cNvPr>
                <p14:cNvContentPartPr/>
                <p14:nvPr/>
              </p14:nvContentPartPr>
              <p14:xfrm>
                <a:off x="4890539" y="5067331"/>
                <a:ext cx="129240" cy="14616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949C267B-8E81-4B3A-8CC1-EAE25A863E09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4886219" y="5063011"/>
                  <a:ext cx="1378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8C7E401F-BFC7-4826-B832-4038D198DE08}"/>
                    </a:ext>
                  </a:extLst>
                </p14:cNvPr>
                <p14:cNvContentPartPr/>
                <p14:nvPr/>
              </p14:nvContentPartPr>
              <p14:xfrm>
                <a:off x="4314539" y="5252371"/>
                <a:ext cx="797400" cy="15084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8C7E401F-BFC7-4826-B832-4038D198DE08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4310219" y="5248051"/>
                  <a:ext cx="8060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86B2DCEA-C39E-4EC6-BE94-A975F2593C28}"/>
                    </a:ext>
                  </a:extLst>
                </p14:cNvPr>
                <p14:cNvContentPartPr/>
                <p14:nvPr/>
              </p14:nvContentPartPr>
              <p14:xfrm>
                <a:off x="5290499" y="5082451"/>
                <a:ext cx="151200" cy="13392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86B2DCEA-C39E-4EC6-BE94-A975F2593C28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5286179" y="5078131"/>
                  <a:ext cx="1598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C72371E8-B9A1-4003-8722-F1EA78A4011B}"/>
                    </a:ext>
                  </a:extLst>
                </p14:cNvPr>
                <p14:cNvContentPartPr/>
                <p14:nvPr/>
              </p14:nvContentPartPr>
              <p14:xfrm>
                <a:off x="5467619" y="5083891"/>
                <a:ext cx="118800" cy="12492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C72371E8-B9A1-4003-8722-F1EA78A4011B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5463299" y="5079571"/>
                  <a:ext cx="1274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BB384C0E-04A0-425D-9F6F-1647CB23CD9F}"/>
                    </a:ext>
                  </a:extLst>
                </p14:cNvPr>
                <p14:cNvContentPartPr/>
                <p14:nvPr/>
              </p14:nvContentPartPr>
              <p14:xfrm>
                <a:off x="5485619" y="5102251"/>
                <a:ext cx="88560" cy="6912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BB384C0E-04A0-425D-9F6F-1647CB23CD9F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5481299" y="5097931"/>
                  <a:ext cx="972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EAF52AAF-5B2F-4DF1-8404-53FD36EB633D}"/>
                    </a:ext>
                  </a:extLst>
                </p14:cNvPr>
                <p14:cNvContentPartPr/>
                <p14:nvPr/>
              </p14:nvContentPartPr>
              <p14:xfrm>
                <a:off x="5665619" y="5072371"/>
                <a:ext cx="86760" cy="9180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EAF52AAF-5B2F-4DF1-8404-53FD36EB633D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5661299" y="5068051"/>
                  <a:ext cx="954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28938AB9-4382-45BA-A82C-4C55D1DD31F2}"/>
                    </a:ext>
                  </a:extLst>
                </p14:cNvPr>
                <p14:cNvContentPartPr/>
                <p14:nvPr/>
              </p14:nvContentPartPr>
              <p14:xfrm>
                <a:off x="5770379" y="4983091"/>
                <a:ext cx="369360" cy="24984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28938AB9-4382-45BA-A82C-4C55D1DD31F2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5766059" y="4978771"/>
                  <a:ext cx="3780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91E94855-A32F-4669-A4F2-46F5DAF99593}"/>
                    </a:ext>
                  </a:extLst>
                </p14:cNvPr>
                <p14:cNvContentPartPr/>
                <p14:nvPr/>
              </p14:nvContentPartPr>
              <p14:xfrm>
                <a:off x="6261419" y="4884091"/>
                <a:ext cx="431640" cy="19728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91E94855-A32F-4669-A4F2-46F5DAF99593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6257099" y="4879771"/>
                  <a:ext cx="4402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ECFA7839-E6BD-4768-9D75-056F4BCB31A4}"/>
                    </a:ext>
                  </a:extLst>
                </p14:cNvPr>
                <p14:cNvContentPartPr/>
                <p14:nvPr/>
              </p14:nvContentPartPr>
              <p14:xfrm>
                <a:off x="6696659" y="4889131"/>
                <a:ext cx="108360" cy="13428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ECFA7839-E6BD-4768-9D75-056F4BCB31A4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6692339" y="4884811"/>
                  <a:ext cx="1170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EB8DCED-3F8B-4479-AFC6-354533D9E147}"/>
                    </a:ext>
                  </a:extLst>
                </p14:cNvPr>
                <p14:cNvContentPartPr/>
                <p14:nvPr/>
              </p14:nvContentPartPr>
              <p14:xfrm>
                <a:off x="9937739" y="648331"/>
                <a:ext cx="24480" cy="972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EB8DCED-3F8B-4479-AFC6-354533D9E147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9933419" y="644011"/>
                  <a:ext cx="331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88A8E40-60C1-4D04-9F5B-A0C540632915}"/>
                    </a:ext>
                  </a:extLst>
                </p14:cNvPr>
                <p14:cNvContentPartPr/>
                <p14:nvPr/>
              </p14:nvContentPartPr>
              <p14:xfrm>
                <a:off x="10019099" y="643291"/>
                <a:ext cx="78480" cy="1054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88A8E40-60C1-4D04-9F5B-A0C540632915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0014779" y="638971"/>
                  <a:ext cx="871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EAD81E3-76E7-4357-A2BD-6D690B304636}"/>
                    </a:ext>
                  </a:extLst>
                </p14:cNvPr>
                <p14:cNvContentPartPr/>
                <p14:nvPr/>
              </p14:nvContentPartPr>
              <p14:xfrm>
                <a:off x="10179659" y="591811"/>
                <a:ext cx="67320" cy="2048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EAD81E3-76E7-4357-A2BD-6D690B304636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10175339" y="587491"/>
                  <a:ext cx="759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509A8D1D-2056-413D-95BF-34D7D182533D}"/>
                    </a:ext>
                  </a:extLst>
                </p14:cNvPr>
                <p14:cNvContentPartPr/>
                <p14:nvPr/>
              </p14:nvContentPartPr>
              <p14:xfrm>
                <a:off x="10336619" y="663451"/>
                <a:ext cx="42120" cy="583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509A8D1D-2056-413D-95BF-34D7D182533D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10332299" y="659131"/>
                  <a:ext cx="507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DE093696-4F05-4D2F-A829-FF5EC7B76810}"/>
                    </a:ext>
                  </a:extLst>
                </p14:cNvPr>
                <p14:cNvContentPartPr/>
                <p14:nvPr/>
              </p14:nvContentPartPr>
              <p14:xfrm>
                <a:off x="10357139" y="579571"/>
                <a:ext cx="9360" cy="111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DE093696-4F05-4D2F-A829-FF5EC7B76810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10352819" y="575251"/>
                  <a:ext cx="18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809B7EB8-1C86-4589-A49E-B65F78638837}"/>
                    </a:ext>
                  </a:extLst>
                </p14:cNvPr>
                <p14:cNvContentPartPr/>
                <p14:nvPr/>
              </p14:nvContentPartPr>
              <p14:xfrm>
                <a:off x="10446419" y="697651"/>
                <a:ext cx="11880" cy="720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809B7EB8-1C86-4589-A49E-B65F78638837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10442099" y="693331"/>
                  <a:ext cx="205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93555DA-792B-427C-8073-226C3F82F7B9}"/>
                    </a:ext>
                  </a:extLst>
                </p14:cNvPr>
                <p14:cNvContentPartPr/>
                <p14:nvPr/>
              </p14:nvContentPartPr>
              <p14:xfrm>
                <a:off x="10502939" y="658411"/>
                <a:ext cx="73800" cy="417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93555DA-792B-427C-8073-226C3F82F7B9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10498619" y="654091"/>
                  <a:ext cx="824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808F1F82-BE81-4917-9DB7-ECFC034E718A}"/>
                    </a:ext>
                  </a:extLst>
                </p14:cNvPr>
                <p14:cNvContentPartPr/>
                <p14:nvPr/>
              </p14:nvContentPartPr>
              <p14:xfrm>
                <a:off x="10547939" y="656611"/>
                <a:ext cx="50400" cy="1238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808F1F82-BE81-4917-9DB7-ECFC034E718A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10543619" y="652291"/>
                  <a:ext cx="590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56525770-5953-44A0-BA32-648053F9DA78}"/>
                    </a:ext>
                  </a:extLst>
                </p14:cNvPr>
                <p14:cNvContentPartPr/>
                <p14:nvPr/>
              </p14:nvContentPartPr>
              <p14:xfrm>
                <a:off x="10683299" y="721771"/>
                <a:ext cx="9360" cy="716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56525770-5953-44A0-BA32-648053F9DA78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10678979" y="717451"/>
                  <a:ext cx="180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EEB48CB-0900-4B81-877F-584A19630615}"/>
                    </a:ext>
                  </a:extLst>
                </p14:cNvPr>
                <p14:cNvContentPartPr/>
                <p14:nvPr/>
              </p14:nvContentPartPr>
              <p14:xfrm>
                <a:off x="10743059" y="651211"/>
                <a:ext cx="137880" cy="882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EEB48CB-0900-4B81-877F-584A19630615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0738739" y="646891"/>
                  <a:ext cx="146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96196D3E-59CE-4A50-82C4-270440525C83}"/>
                    </a:ext>
                  </a:extLst>
                </p14:cNvPr>
                <p14:cNvContentPartPr/>
                <p14:nvPr/>
              </p14:nvContentPartPr>
              <p14:xfrm>
                <a:off x="10322939" y="453931"/>
                <a:ext cx="262800" cy="673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96196D3E-59CE-4A50-82C4-270440525C83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0318619" y="449611"/>
                  <a:ext cx="2714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4ED0689-2EFA-41C0-9921-4A40B05CBDD6}"/>
                    </a:ext>
                  </a:extLst>
                </p14:cNvPr>
                <p14:cNvContentPartPr/>
                <p14:nvPr/>
              </p14:nvContentPartPr>
              <p14:xfrm>
                <a:off x="10565939" y="453571"/>
                <a:ext cx="259560" cy="766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4ED0689-2EFA-41C0-9921-4A40B05CBDD6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0561619" y="449251"/>
                  <a:ext cx="2682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44365286-13EF-47FA-903E-BBBEEB23FB50}"/>
                    </a:ext>
                  </a:extLst>
                </p14:cNvPr>
                <p14:cNvContentPartPr/>
                <p14:nvPr/>
              </p14:nvContentPartPr>
              <p14:xfrm>
                <a:off x="10702379" y="590011"/>
                <a:ext cx="199080" cy="21420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44365286-13EF-47FA-903E-BBBEEB23FB50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0698059" y="585691"/>
                  <a:ext cx="2077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E1F28A6-3733-4A26-B742-5A242C362526}"/>
                    </a:ext>
                  </a:extLst>
                </p14:cNvPr>
                <p14:cNvContentPartPr/>
                <p14:nvPr/>
              </p14:nvContentPartPr>
              <p14:xfrm>
                <a:off x="9900299" y="912211"/>
                <a:ext cx="129600" cy="13572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E1F28A6-3733-4A26-B742-5A242C362526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9895979" y="907891"/>
                  <a:ext cx="1382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5FF15A0-682C-4BF7-B60A-88383EABA4CE}"/>
                    </a:ext>
                  </a:extLst>
                </p14:cNvPr>
                <p14:cNvContentPartPr/>
                <p14:nvPr/>
              </p14:nvContentPartPr>
              <p14:xfrm>
                <a:off x="10040339" y="925171"/>
                <a:ext cx="93240" cy="9324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5FF15A0-682C-4BF7-B60A-88383EABA4CE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0036019" y="920851"/>
                  <a:ext cx="1018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B9060F4-657B-4C1C-A00C-097D1D3C28D9}"/>
                    </a:ext>
                  </a:extLst>
                </p14:cNvPr>
                <p14:cNvContentPartPr/>
                <p14:nvPr/>
              </p14:nvContentPartPr>
              <p14:xfrm>
                <a:off x="10237979" y="900691"/>
                <a:ext cx="56160" cy="1094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B9060F4-657B-4C1C-A00C-097D1D3C28D9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0233659" y="896371"/>
                  <a:ext cx="648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AD48C2FC-8932-4AEA-8924-765795AC6BB2}"/>
                    </a:ext>
                  </a:extLst>
                </p14:cNvPr>
                <p14:cNvContentPartPr/>
                <p14:nvPr/>
              </p14:nvContentPartPr>
              <p14:xfrm>
                <a:off x="10398539" y="939571"/>
                <a:ext cx="29520" cy="446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AD48C2FC-8932-4AEA-8924-765795AC6BB2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0394219" y="935251"/>
                  <a:ext cx="381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1D5EB0FE-39AC-4B9F-B07F-3DD51404D31A}"/>
                    </a:ext>
                  </a:extLst>
                </p14:cNvPr>
                <p14:cNvContentPartPr/>
                <p14:nvPr/>
              </p14:nvContentPartPr>
              <p14:xfrm>
                <a:off x="10426619" y="883771"/>
                <a:ext cx="91080" cy="12852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1D5EB0FE-39AC-4B9F-B07F-3DD51404D31A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10422299" y="879451"/>
                  <a:ext cx="997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D6723EB3-9644-484D-B599-2DC9CCA81B78}"/>
                    </a:ext>
                  </a:extLst>
                </p14:cNvPr>
                <p14:cNvContentPartPr/>
                <p14:nvPr/>
              </p14:nvContentPartPr>
              <p14:xfrm>
                <a:off x="10628939" y="909331"/>
                <a:ext cx="92520" cy="475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D6723EB3-9644-484D-B599-2DC9CCA81B78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10624619" y="905011"/>
                  <a:ext cx="1011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494D3999-F9D9-4ECE-811B-B3966653BAA1}"/>
                    </a:ext>
                  </a:extLst>
                </p14:cNvPr>
                <p14:cNvContentPartPr/>
                <p14:nvPr/>
              </p14:nvContentPartPr>
              <p14:xfrm>
                <a:off x="10667819" y="920131"/>
                <a:ext cx="58680" cy="1036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494D3999-F9D9-4ECE-811B-B3966653BAA1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10663499" y="915811"/>
                  <a:ext cx="673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D2FA8B1-0285-4D1D-BAFC-6E327877B111}"/>
                    </a:ext>
                  </a:extLst>
                </p14:cNvPr>
                <p14:cNvContentPartPr/>
                <p14:nvPr/>
              </p14:nvContentPartPr>
              <p14:xfrm>
                <a:off x="9895259" y="1158451"/>
                <a:ext cx="116640" cy="1076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D2FA8B1-0285-4D1D-BAFC-6E327877B111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9890939" y="1154131"/>
                  <a:ext cx="1252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AA2D4F1F-605A-4DF2-B630-5ADCE16AFCEB}"/>
                    </a:ext>
                  </a:extLst>
                </p14:cNvPr>
                <p14:cNvContentPartPr/>
                <p14:nvPr/>
              </p14:nvContentPartPr>
              <p14:xfrm>
                <a:off x="9886619" y="1218211"/>
                <a:ext cx="106560" cy="172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AA2D4F1F-605A-4DF2-B630-5ADCE16AFCEB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9882299" y="1213891"/>
                  <a:ext cx="1152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4AA9F2AF-6CC4-44E1-94F9-2D10CC5F5A68}"/>
                    </a:ext>
                  </a:extLst>
                </p14:cNvPr>
                <p14:cNvContentPartPr/>
                <p14:nvPr/>
              </p14:nvContentPartPr>
              <p14:xfrm>
                <a:off x="10029899" y="1157371"/>
                <a:ext cx="107280" cy="882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4AA9F2AF-6CC4-44E1-94F9-2D10CC5F5A68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10025579" y="1153051"/>
                  <a:ext cx="1159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31C1A19-E60D-415D-A675-D7CD56F6E514}"/>
                    </a:ext>
                  </a:extLst>
                </p14:cNvPr>
                <p14:cNvContentPartPr/>
                <p14:nvPr/>
              </p14:nvContentPartPr>
              <p14:xfrm>
                <a:off x="10027019" y="1123531"/>
                <a:ext cx="266760" cy="1123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31C1A19-E60D-415D-A675-D7CD56F6E514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10022699" y="1119211"/>
                  <a:ext cx="2754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4327A4F6-A2ED-47CF-9048-0C1E30C4DABF}"/>
                    </a:ext>
                  </a:extLst>
                </p14:cNvPr>
                <p14:cNvContentPartPr/>
                <p14:nvPr/>
              </p14:nvContentPartPr>
              <p14:xfrm>
                <a:off x="10378019" y="1170691"/>
                <a:ext cx="67680" cy="615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4327A4F6-A2ED-47CF-9048-0C1E30C4DABF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10373699" y="1166371"/>
                  <a:ext cx="763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209941D7-3810-48CF-8755-B57DDE3805F8}"/>
                    </a:ext>
                  </a:extLst>
                </p14:cNvPr>
                <p14:cNvContentPartPr/>
                <p14:nvPr/>
              </p14:nvContentPartPr>
              <p14:xfrm>
                <a:off x="10396739" y="1101571"/>
                <a:ext cx="10080" cy="25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209941D7-3810-48CF-8755-B57DDE3805F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392419" y="1097251"/>
                  <a:ext cx="187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72815596-EE69-497C-B006-E144A2EC1549}"/>
                    </a:ext>
                  </a:extLst>
                </p14:cNvPr>
                <p14:cNvContentPartPr/>
                <p14:nvPr/>
              </p14:nvContentPartPr>
              <p14:xfrm>
                <a:off x="10514819" y="1193371"/>
                <a:ext cx="9360" cy="964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72815596-EE69-497C-B006-E144A2EC1549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10510499" y="1189051"/>
                  <a:ext cx="18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2A3BF02C-992E-4BFE-A0AA-6E75FF848FC8}"/>
                    </a:ext>
                  </a:extLst>
                </p14:cNvPr>
                <p14:cNvContentPartPr/>
                <p14:nvPr/>
              </p14:nvContentPartPr>
              <p14:xfrm>
                <a:off x="10603019" y="1144771"/>
                <a:ext cx="92880" cy="1530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2A3BF02C-992E-4BFE-A0AA-6E75FF848FC8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10598699" y="1140451"/>
                  <a:ext cx="1015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58B77B0-250D-493B-BFF0-89229EBC66B0}"/>
                    </a:ext>
                  </a:extLst>
                </p14:cNvPr>
                <p14:cNvContentPartPr/>
                <p14:nvPr/>
              </p14:nvContentPartPr>
              <p14:xfrm>
                <a:off x="10740899" y="1187251"/>
                <a:ext cx="23040" cy="792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58B77B0-250D-493B-BFF0-89229EBC66B0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10736579" y="1182931"/>
                  <a:ext cx="316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B0DC5BAE-C5DC-42B4-8301-1AD24FE2E14D}"/>
                    </a:ext>
                  </a:extLst>
                </p14:cNvPr>
                <p14:cNvContentPartPr/>
                <p14:nvPr/>
              </p14:nvContentPartPr>
              <p14:xfrm>
                <a:off x="10828019" y="1101931"/>
                <a:ext cx="93600" cy="871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B0DC5BAE-C5DC-42B4-8301-1AD24FE2E14D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10823699" y="1097611"/>
                  <a:ext cx="102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C32D318E-9DC8-4722-99D5-8BE59FF1AAA9}"/>
                    </a:ext>
                  </a:extLst>
                </p14:cNvPr>
                <p14:cNvContentPartPr/>
                <p14:nvPr/>
              </p14:nvContentPartPr>
              <p14:xfrm>
                <a:off x="10956899" y="1043251"/>
                <a:ext cx="89280" cy="2091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C32D318E-9DC8-4722-99D5-8BE59FF1AAA9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10952579" y="1038931"/>
                  <a:ext cx="979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235F0675-0E06-4FB0-9463-1849655C398A}"/>
                    </a:ext>
                  </a:extLst>
                </p14:cNvPr>
                <p14:cNvContentPartPr/>
                <p14:nvPr/>
              </p14:nvContentPartPr>
              <p14:xfrm>
                <a:off x="10759259" y="1010851"/>
                <a:ext cx="286560" cy="25416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235F0675-0E06-4FB0-9463-1849655C398A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10754939" y="1006531"/>
                  <a:ext cx="2952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43CC1FA2-949A-44F3-86BE-1D68EAEDB839}"/>
                    </a:ext>
                  </a:extLst>
                </p14:cNvPr>
                <p14:cNvContentPartPr/>
                <p14:nvPr/>
              </p14:nvContentPartPr>
              <p14:xfrm>
                <a:off x="4359179" y="5628931"/>
                <a:ext cx="217440" cy="1944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43CC1FA2-949A-44F3-86BE-1D68EAEDB839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4354859" y="5624611"/>
                  <a:ext cx="226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9E8CD238-5CFE-414C-825B-F6239519F1B6}"/>
                    </a:ext>
                  </a:extLst>
                </p14:cNvPr>
                <p14:cNvContentPartPr/>
                <p14:nvPr/>
              </p14:nvContentPartPr>
              <p14:xfrm>
                <a:off x="4544219" y="5565571"/>
                <a:ext cx="87840" cy="13824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9E8CD238-5CFE-414C-825B-F6239519F1B6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4539899" y="5561251"/>
                  <a:ext cx="96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2EE9FA89-EB39-45DC-AC4D-6345E41C82AA}"/>
                    </a:ext>
                  </a:extLst>
                </p14:cNvPr>
                <p14:cNvContentPartPr/>
                <p14:nvPr/>
              </p14:nvContentPartPr>
              <p14:xfrm>
                <a:off x="4807739" y="5479171"/>
                <a:ext cx="87840" cy="15048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2EE9FA89-EB39-45DC-AC4D-6345E41C82AA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4803419" y="5474851"/>
                  <a:ext cx="964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AE6C50F8-0676-4F46-AD47-A386C6B253CA}"/>
                    </a:ext>
                  </a:extLst>
                </p14:cNvPr>
                <p14:cNvContentPartPr/>
                <p14:nvPr/>
              </p14:nvContentPartPr>
              <p14:xfrm>
                <a:off x="4952459" y="5538211"/>
                <a:ext cx="99000" cy="20016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AE6C50F8-0676-4F46-AD47-A386C6B253CA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4948139" y="5533891"/>
                  <a:ext cx="1076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D19BE97E-3277-4CD8-BEEC-D73D6E9397AF}"/>
                    </a:ext>
                  </a:extLst>
                </p14:cNvPr>
                <p14:cNvContentPartPr/>
                <p14:nvPr/>
              </p14:nvContentPartPr>
              <p14:xfrm>
                <a:off x="5231459" y="5387011"/>
                <a:ext cx="260280" cy="18144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D19BE97E-3277-4CD8-BEEC-D73D6E9397AF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5227139" y="5382691"/>
                  <a:ext cx="2689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1DDB3A7E-AAC2-41C4-9EEF-0F1E6074B3AF}"/>
                    </a:ext>
                  </a:extLst>
                </p14:cNvPr>
                <p14:cNvContentPartPr/>
                <p14:nvPr/>
              </p14:nvContentPartPr>
              <p14:xfrm>
                <a:off x="5637179" y="5423371"/>
                <a:ext cx="223560" cy="10944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1DDB3A7E-AAC2-41C4-9EEF-0F1E6074B3AF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5632859" y="5419051"/>
                  <a:ext cx="2322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237A088D-BFA6-49B0-B893-3228D954FAAF}"/>
                    </a:ext>
                  </a:extLst>
                </p14:cNvPr>
                <p14:cNvContentPartPr/>
                <p14:nvPr/>
              </p14:nvContentPartPr>
              <p14:xfrm>
                <a:off x="5905019" y="5379451"/>
                <a:ext cx="124200" cy="9504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237A088D-BFA6-49B0-B893-3228D954FAAF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5900699" y="5375131"/>
                  <a:ext cx="1328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EFA2FD1E-4E88-4F44-9EC5-6AB7553F3129}"/>
                    </a:ext>
                  </a:extLst>
                </p14:cNvPr>
                <p14:cNvContentPartPr/>
                <p14:nvPr/>
              </p14:nvContentPartPr>
              <p14:xfrm>
                <a:off x="6027419" y="5402491"/>
                <a:ext cx="55440" cy="6012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EFA2FD1E-4E88-4F44-9EC5-6AB7553F3129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6023099" y="5398171"/>
                  <a:ext cx="640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F76ECAAF-8D97-4870-AAEE-6626E8C09F4F}"/>
                    </a:ext>
                  </a:extLst>
                </p14:cNvPr>
                <p14:cNvContentPartPr/>
                <p14:nvPr/>
              </p14:nvContentPartPr>
              <p14:xfrm>
                <a:off x="6121379" y="5343451"/>
                <a:ext cx="317160" cy="23436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F76ECAAF-8D97-4870-AAEE-6626E8C09F4F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6117059" y="5339131"/>
                  <a:ext cx="3258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A655018C-11B8-4E43-990D-19512AE0E671}"/>
                    </a:ext>
                  </a:extLst>
                </p14:cNvPr>
                <p14:cNvContentPartPr/>
                <p14:nvPr/>
              </p14:nvContentPartPr>
              <p14:xfrm>
                <a:off x="6476699" y="5286931"/>
                <a:ext cx="232560" cy="10044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A655018C-11B8-4E43-990D-19512AE0E671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6472379" y="5282611"/>
                  <a:ext cx="2412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89AC1220-568B-4AD0-939A-0D56BC67BD67}"/>
                    </a:ext>
                  </a:extLst>
                </p14:cNvPr>
                <p14:cNvContentPartPr/>
                <p14:nvPr/>
              </p14:nvContentPartPr>
              <p14:xfrm>
                <a:off x="6707819" y="5253091"/>
                <a:ext cx="61560" cy="8928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89AC1220-568B-4AD0-939A-0D56BC67BD67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6703499" y="5248771"/>
                  <a:ext cx="702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911F21F7-D89E-40EC-B3B3-447CCA2C2345}"/>
                    </a:ext>
                  </a:extLst>
                </p14:cNvPr>
                <p14:cNvContentPartPr/>
                <p14:nvPr/>
              </p14:nvContentPartPr>
              <p14:xfrm>
                <a:off x="6869819" y="5223571"/>
                <a:ext cx="182520" cy="9360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911F21F7-D89E-40EC-B3B3-447CCA2C2345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6865499" y="5219251"/>
                  <a:ext cx="191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6862A2DD-0881-4019-9C71-E565360ABDC2}"/>
                    </a:ext>
                  </a:extLst>
                </p14:cNvPr>
                <p14:cNvContentPartPr/>
                <p14:nvPr/>
              </p14:nvContentPartPr>
              <p14:xfrm>
                <a:off x="7058819" y="5181451"/>
                <a:ext cx="224280" cy="9864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6862A2DD-0881-4019-9C71-E565360ABDC2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7054499" y="5177131"/>
                  <a:ext cx="2329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1D941CE4-E803-4013-A865-DC0BB3877FA2}"/>
                    </a:ext>
                  </a:extLst>
                </p14:cNvPr>
                <p14:cNvContentPartPr/>
                <p14:nvPr/>
              </p14:nvContentPartPr>
              <p14:xfrm>
                <a:off x="7306499" y="5087131"/>
                <a:ext cx="19080" cy="7236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1D941CE4-E803-4013-A865-DC0BB3877FA2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7302179" y="5082811"/>
                  <a:ext cx="277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D739177E-A169-45BD-A62E-FFF5CBAE865B}"/>
                    </a:ext>
                  </a:extLst>
                </p14:cNvPr>
                <p14:cNvContentPartPr/>
                <p14:nvPr/>
              </p14:nvContentPartPr>
              <p14:xfrm>
                <a:off x="7307579" y="5162371"/>
                <a:ext cx="84600" cy="9396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D739177E-A169-45BD-A62E-FFF5CBAE865B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7303259" y="5158051"/>
                  <a:ext cx="932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AC28AB09-39DC-477D-B50F-C3D16769B229}"/>
                    </a:ext>
                  </a:extLst>
                </p14:cNvPr>
                <p14:cNvContentPartPr/>
                <p14:nvPr/>
              </p14:nvContentPartPr>
              <p14:xfrm>
                <a:off x="7437539" y="5054731"/>
                <a:ext cx="94680" cy="16272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AC28AB09-39DC-477D-B50F-C3D16769B229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7433219" y="5050411"/>
                  <a:ext cx="1033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CFFA2D12-039E-4FEE-B685-D8731CDEA328}"/>
                    </a:ext>
                  </a:extLst>
                </p14:cNvPr>
                <p14:cNvContentPartPr/>
                <p14:nvPr/>
              </p14:nvContentPartPr>
              <p14:xfrm>
                <a:off x="7525019" y="5079571"/>
                <a:ext cx="55800" cy="12744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CFFA2D12-039E-4FEE-B685-D8731CDEA328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7520699" y="5075251"/>
                  <a:ext cx="644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3FD212E1-8EA2-46B5-AAFE-54938EA6B66A}"/>
                    </a:ext>
                  </a:extLst>
                </p14:cNvPr>
                <p14:cNvContentPartPr/>
                <p14:nvPr/>
              </p14:nvContentPartPr>
              <p14:xfrm>
                <a:off x="7573979" y="5138611"/>
                <a:ext cx="91080" cy="8352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3FD212E1-8EA2-46B5-AAFE-54938EA6B66A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7569659" y="5134291"/>
                  <a:ext cx="997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37F446E4-36B5-44C4-98D5-BC1AF79D00E4}"/>
                    </a:ext>
                  </a:extLst>
                </p14:cNvPr>
                <p14:cNvContentPartPr/>
                <p14:nvPr/>
              </p14:nvContentPartPr>
              <p14:xfrm>
                <a:off x="7638419" y="5114491"/>
                <a:ext cx="97920" cy="12600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37F446E4-36B5-44C4-98D5-BC1AF79D00E4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7634099" y="5110171"/>
                  <a:ext cx="106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4EA13F31-4F64-4A0B-BC22-507D9EF0A02A}"/>
                    </a:ext>
                  </a:extLst>
                </p14:cNvPr>
                <p14:cNvContentPartPr/>
                <p14:nvPr/>
              </p14:nvContentPartPr>
              <p14:xfrm>
                <a:off x="7762979" y="5237251"/>
                <a:ext cx="27000" cy="9108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4EA13F31-4F64-4A0B-BC22-507D9EF0A02A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7758659" y="5232931"/>
                  <a:ext cx="356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261EF663-5D85-4AE7-AB49-A4B8642B05F1}"/>
                    </a:ext>
                  </a:extLst>
                </p14:cNvPr>
                <p14:cNvContentPartPr/>
                <p14:nvPr/>
              </p14:nvContentPartPr>
              <p14:xfrm>
                <a:off x="4432979" y="5924131"/>
                <a:ext cx="428400" cy="17460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261EF663-5D85-4AE7-AB49-A4B8642B05F1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4428659" y="5919811"/>
                  <a:ext cx="4370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81E809BA-4A4F-4066-AB1C-2E2D42FFB4DD}"/>
                    </a:ext>
                  </a:extLst>
                </p14:cNvPr>
                <p14:cNvContentPartPr/>
                <p14:nvPr/>
              </p14:nvContentPartPr>
              <p14:xfrm>
                <a:off x="5003579" y="5835211"/>
                <a:ext cx="127440" cy="14112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81E809BA-4A4F-4066-AB1C-2E2D42FFB4DD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4999259" y="5830891"/>
                  <a:ext cx="1360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4DDAFC35-5C12-4D73-9E8C-040658B8AD3C}"/>
                    </a:ext>
                  </a:extLst>
                </p14:cNvPr>
                <p14:cNvContentPartPr/>
                <p14:nvPr/>
              </p14:nvContentPartPr>
              <p14:xfrm>
                <a:off x="5144339" y="5875171"/>
                <a:ext cx="106560" cy="9036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4DDAFC35-5C12-4D73-9E8C-040658B8AD3C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5140019" y="5870851"/>
                  <a:ext cx="1152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F23E8F49-7D01-431A-9C47-B7D143A30F4E}"/>
                    </a:ext>
                  </a:extLst>
                </p14:cNvPr>
                <p14:cNvContentPartPr/>
                <p14:nvPr/>
              </p14:nvContentPartPr>
              <p14:xfrm>
                <a:off x="5280779" y="5849971"/>
                <a:ext cx="218880" cy="11268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F23E8F49-7D01-431A-9C47-B7D143A30F4E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5276459" y="5845651"/>
                  <a:ext cx="2275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2B6EC79C-28CC-4EF9-A4E7-8FC94731A077}"/>
                    </a:ext>
                  </a:extLst>
                </p14:cNvPr>
                <p14:cNvContentPartPr/>
                <p14:nvPr/>
              </p14:nvContentPartPr>
              <p14:xfrm>
                <a:off x="5627459" y="5748451"/>
                <a:ext cx="145080" cy="15984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2B6EC79C-28CC-4EF9-A4E7-8FC94731A077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5623139" y="5744131"/>
                  <a:ext cx="1537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F88352CD-2B82-4862-A03C-A092CA427DE2}"/>
                    </a:ext>
                  </a:extLst>
                </p14:cNvPr>
                <p14:cNvContentPartPr/>
                <p14:nvPr/>
              </p14:nvContentPartPr>
              <p14:xfrm>
                <a:off x="5751659" y="5784451"/>
                <a:ext cx="113760" cy="8928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F88352CD-2B82-4862-A03C-A092CA427DE2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5747339" y="5780131"/>
                  <a:ext cx="1224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7E3EFD30-3206-4F15-BC2C-993BB5E8E766}"/>
                    </a:ext>
                  </a:extLst>
                </p14:cNvPr>
                <p14:cNvContentPartPr/>
                <p14:nvPr/>
              </p14:nvContentPartPr>
              <p14:xfrm>
                <a:off x="6078179" y="5713531"/>
                <a:ext cx="116280" cy="11196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7E3EFD30-3206-4F15-BC2C-993BB5E8E766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6073859" y="5709211"/>
                  <a:ext cx="1249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80003295-14A8-4290-BEBC-2180ABDE33F7}"/>
                    </a:ext>
                  </a:extLst>
                </p14:cNvPr>
                <p14:cNvContentPartPr/>
                <p14:nvPr/>
              </p14:nvContentPartPr>
              <p14:xfrm>
                <a:off x="6187979" y="5718211"/>
                <a:ext cx="101520" cy="11916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80003295-14A8-4290-BEBC-2180ABDE33F7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6183659" y="5713891"/>
                  <a:ext cx="1101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52993440-C492-4EE4-8E76-246C8AB40720}"/>
                    </a:ext>
                  </a:extLst>
                </p14:cNvPr>
                <p14:cNvContentPartPr/>
                <p14:nvPr/>
              </p14:nvContentPartPr>
              <p14:xfrm>
                <a:off x="6327299" y="5692651"/>
                <a:ext cx="105480" cy="91800"/>
              </p14:xfrm>
            </p:contentPart>
          </mc:Choice>
          <mc:Fallback xmlns=""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52993440-C492-4EE4-8E76-246C8AB40720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6322979" y="5688331"/>
                  <a:ext cx="1141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DEA04DFD-21ED-4063-BB87-9DB3E3AB11CA}"/>
                    </a:ext>
                  </a:extLst>
                </p14:cNvPr>
                <p14:cNvContentPartPr/>
                <p14:nvPr/>
              </p14:nvContentPartPr>
              <p14:xfrm>
                <a:off x="6465179" y="5602291"/>
                <a:ext cx="137160" cy="14760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DEA04DFD-21ED-4063-BB87-9DB3E3AB11CA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6460859" y="5597971"/>
                  <a:ext cx="1458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3166428B-46DD-4F4F-A09A-12874E6EBCA5}"/>
                    </a:ext>
                  </a:extLst>
                </p14:cNvPr>
                <p14:cNvContentPartPr/>
                <p14:nvPr/>
              </p14:nvContentPartPr>
              <p14:xfrm>
                <a:off x="6628259" y="5659171"/>
                <a:ext cx="225360" cy="6624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3166428B-46DD-4F4F-A09A-12874E6EBCA5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6623939" y="5654851"/>
                  <a:ext cx="2340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43EF5333-E8FE-41F0-82E7-104048E38381}"/>
                    </a:ext>
                  </a:extLst>
                </p14:cNvPr>
                <p14:cNvContentPartPr/>
                <p14:nvPr/>
              </p14:nvContentPartPr>
              <p14:xfrm>
                <a:off x="6892859" y="5586451"/>
                <a:ext cx="198720" cy="23796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43EF5333-E8FE-41F0-82E7-104048E38381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6888539" y="5582131"/>
                  <a:ext cx="2073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8F9D2C97-3A4C-4FDC-82B7-6FDD7B589676}"/>
                    </a:ext>
                  </a:extLst>
                </p14:cNvPr>
                <p14:cNvContentPartPr/>
                <p14:nvPr/>
              </p14:nvContentPartPr>
              <p14:xfrm>
                <a:off x="7310459" y="5548291"/>
                <a:ext cx="186840" cy="13212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8F9D2C97-3A4C-4FDC-82B7-6FDD7B589676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7306139" y="5543971"/>
                  <a:ext cx="1954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83B3781E-C7F9-478E-8770-024652F60487}"/>
                    </a:ext>
                  </a:extLst>
                </p14:cNvPr>
                <p14:cNvContentPartPr/>
                <p14:nvPr/>
              </p14:nvContentPartPr>
              <p14:xfrm>
                <a:off x="7653179" y="5534251"/>
                <a:ext cx="275400" cy="10080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83B3781E-C7F9-478E-8770-024652F60487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7648859" y="5529931"/>
                  <a:ext cx="284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03D95309-0628-4373-BC94-385EBF02084E}"/>
                    </a:ext>
                  </a:extLst>
                </p14:cNvPr>
                <p14:cNvContentPartPr/>
                <p14:nvPr/>
              </p14:nvContentPartPr>
              <p14:xfrm>
                <a:off x="7964219" y="5400691"/>
                <a:ext cx="182880" cy="20700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03D95309-0628-4373-BC94-385EBF02084E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7959899" y="5396371"/>
                  <a:ext cx="1915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2877E37D-85D4-46E7-A1CD-696108E5A094}"/>
                    </a:ext>
                  </a:extLst>
                </p14:cNvPr>
                <p14:cNvContentPartPr/>
                <p14:nvPr/>
              </p14:nvContentPartPr>
              <p14:xfrm>
                <a:off x="7952339" y="5349931"/>
                <a:ext cx="360" cy="36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2877E37D-85D4-46E7-A1CD-696108E5A09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948019" y="534561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B816E72F-C184-432C-AC10-F94ED95B9D6F}"/>
                    </a:ext>
                  </a:extLst>
                </p14:cNvPr>
                <p14:cNvContentPartPr/>
                <p14:nvPr/>
              </p14:nvContentPartPr>
              <p14:xfrm>
                <a:off x="4632059" y="6252091"/>
                <a:ext cx="195840" cy="9684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B816E72F-C184-432C-AC10-F94ED95B9D6F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4627739" y="6247771"/>
                  <a:ext cx="2044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5E260B96-ECB9-4CDB-BFAE-DADFFE85CDDD}"/>
                    </a:ext>
                  </a:extLst>
                </p14:cNvPr>
                <p14:cNvContentPartPr/>
                <p14:nvPr/>
              </p14:nvContentPartPr>
              <p14:xfrm>
                <a:off x="4898459" y="6228691"/>
                <a:ext cx="242280" cy="8676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5E260B96-ECB9-4CDB-BFAE-DADFFE85CDDD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4894139" y="6224371"/>
                  <a:ext cx="2509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D9305FB2-6975-4C64-A79D-AB94FF59BE0B}"/>
                    </a:ext>
                  </a:extLst>
                </p14:cNvPr>
                <p14:cNvContentPartPr/>
                <p14:nvPr/>
              </p14:nvContentPartPr>
              <p14:xfrm>
                <a:off x="5185019" y="6179731"/>
                <a:ext cx="95400" cy="8424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D9305FB2-6975-4C64-A79D-AB94FF59BE0B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5180699" y="6175411"/>
                  <a:ext cx="1040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95DD6E12-4510-4CB2-8861-F9766336F0C6}"/>
                    </a:ext>
                  </a:extLst>
                </p14:cNvPr>
                <p14:cNvContentPartPr/>
                <p14:nvPr/>
              </p14:nvContentPartPr>
              <p14:xfrm>
                <a:off x="5302019" y="6174691"/>
                <a:ext cx="105120" cy="23436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95DD6E12-4510-4CB2-8861-F9766336F0C6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5297699" y="6170371"/>
                  <a:ext cx="1137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D8542F5D-FAC1-4E64-9CFB-9FAB796F0D67}"/>
                    </a:ext>
                  </a:extLst>
                </p14:cNvPr>
                <p14:cNvContentPartPr/>
                <p14:nvPr/>
              </p14:nvContentPartPr>
              <p14:xfrm>
                <a:off x="5655539" y="6048691"/>
                <a:ext cx="168840" cy="16776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D8542F5D-FAC1-4E64-9CFB-9FAB796F0D67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5651219" y="6044371"/>
                  <a:ext cx="1774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84D8103F-E81C-4F64-AA10-16342D805D47}"/>
                    </a:ext>
                  </a:extLst>
                </p14:cNvPr>
                <p14:cNvContentPartPr/>
                <p14:nvPr/>
              </p14:nvContentPartPr>
              <p14:xfrm>
                <a:off x="5548619" y="5950051"/>
                <a:ext cx="369000" cy="35208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84D8103F-E81C-4F64-AA10-16342D805D47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5544299" y="5945731"/>
                  <a:ext cx="37764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F7AAEEB4-B306-4A21-BA5F-7638CC731289}"/>
                    </a:ext>
                  </a:extLst>
                </p14:cNvPr>
                <p14:cNvContentPartPr/>
                <p14:nvPr/>
              </p14:nvContentPartPr>
              <p14:xfrm>
                <a:off x="7205699" y="5439571"/>
                <a:ext cx="362520" cy="30852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F7AAEEB4-B306-4A21-BA5F-7638CC731289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7201379" y="5435251"/>
                  <a:ext cx="3711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AB20FCCB-CFD5-4A42-9973-A7872481DF47}"/>
                    </a:ext>
                  </a:extLst>
                </p14:cNvPr>
                <p14:cNvContentPartPr/>
                <p14:nvPr/>
              </p14:nvContentPartPr>
              <p14:xfrm>
                <a:off x="1480979" y="1430971"/>
                <a:ext cx="3098880" cy="104724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AB20FCCB-CFD5-4A42-9973-A7872481DF47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1476659" y="1426651"/>
                  <a:ext cx="3107520" cy="105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88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02C00461-1CAD-435B-9075-60E7972BF270}"/>
                  </a:ext>
                </a:extLst>
              </p14:cNvPr>
              <p14:cNvContentPartPr/>
              <p14:nvPr/>
            </p14:nvContentPartPr>
            <p14:xfrm>
              <a:off x="4747619" y="1645891"/>
              <a:ext cx="4232880" cy="151524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02C00461-1CAD-435B-9075-60E7972BF270}"/>
                  </a:ext>
                </a:extLst>
              </p:cNvPr>
              <p:cNvPicPr/>
              <p:nvPr/>
            </p:nvPicPr>
            <p:blipFill>
              <a:blip r:embed="rId789"/>
              <a:stretch>
                <a:fillRect/>
              </a:stretch>
            </p:blipFill>
            <p:spPr>
              <a:xfrm>
                <a:off x="4743299" y="1641571"/>
                <a:ext cx="4241520" cy="152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0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780CCF2-394A-425B-BEDF-AD20771E158B}"/>
                  </a:ext>
                </a:extLst>
              </p14:cNvPr>
              <p14:cNvContentPartPr/>
              <p14:nvPr/>
            </p14:nvContentPartPr>
            <p14:xfrm>
              <a:off x="5451779" y="1919131"/>
              <a:ext cx="214560" cy="3175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780CCF2-394A-425B-BEDF-AD20771E158B}"/>
                  </a:ext>
                </a:extLst>
              </p:cNvPr>
              <p:cNvPicPr/>
              <p:nvPr/>
            </p:nvPicPr>
            <p:blipFill>
              <a:blip r:embed="rId791"/>
              <a:stretch>
                <a:fillRect/>
              </a:stretch>
            </p:blipFill>
            <p:spPr>
              <a:xfrm>
                <a:off x="5447459" y="1914811"/>
                <a:ext cx="22320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2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CB5620B7-346C-443F-A5C6-0504506E648B}"/>
                  </a:ext>
                </a:extLst>
              </p14:cNvPr>
              <p14:cNvContentPartPr/>
              <p14:nvPr/>
            </p14:nvContentPartPr>
            <p14:xfrm>
              <a:off x="6658139" y="2263651"/>
              <a:ext cx="145080" cy="30240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CB5620B7-346C-443F-A5C6-0504506E648B}"/>
                  </a:ext>
                </a:extLst>
              </p:cNvPr>
              <p:cNvPicPr/>
              <p:nvPr/>
            </p:nvPicPr>
            <p:blipFill>
              <a:blip r:embed="rId793"/>
              <a:stretch>
                <a:fillRect/>
              </a:stretch>
            </p:blipFill>
            <p:spPr>
              <a:xfrm>
                <a:off x="6653819" y="2259331"/>
                <a:ext cx="15372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4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6F5794DE-E2D2-4687-8C7B-F33A2640D4C5}"/>
                  </a:ext>
                </a:extLst>
              </p14:cNvPr>
              <p14:cNvContentPartPr/>
              <p14:nvPr/>
            </p14:nvContentPartPr>
            <p14:xfrm>
              <a:off x="4843019" y="2977891"/>
              <a:ext cx="3157560" cy="2055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6F5794DE-E2D2-4687-8C7B-F33A2640D4C5}"/>
                  </a:ext>
                </a:extLst>
              </p:cNvPr>
              <p:cNvPicPr/>
              <p:nvPr/>
            </p:nvPicPr>
            <p:blipFill>
              <a:blip r:embed="rId795"/>
              <a:stretch>
                <a:fillRect/>
              </a:stretch>
            </p:blipFill>
            <p:spPr>
              <a:xfrm>
                <a:off x="4838699" y="2973571"/>
                <a:ext cx="316620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FE67590F-81C5-4C26-9419-A58A05D2CFED}"/>
                  </a:ext>
                </a:extLst>
              </p14:cNvPr>
              <p14:cNvContentPartPr/>
              <p14:nvPr/>
            </p14:nvContentPartPr>
            <p14:xfrm>
              <a:off x="8554979" y="1763251"/>
              <a:ext cx="227880" cy="40932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FE67590F-81C5-4C26-9419-A58A05D2CFED}"/>
                  </a:ext>
                </a:extLst>
              </p:cNvPr>
              <p:cNvPicPr/>
              <p:nvPr/>
            </p:nvPicPr>
            <p:blipFill>
              <a:blip r:embed="rId797"/>
              <a:stretch>
                <a:fillRect/>
              </a:stretch>
            </p:blipFill>
            <p:spPr>
              <a:xfrm>
                <a:off x="8550659" y="1758931"/>
                <a:ext cx="236520" cy="41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BA96890A-953C-4C1A-8998-20D0E304FE87}"/>
              </a:ext>
            </a:extLst>
          </p:cNvPr>
          <p:cNvGrpSpPr/>
          <p:nvPr/>
        </p:nvGrpSpPr>
        <p:grpSpPr>
          <a:xfrm>
            <a:off x="5880179" y="1816171"/>
            <a:ext cx="1891080" cy="1233360"/>
            <a:chOff x="5880179" y="1816171"/>
            <a:chExt cx="1891080" cy="123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11386FA-841E-4DCC-AFED-85D5874FDBDA}"/>
                    </a:ext>
                  </a:extLst>
                </p14:cNvPr>
                <p14:cNvContentPartPr/>
                <p14:nvPr/>
              </p14:nvContentPartPr>
              <p14:xfrm>
                <a:off x="7562819" y="2680891"/>
                <a:ext cx="208440" cy="2890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11386FA-841E-4DCC-AFED-85D5874FDBDA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7558499" y="2676571"/>
                  <a:ext cx="2170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0C2527D-B726-471A-8D5F-82DFAC57F5D5}"/>
                    </a:ext>
                  </a:extLst>
                </p14:cNvPr>
                <p14:cNvContentPartPr/>
                <p14:nvPr/>
              </p14:nvContentPartPr>
              <p14:xfrm>
                <a:off x="6079619" y="2887891"/>
                <a:ext cx="4320" cy="154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0C2527D-B726-471A-8D5F-82DFAC57F5D5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6075299" y="2883571"/>
                  <a:ext cx="12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BF85310-229C-4D2B-B63D-2550B92AC343}"/>
                    </a:ext>
                  </a:extLst>
                </p14:cNvPr>
                <p14:cNvContentPartPr/>
                <p14:nvPr/>
              </p14:nvContentPartPr>
              <p14:xfrm>
                <a:off x="6049739" y="2745691"/>
                <a:ext cx="162720" cy="3038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BF85310-229C-4D2B-B63D-2550B92AC343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6045419" y="2741371"/>
                  <a:ext cx="1713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4CD744C-1717-4D34-8352-D4FA808131A8}"/>
                    </a:ext>
                  </a:extLst>
                </p14:cNvPr>
                <p14:cNvContentPartPr/>
                <p14:nvPr/>
              </p14:nvContentPartPr>
              <p14:xfrm>
                <a:off x="5880179" y="2779531"/>
                <a:ext cx="146160" cy="2203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4CD744C-1717-4D34-8352-D4FA808131A8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5875859" y="2775211"/>
                  <a:ext cx="1548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B42C355-D4F2-4CD3-B3A4-E1B6F8BB2B9D}"/>
                    </a:ext>
                  </a:extLst>
                </p14:cNvPr>
                <p14:cNvContentPartPr/>
                <p14:nvPr/>
              </p14:nvContentPartPr>
              <p14:xfrm>
                <a:off x="7222259" y="2677651"/>
                <a:ext cx="115200" cy="2898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B42C355-D4F2-4CD3-B3A4-E1B6F8BB2B9D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7217939" y="2673331"/>
                  <a:ext cx="1238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37BFDF5-58F3-4F55-B5C4-3D8FFBCE32E6}"/>
                    </a:ext>
                  </a:extLst>
                </p14:cNvPr>
                <p14:cNvContentPartPr/>
                <p14:nvPr/>
              </p14:nvContentPartPr>
              <p14:xfrm>
                <a:off x="6826979" y="2269051"/>
                <a:ext cx="216360" cy="3067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37BFDF5-58F3-4F55-B5C4-3D8FFBCE32E6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6822659" y="2264731"/>
                  <a:ext cx="2250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503385B-501B-4661-B829-B28CE6B0DE4F}"/>
                    </a:ext>
                  </a:extLst>
                </p14:cNvPr>
                <p14:cNvContentPartPr/>
                <p14:nvPr/>
              </p14:nvContentPartPr>
              <p14:xfrm>
                <a:off x="6468419" y="1913371"/>
                <a:ext cx="145440" cy="2149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503385B-501B-4661-B829-B28CE6B0DE4F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6464099" y="1909051"/>
                  <a:ext cx="1540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6F246E8-7A7C-4445-AB65-CE446EB376C5}"/>
                    </a:ext>
                  </a:extLst>
                </p14:cNvPr>
                <p14:cNvContentPartPr/>
                <p14:nvPr/>
              </p14:nvContentPartPr>
              <p14:xfrm>
                <a:off x="7303979" y="1816171"/>
                <a:ext cx="155880" cy="2962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6F246E8-7A7C-4445-AB65-CE446EB376C5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7299659" y="1811851"/>
                  <a:ext cx="164520" cy="30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9" name="Gruppieren 468">
            <a:extLst>
              <a:ext uri="{FF2B5EF4-FFF2-40B4-BE49-F238E27FC236}">
                <a16:creationId xmlns:a16="http://schemas.microsoft.com/office/drawing/2014/main" id="{3A41F22B-AE1F-480C-854F-4341F53C60C5}"/>
              </a:ext>
            </a:extLst>
          </p:cNvPr>
          <p:cNvGrpSpPr/>
          <p:nvPr/>
        </p:nvGrpSpPr>
        <p:grpSpPr>
          <a:xfrm>
            <a:off x="9427979" y="1221091"/>
            <a:ext cx="2666520" cy="401400"/>
            <a:chOff x="9427979" y="1221091"/>
            <a:chExt cx="2666520" cy="40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7E2EA9F-A803-4868-BA2A-000FD29A8D0A}"/>
                    </a:ext>
                  </a:extLst>
                </p14:cNvPr>
                <p14:cNvContentPartPr/>
                <p14:nvPr/>
              </p14:nvContentPartPr>
              <p14:xfrm>
                <a:off x="9427979" y="1432051"/>
                <a:ext cx="159120" cy="1792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7E2EA9F-A803-4868-BA2A-000FD29A8D0A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9423659" y="1427731"/>
                  <a:ext cx="1677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FAC0B73-750C-4B0C-A4D1-236BBCCB1704}"/>
                    </a:ext>
                  </a:extLst>
                </p14:cNvPr>
                <p14:cNvContentPartPr/>
                <p14:nvPr/>
              </p14:nvContentPartPr>
              <p14:xfrm>
                <a:off x="9576299" y="1411531"/>
                <a:ext cx="140040" cy="1396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FAC0B73-750C-4B0C-A4D1-236BBCCB1704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9571979" y="1407211"/>
                  <a:ext cx="1486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F8FE95C-F674-4C21-8172-A9DE8A7A711F}"/>
                    </a:ext>
                  </a:extLst>
                </p14:cNvPr>
                <p14:cNvContentPartPr/>
                <p14:nvPr/>
              </p14:nvContentPartPr>
              <p14:xfrm>
                <a:off x="9807419" y="1484611"/>
                <a:ext cx="18000" cy="111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F8FE95C-F674-4C21-8172-A9DE8A7A711F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9803099" y="1480291"/>
                  <a:ext cx="266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37CAFC0-A4FA-41F7-B00D-27DC8496918E}"/>
                    </a:ext>
                  </a:extLst>
                </p14:cNvPr>
                <p14:cNvContentPartPr/>
                <p14:nvPr/>
              </p14:nvContentPartPr>
              <p14:xfrm>
                <a:off x="9816419" y="1527811"/>
                <a:ext cx="21240" cy="237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37CAFC0-A4FA-41F7-B00D-27DC8496918E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9812099" y="1523491"/>
                  <a:ext cx="29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B6C41AA-DBC8-42A2-9413-E84850C59428}"/>
                    </a:ext>
                  </a:extLst>
                </p14:cNvPr>
                <p14:cNvContentPartPr/>
                <p14:nvPr/>
              </p14:nvContentPartPr>
              <p14:xfrm>
                <a:off x="9966899" y="1353211"/>
                <a:ext cx="266040" cy="2692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B6C41AA-DBC8-42A2-9413-E84850C59428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9962579" y="1348891"/>
                  <a:ext cx="2746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2DBEC64-34BF-4D57-A36F-888C4CC61A5E}"/>
                    </a:ext>
                  </a:extLst>
                </p14:cNvPr>
                <p14:cNvContentPartPr/>
                <p14:nvPr/>
              </p14:nvContentPartPr>
              <p14:xfrm>
                <a:off x="10199459" y="1416571"/>
                <a:ext cx="93240" cy="1274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2DBEC64-34BF-4D57-A36F-888C4CC61A5E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10195139" y="1412251"/>
                  <a:ext cx="1018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499B850-AEE8-4B41-A9F1-D2795DCB357B}"/>
                    </a:ext>
                  </a:extLst>
                </p14:cNvPr>
                <p14:cNvContentPartPr/>
                <p14:nvPr/>
              </p14:nvContentPartPr>
              <p14:xfrm>
                <a:off x="10216379" y="1364011"/>
                <a:ext cx="137880" cy="1641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499B850-AEE8-4B41-A9F1-D2795DCB357B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10212059" y="1359691"/>
                  <a:ext cx="1465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E442335-D970-4F14-AFB5-56F633B88245}"/>
                    </a:ext>
                  </a:extLst>
                </p14:cNvPr>
                <p14:cNvContentPartPr/>
                <p14:nvPr/>
              </p14:nvContentPartPr>
              <p14:xfrm>
                <a:off x="10378379" y="1312891"/>
                <a:ext cx="97560" cy="2062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E442335-D970-4F14-AFB5-56F633B88245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10374059" y="1308571"/>
                  <a:ext cx="1062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9E01A3C-8B5C-4262-A075-15133E615F84}"/>
                    </a:ext>
                  </a:extLst>
                </p14:cNvPr>
                <p14:cNvContentPartPr/>
                <p14:nvPr/>
              </p14:nvContentPartPr>
              <p14:xfrm>
                <a:off x="10488179" y="1324051"/>
                <a:ext cx="34200" cy="1771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9E01A3C-8B5C-4262-A075-15133E615F84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10483859" y="1319731"/>
                  <a:ext cx="428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8849168-8B5F-4820-AFDC-676DC25BF342}"/>
                    </a:ext>
                  </a:extLst>
                </p14:cNvPr>
                <p14:cNvContentPartPr/>
                <p14:nvPr/>
              </p14:nvContentPartPr>
              <p14:xfrm>
                <a:off x="10527059" y="1415491"/>
                <a:ext cx="118440" cy="831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8849168-8B5F-4820-AFDC-676DC25BF342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10522739" y="1411171"/>
                  <a:ext cx="1270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D4D6F39-F24D-44FE-9149-225DC2E405A6}"/>
                    </a:ext>
                  </a:extLst>
                </p14:cNvPr>
                <p14:cNvContentPartPr/>
                <p14:nvPr/>
              </p14:nvContentPartPr>
              <p14:xfrm>
                <a:off x="10767179" y="1372291"/>
                <a:ext cx="109800" cy="1080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D4D6F39-F24D-44FE-9149-225DC2E405A6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10762859" y="1367971"/>
                  <a:ext cx="1184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2CB1880-5CA6-4D1D-A82F-0836F442A772}"/>
                    </a:ext>
                  </a:extLst>
                </p14:cNvPr>
                <p14:cNvContentPartPr/>
                <p14:nvPr/>
              </p14:nvContentPartPr>
              <p14:xfrm>
                <a:off x="10867619" y="1376611"/>
                <a:ext cx="142200" cy="1202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2CB1880-5CA6-4D1D-A82F-0836F442A772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10863299" y="1372291"/>
                  <a:ext cx="1508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E04D654-5234-4080-9D28-CC3D8FBBA581}"/>
                    </a:ext>
                  </a:extLst>
                </p14:cNvPr>
                <p14:cNvContentPartPr/>
                <p14:nvPr/>
              </p14:nvContentPartPr>
              <p14:xfrm>
                <a:off x="11032139" y="1349611"/>
                <a:ext cx="66600" cy="1065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E04D654-5234-4080-9D28-CC3D8FBBA581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11027819" y="1345291"/>
                  <a:ext cx="752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C895E10-5005-4ED6-8EC3-C72A19EFD993}"/>
                    </a:ext>
                  </a:extLst>
                </p14:cNvPr>
                <p14:cNvContentPartPr/>
                <p14:nvPr/>
              </p14:nvContentPartPr>
              <p14:xfrm>
                <a:off x="11105939" y="1276531"/>
                <a:ext cx="115560" cy="1551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C895E10-5005-4ED6-8EC3-C72A19EFD993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11101619" y="1272211"/>
                  <a:ext cx="1242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05E7FD6-2329-4CAA-8478-2D6C93FA3019}"/>
                    </a:ext>
                  </a:extLst>
                </p14:cNvPr>
                <p14:cNvContentPartPr/>
                <p14:nvPr/>
              </p14:nvContentPartPr>
              <p14:xfrm>
                <a:off x="11218619" y="1356811"/>
                <a:ext cx="291960" cy="1656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05E7FD6-2329-4CAA-8478-2D6C93FA3019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11214299" y="1352491"/>
                  <a:ext cx="3006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0D3DD744-5808-458E-BC91-0912A817C329}"/>
                    </a:ext>
                  </a:extLst>
                </p14:cNvPr>
                <p14:cNvContentPartPr/>
                <p14:nvPr/>
              </p14:nvContentPartPr>
              <p14:xfrm>
                <a:off x="11573579" y="1324051"/>
                <a:ext cx="91440" cy="12132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0D3DD744-5808-458E-BC91-0912A817C329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11569259" y="1319731"/>
                  <a:ext cx="100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345A0905-8B06-41A5-A7B4-6B98EBF86AAE}"/>
                    </a:ext>
                  </a:extLst>
                </p14:cNvPr>
                <p14:cNvContentPartPr/>
                <p14:nvPr/>
              </p14:nvContentPartPr>
              <p14:xfrm>
                <a:off x="11664659" y="1221091"/>
                <a:ext cx="321120" cy="17568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345A0905-8B06-41A5-A7B4-6B98EBF86AAE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11660339" y="1216771"/>
                  <a:ext cx="3297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C6F54327-7518-471B-9557-A32887955F08}"/>
                    </a:ext>
                  </a:extLst>
                </p14:cNvPr>
                <p14:cNvContentPartPr/>
                <p14:nvPr/>
              </p14:nvContentPartPr>
              <p14:xfrm>
                <a:off x="11975699" y="1271131"/>
                <a:ext cx="118800" cy="11700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C6F54327-7518-471B-9557-A32887955F08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11971379" y="1266811"/>
                  <a:ext cx="12744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3" name="Gruppieren 532">
            <a:extLst>
              <a:ext uri="{FF2B5EF4-FFF2-40B4-BE49-F238E27FC236}">
                <a16:creationId xmlns:a16="http://schemas.microsoft.com/office/drawing/2014/main" id="{B21A8E6E-4330-4632-8A6C-CE4995447A73}"/>
              </a:ext>
            </a:extLst>
          </p:cNvPr>
          <p:cNvGrpSpPr/>
          <p:nvPr/>
        </p:nvGrpSpPr>
        <p:grpSpPr>
          <a:xfrm>
            <a:off x="9365339" y="1706371"/>
            <a:ext cx="461880" cy="230040"/>
            <a:chOff x="9365339" y="1706371"/>
            <a:chExt cx="461880" cy="23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1F9D08A0-2253-429E-BF65-229C69517AC2}"/>
                    </a:ext>
                  </a:extLst>
                </p14:cNvPr>
                <p14:cNvContentPartPr/>
                <p14:nvPr/>
              </p14:nvContentPartPr>
              <p14:xfrm>
                <a:off x="9365339" y="1723651"/>
                <a:ext cx="75600" cy="21276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1F9D08A0-2253-429E-BF65-229C69517AC2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9361019" y="1719331"/>
                  <a:ext cx="842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59C654A3-CDBA-45EF-9697-C64AAA1971C6}"/>
                    </a:ext>
                  </a:extLst>
                </p14:cNvPr>
                <p14:cNvContentPartPr/>
                <p14:nvPr/>
              </p14:nvContentPartPr>
              <p14:xfrm>
                <a:off x="9489539" y="1708531"/>
                <a:ext cx="222840" cy="11124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59C654A3-CDBA-45EF-9697-C64AAA1971C6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9485219" y="1704211"/>
                  <a:ext cx="2314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9AD72FC5-77D2-489D-AA02-0212D23F2279}"/>
                    </a:ext>
                  </a:extLst>
                </p14:cNvPr>
                <p14:cNvContentPartPr/>
                <p14:nvPr/>
              </p14:nvContentPartPr>
              <p14:xfrm>
                <a:off x="9817859" y="1706371"/>
                <a:ext cx="9360" cy="6984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9AD72FC5-77D2-489D-AA02-0212D23F2279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9813539" y="1702051"/>
                  <a:ext cx="1800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2" name="Gruppieren 531">
            <a:extLst>
              <a:ext uri="{FF2B5EF4-FFF2-40B4-BE49-F238E27FC236}">
                <a16:creationId xmlns:a16="http://schemas.microsoft.com/office/drawing/2014/main" id="{89C0204A-3DA3-413F-8EB7-2A1AA72BF9A1}"/>
              </a:ext>
            </a:extLst>
          </p:cNvPr>
          <p:cNvGrpSpPr/>
          <p:nvPr/>
        </p:nvGrpSpPr>
        <p:grpSpPr>
          <a:xfrm>
            <a:off x="10010099" y="1630771"/>
            <a:ext cx="515520" cy="199800"/>
            <a:chOff x="10010099" y="1630771"/>
            <a:chExt cx="515520" cy="19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F780C9E3-2D81-4ECB-8168-BED841AB95F2}"/>
                    </a:ext>
                  </a:extLst>
                </p14:cNvPr>
                <p14:cNvContentPartPr/>
                <p14:nvPr/>
              </p14:nvContentPartPr>
              <p14:xfrm>
                <a:off x="10010099" y="1666771"/>
                <a:ext cx="152280" cy="16380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F780C9E3-2D81-4ECB-8168-BED841AB95F2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10005779" y="1662451"/>
                  <a:ext cx="1609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4C123255-8967-44D9-B8F0-E8B6B0496D2A}"/>
                    </a:ext>
                  </a:extLst>
                </p14:cNvPr>
                <p14:cNvContentPartPr/>
                <p14:nvPr/>
              </p14:nvContentPartPr>
              <p14:xfrm>
                <a:off x="10147619" y="1670011"/>
                <a:ext cx="117720" cy="10872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4C123255-8967-44D9-B8F0-E8B6B0496D2A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10143299" y="1665691"/>
                  <a:ext cx="1263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6BCAD007-F0F9-41D8-8B79-75679FAC8753}"/>
                    </a:ext>
                  </a:extLst>
                </p14:cNvPr>
                <p14:cNvContentPartPr/>
                <p14:nvPr/>
              </p14:nvContentPartPr>
              <p14:xfrm>
                <a:off x="10201619" y="1709251"/>
                <a:ext cx="64080" cy="2628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6BCAD007-F0F9-41D8-8B79-75679FAC8753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10197299" y="1704931"/>
                  <a:ext cx="72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70EB7A01-D3A5-4B64-BF40-AA03075E7543}"/>
                    </a:ext>
                  </a:extLst>
                </p14:cNvPr>
                <p14:cNvContentPartPr/>
                <p14:nvPr/>
              </p14:nvContentPartPr>
              <p14:xfrm>
                <a:off x="10307819" y="1668571"/>
                <a:ext cx="74880" cy="6552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70EB7A01-D3A5-4B64-BF40-AA03075E7543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10303499" y="1664251"/>
                  <a:ext cx="835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F06EEF32-89BC-40D3-92A4-AD92D1FECEF8}"/>
                    </a:ext>
                  </a:extLst>
                </p14:cNvPr>
                <p14:cNvContentPartPr/>
                <p14:nvPr/>
              </p14:nvContentPartPr>
              <p14:xfrm>
                <a:off x="10423739" y="1630771"/>
                <a:ext cx="101880" cy="8604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F06EEF32-89BC-40D3-92A4-AD92D1FECEF8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10419419" y="1626451"/>
                  <a:ext cx="110520" cy="9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1" name="Gruppieren 530">
            <a:extLst>
              <a:ext uri="{FF2B5EF4-FFF2-40B4-BE49-F238E27FC236}">
                <a16:creationId xmlns:a16="http://schemas.microsoft.com/office/drawing/2014/main" id="{1B4E63F1-279C-4180-87CB-CEA1B5EF5445}"/>
              </a:ext>
            </a:extLst>
          </p:cNvPr>
          <p:cNvGrpSpPr/>
          <p:nvPr/>
        </p:nvGrpSpPr>
        <p:grpSpPr>
          <a:xfrm>
            <a:off x="10704899" y="1513411"/>
            <a:ext cx="1325520" cy="260280"/>
            <a:chOff x="10704899" y="1513411"/>
            <a:chExt cx="1325520" cy="26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98F45B27-A558-48D0-B141-7A98E2B828DC}"/>
                    </a:ext>
                  </a:extLst>
                </p14:cNvPr>
                <p14:cNvContentPartPr/>
                <p14:nvPr/>
              </p14:nvContentPartPr>
              <p14:xfrm>
                <a:off x="10704899" y="1629331"/>
                <a:ext cx="124200" cy="10260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98F45B27-A558-48D0-B141-7A98E2B828DC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10700579" y="1625011"/>
                  <a:ext cx="1328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C076327A-0B5F-40A9-B01A-6F8277BC0CE3}"/>
                    </a:ext>
                  </a:extLst>
                </p14:cNvPr>
                <p14:cNvContentPartPr/>
                <p14:nvPr/>
              </p14:nvContentPartPr>
              <p14:xfrm>
                <a:off x="10811459" y="1633651"/>
                <a:ext cx="129240" cy="10944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C076327A-0B5F-40A9-B01A-6F8277BC0CE3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10807139" y="1629331"/>
                  <a:ext cx="1378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754E1D27-57CB-4D2D-ACBC-407A5B502F78}"/>
                    </a:ext>
                  </a:extLst>
                </p14:cNvPr>
                <p14:cNvContentPartPr/>
                <p14:nvPr/>
              </p14:nvContentPartPr>
              <p14:xfrm>
                <a:off x="10837739" y="1660291"/>
                <a:ext cx="246240" cy="7416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754E1D27-57CB-4D2D-ACBC-407A5B502F78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10833419" y="1655971"/>
                  <a:ext cx="2548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44E6BCFC-5688-43EC-8BE4-3770BE666582}"/>
                    </a:ext>
                  </a:extLst>
                </p14:cNvPr>
                <p14:cNvContentPartPr/>
                <p14:nvPr/>
              </p14:nvContentPartPr>
              <p14:xfrm>
                <a:off x="11076059" y="1586131"/>
                <a:ext cx="149760" cy="10188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44E6BCFC-5688-43EC-8BE4-3770BE666582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11071739" y="1581811"/>
                  <a:ext cx="1584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069C6695-3C9D-430A-B971-7EA521B7315B}"/>
                    </a:ext>
                  </a:extLst>
                </p14:cNvPr>
                <p14:cNvContentPartPr/>
                <p14:nvPr/>
              </p14:nvContentPartPr>
              <p14:xfrm>
                <a:off x="11259299" y="1647691"/>
                <a:ext cx="177480" cy="12600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069C6695-3C9D-430A-B971-7EA521B7315B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11254979" y="1643371"/>
                  <a:ext cx="1861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1A7DECE1-D8B0-42E6-B1A0-1559EDA69DE0}"/>
                    </a:ext>
                  </a:extLst>
                </p14:cNvPr>
                <p14:cNvContentPartPr/>
                <p14:nvPr/>
              </p14:nvContentPartPr>
              <p14:xfrm>
                <a:off x="11566379" y="1586131"/>
                <a:ext cx="110160" cy="9396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1A7DECE1-D8B0-42E6-B1A0-1559EDA69DE0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11562059" y="1581811"/>
                  <a:ext cx="1188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B3A5CCB1-8331-4382-9083-CF3AEBBE1B12}"/>
                    </a:ext>
                  </a:extLst>
                </p14:cNvPr>
                <p14:cNvContentPartPr/>
                <p14:nvPr/>
              </p14:nvContentPartPr>
              <p14:xfrm>
                <a:off x="11640179" y="1513411"/>
                <a:ext cx="327960" cy="15480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B3A5CCB1-8331-4382-9083-CF3AEBBE1B12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11635859" y="1509091"/>
                  <a:ext cx="3366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8BD21DA6-AC05-4397-971F-F42337B66AB0}"/>
                    </a:ext>
                  </a:extLst>
                </p14:cNvPr>
                <p14:cNvContentPartPr/>
                <p14:nvPr/>
              </p14:nvContentPartPr>
              <p14:xfrm>
                <a:off x="11940779" y="1553731"/>
                <a:ext cx="89640" cy="10908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8BD21DA6-AC05-4397-971F-F42337B66AB0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11936459" y="1549411"/>
                  <a:ext cx="98280" cy="11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82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4BBF927E-4888-4376-9BF3-B0154C0A9F08}"/>
                  </a:ext>
                </a:extLst>
              </p14:cNvPr>
              <p14:cNvContentPartPr/>
              <p14:nvPr/>
            </p14:nvContentPartPr>
            <p14:xfrm>
              <a:off x="5478419" y="1913371"/>
              <a:ext cx="171720" cy="232560"/>
            </p14:xfrm>
          </p:contentPart>
        </mc:Choice>
        <mc:Fallback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4BBF927E-4888-4376-9BF3-B0154C0A9F08}"/>
                  </a:ext>
                </a:extLst>
              </p:cNvPr>
              <p:cNvPicPr/>
              <p:nvPr/>
            </p:nvPicPr>
            <p:blipFill>
              <a:blip r:embed="rId883"/>
              <a:stretch>
                <a:fillRect/>
              </a:stretch>
            </p:blipFill>
            <p:spPr>
              <a:xfrm>
                <a:off x="5474099" y="1909051"/>
                <a:ext cx="18036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4">
            <p14:nvContentPartPr>
              <p14:cNvPr id="535" name="Freihand 534">
                <a:extLst>
                  <a:ext uri="{FF2B5EF4-FFF2-40B4-BE49-F238E27FC236}">
                    <a16:creationId xmlns:a16="http://schemas.microsoft.com/office/drawing/2014/main" id="{822CA3D6-BFDF-46F5-A9C6-DBD84BD284C5}"/>
                  </a:ext>
                </a:extLst>
              </p14:cNvPr>
              <p14:cNvContentPartPr/>
              <p14:nvPr/>
            </p14:nvContentPartPr>
            <p14:xfrm>
              <a:off x="6438899" y="1924171"/>
              <a:ext cx="176400" cy="191520"/>
            </p14:xfrm>
          </p:contentPart>
        </mc:Choice>
        <mc:Fallback>
          <p:pic>
            <p:nvPicPr>
              <p:cNvPr id="535" name="Freihand 534">
                <a:extLst>
                  <a:ext uri="{FF2B5EF4-FFF2-40B4-BE49-F238E27FC236}">
                    <a16:creationId xmlns:a16="http://schemas.microsoft.com/office/drawing/2014/main" id="{822CA3D6-BFDF-46F5-A9C6-DBD84BD284C5}"/>
                  </a:ext>
                </a:extLst>
              </p:cNvPr>
              <p:cNvPicPr/>
              <p:nvPr/>
            </p:nvPicPr>
            <p:blipFill>
              <a:blip r:embed="rId885"/>
              <a:stretch>
                <a:fillRect/>
              </a:stretch>
            </p:blipFill>
            <p:spPr>
              <a:xfrm>
                <a:off x="6434579" y="1919851"/>
                <a:ext cx="18504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6">
            <p14:nvContentPartPr>
              <p14:cNvPr id="536" name="Freihand 535">
                <a:extLst>
                  <a:ext uri="{FF2B5EF4-FFF2-40B4-BE49-F238E27FC236}">
                    <a16:creationId xmlns:a16="http://schemas.microsoft.com/office/drawing/2014/main" id="{48C26F07-0EDB-4AFB-A523-AF5F0C93983F}"/>
                  </a:ext>
                </a:extLst>
              </p14:cNvPr>
              <p14:cNvContentPartPr/>
              <p14:nvPr/>
            </p14:nvContentPartPr>
            <p14:xfrm>
              <a:off x="7260419" y="1924171"/>
              <a:ext cx="196560" cy="152280"/>
            </p14:xfrm>
          </p:contentPart>
        </mc:Choice>
        <mc:Fallback>
          <p:pic>
            <p:nvPicPr>
              <p:cNvPr id="536" name="Freihand 535">
                <a:extLst>
                  <a:ext uri="{FF2B5EF4-FFF2-40B4-BE49-F238E27FC236}">
                    <a16:creationId xmlns:a16="http://schemas.microsoft.com/office/drawing/2014/main" id="{48C26F07-0EDB-4AFB-A523-AF5F0C93983F}"/>
                  </a:ext>
                </a:extLst>
              </p:cNvPr>
              <p:cNvPicPr/>
              <p:nvPr/>
            </p:nvPicPr>
            <p:blipFill>
              <a:blip r:embed="rId887"/>
              <a:stretch>
                <a:fillRect/>
              </a:stretch>
            </p:blipFill>
            <p:spPr>
              <a:xfrm>
                <a:off x="7256099" y="1919851"/>
                <a:ext cx="20520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8">
            <p14:nvContentPartPr>
              <p14:cNvPr id="537" name="Freihand 536">
                <a:extLst>
                  <a:ext uri="{FF2B5EF4-FFF2-40B4-BE49-F238E27FC236}">
                    <a16:creationId xmlns:a16="http://schemas.microsoft.com/office/drawing/2014/main" id="{AD115577-8F8A-4513-AB1D-6A0EC1A57B98}"/>
                  </a:ext>
                </a:extLst>
              </p14:cNvPr>
              <p14:cNvContentPartPr/>
              <p14:nvPr/>
            </p14:nvContentPartPr>
            <p14:xfrm>
              <a:off x="8306579" y="1841011"/>
              <a:ext cx="143640" cy="201240"/>
            </p14:xfrm>
          </p:contentPart>
        </mc:Choice>
        <mc:Fallback>
          <p:pic>
            <p:nvPicPr>
              <p:cNvPr id="537" name="Freihand 536">
                <a:extLst>
                  <a:ext uri="{FF2B5EF4-FFF2-40B4-BE49-F238E27FC236}">
                    <a16:creationId xmlns:a16="http://schemas.microsoft.com/office/drawing/2014/main" id="{AD115577-8F8A-4513-AB1D-6A0EC1A57B98}"/>
                  </a:ext>
                </a:extLst>
              </p:cNvPr>
              <p:cNvPicPr/>
              <p:nvPr/>
            </p:nvPicPr>
            <p:blipFill>
              <a:blip r:embed="rId889"/>
              <a:stretch>
                <a:fillRect/>
              </a:stretch>
            </p:blipFill>
            <p:spPr>
              <a:xfrm>
                <a:off x="8302259" y="1836691"/>
                <a:ext cx="152280" cy="20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49" name="Gruppieren 548">
            <a:extLst>
              <a:ext uri="{FF2B5EF4-FFF2-40B4-BE49-F238E27FC236}">
                <a16:creationId xmlns:a16="http://schemas.microsoft.com/office/drawing/2014/main" id="{8CF3329E-F1B7-4BF0-BC3A-5DB08512BED5}"/>
              </a:ext>
            </a:extLst>
          </p:cNvPr>
          <p:cNvGrpSpPr/>
          <p:nvPr/>
        </p:nvGrpSpPr>
        <p:grpSpPr>
          <a:xfrm>
            <a:off x="7742819" y="1666771"/>
            <a:ext cx="276120" cy="174600"/>
            <a:chOff x="7742819" y="1666771"/>
            <a:chExt cx="276120" cy="17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4CE33971-B797-4814-9593-DEABDE78B9B5}"/>
                    </a:ext>
                  </a:extLst>
                </p14:cNvPr>
                <p14:cNvContentPartPr/>
                <p14:nvPr/>
              </p14:nvContentPartPr>
              <p14:xfrm>
                <a:off x="7795739" y="1727971"/>
                <a:ext cx="360" cy="36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4CE33971-B797-4814-9593-DEABDE78B9B5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7791419" y="172365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FA084019-BBA5-43E6-821A-3E72EB1B677C}"/>
                    </a:ext>
                  </a:extLst>
                </p14:cNvPr>
                <p14:cNvContentPartPr/>
                <p14:nvPr/>
              </p14:nvContentPartPr>
              <p14:xfrm>
                <a:off x="7742819" y="1719691"/>
                <a:ext cx="61920" cy="12168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FA084019-BBA5-43E6-821A-3E72EB1B677C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7738499" y="1715371"/>
                  <a:ext cx="705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B29B3D6E-BD99-4B29-B6B2-CA5C7E637934}"/>
                    </a:ext>
                  </a:extLst>
                </p14:cNvPr>
                <p14:cNvContentPartPr/>
                <p14:nvPr/>
              </p14:nvContentPartPr>
              <p14:xfrm>
                <a:off x="7838939" y="1693051"/>
                <a:ext cx="139680" cy="11196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B29B3D6E-BD99-4B29-B6B2-CA5C7E637934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7834619" y="1688731"/>
                  <a:ext cx="148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4AE67C3A-4467-4DEF-BE20-3DCE23E4A207}"/>
                    </a:ext>
                  </a:extLst>
                </p14:cNvPr>
                <p14:cNvContentPartPr/>
                <p14:nvPr/>
              </p14:nvContentPartPr>
              <p14:xfrm>
                <a:off x="8004179" y="1666771"/>
                <a:ext cx="14760" cy="10980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4AE67C3A-4467-4DEF-BE20-3DCE23E4A207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7999859" y="1662451"/>
                  <a:ext cx="23400" cy="11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98">
            <p14:nvContentPartPr>
              <p14:cNvPr id="550" name="Freihand 549">
                <a:extLst>
                  <a:ext uri="{FF2B5EF4-FFF2-40B4-BE49-F238E27FC236}">
                    <a16:creationId xmlns:a16="http://schemas.microsoft.com/office/drawing/2014/main" id="{227C645D-8E03-4DB9-BADD-BEDAE45BAB06}"/>
                  </a:ext>
                </a:extLst>
              </p14:cNvPr>
              <p14:cNvContentPartPr/>
              <p14:nvPr/>
            </p14:nvContentPartPr>
            <p14:xfrm>
              <a:off x="12059939" y="1880251"/>
              <a:ext cx="360" cy="360"/>
            </p14:xfrm>
          </p:contentPart>
        </mc:Choice>
        <mc:Fallback>
          <p:pic>
            <p:nvPicPr>
              <p:cNvPr id="550" name="Freihand 549">
                <a:extLst>
                  <a:ext uri="{FF2B5EF4-FFF2-40B4-BE49-F238E27FC236}">
                    <a16:creationId xmlns:a16="http://schemas.microsoft.com/office/drawing/2014/main" id="{227C645D-8E03-4DB9-BADD-BEDAE45BAB06}"/>
                  </a:ext>
                </a:extLst>
              </p:cNvPr>
              <p:cNvPicPr/>
              <p:nvPr/>
            </p:nvPicPr>
            <p:blipFill>
              <a:blip r:embed="rId899"/>
              <a:stretch>
                <a:fillRect/>
              </a:stretch>
            </p:blipFill>
            <p:spPr>
              <a:xfrm>
                <a:off x="12055619" y="187593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0">
            <p14:nvContentPartPr>
              <p14:cNvPr id="551" name="Freihand 550">
                <a:extLst>
                  <a:ext uri="{FF2B5EF4-FFF2-40B4-BE49-F238E27FC236}">
                    <a16:creationId xmlns:a16="http://schemas.microsoft.com/office/drawing/2014/main" id="{CABD6CFF-639A-48AD-BBFD-ADB8A22E3EA0}"/>
                  </a:ext>
                </a:extLst>
              </p14:cNvPr>
              <p14:cNvContentPartPr/>
              <p14:nvPr/>
            </p14:nvContentPartPr>
            <p14:xfrm>
              <a:off x="6730859" y="2953771"/>
              <a:ext cx="1528200" cy="163800"/>
            </p14:xfrm>
          </p:contentPart>
        </mc:Choice>
        <mc:Fallback>
          <p:pic>
            <p:nvPicPr>
              <p:cNvPr id="551" name="Freihand 550">
                <a:extLst>
                  <a:ext uri="{FF2B5EF4-FFF2-40B4-BE49-F238E27FC236}">
                    <a16:creationId xmlns:a16="http://schemas.microsoft.com/office/drawing/2014/main" id="{CABD6CFF-639A-48AD-BBFD-ADB8A22E3EA0}"/>
                  </a:ext>
                </a:extLst>
              </p:cNvPr>
              <p:cNvPicPr/>
              <p:nvPr/>
            </p:nvPicPr>
            <p:blipFill>
              <a:blip r:embed="rId901"/>
              <a:stretch>
                <a:fillRect/>
              </a:stretch>
            </p:blipFill>
            <p:spPr>
              <a:xfrm>
                <a:off x="6726539" y="2949451"/>
                <a:ext cx="153684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2">
            <p14:nvContentPartPr>
              <p14:cNvPr id="552" name="Freihand 551">
                <a:extLst>
                  <a:ext uri="{FF2B5EF4-FFF2-40B4-BE49-F238E27FC236}">
                    <a16:creationId xmlns:a16="http://schemas.microsoft.com/office/drawing/2014/main" id="{01A62055-EE0F-44FC-898B-65C5BBBDC718}"/>
                  </a:ext>
                </a:extLst>
              </p14:cNvPr>
              <p14:cNvContentPartPr/>
              <p14:nvPr/>
            </p14:nvContentPartPr>
            <p14:xfrm>
              <a:off x="5390579" y="2289931"/>
              <a:ext cx="360360" cy="266400"/>
            </p14:xfrm>
          </p:contentPart>
        </mc:Choice>
        <mc:Fallback>
          <p:pic>
            <p:nvPicPr>
              <p:cNvPr id="552" name="Freihand 551">
                <a:extLst>
                  <a:ext uri="{FF2B5EF4-FFF2-40B4-BE49-F238E27FC236}">
                    <a16:creationId xmlns:a16="http://schemas.microsoft.com/office/drawing/2014/main" id="{01A62055-EE0F-44FC-898B-65C5BBBDC718}"/>
                  </a:ext>
                </a:extLst>
              </p:cNvPr>
              <p:cNvPicPr/>
              <p:nvPr/>
            </p:nvPicPr>
            <p:blipFill>
              <a:blip r:embed="rId903"/>
              <a:stretch>
                <a:fillRect/>
              </a:stretch>
            </p:blipFill>
            <p:spPr>
              <a:xfrm>
                <a:off x="5386259" y="2285611"/>
                <a:ext cx="369000" cy="27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54" name="Gruppieren 553">
            <a:extLst>
              <a:ext uri="{FF2B5EF4-FFF2-40B4-BE49-F238E27FC236}">
                <a16:creationId xmlns:a16="http://schemas.microsoft.com/office/drawing/2014/main" id="{280F1F23-8031-4098-B26A-192C81346B38}"/>
              </a:ext>
            </a:extLst>
          </p:cNvPr>
          <p:cNvGrpSpPr/>
          <p:nvPr/>
        </p:nvGrpSpPr>
        <p:grpSpPr>
          <a:xfrm>
            <a:off x="5339819" y="2335651"/>
            <a:ext cx="2916000" cy="801000"/>
            <a:chOff x="5339819" y="2335651"/>
            <a:chExt cx="2916000" cy="80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667D645C-D46E-4173-AB64-27DF685E6390}"/>
                    </a:ext>
                  </a:extLst>
                </p14:cNvPr>
                <p14:cNvContentPartPr/>
                <p14:nvPr/>
              </p14:nvContentPartPr>
              <p14:xfrm>
                <a:off x="6828779" y="2337451"/>
                <a:ext cx="198360" cy="19620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667D645C-D46E-4173-AB64-27DF685E6390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6824459" y="2333131"/>
                  <a:ext cx="2070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F255FC18-1243-4593-AAF4-723F2E4C9627}"/>
                    </a:ext>
                  </a:extLst>
                </p14:cNvPr>
                <p14:cNvContentPartPr/>
                <p14:nvPr/>
              </p14:nvContentPartPr>
              <p14:xfrm>
                <a:off x="6634019" y="2335651"/>
                <a:ext cx="176400" cy="16884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F255FC18-1243-4593-AAF4-723F2E4C9627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6629699" y="2331331"/>
                  <a:ext cx="1850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EC1E6027-E453-4CA7-8235-567EB15CA28C}"/>
                    </a:ext>
                  </a:extLst>
                </p14:cNvPr>
                <p14:cNvContentPartPr/>
                <p14:nvPr/>
              </p14:nvContentPartPr>
              <p14:xfrm>
                <a:off x="6027059" y="2910211"/>
                <a:ext cx="360" cy="36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EC1E6027-E453-4CA7-8235-567EB15CA28C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6022739" y="290589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9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87BBEB4F-EB1D-4F43-8641-0F94D67068FE}"/>
                    </a:ext>
                  </a:extLst>
                </p14:cNvPr>
                <p14:cNvContentPartPr/>
                <p14:nvPr/>
              </p14:nvContentPartPr>
              <p14:xfrm>
                <a:off x="6060179" y="2774851"/>
                <a:ext cx="143640" cy="18288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87BBEB4F-EB1D-4F43-8641-0F94D67068FE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6055859" y="2770531"/>
                  <a:ext cx="1522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1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67D73960-1913-4DDF-9C4B-AB7F9C1F0854}"/>
                    </a:ext>
                  </a:extLst>
                </p14:cNvPr>
                <p14:cNvContentPartPr/>
                <p14:nvPr/>
              </p14:nvContentPartPr>
              <p14:xfrm>
                <a:off x="7219379" y="2701411"/>
                <a:ext cx="207720" cy="23868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67D73960-1913-4DDF-9C4B-AB7F9C1F0854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7215059" y="2697091"/>
                  <a:ext cx="2163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3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7EA615EA-1AD0-4AFB-ACB3-6E639B5C0F6D}"/>
                    </a:ext>
                  </a:extLst>
                </p14:cNvPr>
                <p14:cNvContentPartPr/>
                <p14:nvPr/>
              </p14:nvContentPartPr>
              <p14:xfrm>
                <a:off x="5339819" y="2575051"/>
                <a:ext cx="2916000" cy="56160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7EA615EA-1AD0-4AFB-ACB3-6E639B5C0F6D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5335499" y="2570731"/>
                  <a:ext cx="2924640" cy="57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15">
            <p14:nvContentPartPr>
              <p14:cNvPr id="555" name="Freihand 554">
                <a:extLst>
                  <a:ext uri="{FF2B5EF4-FFF2-40B4-BE49-F238E27FC236}">
                    <a16:creationId xmlns:a16="http://schemas.microsoft.com/office/drawing/2014/main" id="{2BFB5579-3597-4695-B4AF-D67B42ED6367}"/>
                  </a:ext>
                </a:extLst>
              </p14:cNvPr>
              <p14:cNvContentPartPr/>
              <p14:nvPr/>
            </p14:nvContentPartPr>
            <p14:xfrm>
              <a:off x="4041659" y="5337331"/>
              <a:ext cx="4354200" cy="1089000"/>
            </p14:xfrm>
          </p:contentPart>
        </mc:Choice>
        <mc:Fallback>
          <p:pic>
            <p:nvPicPr>
              <p:cNvPr id="555" name="Freihand 554">
                <a:extLst>
                  <a:ext uri="{FF2B5EF4-FFF2-40B4-BE49-F238E27FC236}">
                    <a16:creationId xmlns:a16="http://schemas.microsoft.com/office/drawing/2014/main" id="{2BFB5579-3597-4695-B4AF-D67B42ED6367}"/>
                  </a:ext>
                </a:extLst>
              </p:cNvPr>
              <p:cNvPicPr/>
              <p:nvPr/>
            </p:nvPicPr>
            <p:blipFill>
              <a:blip r:embed="rId916"/>
              <a:stretch>
                <a:fillRect/>
              </a:stretch>
            </p:blipFill>
            <p:spPr>
              <a:xfrm>
                <a:off x="4037339" y="5333011"/>
                <a:ext cx="4362840" cy="109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011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-27384"/>
            <a:ext cx="7464960" cy="640552"/>
          </a:xfrm>
          <a:prstGeom prst="rect">
            <a:avLst/>
          </a:prstGeom>
        </p:spPr>
        <p:txBody>
          <a:bodyPr lIns="82945" tIns="41473" rIns="82945" bIns="41473"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de-DE" sz="2400" b="1" dirty="0" err="1"/>
              <a:t>Uncovered</a:t>
            </a:r>
            <a:r>
              <a:rPr lang="de-DE" sz="2400" b="1" dirty="0"/>
              <a:t> </a:t>
            </a:r>
            <a:r>
              <a:rPr lang="de-DE" sz="2400" b="1" dirty="0" err="1"/>
              <a:t>interest</a:t>
            </a:r>
            <a:r>
              <a:rPr lang="de-DE" sz="2400" b="1" dirty="0"/>
              <a:t> rate </a:t>
            </a:r>
            <a:r>
              <a:rPr lang="de-DE" sz="2400" b="1" dirty="0" err="1"/>
              <a:t>parity</a:t>
            </a:r>
            <a:r>
              <a:rPr lang="de-DE" sz="2400" b="1" dirty="0"/>
              <a:t> (UIP)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938720" y="332656"/>
                <a:ext cx="7464960" cy="4105872"/>
              </a:xfrm>
              <a:prstGeom prst="rect">
                <a:avLst/>
              </a:prstGeom>
            </p:spPr>
            <p:txBody>
              <a:bodyPr lIns="82945" tIns="41473" rIns="82945" bIns="41473">
                <a:normAutofit/>
              </a:bodyPr>
              <a:lstStyle>
                <a:lvl1pPr marL="0" marR="0" indent="0" rtl="0" hangingPunct="0">
                  <a:spcBef>
                    <a:spcPts val="0"/>
                  </a:spcBef>
                  <a:spcAft>
                    <a:spcPts val="1417"/>
                  </a:spcAft>
                  <a:tabLst/>
                  <a:defRPr lang="de-DE" sz="3200" b="0" i="0" u="none" strike="noStrike" kern="1200">
                    <a:ln>
                      <a:noFill/>
                    </a:ln>
                    <a:latin typeface="Arial" pitchFamily="18"/>
                  </a:defRPr>
                </a:lvl1pPr>
              </a:lstStyle>
              <a:p>
                <a:pPr>
                  <a:lnSpc>
                    <a:spcPct val="110000"/>
                  </a:lnSpc>
                  <a:spcAft>
                    <a:spcPts val="544"/>
                  </a:spcAft>
                </a:pPr>
                <a:endParaRPr lang="en-US" sz="18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62885"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€</m:t>
                        </m:r>
                      </m:sub>
                    </m:sSub>
                    <m:r>
                      <a:rPr lang="de-DE" i="1" kern="0">
                        <a:solidFill>
                          <a:sysClr val="windowText" lastClr="000000"/>
                        </a:solidFill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$</m:t>
                        </m:r>
                      </m:sub>
                    </m:sSub>
                  </m:oMath>
                </a14:m>
                <a:r>
                  <a:rPr lang="en-US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interest rates in €- and $-investments</a:t>
                </a:r>
              </a:p>
              <a:p>
                <a:pPr marL="362885" lvl="1"/>
                <a:endParaRPr lang="en-US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62885"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b>
                        <m: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nominal $/€ exchange rate at time </a:t>
                </a:r>
                <a:r>
                  <a:rPr lang="en-US" i="1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</a:p>
              <a:p>
                <a:pPr marL="362885" lvl="1"/>
                <a:endParaRPr lang="en-US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62885" lvl="1"/>
                <a14:m>
                  <m:oMath xmlns:m="http://schemas.openxmlformats.org/officeDocument/2006/math">
                    <m:r>
                      <a:rPr lang="de-DE" i="1" kern="0">
                        <a:solidFill>
                          <a:sysClr val="windowText" lastClr="000000"/>
                        </a:solidFill>
                        <a:latin typeface="Cambria Math"/>
                        <a:cs typeface="Arial" panose="020B0604020202020204" pitchFamily="34" charset="0"/>
                      </a:rPr>
                      <m:t>𝐸</m:t>
                    </m:r>
                    <m:sSub>
                      <m:sSubPr>
                        <m:ctrlPr>
                          <a:rPr lang="en-US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b>
                        <m: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de-DE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de-DE" i="1" kern="0">
                        <a:solidFill>
                          <a:sysClr val="windowText" lastClr="000000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expected $/€ exchange rate in </a:t>
                </a:r>
                <a:r>
                  <a:rPr lang="en-US" i="1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t+1</a:t>
                </a:r>
              </a:p>
              <a:p>
                <a:pPr marL="362885" lvl="1"/>
                <a:endParaRPr lang="en-US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62885" lvl="1"/>
                <a:endParaRPr lang="en-US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62885" lvl="1"/>
                <a:endParaRPr lang="en-US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62885" lvl="1"/>
                <a:endParaRPr lang="en-US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62885" lvl="1"/>
                <a:endParaRPr lang="en-US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720" y="332656"/>
                <a:ext cx="7464960" cy="41058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76323" y="4320412"/>
                <a:ext cx="1005816" cy="360755"/>
              </a:xfrm>
              <a:prstGeom prst="rect">
                <a:avLst/>
              </a:prstGeom>
              <a:noFill/>
            </p:spPr>
            <p:txBody>
              <a:bodyPr wrap="none" lIns="82945" tIns="41473" rIns="82945" bIns="4147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i="1">
                          <a:latin typeface="Cambria Math"/>
                        </a:rPr>
                        <m:t>1+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de-DE" i="1">
                              <a:latin typeface="Cambria Math"/>
                            </a:rPr>
                            <m:t>€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323" y="4320412"/>
                <a:ext cx="1005816" cy="360755"/>
              </a:xfrm>
              <a:prstGeom prst="rect">
                <a:avLst/>
              </a:prstGeom>
              <a:blipFill>
                <a:blip r:embed="rId4"/>
                <a:stretch>
                  <a:fillRect b="-169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838384" y="2744567"/>
            <a:ext cx="488111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1 €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97789" y="4222165"/>
                <a:ext cx="1399449" cy="660517"/>
              </a:xfrm>
              <a:prstGeom prst="rect">
                <a:avLst/>
              </a:prstGeom>
              <a:noFill/>
            </p:spPr>
            <p:txBody>
              <a:bodyPr wrap="none" lIns="82945" tIns="41473" rIns="82945" bIns="4147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de-DE" i="1">
                              <a:latin typeface="Cambria Math"/>
                              <a:cs typeface="Arial" panose="020B0604020202020204" pitchFamily="34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  <a:cs typeface="Arial" panose="020B0604020202020204" pitchFamily="34" charset="0"/>
                                </a:rPr>
                                <m:t>$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  <a:cs typeface="Arial" panose="020B0604020202020204" pitchFamily="34" charset="0"/>
                                </a:rPr>
                                <m:t>𝐸</m:t>
                              </m:r>
                              <m:r>
                                <a:rPr lang="de-DE" i="1">
                                  <a:latin typeface="Cambria Math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de-DE" i="1">
                                  <a:latin typeface="Cambria Math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  <a:cs typeface="Arial" panose="020B0604020202020204" pitchFamily="34" charset="0"/>
                                </a:rPr>
                                <m:t>𝑡</m:t>
                              </m:r>
                              <m:r>
                                <a:rPr lang="de-DE" i="1">
                                  <a:latin typeface="Cambria Math"/>
                                  <a:cs typeface="Arial" panose="020B0604020202020204" pitchFamily="34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de-DE" i="1">
                              <a:latin typeface="Cambria Math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789" y="4222165"/>
                <a:ext cx="1399449" cy="6605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11"/>
          <p:cNvSpPr txBox="1"/>
          <p:nvPr/>
        </p:nvSpPr>
        <p:spPr>
          <a:xfrm>
            <a:off x="2552865" y="3300423"/>
            <a:ext cx="2091114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Investment in Euro</a:t>
            </a:r>
          </a:p>
        </p:txBody>
      </p:sp>
      <p:sp>
        <p:nvSpPr>
          <p:cNvPr id="11" name="TextBox 15"/>
          <p:cNvSpPr txBox="1"/>
          <p:nvPr/>
        </p:nvSpPr>
        <p:spPr>
          <a:xfrm>
            <a:off x="6455010" y="3462766"/>
            <a:ext cx="2604074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Investment in US-Dollar</a:t>
            </a:r>
          </a:p>
        </p:txBody>
      </p:sp>
      <p:cxnSp>
        <p:nvCxnSpPr>
          <p:cNvPr id="12" name="Straight Arrow Connector 18"/>
          <p:cNvCxnSpPr/>
          <p:nvPr/>
        </p:nvCxnSpPr>
        <p:spPr>
          <a:xfrm flipH="1">
            <a:off x="3907629" y="3182790"/>
            <a:ext cx="1518601" cy="94164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9"/>
          <p:cNvCxnSpPr/>
          <p:nvPr/>
        </p:nvCxnSpPr>
        <p:spPr>
          <a:xfrm>
            <a:off x="5422215" y="3186612"/>
            <a:ext cx="1306350" cy="84921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D8EC6915-E472-4418-B526-3B4C1B382997}"/>
                  </a:ext>
                </a:extLst>
              </p:cNvPr>
              <p:cNvSpPr txBox="1"/>
              <p:nvPr/>
            </p:nvSpPr>
            <p:spPr>
              <a:xfrm>
                <a:off x="-139470" y="4816981"/>
                <a:ext cx="8823041" cy="1788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 err="1"/>
                  <a:t>If</a:t>
                </a:r>
                <a:r>
                  <a:rPr lang="de-DE" dirty="0"/>
                  <a:t> Euro and US </a:t>
                </a:r>
                <a:r>
                  <a:rPr lang="de-DE" dirty="0" err="1"/>
                  <a:t>investments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perfect</a:t>
                </a:r>
                <a:r>
                  <a:rPr lang="de-DE" dirty="0"/>
                  <a:t> </a:t>
                </a:r>
                <a:r>
                  <a:rPr lang="de-DE" dirty="0" err="1"/>
                  <a:t>substitutes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no</a:t>
                </a:r>
                <a:r>
                  <a:rPr lang="de-DE" dirty="0"/>
                  <a:t> </a:t>
                </a:r>
                <a:r>
                  <a:rPr lang="de-DE" dirty="0" err="1"/>
                  <a:t>frictions</a:t>
                </a:r>
                <a:r>
                  <a:rPr lang="de-DE" dirty="0"/>
                  <a:t> in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capital</a:t>
                </a:r>
                <a:r>
                  <a:rPr lang="de-DE" dirty="0"/>
                  <a:t> </a:t>
                </a:r>
                <a:r>
                  <a:rPr lang="de-DE" dirty="0" err="1"/>
                  <a:t>markets</a:t>
                </a:r>
                <a:endParaRPr lang="de-DE" dirty="0"/>
              </a:p>
              <a:p>
                <a:pPr algn="ctr"/>
                <a:endParaRPr lang="de-DE" sz="2000" dirty="0"/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de-DE" sz="2000" i="1">
                                <a:latin typeface="Cambria Math"/>
                              </a:rPr>
                              <m:t>€</m:t>
                            </m:r>
                          </m:sub>
                        </m:sSub>
                      </m:e>
                    </m:d>
                    <m:r>
                      <a:rPr lang="de-DE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/>
                                <a:cs typeface="Arial" panose="020B0604020202020204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de-DE" sz="2000" i="1">
                                <a:latin typeface="Cambria Math"/>
                                <a:cs typeface="Arial" panose="020B0604020202020204" pitchFamily="34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de-DE" sz="2000" i="1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de-DE" sz="2000" i="1">
                            <a:latin typeface="Cambria Math"/>
                            <a:cs typeface="Arial" panose="020B0604020202020204" pitchFamily="34" charset="0"/>
                          </a:rPr>
                          <m:t>1+</m:t>
                        </m:r>
                        <m:sSub>
                          <m:sSubPr>
                            <m:ctrlPr>
                              <a:rPr lang="de-DE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/>
                                <a:cs typeface="Arial" panose="020B0604020202020204" pitchFamily="34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de-DE" sz="2000" i="1">
                                <a:latin typeface="Cambria Math"/>
                                <a:cs typeface="Arial" panose="020B0604020202020204" pitchFamily="34" charset="0"/>
                              </a:rPr>
                              <m:t>$</m:t>
                            </m:r>
                          </m:sub>
                        </m:sSub>
                        <m:r>
                          <a:rPr lang="de-DE" sz="2000" i="1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/>
                                <a:cs typeface="Arial" panose="020B0604020202020204" pitchFamily="34" charset="0"/>
                              </a:rPr>
                              <m:t>𝐸</m:t>
                            </m:r>
                            <m:r>
                              <a:rPr lang="de-DE" sz="2000" i="1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de-DE" sz="2000" i="1">
                                <a:latin typeface="Cambria Math"/>
                                <a:cs typeface="Arial" panose="020B0604020202020204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de-DE" sz="2000" i="1">
                                <a:latin typeface="Cambria Math"/>
                                <a:cs typeface="Arial" panose="020B0604020202020204" pitchFamily="34" charset="0"/>
                              </a:rPr>
                              <m:t>𝑡</m:t>
                            </m:r>
                            <m:r>
                              <a:rPr lang="de-DE" sz="2000" i="1">
                                <a:latin typeface="Cambria Math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  <m:r>
                          <a:rPr lang="de-DE" sz="2000" i="1">
                            <a:latin typeface="Cambria Math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de-DE" sz="2000" dirty="0"/>
                  <a:t>		(UIP)</a:t>
                </a:r>
              </a:p>
              <a:p>
                <a:pPr algn="ctr"/>
                <a:endParaRPr lang="de-DE" sz="2000" dirty="0"/>
              </a:p>
              <a:p>
                <a:pPr algn="ctr"/>
                <a:r>
                  <a:rPr lang="de-DE" sz="2000" dirty="0" err="1"/>
                  <a:t>should</a:t>
                </a:r>
                <a:r>
                  <a:rPr lang="de-DE" sz="2000" dirty="0"/>
                  <a:t> hold</a:t>
                </a:r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D8EC6915-E472-4418-B526-3B4C1B3829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9470" y="4816981"/>
                <a:ext cx="8823041" cy="1788118"/>
              </a:xfrm>
              <a:prstGeom prst="rect">
                <a:avLst/>
              </a:prstGeom>
              <a:blipFill>
                <a:blip r:embed="rId6"/>
                <a:stretch>
                  <a:fillRect t="-1701" b="-510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hteck 2">
            <a:extLst>
              <a:ext uri="{FF2B5EF4-FFF2-40B4-BE49-F238E27FC236}">
                <a16:creationId xmlns:a16="http://schemas.microsoft.com/office/drawing/2014/main" id="{60091B8A-F164-6B4D-F439-8BE2D6884AFE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6AEEBF19-30F1-4628-8BB3-1ADC4B43DBB3}"/>
                  </a:ext>
                </a:extLst>
              </p14:cNvPr>
              <p14:cNvContentPartPr/>
              <p14:nvPr/>
            </p14:nvContentPartPr>
            <p14:xfrm>
              <a:off x="8191739" y="116643"/>
              <a:ext cx="90720" cy="324108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6AEEBF19-30F1-4628-8BB3-1ADC4B43DBB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87419" y="112323"/>
                <a:ext cx="99360" cy="32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329EADBB-0AC2-4ED9-95A9-E381649531D9}"/>
                  </a:ext>
                </a:extLst>
              </p14:cNvPr>
              <p14:cNvContentPartPr/>
              <p14:nvPr/>
            </p14:nvContentPartPr>
            <p14:xfrm>
              <a:off x="2254619" y="718563"/>
              <a:ext cx="353160" cy="45684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329EADBB-0AC2-4ED9-95A9-E381649531D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50299" y="714243"/>
                <a:ext cx="36180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43A56E48-F7ED-48DA-99B9-45A7FE05FF17}"/>
                  </a:ext>
                </a:extLst>
              </p14:cNvPr>
              <p14:cNvContentPartPr/>
              <p14:nvPr/>
            </p14:nvContentPartPr>
            <p14:xfrm>
              <a:off x="2598419" y="657363"/>
              <a:ext cx="256680" cy="44928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43A56E48-F7ED-48DA-99B9-45A7FE05FF1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94099" y="653043"/>
                <a:ext cx="265320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977CBDB2-774F-4A19-AC37-BB482E8D8B52}"/>
                  </a:ext>
                </a:extLst>
              </p14:cNvPr>
              <p14:cNvContentPartPr/>
              <p14:nvPr/>
            </p14:nvContentPartPr>
            <p14:xfrm>
              <a:off x="10758899" y="1354683"/>
              <a:ext cx="38520" cy="1548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977CBDB2-774F-4A19-AC37-BB482E8D8B5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754579" y="1350363"/>
                <a:ext cx="471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31717862-304A-4B89-86D5-3970F2EC9B8F}"/>
                  </a:ext>
                </a:extLst>
              </p14:cNvPr>
              <p14:cNvContentPartPr/>
              <p14:nvPr/>
            </p14:nvContentPartPr>
            <p14:xfrm>
              <a:off x="17939" y="150843"/>
              <a:ext cx="2407680" cy="251964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31717862-304A-4B89-86D5-3970F2EC9B8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619" y="146523"/>
                <a:ext cx="2416320" cy="252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E6ED6A66-1D23-4383-B65A-2A7D0F96E59C}"/>
                  </a:ext>
                </a:extLst>
              </p14:cNvPr>
              <p14:cNvContentPartPr/>
              <p14:nvPr/>
            </p14:nvContentPartPr>
            <p14:xfrm>
              <a:off x="304499" y="774723"/>
              <a:ext cx="2248920" cy="79560"/>
            </p14:xfrm>
          </p:contentPart>
        </mc:Choice>
        <mc:Fallback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E6ED6A66-1D23-4383-B65A-2A7D0F96E59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0179" y="770403"/>
                <a:ext cx="2257560" cy="8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4" name="Gruppieren 213">
            <a:extLst>
              <a:ext uri="{FF2B5EF4-FFF2-40B4-BE49-F238E27FC236}">
                <a16:creationId xmlns:a16="http://schemas.microsoft.com/office/drawing/2014/main" id="{7CE5E0EF-B4CF-4208-9502-C4BEF5C1B224}"/>
              </a:ext>
            </a:extLst>
          </p:cNvPr>
          <p:cNvGrpSpPr/>
          <p:nvPr/>
        </p:nvGrpSpPr>
        <p:grpSpPr>
          <a:xfrm>
            <a:off x="10905059" y="2984403"/>
            <a:ext cx="1053720" cy="1050120"/>
            <a:chOff x="10905059" y="2984403"/>
            <a:chExt cx="1053720" cy="105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F5829919-0033-4CB5-A059-35FCFC842EEC}"/>
                    </a:ext>
                  </a:extLst>
                </p14:cNvPr>
                <p14:cNvContentPartPr/>
                <p14:nvPr/>
              </p14:nvContentPartPr>
              <p14:xfrm>
                <a:off x="11112779" y="3215523"/>
                <a:ext cx="50040" cy="63432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F5829919-0033-4CB5-A059-35FCFC842EE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108459" y="3211203"/>
                  <a:ext cx="58680" cy="64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56F9B024-28E5-4DBB-B11D-6825297C29BC}"/>
                    </a:ext>
                  </a:extLst>
                </p14:cNvPr>
                <p14:cNvContentPartPr/>
                <p14:nvPr/>
              </p14:nvContentPartPr>
              <p14:xfrm>
                <a:off x="10928459" y="3793683"/>
                <a:ext cx="867240" cy="3816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56F9B024-28E5-4DBB-B11D-6825297C29B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924139" y="3789363"/>
                  <a:ext cx="875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335B48E0-1FC4-47BB-89C5-3F88591BC9E1}"/>
                    </a:ext>
                  </a:extLst>
                </p14:cNvPr>
                <p14:cNvContentPartPr/>
                <p14:nvPr/>
              </p14:nvContentPartPr>
              <p14:xfrm>
                <a:off x="11755739" y="3751923"/>
                <a:ext cx="203040" cy="1807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335B48E0-1FC4-47BB-89C5-3F88591BC9E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751419" y="3747603"/>
                  <a:ext cx="2116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9AEE984C-694D-496B-B2D7-BCABD46DBD72}"/>
                    </a:ext>
                  </a:extLst>
                </p14:cNvPr>
                <p14:cNvContentPartPr/>
                <p14:nvPr/>
              </p14:nvContentPartPr>
              <p14:xfrm>
                <a:off x="11020259" y="2984403"/>
                <a:ext cx="246240" cy="29484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9AEE984C-694D-496B-B2D7-BCABD46DBD7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015939" y="2980083"/>
                  <a:ext cx="2548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4E2B035A-2FF5-4F74-9434-F05B5D4BBF36}"/>
                    </a:ext>
                  </a:extLst>
                </p14:cNvPr>
                <p14:cNvContentPartPr/>
                <p14:nvPr/>
              </p14:nvContentPartPr>
              <p14:xfrm>
                <a:off x="11288099" y="3248643"/>
                <a:ext cx="422280" cy="3960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4E2B035A-2FF5-4F74-9434-F05B5D4BBF3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283779" y="3244323"/>
                  <a:ext cx="43092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F8034C72-D100-4E42-A629-6013E330267E}"/>
                    </a:ext>
                  </a:extLst>
                </p14:cNvPr>
                <p14:cNvContentPartPr/>
                <p14:nvPr/>
              </p14:nvContentPartPr>
              <p14:xfrm>
                <a:off x="11236259" y="3223443"/>
                <a:ext cx="505440" cy="3909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F8034C72-D100-4E42-A629-6013E330267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231939" y="3219123"/>
                  <a:ext cx="51408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F35DD763-269D-4966-886F-2D7683DF6206}"/>
                    </a:ext>
                  </a:extLst>
                </p14:cNvPr>
                <p14:cNvContentPartPr/>
                <p14:nvPr/>
              </p14:nvContentPartPr>
              <p14:xfrm>
                <a:off x="10905059" y="3024003"/>
                <a:ext cx="140400" cy="2800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F35DD763-269D-4966-886F-2D7683DF620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900739" y="3019683"/>
                  <a:ext cx="1490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45496FA8-7A3C-4BC0-9003-054116F8E731}"/>
                    </a:ext>
                  </a:extLst>
                </p14:cNvPr>
                <p14:cNvContentPartPr/>
                <p14:nvPr/>
              </p14:nvContentPartPr>
              <p14:xfrm>
                <a:off x="11685179" y="3889803"/>
                <a:ext cx="169560" cy="14472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45496FA8-7A3C-4BC0-9003-054116F8E73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680859" y="3885483"/>
                  <a:ext cx="1782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6A4EF17F-96F9-470F-AED3-65C59269854C}"/>
                    </a:ext>
                  </a:extLst>
                </p14:cNvPr>
                <p14:cNvContentPartPr/>
                <p14:nvPr/>
              </p14:nvContentPartPr>
              <p14:xfrm>
                <a:off x="11784899" y="3118683"/>
                <a:ext cx="105480" cy="15156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6A4EF17F-96F9-470F-AED3-65C59269854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780579" y="3114363"/>
                  <a:ext cx="1141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3B58BBC3-6DC0-4605-9DC2-FB3CF0148323}"/>
                    </a:ext>
                  </a:extLst>
                </p14:cNvPr>
                <p14:cNvContentPartPr/>
                <p14:nvPr/>
              </p14:nvContentPartPr>
              <p14:xfrm>
                <a:off x="11756459" y="3545643"/>
                <a:ext cx="25200" cy="15156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3B58BBC3-6DC0-4605-9DC2-FB3CF014832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752139" y="3541323"/>
                  <a:ext cx="338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5E13812D-5598-4412-8C8E-311185F9C59F}"/>
                    </a:ext>
                  </a:extLst>
                </p14:cNvPr>
                <p14:cNvContentPartPr/>
                <p14:nvPr/>
              </p14:nvContentPartPr>
              <p14:xfrm>
                <a:off x="11648819" y="3517563"/>
                <a:ext cx="211320" cy="1720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5E13812D-5598-4412-8C8E-311185F9C59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644499" y="3513243"/>
                  <a:ext cx="2199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271581CF-3C5E-4AA8-96CC-135967C31EFC}"/>
                    </a:ext>
                  </a:extLst>
                </p14:cNvPr>
                <p14:cNvContentPartPr/>
                <p14:nvPr/>
              </p14:nvContentPartPr>
              <p14:xfrm>
                <a:off x="11421299" y="3483003"/>
                <a:ext cx="23040" cy="12384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271581CF-3C5E-4AA8-96CC-135967C31EF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416979" y="3478683"/>
                  <a:ext cx="316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3419E2FD-E2BF-43F1-9B30-BEDB1EF90C45}"/>
                    </a:ext>
                  </a:extLst>
                </p14:cNvPr>
                <p14:cNvContentPartPr/>
                <p14:nvPr/>
              </p14:nvContentPartPr>
              <p14:xfrm>
                <a:off x="11426339" y="3725283"/>
                <a:ext cx="20520" cy="11088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3419E2FD-E2BF-43F1-9B30-BEDB1EF90C4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422019" y="3720963"/>
                  <a:ext cx="29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4B940000-AE6B-48FE-AC9F-9BF72EFF39D0}"/>
                    </a:ext>
                  </a:extLst>
                </p14:cNvPr>
                <p14:cNvContentPartPr/>
                <p14:nvPr/>
              </p14:nvContentPartPr>
              <p14:xfrm>
                <a:off x="11086139" y="3388323"/>
                <a:ext cx="365400" cy="5544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4B940000-AE6B-48FE-AC9F-9BF72EFF39D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081819" y="3384003"/>
                  <a:ext cx="3740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BA487B21-C202-4858-93DB-8506B2469031}"/>
                    </a:ext>
                  </a:extLst>
                </p14:cNvPr>
                <p14:cNvContentPartPr/>
                <p14:nvPr/>
              </p14:nvContentPartPr>
              <p14:xfrm>
                <a:off x="11329859" y="3320643"/>
                <a:ext cx="225000" cy="20556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BA487B21-C202-4858-93DB-8506B246903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325539" y="3316323"/>
                  <a:ext cx="233640" cy="21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594D47E1-48C4-4569-8389-7E9873D412C5}"/>
                  </a:ext>
                </a:extLst>
              </p14:cNvPr>
              <p14:cNvContentPartPr/>
              <p14:nvPr/>
            </p14:nvContentPartPr>
            <p14:xfrm>
              <a:off x="8209379" y="996123"/>
              <a:ext cx="3688920" cy="1086120"/>
            </p14:xfrm>
          </p:contentPart>
        </mc:Choice>
        <mc:Fallback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594D47E1-48C4-4569-8389-7E9873D412C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205059" y="991803"/>
                <a:ext cx="3697560" cy="109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3" name="Gruppieren 252">
            <a:extLst>
              <a:ext uri="{FF2B5EF4-FFF2-40B4-BE49-F238E27FC236}">
                <a16:creationId xmlns:a16="http://schemas.microsoft.com/office/drawing/2014/main" id="{DB6952A0-4F35-4836-B301-E84001F0E021}"/>
              </a:ext>
            </a:extLst>
          </p:cNvPr>
          <p:cNvGrpSpPr/>
          <p:nvPr/>
        </p:nvGrpSpPr>
        <p:grpSpPr>
          <a:xfrm>
            <a:off x="5002139" y="4515843"/>
            <a:ext cx="311400" cy="65520"/>
            <a:chOff x="5002139" y="4515843"/>
            <a:chExt cx="311400" cy="6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6401F32E-0B22-4435-8AC7-AEDE87DB05E6}"/>
                    </a:ext>
                  </a:extLst>
                </p14:cNvPr>
                <p14:cNvContentPartPr/>
                <p14:nvPr/>
              </p14:nvContentPartPr>
              <p14:xfrm>
                <a:off x="5002139" y="4515843"/>
                <a:ext cx="302400" cy="1620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6401F32E-0B22-4435-8AC7-AEDE87DB05E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997819" y="4511523"/>
                  <a:ext cx="311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ECF5BE25-E894-4F09-B310-40EF8959D251}"/>
                    </a:ext>
                  </a:extLst>
                </p14:cNvPr>
                <p14:cNvContentPartPr/>
                <p14:nvPr/>
              </p14:nvContentPartPr>
              <p14:xfrm>
                <a:off x="5055059" y="4559763"/>
                <a:ext cx="258480" cy="2160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ECF5BE25-E894-4F09-B310-40EF8959D25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050739" y="4555443"/>
                  <a:ext cx="26712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383BE0C5-DEDE-473B-A84B-33CCD443B351}"/>
                  </a:ext>
                </a:extLst>
              </p14:cNvPr>
              <p14:cNvContentPartPr/>
              <p14:nvPr/>
            </p14:nvContentPartPr>
            <p14:xfrm>
              <a:off x="2034659" y="5389203"/>
              <a:ext cx="2449080" cy="74988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383BE0C5-DEDE-473B-A84B-33CCD443B35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030339" y="5384883"/>
                <a:ext cx="2457720" cy="75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0" name="Gruppieren 259">
            <a:extLst>
              <a:ext uri="{FF2B5EF4-FFF2-40B4-BE49-F238E27FC236}">
                <a16:creationId xmlns:a16="http://schemas.microsoft.com/office/drawing/2014/main" id="{0333F647-1289-4EB9-A5AA-BFE6FBD003A1}"/>
              </a:ext>
            </a:extLst>
          </p:cNvPr>
          <p:cNvGrpSpPr/>
          <p:nvPr/>
        </p:nvGrpSpPr>
        <p:grpSpPr>
          <a:xfrm>
            <a:off x="2586179" y="5334123"/>
            <a:ext cx="1672920" cy="659160"/>
            <a:chOff x="2586179" y="5334123"/>
            <a:chExt cx="1672920" cy="65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02B6968F-1A5E-4231-8DCA-E25B0700F392}"/>
                    </a:ext>
                  </a:extLst>
                </p14:cNvPr>
                <p14:cNvContentPartPr/>
                <p14:nvPr/>
              </p14:nvContentPartPr>
              <p14:xfrm>
                <a:off x="2586179" y="5433843"/>
                <a:ext cx="356040" cy="52632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02B6968F-1A5E-4231-8DCA-E25B0700F39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581859" y="5429523"/>
                  <a:ext cx="36468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42A847F3-798A-418F-9D03-3418D1F5F06D}"/>
                    </a:ext>
                  </a:extLst>
                </p14:cNvPr>
                <p14:cNvContentPartPr/>
                <p14:nvPr/>
              </p14:nvContentPartPr>
              <p14:xfrm>
                <a:off x="3865259" y="5334123"/>
                <a:ext cx="252720" cy="3258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42A847F3-798A-418F-9D03-3418D1F5F06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860939" y="5329803"/>
                  <a:ext cx="2613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62E8DCED-D6FB-4764-9813-B77F9D724410}"/>
                    </a:ext>
                  </a:extLst>
                </p14:cNvPr>
                <p14:cNvContentPartPr/>
                <p14:nvPr/>
              </p14:nvContentPartPr>
              <p14:xfrm>
                <a:off x="3595979" y="5392083"/>
                <a:ext cx="360" cy="36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62E8DCED-D6FB-4764-9813-B77F9D72441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591659" y="538776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45B290B1-2344-4524-8684-4961D7B6F89A}"/>
                    </a:ext>
                  </a:extLst>
                </p14:cNvPr>
                <p14:cNvContentPartPr/>
                <p14:nvPr/>
              </p14:nvContentPartPr>
              <p14:xfrm>
                <a:off x="3304739" y="5376243"/>
                <a:ext cx="295920" cy="27648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45B290B1-2344-4524-8684-4961D7B6F89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300419" y="5371923"/>
                  <a:ext cx="3045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A8FBF5E2-FB93-4511-BD32-2995A6852CEC}"/>
                    </a:ext>
                  </a:extLst>
                </p14:cNvPr>
                <p14:cNvContentPartPr/>
                <p14:nvPr/>
              </p14:nvContentPartPr>
              <p14:xfrm>
                <a:off x="3351899" y="5676123"/>
                <a:ext cx="907200" cy="31716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A8FBF5E2-FB93-4511-BD32-2995A6852CE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347579" y="5671803"/>
                  <a:ext cx="915840" cy="32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0214A0BD-7C30-4ABF-9D0C-7E2639C9E34B}"/>
                  </a:ext>
                </a:extLst>
              </p14:cNvPr>
              <p14:cNvContentPartPr/>
              <p14:nvPr/>
            </p14:nvContentPartPr>
            <p14:xfrm>
              <a:off x="6048659" y="4495323"/>
              <a:ext cx="1297800" cy="478080"/>
            </p14:xfrm>
          </p:contentPart>
        </mc:Choice>
        <mc:Fallback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0214A0BD-7C30-4ABF-9D0C-7E2639C9E34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044339" y="4491003"/>
                <a:ext cx="1306440" cy="48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3" name="Gruppieren 262">
            <a:extLst>
              <a:ext uri="{FF2B5EF4-FFF2-40B4-BE49-F238E27FC236}">
                <a16:creationId xmlns:a16="http://schemas.microsoft.com/office/drawing/2014/main" id="{310655BA-1469-4AC2-ACA9-D43AED65139E}"/>
              </a:ext>
            </a:extLst>
          </p:cNvPr>
          <p:cNvGrpSpPr/>
          <p:nvPr/>
        </p:nvGrpSpPr>
        <p:grpSpPr>
          <a:xfrm>
            <a:off x="80579" y="196923"/>
            <a:ext cx="11774160" cy="2104560"/>
            <a:chOff x="80579" y="196923"/>
            <a:chExt cx="11774160" cy="210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CCE0479-A988-437A-BED3-0766CB162904}"/>
                    </a:ext>
                  </a:extLst>
                </p14:cNvPr>
                <p14:cNvContentPartPr/>
                <p14:nvPr/>
              </p14:nvContentPartPr>
              <p14:xfrm>
                <a:off x="9015059" y="478803"/>
                <a:ext cx="612360" cy="5328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CCE0479-A988-437A-BED3-0766CB16290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010739" y="474483"/>
                  <a:ext cx="62100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982FBEC-DB31-4DDD-B1BB-14BD966950EA}"/>
                    </a:ext>
                  </a:extLst>
                </p14:cNvPr>
                <p14:cNvContentPartPr/>
                <p14:nvPr/>
              </p14:nvContentPartPr>
              <p14:xfrm>
                <a:off x="8879339" y="905763"/>
                <a:ext cx="176760" cy="1951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982FBEC-DB31-4DDD-B1BB-14BD966950E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875019" y="901443"/>
                  <a:ext cx="1854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21619D6-526D-45AE-AB59-5A01E25F9393}"/>
                    </a:ext>
                  </a:extLst>
                </p14:cNvPr>
                <p14:cNvContentPartPr/>
                <p14:nvPr/>
              </p14:nvContentPartPr>
              <p14:xfrm>
                <a:off x="8923619" y="513363"/>
                <a:ext cx="3600" cy="1040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21619D6-526D-45AE-AB59-5A01E25F939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919299" y="509043"/>
                  <a:ext cx="122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D31A92E-C0DA-4F4C-B649-C55C5BCC3185}"/>
                    </a:ext>
                  </a:extLst>
                </p14:cNvPr>
                <p14:cNvContentPartPr/>
                <p14:nvPr/>
              </p14:nvContentPartPr>
              <p14:xfrm>
                <a:off x="8908139" y="478803"/>
                <a:ext cx="96840" cy="190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D31A92E-C0DA-4F4C-B649-C55C5BCC318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903459" y="474483"/>
                  <a:ext cx="105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C74A68C-BA05-4E81-9C6D-69540E5EC1A1}"/>
                    </a:ext>
                  </a:extLst>
                </p14:cNvPr>
                <p14:cNvContentPartPr/>
                <p14:nvPr/>
              </p14:nvContentPartPr>
              <p14:xfrm>
                <a:off x="8905979" y="523803"/>
                <a:ext cx="113040" cy="936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C74A68C-BA05-4E81-9C6D-69540E5EC1A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901659" y="519483"/>
                  <a:ext cx="121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D4B8142-7FC4-4A34-8882-6A28EDB81F4F}"/>
                    </a:ext>
                  </a:extLst>
                </p14:cNvPr>
                <p14:cNvContentPartPr/>
                <p14:nvPr/>
              </p14:nvContentPartPr>
              <p14:xfrm>
                <a:off x="9041699" y="515883"/>
                <a:ext cx="102600" cy="550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D4B8142-7FC4-4A34-8882-6A28EDB81F4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037379" y="511563"/>
                  <a:ext cx="1112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ABC253F-C1FC-4BE7-905C-FAD8B25FEC88}"/>
                    </a:ext>
                  </a:extLst>
                </p14:cNvPr>
                <p14:cNvContentPartPr/>
                <p14:nvPr/>
              </p14:nvContentPartPr>
              <p14:xfrm>
                <a:off x="9155819" y="487443"/>
                <a:ext cx="117720" cy="676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ABC253F-C1FC-4BE7-905C-FAD8B25FEC8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151499" y="483123"/>
                  <a:ext cx="1263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45EB6BD-0E58-4356-8859-05879D8AE5EE}"/>
                    </a:ext>
                  </a:extLst>
                </p14:cNvPr>
                <p14:cNvContentPartPr/>
                <p14:nvPr/>
              </p14:nvContentPartPr>
              <p14:xfrm>
                <a:off x="9198299" y="515883"/>
                <a:ext cx="56880" cy="18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45EB6BD-0E58-4356-8859-05879D8AE5E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193979" y="511563"/>
                  <a:ext cx="655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69CB02F-B5BE-4362-B5B5-344F2100F51E}"/>
                    </a:ext>
                  </a:extLst>
                </p14:cNvPr>
                <p14:cNvContentPartPr/>
                <p14:nvPr/>
              </p14:nvContentPartPr>
              <p14:xfrm>
                <a:off x="9271019" y="489603"/>
                <a:ext cx="102960" cy="316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69CB02F-B5BE-4362-B5B5-344F2100F51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266699" y="485283"/>
                  <a:ext cx="111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313E670-18E1-4F7A-9A04-CED7B95D623C}"/>
                    </a:ext>
                  </a:extLst>
                </p14:cNvPr>
                <p14:cNvContentPartPr/>
                <p14:nvPr/>
              </p14:nvContentPartPr>
              <p14:xfrm>
                <a:off x="9404219" y="460803"/>
                <a:ext cx="106200" cy="601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313E670-18E1-4F7A-9A04-CED7B95D623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399899" y="456483"/>
                  <a:ext cx="1148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4C45DDD-59A6-4944-A371-BCC82C22D62F}"/>
                    </a:ext>
                  </a:extLst>
                </p14:cNvPr>
                <p14:cNvContentPartPr/>
                <p14:nvPr/>
              </p14:nvContentPartPr>
              <p14:xfrm>
                <a:off x="9041699" y="699483"/>
                <a:ext cx="65880" cy="781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4C45DDD-59A6-4944-A371-BCC82C22D62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037379" y="695163"/>
                  <a:ext cx="745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BCB5728-24D9-45CE-9534-790784CDCAC2}"/>
                    </a:ext>
                  </a:extLst>
                </p14:cNvPr>
                <p14:cNvContentPartPr/>
                <p14:nvPr/>
              </p14:nvContentPartPr>
              <p14:xfrm>
                <a:off x="9039539" y="632523"/>
                <a:ext cx="16560" cy="18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BCB5728-24D9-45CE-9534-790784CDCAC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035219" y="628203"/>
                  <a:ext cx="252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ED159C7-73B5-4BC5-A937-08B4172B4A27}"/>
                    </a:ext>
                  </a:extLst>
                </p14:cNvPr>
                <p14:cNvContentPartPr/>
                <p14:nvPr/>
              </p14:nvContentPartPr>
              <p14:xfrm>
                <a:off x="9103619" y="700563"/>
                <a:ext cx="75240" cy="835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ED159C7-73B5-4BC5-A937-08B4172B4A2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099299" y="696243"/>
                  <a:ext cx="83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736D27F-9611-41E7-9789-D1A0F88BC531}"/>
                    </a:ext>
                  </a:extLst>
                </p14:cNvPr>
                <p14:cNvContentPartPr/>
                <p14:nvPr/>
              </p14:nvContentPartPr>
              <p14:xfrm>
                <a:off x="9094619" y="733323"/>
                <a:ext cx="87840" cy="18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736D27F-9611-41E7-9789-D1A0F88BC53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090299" y="729003"/>
                  <a:ext cx="9648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D997BC7-7C7D-4398-A2AA-BA1DACBCC271}"/>
                    </a:ext>
                  </a:extLst>
                </p14:cNvPr>
                <p14:cNvContentPartPr/>
                <p14:nvPr/>
              </p14:nvContentPartPr>
              <p14:xfrm>
                <a:off x="9057179" y="757083"/>
                <a:ext cx="109440" cy="154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D997BC7-7C7D-4398-A2AA-BA1DACBCC27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052859" y="752763"/>
                  <a:ext cx="118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191660E-A9F1-435A-A9F7-F90B8A2AA0F7}"/>
                    </a:ext>
                  </a:extLst>
                </p14:cNvPr>
                <p14:cNvContentPartPr/>
                <p14:nvPr/>
              </p14:nvContentPartPr>
              <p14:xfrm>
                <a:off x="8422499" y="1258923"/>
                <a:ext cx="131760" cy="1440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191660E-A9F1-435A-A9F7-F90B8A2AA0F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418179" y="1254603"/>
                  <a:ext cx="140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442F114-C6B8-4A53-89DF-7C375614E236}"/>
                    </a:ext>
                  </a:extLst>
                </p14:cNvPr>
                <p14:cNvContentPartPr/>
                <p14:nvPr/>
              </p14:nvContentPartPr>
              <p14:xfrm>
                <a:off x="8581619" y="1266123"/>
                <a:ext cx="125640" cy="1281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442F114-C6B8-4A53-89DF-7C375614E23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577299" y="1261803"/>
                  <a:ext cx="134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D25ACB5-D7D5-489B-B684-30EA3E8B1A0A}"/>
                    </a:ext>
                  </a:extLst>
                </p14:cNvPr>
                <p14:cNvContentPartPr/>
                <p14:nvPr/>
              </p14:nvContentPartPr>
              <p14:xfrm>
                <a:off x="8539499" y="1303563"/>
                <a:ext cx="163080" cy="169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D25ACB5-D7D5-489B-B684-30EA3E8B1A0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535179" y="1299243"/>
                  <a:ext cx="171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A32ABFB-753C-44C1-B0D5-55C0F36FA1E8}"/>
                    </a:ext>
                  </a:extLst>
                </p14:cNvPr>
                <p14:cNvContentPartPr/>
                <p14:nvPr/>
              </p14:nvContentPartPr>
              <p14:xfrm>
                <a:off x="8536259" y="1336683"/>
                <a:ext cx="143640" cy="93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A32ABFB-753C-44C1-B0D5-55C0F36FA1E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531939" y="1332363"/>
                  <a:ext cx="152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6C6E51B-E649-40D4-9A6E-B3A7FACB20C1}"/>
                    </a:ext>
                  </a:extLst>
                </p14:cNvPr>
                <p14:cNvContentPartPr/>
                <p14:nvPr/>
              </p14:nvContentPartPr>
              <p14:xfrm>
                <a:off x="8727419" y="1175403"/>
                <a:ext cx="101160" cy="2923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6C6E51B-E649-40D4-9A6E-B3A7FACB20C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723099" y="1171083"/>
                  <a:ext cx="1098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3FDC2C0-058A-4CA6-9AC7-3E0465F47075}"/>
                    </a:ext>
                  </a:extLst>
                </p14:cNvPr>
                <p14:cNvContentPartPr/>
                <p14:nvPr/>
              </p14:nvContentPartPr>
              <p14:xfrm>
                <a:off x="8823539" y="1218603"/>
                <a:ext cx="129960" cy="1573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3FDC2C0-058A-4CA6-9AC7-3E0465F4707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819219" y="1214283"/>
                  <a:ext cx="1386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14691D9-9875-401A-A5FA-2EE601F7142C}"/>
                    </a:ext>
                  </a:extLst>
                </p14:cNvPr>
                <p14:cNvContentPartPr/>
                <p14:nvPr/>
              </p14:nvContentPartPr>
              <p14:xfrm>
                <a:off x="9011459" y="1226523"/>
                <a:ext cx="22320" cy="1490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14691D9-9875-401A-A5FA-2EE601F7142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007139" y="1222203"/>
                  <a:ext cx="309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C0215AE-E0AA-47AC-B2FC-5037400B4290}"/>
                    </a:ext>
                  </a:extLst>
                </p14:cNvPr>
                <p14:cNvContentPartPr/>
                <p14:nvPr/>
              </p14:nvContentPartPr>
              <p14:xfrm>
                <a:off x="8957099" y="1290243"/>
                <a:ext cx="102240" cy="79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C0215AE-E0AA-47AC-B2FC-5037400B429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952779" y="1285923"/>
                  <a:ext cx="1108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411D6FE-F40F-4D94-A374-47BDD0AA851B}"/>
                    </a:ext>
                  </a:extLst>
                </p14:cNvPr>
                <p14:cNvContentPartPr/>
                <p14:nvPr/>
              </p14:nvContentPartPr>
              <p14:xfrm>
                <a:off x="9121259" y="1248123"/>
                <a:ext cx="86400" cy="842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411D6FE-F40F-4D94-A374-47BDD0AA851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116939" y="1243803"/>
                  <a:ext cx="950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52CE6F0-3DA2-4C74-936B-EB8C455F48AF}"/>
                    </a:ext>
                  </a:extLst>
                </p14:cNvPr>
                <p14:cNvContentPartPr/>
                <p14:nvPr/>
              </p14:nvContentPartPr>
              <p14:xfrm>
                <a:off x="9157619" y="1122483"/>
                <a:ext cx="23760" cy="64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52CE6F0-3DA2-4C74-936B-EB8C455F48A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153299" y="1118163"/>
                  <a:ext cx="324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E260985-2D81-476F-B29E-503D58577121}"/>
                    </a:ext>
                  </a:extLst>
                </p14:cNvPr>
                <p14:cNvContentPartPr/>
                <p14:nvPr/>
              </p14:nvContentPartPr>
              <p14:xfrm>
                <a:off x="9208019" y="1338483"/>
                <a:ext cx="103680" cy="594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E260985-2D81-476F-B29E-503D5857712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203699" y="1334163"/>
                  <a:ext cx="1123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5180F1A-3B84-426C-BAAF-D94F3DF37B34}"/>
                    </a:ext>
                  </a:extLst>
                </p14:cNvPr>
                <p14:cNvContentPartPr/>
                <p14:nvPr/>
              </p14:nvContentPartPr>
              <p14:xfrm>
                <a:off x="9166619" y="1361523"/>
                <a:ext cx="106200" cy="64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5180F1A-3B84-426C-BAAF-D94F3DF37B3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162299" y="1357203"/>
                  <a:ext cx="1148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A1881A2-54F3-4502-947C-7356EF2A8F19}"/>
                    </a:ext>
                  </a:extLst>
                </p14:cNvPr>
                <p14:cNvContentPartPr/>
                <p14:nvPr/>
              </p14:nvContentPartPr>
              <p14:xfrm>
                <a:off x="9146099" y="1387443"/>
                <a:ext cx="139680" cy="108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A1881A2-54F3-4502-947C-7356EF2A8F1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141779" y="1383123"/>
                  <a:ext cx="1483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966A46B-9002-44BC-A2DB-34D3005DF09F}"/>
                    </a:ext>
                  </a:extLst>
                </p14:cNvPr>
                <p14:cNvContentPartPr/>
                <p14:nvPr/>
              </p14:nvContentPartPr>
              <p14:xfrm>
                <a:off x="9292979" y="1152003"/>
                <a:ext cx="140040" cy="3906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966A46B-9002-44BC-A2DB-34D3005DF09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288659" y="1147683"/>
                  <a:ext cx="14868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9C6974F-628B-4B19-A1F2-BAB745703C66}"/>
                    </a:ext>
                  </a:extLst>
                </p14:cNvPr>
                <p14:cNvContentPartPr/>
                <p14:nvPr/>
              </p14:nvContentPartPr>
              <p14:xfrm>
                <a:off x="9736499" y="201603"/>
                <a:ext cx="123840" cy="1987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9C6974F-628B-4B19-A1F2-BAB745703C6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732179" y="197283"/>
                  <a:ext cx="1324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2DA4EFA-C126-49C0-9568-09914369C88C}"/>
                    </a:ext>
                  </a:extLst>
                </p14:cNvPr>
                <p14:cNvContentPartPr/>
                <p14:nvPr/>
              </p14:nvContentPartPr>
              <p14:xfrm>
                <a:off x="10005059" y="196923"/>
                <a:ext cx="137880" cy="1832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2DA4EFA-C126-49C0-9568-09914369C88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000739" y="192603"/>
                  <a:ext cx="1465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EC3B968-702E-40DA-8AA8-8E1AC14ACB10}"/>
                    </a:ext>
                  </a:extLst>
                </p14:cNvPr>
                <p14:cNvContentPartPr/>
                <p14:nvPr/>
              </p14:nvContentPartPr>
              <p14:xfrm>
                <a:off x="9974099" y="243003"/>
                <a:ext cx="209160" cy="457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EC3B968-702E-40DA-8AA8-8E1AC14ACB1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969779" y="238683"/>
                  <a:ext cx="2178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F3BDC6E-49E5-41A8-A5ED-136A9550B153}"/>
                    </a:ext>
                  </a:extLst>
                </p14:cNvPr>
                <p14:cNvContentPartPr/>
                <p14:nvPr/>
              </p14:nvContentPartPr>
              <p14:xfrm>
                <a:off x="9992099" y="288723"/>
                <a:ext cx="143640" cy="241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F3BDC6E-49E5-41A8-A5ED-136A9550B15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987779" y="284403"/>
                  <a:ext cx="1522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C8A68557-7538-450A-BEAB-BD05B2266428}"/>
                    </a:ext>
                  </a:extLst>
                </p14:cNvPr>
                <p14:cNvContentPartPr/>
                <p14:nvPr/>
              </p14:nvContentPartPr>
              <p14:xfrm>
                <a:off x="2225099" y="1589043"/>
                <a:ext cx="4115160" cy="1278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C8A68557-7538-450A-BEAB-BD05B226642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220779" y="1584723"/>
                  <a:ext cx="41238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58700DA-9F7A-4215-B247-C10A04A1DFD0}"/>
                    </a:ext>
                  </a:extLst>
                </p14:cNvPr>
                <p14:cNvContentPartPr/>
                <p14:nvPr/>
              </p14:nvContentPartPr>
              <p14:xfrm>
                <a:off x="10189739" y="488163"/>
                <a:ext cx="811440" cy="5875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58700DA-9F7A-4215-B247-C10A04A1DFD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185419" y="483843"/>
                  <a:ext cx="820080" cy="59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721293E-809C-46EF-892B-292A65EB3EA8}"/>
                    </a:ext>
                  </a:extLst>
                </p14:cNvPr>
                <p14:cNvContentPartPr/>
                <p14:nvPr/>
              </p14:nvContentPartPr>
              <p14:xfrm>
                <a:off x="10860419" y="998643"/>
                <a:ext cx="223560" cy="1389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721293E-809C-46EF-892B-292A65EB3EA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856099" y="994323"/>
                  <a:ext cx="2322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A4E1102E-EF86-4033-95D2-B48BB7F5F169}"/>
                    </a:ext>
                  </a:extLst>
                </p14:cNvPr>
                <p14:cNvContentPartPr/>
                <p14:nvPr/>
              </p14:nvContentPartPr>
              <p14:xfrm>
                <a:off x="10546499" y="447123"/>
                <a:ext cx="141840" cy="802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A4E1102E-EF86-4033-95D2-B48BB7F5F16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542179" y="442803"/>
                  <a:ext cx="1504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62F4B6F-8B13-4BC0-BC1F-330636335EE0}"/>
                    </a:ext>
                  </a:extLst>
                </p14:cNvPr>
                <p14:cNvContentPartPr/>
                <p14:nvPr/>
              </p14:nvContentPartPr>
              <p14:xfrm>
                <a:off x="10659539" y="415803"/>
                <a:ext cx="129960" cy="1386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62F4B6F-8B13-4BC0-BC1F-330636335EE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655219" y="411483"/>
                  <a:ext cx="1386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50AD9C71-238A-490E-A409-89C548F358DF}"/>
                    </a:ext>
                  </a:extLst>
                </p14:cNvPr>
                <p14:cNvContentPartPr/>
                <p14:nvPr/>
              </p14:nvContentPartPr>
              <p14:xfrm>
                <a:off x="10799579" y="429483"/>
                <a:ext cx="99360" cy="1350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50AD9C71-238A-490E-A409-89C548F358D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795259" y="425163"/>
                  <a:ext cx="1080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1186988-3EEB-4978-BB01-F3A94A82683D}"/>
                    </a:ext>
                  </a:extLst>
                </p14:cNvPr>
                <p14:cNvContentPartPr/>
                <p14:nvPr/>
              </p14:nvContentPartPr>
              <p14:xfrm>
                <a:off x="10830539" y="433803"/>
                <a:ext cx="117720" cy="1476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1186988-3EEB-4978-BB01-F3A94A82683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826219" y="429483"/>
                  <a:ext cx="1263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9921ACD-BE7B-406E-BA5D-78B16BBFE443}"/>
                    </a:ext>
                  </a:extLst>
                </p14:cNvPr>
                <p14:cNvContentPartPr/>
                <p14:nvPr/>
              </p14:nvContentPartPr>
              <p14:xfrm>
                <a:off x="10992539" y="568443"/>
                <a:ext cx="7560" cy="28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9921ACD-BE7B-406E-BA5D-78B16BBFE44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988219" y="564123"/>
                  <a:ext cx="1620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A52799C-D6A1-4C36-AB9A-8832C4E4AECF}"/>
                    </a:ext>
                  </a:extLst>
                </p14:cNvPr>
                <p14:cNvContentPartPr/>
                <p14:nvPr/>
              </p14:nvContentPartPr>
              <p14:xfrm>
                <a:off x="10970219" y="686883"/>
                <a:ext cx="89640" cy="799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A52799C-D6A1-4C36-AB9A-8832C4E4AEC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965899" y="682563"/>
                  <a:ext cx="982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72CCB07-7740-4DFB-87D2-E3DA3CDE16AF}"/>
                    </a:ext>
                  </a:extLst>
                </p14:cNvPr>
                <p14:cNvContentPartPr/>
                <p14:nvPr/>
              </p14:nvContentPartPr>
              <p14:xfrm>
                <a:off x="11051219" y="734043"/>
                <a:ext cx="74160" cy="813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72CCB07-7740-4DFB-87D2-E3DA3CDE16A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046899" y="729723"/>
                  <a:ext cx="828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7F672EF5-FC4B-4454-88E6-FD5840DD5E82}"/>
                    </a:ext>
                  </a:extLst>
                </p14:cNvPr>
                <p14:cNvContentPartPr/>
                <p14:nvPr/>
              </p14:nvContentPartPr>
              <p14:xfrm>
                <a:off x="11057339" y="698043"/>
                <a:ext cx="25920" cy="1317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7F672EF5-FC4B-4454-88E6-FD5840DD5E8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053019" y="693723"/>
                  <a:ext cx="345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D0827B9-D94C-41CD-AF5E-5AB6FA715500}"/>
                    </a:ext>
                  </a:extLst>
                </p14:cNvPr>
                <p14:cNvContentPartPr/>
                <p14:nvPr/>
              </p14:nvContentPartPr>
              <p14:xfrm>
                <a:off x="11083979" y="705603"/>
                <a:ext cx="57600" cy="1569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D0827B9-D94C-41CD-AF5E-5AB6FA71550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079659" y="701283"/>
                  <a:ext cx="662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62F61E6-7467-4E48-95BA-A237D42EE053}"/>
                    </a:ext>
                  </a:extLst>
                </p14:cNvPr>
                <p14:cNvContentPartPr/>
                <p14:nvPr/>
              </p14:nvContentPartPr>
              <p14:xfrm>
                <a:off x="10368299" y="1295283"/>
                <a:ext cx="146520" cy="1760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62F61E6-7467-4E48-95BA-A237D42EE05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363979" y="1290963"/>
                  <a:ext cx="1551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DE5DAD8F-CB58-4265-8A74-D76258FA0B43}"/>
                    </a:ext>
                  </a:extLst>
                </p14:cNvPr>
                <p14:cNvContentPartPr/>
                <p14:nvPr/>
              </p14:nvContentPartPr>
              <p14:xfrm>
                <a:off x="10589339" y="1281603"/>
                <a:ext cx="96840" cy="1328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DE5DAD8F-CB58-4265-8A74-D76258FA0B4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585019" y="1277283"/>
                  <a:ext cx="1054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5C37CB30-E882-4F01-A5E1-C4489D5FDE9D}"/>
                    </a:ext>
                  </a:extLst>
                </p14:cNvPr>
                <p14:cNvContentPartPr/>
                <p14:nvPr/>
              </p14:nvContentPartPr>
              <p14:xfrm>
                <a:off x="10546499" y="1324083"/>
                <a:ext cx="135000" cy="154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5C37CB30-E882-4F01-A5E1-C4489D5FDE9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542179" y="1319763"/>
                  <a:ext cx="143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596D5CC-747E-453C-9EE3-DF84EF99DC2E}"/>
                    </a:ext>
                  </a:extLst>
                </p14:cNvPr>
                <p14:cNvContentPartPr/>
                <p14:nvPr/>
              </p14:nvContentPartPr>
              <p14:xfrm>
                <a:off x="10544699" y="1356843"/>
                <a:ext cx="141840" cy="172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596D5CC-747E-453C-9EE3-DF84EF99DC2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540379" y="1352523"/>
                  <a:ext cx="1504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7D908DF7-026C-40D9-B5EC-865C52CDA6F2}"/>
                    </a:ext>
                  </a:extLst>
                </p14:cNvPr>
                <p14:cNvContentPartPr/>
                <p14:nvPr/>
              </p14:nvContentPartPr>
              <p14:xfrm>
                <a:off x="10845299" y="1283043"/>
                <a:ext cx="111960" cy="1350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7D908DF7-026C-40D9-B5EC-865C52CDA6F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840979" y="1278723"/>
                  <a:ext cx="1206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8D1D7188-51AD-4424-AAD5-99F737ACE44D}"/>
                    </a:ext>
                  </a:extLst>
                </p14:cNvPr>
                <p14:cNvContentPartPr/>
                <p14:nvPr/>
              </p14:nvContentPartPr>
              <p14:xfrm>
                <a:off x="10948619" y="1356843"/>
                <a:ext cx="84600" cy="1076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8D1D7188-51AD-4424-AAD5-99F737ACE44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944299" y="1352523"/>
                  <a:ext cx="932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FC452E40-4328-4136-81B4-F007E95A4DB4}"/>
                    </a:ext>
                  </a:extLst>
                </p14:cNvPr>
                <p14:cNvContentPartPr/>
                <p14:nvPr/>
              </p14:nvContentPartPr>
              <p14:xfrm>
                <a:off x="10919459" y="1395003"/>
                <a:ext cx="112680" cy="118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FC452E40-4328-4136-81B4-F007E95A4DB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915139" y="1390683"/>
                  <a:ext cx="121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7D62BE2-F94F-4ED7-8C16-6DC37DBE4309}"/>
                    </a:ext>
                  </a:extLst>
                </p14:cNvPr>
                <p14:cNvContentPartPr/>
                <p14:nvPr/>
              </p14:nvContentPartPr>
              <p14:xfrm>
                <a:off x="11050859" y="1147323"/>
                <a:ext cx="90720" cy="3081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7D62BE2-F94F-4ED7-8C16-6DC37DBE430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046539" y="1143003"/>
                  <a:ext cx="993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D0BAAA8-6657-4D42-8EB2-06B0DDB05BFE}"/>
                    </a:ext>
                  </a:extLst>
                </p14:cNvPr>
                <p14:cNvContentPartPr/>
                <p14:nvPr/>
              </p14:nvContentPartPr>
              <p14:xfrm>
                <a:off x="11141579" y="1227243"/>
                <a:ext cx="139680" cy="1130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D0BAAA8-6657-4D42-8EB2-06B0DDB05BF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137259" y="1222923"/>
                  <a:ext cx="1483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9F4214F4-A4B1-469D-9519-EBE0DEB4F120}"/>
                    </a:ext>
                  </a:extLst>
                </p14:cNvPr>
                <p14:cNvContentPartPr/>
                <p14:nvPr/>
              </p14:nvContentPartPr>
              <p14:xfrm>
                <a:off x="11308979" y="1216083"/>
                <a:ext cx="45720" cy="1479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9F4214F4-A4B1-469D-9519-EBE0DEB4F12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304659" y="1211763"/>
                  <a:ext cx="543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B962055-31A4-4B2C-B096-8461616529A8}"/>
                    </a:ext>
                  </a:extLst>
                </p14:cNvPr>
                <p14:cNvContentPartPr/>
                <p14:nvPr/>
              </p14:nvContentPartPr>
              <p14:xfrm>
                <a:off x="11287019" y="1278363"/>
                <a:ext cx="131400" cy="165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B962055-31A4-4B2C-B096-8461616529A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282699" y="1274043"/>
                  <a:ext cx="140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95164A6-6B4C-48DB-865E-1548A1830700}"/>
                    </a:ext>
                  </a:extLst>
                </p14:cNvPr>
                <p14:cNvContentPartPr/>
                <p14:nvPr/>
              </p14:nvContentPartPr>
              <p14:xfrm>
                <a:off x="11450459" y="1146603"/>
                <a:ext cx="62640" cy="1692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95164A6-6B4C-48DB-865E-1548A183070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446139" y="1142283"/>
                  <a:ext cx="712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0F0DE76F-DB8A-4975-BFA0-2082A6B5A78E}"/>
                    </a:ext>
                  </a:extLst>
                </p14:cNvPr>
                <p14:cNvContentPartPr/>
                <p14:nvPr/>
              </p14:nvContentPartPr>
              <p14:xfrm>
                <a:off x="11481419" y="1296003"/>
                <a:ext cx="97560" cy="1296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0F0DE76F-DB8A-4975-BFA0-2082A6B5A78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477099" y="1291683"/>
                  <a:ext cx="1062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5433BED-8E93-4243-9766-E4334A506866}"/>
                    </a:ext>
                  </a:extLst>
                </p14:cNvPr>
                <p14:cNvContentPartPr/>
                <p14:nvPr/>
              </p14:nvContentPartPr>
              <p14:xfrm>
                <a:off x="11488619" y="1279443"/>
                <a:ext cx="101520" cy="1594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5433BED-8E93-4243-9766-E4334A50686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484299" y="1275123"/>
                  <a:ext cx="1101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668AE46-E05C-4EE8-B549-5A00AE3A0D35}"/>
                    </a:ext>
                  </a:extLst>
                </p14:cNvPr>
                <p14:cNvContentPartPr/>
                <p14:nvPr/>
              </p14:nvContentPartPr>
              <p14:xfrm>
                <a:off x="11591219" y="1122483"/>
                <a:ext cx="70560" cy="3254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668AE46-E05C-4EE8-B549-5A00AE3A0D3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586899" y="1118163"/>
                  <a:ext cx="7920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72FB36C-58D5-46FD-86BF-B619B981B1BC}"/>
                    </a:ext>
                  </a:extLst>
                </p14:cNvPr>
                <p14:cNvContentPartPr/>
                <p14:nvPr/>
              </p14:nvContentPartPr>
              <p14:xfrm>
                <a:off x="10683659" y="1509843"/>
                <a:ext cx="416160" cy="201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72FB36C-58D5-46FD-86BF-B619B981B1B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679339" y="1505523"/>
                  <a:ext cx="424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83E379C-B7A0-4635-9ACD-A26CB4E3E446}"/>
                    </a:ext>
                  </a:extLst>
                </p14:cNvPr>
                <p14:cNvContentPartPr/>
                <p14:nvPr/>
              </p14:nvContentPartPr>
              <p14:xfrm>
                <a:off x="10750979" y="1584003"/>
                <a:ext cx="39240" cy="1342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83E379C-B7A0-4635-9ACD-A26CB4E3E44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746299" y="1579683"/>
                  <a:ext cx="478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16FA128A-35F9-409E-9290-06F7454C10CA}"/>
                    </a:ext>
                  </a:extLst>
                </p14:cNvPr>
                <p14:cNvContentPartPr/>
                <p14:nvPr/>
              </p14:nvContentPartPr>
              <p14:xfrm>
                <a:off x="10761779" y="1580043"/>
                <a:ext cx="136440" cy="79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16FA128A-35F9-409E-9290-06F7454C10C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757459" y="1575723"/>
                  <a:ext cx="1450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91091B91-307E-462D-A5DE-8070631BA64C}"/>
                    </a:ext>
                  </a:extLst>
                </p14:cNvPr>
                <p14:cNvContentPartPr/>
                <p14:nvPr/>
              </p14:nvContentPartPr>
              <p14:xfrm>
                <a:off x="10730819" y="1628643"/>
                <a:ext cx="150840" cy="763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91091B91-307E-462D-A5DE-8070631BA64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726499" y="1624323"/>
                  <a:ext cx="1594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A9EB208A-22E2-4592-B49C-57B4B0AC9EA2}"/>
                    </a:ext>
                  </a:extLst>
                </p14:cNvPr>
                <p14:cNvContentPartPr/>
                <p14:nvPr/>
              </p14:nvContentPartPr>
              <p14:xfrm>
                <a:off x="10896779" y="1575003"/>
                <a:ext cx="87120" cy="1418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A9EB208A-22E2-4592-B49C-57B4B0AC9EA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892459" y="1570683"/>
                  <a:ext cx="957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6CF5475-4E56-4BF7-81B1-5DD362CAD2B6}"/>
                    </a:ext>
                  </a:extLst>
                </p14:cNvPr>
                <p14:cNvContentPartPr/>
                <p14:nvPr/>
              </p14:nvContentPartPr>
              <p14:xfrm>
                <a:off x="10961219" y="1609563"/>
                <a:ext cx="136800" cy="716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6CF5475-4E56-4BF7-81B1-5DD362CAD2B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956899" y="1605243"/>
                  <a:ext cx="1454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92D8CC63-6CDF-420C-97EA-7DA54F61932E}"/>
                    </a:ext>
                  </a:extLst>
                </p14:cNvPr>
                <p14:cNvContentPartPr/>
                <p14:nvPr/>
              </p14:nvContentPartPr>
              <p14:xfrm>
                <a:off x="11083619" y="1646283"/>
                <a:ext cx="78120" cy="691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92D8CC63-6CDF-420C-97EA-7DA54F61932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079299" y="1641963"/>
                  <a:ext cx="867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72185F54-1926-4608-B447-F3AC22606FC8}"/>
                    </a:ext>
                  </a:extLst>
                </p14:cNvPr>
                <p14:cNvContentPartPr/>
                <p14:nvPr/>
              </p14:nvContentPartPr>
              <p14:xfrm>
                <a:off x="11077139" y="1667883"/>
                <a:ext cx="87120" cy="7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72185F54-1926-4608-B447-F3AC22606FC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072459" y="1663563"/>
                  <a:ext cx="9576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52A803F9-D5DF-4945-986E-772B136C5E51}"/>
                    </a:ext>
                  </a:extLst>
                </p14:cNvPr>
                <p14:cNvContentPartPr/>
                <p14:nvPr/>
              </p14:nvContentPartPr>
              <p14:xfrm>
                <a:off x="11163899" y="1651323"/>
                <a:ext cx="81360" cy="684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52A803F9-D5DF-4945-986E-772B136C5E5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159579" y="1647003"/>
                  <a:ext cx="900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7FDD00FA-A9E6-4A8E-BAF9-F28A574AC008}"/>
                    </a:ext>
                  </a:extLst>
                </p14:cNvPr>
                <p14:cNvContentPartPr/>
                <p14:nvPr/>
              </p14:nvContentPartPr>
              <p14:xfrm>
                <a:off x="11256059" y="1660323"/>
                <a:ext cx="80640" cy="691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7FDD00FA-A9E6-4A8E-BAF9-F28A574AC00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251739" y="1656003"/>
                  <a:ext cx="892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C16E77CA-DE68-4DD2-A7C0-EC5E6D96A6AF}"/>
                    </a:ext>
                  </a:extLst>
                </p14:cNvPr>
                <p14:cNvContentPartPr/>
                <p14:nvPr/>
              </p14:nvContentPartPr>
              <p14:xfrm>
                <a:off x="11290979" y="1534683"/>
                <a:ext cx="131040" cy="2574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C16E77CA-DE68-4DD2-A7C0-EC5E6D96A6A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286659" y="1530363"/>
                  <a:ext cx="1396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EAD0808E-E94F-437E-9D37-5402BBB668C2}"/>
                    </a:ext>
                  </a:extLst>
                </p14:cNvPr>
                <p14:cNvContentPartPr/>
                <p14:nvPr/>
              </p14:nvContentPartPr>
              <p14:xfrm>
                <a:off x="2236619" y="1069923"/>
                <a:ext cx="828720" cy="561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EAD0808E-E94F-437E-9D37-5402BBB668C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232299" y="1065603"/>
                  <a:ext cx="8373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B46493C-07C4-44B6-A3D8-FB78A0B71141}"/>
                    </a:ext>
                  </a:extLst>
                </p14:cNvPr>
                <p14:cNvContentPartPr/>
                <p14:nvPr/>
              </p14:nvContentPartPr>
              <p14:xfrm>
                <a:off x="2234819" y="1637643"/>
                <a:ext cx="592560" cy="558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B46493C-07C4-44B6-A3D8-FB78A0B7114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230499" y="1633323"/>
                  <a:ext cx="6012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49262F3E-DD6A-4138-A1A8-03C48EB73614}"/>
                    </a:ext>
                  </a:extLst>
                </p14:cNvPr>
                <p14:cNvContentPartPr/>
                <p14:nvPr/>
              </p14:nvContentPartPr>
              <p14:xfrm>
                <a:off x="80579" y="1383843"/>
                <a:ext cx="168120" cy="194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49262F3E-DD6A-4138-A1A8-03C48EB7361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6259" y="1379523"/>
                  <a:ext cx="176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A88C45A2-D427-4CD4-AADA-85C043D3DD4E}"/>
                    </a:ext>
                  </a:extLst>
                </p14:cNvPr>
                <p14:cNvContentPartPr/>
                <p14:nvPr/>
              </p14:nvContentPartPr>
              <p14:xfrm>
                <a:off x="430859" y="1334523"/>
                <a:ext cx="11160" cy="1072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A88C45A2-D427-4CD4-AADA-85C043D3DD4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26539" y="1330203"/>
                  <a:ext cx="198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9FC7B9AB-C504-4F26-ADB5-9898049C784C}"/>
                    </a:ext>
                  </a:extLst>
                </p14:cNvPr>
                <p14:cNvContentPartPr/>
                <p14:nvPr/>
              </p14:nvContentPartPr>
              <p14:xfrm>
                <a:off x="406379" y="1292763"/>
                <a:ext cx="119160" cy="1400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9FC7B9AB-C504-4F26-ADB5-9898049C784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02059" y="1288443"/>
                  <a:ext cx="1278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8E8558B7-0D53-4EEB-9558-02B52B92482C}"/>
                    </a:ext>
                  </a:extLst>
                </p14:cNvPr>
                <p14:cNvContentPartPr/>
                <p14:nvPr/>
              </p14:nvContentPartPr>
              <p14:xfrm>
                <a:off x="529139" y="1363683"/>
                <a:ext cx="287640" cy="597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8E8558B7-0D53-4EEB-9558-02B52B92482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24819" y="1359363"/>
                  <a:ext cx="2962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4BFFE387-C164-4991-A2BB-C3F3DC367C1C}"/>
                    </a:ext>
                  </a:extLst>
                </p14:cNvPr>
                <p14:cNvContentPartPr/>
                <p14:nvPr/>
              </p14:nvContentPartPr>
              <p14:xfrm>
                <a:off x="852059" y="1373763"/>
                <a:ext cx="122040" cy="576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4BFFE387-C164-4991-A2BB-C3F3DC367C1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47739" y="1369443"/>
                  <a:ext cx="1306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674F0C54-7B0C-4BD6-BB6C-F7984ADAE928}"/>
                    </a:ext>
                  </a:extLst>
                </p14:cNvPr>
                <p14:cNvContentPartPr/>
                <p14:nvPr/>
              </p14:nvContentPartPr>
              <p14:xfrm>
                <a:off x="1068059" y="1356483"/>
                <a:ext cx="155880" cy="514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674F0C54-7B0C-4BD6-BB6C-F7984ADAE92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63739" y="1352163"/>
                  <a:ext cx="1645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A09D31FB-3821-4343-9422-45A952188EE1}"/>
                    </a:ext>
                  </a:extLst>
                </p14:cNvPr>
                <p14:cNvContentPartPr/>
                <p14:nvPr/>
              </p14:nvContentPartPr>
              <p14:xfrm>
                <a:off x="1189739" y="1299243"/>
                <a:ext cx="18360" cy="306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A09D31FB-3821-4343-9422-45A952188EE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85419" y="1294923"/>
                  <a:ext cx="27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7AD36AD-4B7A-4F33-876B-68BF049801C6}"/>
                    </a:ext>
                  </a:extLst>
                </p14:cNvPr>
                <p14:cNvContentPartPr/>
                <p14:nvPr/>
              </p14:nvContentPartPr>
              <p14:xfrm>
                <a:off x="1249499" y="1350723"/>
                <a:ext cx="137160" cy="6768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7AD36AD-4B7A-4F33-876B-68BF049801C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245179" y="1346403"/>
                  <a:ext cx="1458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F7AC9395-2063-4985-B87A-21B7C0C29A86}"/>
                    </a:ext>
                  </a:extLst>
                </p14:cNvPr>
                <p14:cNvContentPartPr/>
                <p14:nvPr/>
              </p14:nvContentPartPr>
              <p14:xfrm>
                <a:off x="1395659" y="1355403"/>
                <a:ext cx="106560" cy="669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F7AC9395-2063-4985-B87A-21B7C0C29A8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391339" y="1351083"/>
                  <a:ext cx="1152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FD97E8F6-3438-41E0-BDBA-F7A900989A32}"/>
                    </a:ext>
                  </a:extLst>
                </p14:cNvPr>
                <p14:cNvContentPartPr/>
                <p14:nvPr/>
              </p14:nvContentPartPr>
              <p14:xfrm>
                <a:off x="1520219" y="1229763"/>
                <a:ext cx="278640" cy="19944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FD97E8F6-3438-41E0-BDBA-F7A900989A3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515899" y="1225443"/>
                  <a:ext cx="2872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D0B213D6-BFE3-4CB6-875A-D82449322D02}"/>
                    </a:ext>
                  </a:extLst>
                </p14:cNvPr>
                <p14:cNvContentPartPr/>
                <p14:nvPr/>
              </p14:nvContentPartPr>
              <p14:xfrm>
                <a:off x="1816499" y="1276923"/>
                <a:ext cx="290880" cy="1422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D0B213D6-BFE3-4CB6-875A-D82449322D0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812179" y="1272603"/>
                  <a:ext cx="2995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D6B7382B-75ED-40AE-BC9A-371211B6BAFA}"/>
                    </a:ext>
                  </a:extLst>
                </p14:cNvPr>
                <p14:cNvContentPartPr/>
                <p14:nvPr/>
              </p14:nvContentPartPr>
              <p14:xfrm>
                <a:off x="427619" y="1571763"/>
                <a:ext cx="93600" cy="6732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D6B7382B-75ED-40AE-BC9A-371211B6BAF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23299" y="1567443"/>
                  <a:ext cx="1022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0542FC9E-FFAF-47E9-91B5-F7966B323B55}"/>
                    </a:ext>
                  </a:extLst>
                </p14:cNvPr>
                <p14:cNvContentPartPr/>
                <p14:nvPr/>
              </p14:nvContentPartPr>
              <p14:xfrm>
                <a:off x="507179" y="1519203"/>
                <a:ext cx="83160" cy="1141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0542FC9E-FFAF-47E9-91B5-F7966B323B5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02859" y="1514883"/>
                  <a:ext cx="918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C73FE998-8E1A-4080-9CDA-37BC9D83AAFC}"/>
                    </a:ext>
                  </a:extLst>
                </p14:cNvPr>
                <p14:cNvContentPartPr/>
                <p14:nvPr/>
              </p14:nvContentPartPr>
              <p14:xfrm>
                <a:off x="616619" y="1576083"/>
                <a:ext cx="67320" cy="586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C73FE998-8E1A-4080-9CDA-37BC9D83AAF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12299" y="1571763"/>
                  <a:ext cx="759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C03FEB2-67A5-4A63-B4A3-D8D2F2FC4701}"/>
                    </a:ext>
                  </a:extLst>
                </p14:cNvPr>
                <p14:cNvContentPartPr/>
                <p14:nvPr/>
              </p14:nvContentPartPr>
              <p14:xfrm>
                <a:off x="657299" y="1585443"/>
                <a:ext cx="54000" cy="496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C03FEB2-67A5-4A63-B4A3-D8D2F2FC470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52979" y="1581123"/>
                  <a:ext cx="626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E0AECAB1-134E-4684-AECD-1921A4510FC3}"/>
                    </a:ext>
                  </a:extLst>
                </p14:cNvPr>
                <p14:cNvContentPartPr/>
                <p14:nvPr/>
              </p14:nvContentPartPr>
              <p14:xfrm>
                <a:off x="731099" y="1592283"/>
                <a:ext cx="79560" cy="478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E0AECAB1-134E-4684-AECD-1921A4510FC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26779" y="1587963"/>
                  <a:ext cx="882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37623174-FAFF-4229-9A8A-56FF42A3D31C}"/>
                    </a:ext>
                  </a:extLst>
                </p14:cNvPr>
                <p14:cNvContentPartPr/>
                <p14:nvPr/>
              </p14:nvContentPartPr>
              <p14:xfrm>
                <a:off x="1308899" y="1540803"/>
                <a:ext cx="75600" cy="838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37623174-FAFF-4229-9A8A-56FF42A3D31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304579" y="1536483"/>
                  <a:ext cx="842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2CDC9AD3-ED39-4943-B24D-15F3638589A1}"/>
                    </a:ext>
                  </a:extLst>
                </p14:cNvPr>
                <p14:cNvContentPartPr/>
                <p14:nvPr/>
              </p14:nvContentPartPr>
              <p14:xfrm>
                <a:off x="570539" y="1830243"/>
                <a:ext cx="256320" cy="687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2CDC9AD3-ED39-4943-B24D-15F3638589A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66219" y="1825923"/>
                  <a:ext cx="2649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42E31CC1-4D7F-44C9-90C8-9AD3F63E9D12}"/>
                    </a:ext>
                  </a:extLst>
                </p14:cNvPr>
                <p14:cNvContentPartPr/>
                <p14:nvPr/>
              </p14:nvContentPartPr>
              <p14:xfrm>
                <a:off x="957179" y="1830603"/>
                <a:ext cx="122400" cy="17172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42E31CC1-4D7F-44C9-90C8-9AD3F63E9D1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52859" y="1826283"/>
                  <a:ext cx="1310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A9E07804-DF70-4348-88B5-AA64F40F442D}"/>
                    </a:ext>
                  </a:extLst>
                </p14:cNvPr>
                <p14:cNvContentPartPr/>
                <p14:nvPr/>
              </p14:nvContentPartPr>
              <p14:xfrm>
                <a:off x="1092179" y="1761843"/>
                <a:ext cx="268920" cy="1915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A9E07804-DF70-4348-88B5-AA64F40F442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87859" y="1757523"/>
                  <a:ext cx="2775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8AEE9F82-C90E-4FC5-AA73-9A65AD6F1048}"/>
                    </a:ext>
                  </a:extLst>
                </p14:cNvPr>
                <p14:cNvContentPartPr/>
                <p14:nvPr/>
              </p14:nvContentPartPr>
              <p14:xfrm>
                <a:off x="1371179" y="1823043"/>
                <a:ext cx="74880" cy="637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8AEE9F82-C90E-4FC5-AA73-9A65AD6F104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366859" y="1818723"/>
                  <a:ext cx="835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46E6EC57-834F-4236-A6B3-BDC753D0F745}"/>
                    </a:ext>
                  </a:extLst>
                </p14:cNvPr>
                <p14:cNvContentPartPr/>
                <p14:nvPr/>
              </p14:nvContentPartPr>
              <p14:xfrm>
                <a:off x="1429499" y="1721523"/>
                <a:ext cx="101160" cy="19296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46E6EC57-834F-4236-A6B3-BDC753D0F74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425179" y="1717203"/>
                  <a:ext cx="1098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D128E667-5815-4843-875D-696FEE5A7186}"/>
                    </a:ext>
                  </a:extLst>
                </p14:cNvPr>
                <p14:cNvContentPartPr/>
                <p14:nvPr/>
              </p14:nvContentPartPr>
              <p14:xfrm>
                <a:off x="725699" y="2105643"/>
                <a:ext cx="111960" cy="1263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D128E667-5815-4843-875D-696FEE5A718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21379" y="2101323"/>
                  <a:ext cx="1206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DD4D9D00-C40C-4DE1-BC6B-D942B1FB02B1}"/>
                    </a:ext>
                  </a:extLst>
                </p14:cNvPr>
                <p14:cNvContentPartPr/>
                <p14:nvPr/>
              </p14:nvContentPartPr>
              <p14:xfrm>
                <a:off x="855299" y="2124003"/>
                <a:ext cx="71640" cy="831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DD4D9D00-C40C-4DE1-BC6B-D942B1FB02B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50979" y="2119683"/>
                  <a:ext cx="802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6FB210E4-324E-4533-9287-3CAF00DCC431}"/>
                    </a:ext>
                  </a:extLst>
                </p14:cNvPr>
                <p14:cNvContentPartPr/>
                <p14:nvPr/>
              </p14:nvContentPartPr>
              <p14:xfrm>
                <a:off x="944579" y="2061003"/>
                <a:ext cx="70560" cy="1281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6FB210E4-324E-4533-9287-3CAF00DCC43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40259" y="2056683"/>
                  <a:ext cx="792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6964352F-67CF-42AC-9523-C7A15FD61B80}"/>
                    </a:ext>
                  </a:extLst>
                </p14:cNvPr>
                <p14:cNvContentPartPr/>
                <p14:nvPr/>
              </p14:nvContentPartPr>
              <p14:xfrm>
                <a:off x="1046459" y="2109963"/>
                <a:ext cx="79920" cy="986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6964352F-67CF-42AC-9523-C7A15FD61B8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42139" y="2105643"/>
                  <a:ext cx="885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FA4F4D65-2638-4290-9DDC-829D4F16135A}"/>
                    </a:ext>
                  </a:extLst>
                </p14:cNvPr>
                <p14:cNvContentPartPr/>
                <p14:nvPr/>
              </p14:nvContentPartPr>
              <p14:xfrm>
                <a:off x="1124939" y="2058483"/>
                <a:ext cx="113040" cy="13932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FA4F4D65-2638-4290-9DDC-829D4F16135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20619" y="2054163"/>
                  <a:ext cx="1216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39EF2BCB-B673-4065-AC45-E31D409DAD2C}"/>
                    </a:ext>
                  </a:extLst>
                </p14:cNvPr>
                <p14:cNvContentPartPr/>
                <p14:nvPr/>
              </p14:nvContentPartPr>
              <p14:xfrm>
                <a:off x="1264979" y="2013843"/>
                <a:ext cx="183240" cy="1821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39EF2BCB-B673-4065-AC45-E31D409DAD2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260659" y="2009523"/>
                  <a:ext cx="1918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9D1B2FE3-38B6-4446-824A-841FD3D5A83D}"/>
                    </a:ext>
                  </a:extLst>
                </p14:cNvPr>
                <p14:cNvContentPartPr/>
                <p14:nvPr/>
              </p14:nvContentPartPr>
              <p14:xfrm>
                <a:off x="1475579" y="1998003"/>
                <a:ext cx="105480" cy="1832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9D1B2FE3-38B6-4446-824A-841FD3D5A83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471259" y="1993683"/>
                  <a:ext cx="1141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347D1487-388D-45CA-8B47-265E47964F8E}"/>
                    </a:ext>
                  </a:extLst>
                </p14:cNvPr>
                <p14:cNvContentPartPr/>
                <p14:nvPr/>
              </p14:nvContentPartPr>
              <p14:xfrm>
                <a:off x="1558739" y="2065323"/>
                <a:ext cx="110880" cy="921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347D1487-388D-45CA-8B47-265E47964F8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554419" y="2061003"/>
                  <a:ext cx="1195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BE6E9F9A-0B37-474A-8E6F-7EA5261ACCC5}"/>
                    </a:ext>
                  </a:extLst>
                </p14:cNvPr>
                <p14:cNvContentPartPr/>
                <p14:nvPr/>
              </p14:nvContentPartPr>
              <p14:xfrm>
                <a:off x="1203419" y="1951563"/>
                <a:ext cx="34560" cy="115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BE6E9F9A-0B37-474A-8E6F-7EA5261ACCC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99099" y="1947243"/>
                  <a:ext cx="432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8976904B-85DA-4948-A3A7-DAC460697526}"/>
                    </a:ext>
                  </a:extLst>
                </p14:cNvPr>
                <p14:cNvContentPartPr/>
                <p14:nvPr/>
              </p14:nvContentPartPr>
              <p14:xfrm>
                <a:off x="941339" y="1907283"/>
                <a:ext cx="708840" cy="446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8976904B-85DA-4948-A3A7-DAC460697526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37019" y="1902963"/>
                  <a:ext cx="7174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EF45F38E-A428-48FF-8C2D-717B27EF1D58}"/>
                    </a:ext>
                  </a:extLst>
                </p14:cNvPr>
                <p14:cNvContentPartPr/>
                <p14:nvPr/>
              </p14:nvContentPartPr>
              <p14:xfrm>
                <a:off x="736499" y="2196003"/>
                <a:ext cx="1108080" cy="1054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EF45F38E-A428-48FF-8C2D-717B27EF1D5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32179" y="2191683"/>
                  <a:ext cx="11167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2AF7C420-1712-435F-884A-706C3EC18F68}"/>
                    </a:ext>
                  </a:extLst>
                </p14:cNvPr>
                <p14:cNvContentPartPr/>
                <p14:nvPr/>
              </p14:nvContentPartPr>
              <p14:xfrm>
                <a:off x="10585019" y="1835643"/>
                <a:ext cx="1269720" cy="500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2AF7C420-1712-435F-884A-706C3EC18F6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580699" y="1831323"/>
                  <a:ext cx="12783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7FF6552F-6223-4A85-B32F-84EDA4239DE4}"/>
                    </a:ext>
                  </a:extLst>
                </p14:cNvPr>
                <p14:cNvContentPartPr/>
                <p14:nvPr/>
              </p14:nvContentPartPr>
              <p14:xfrm>
                <a:off x="8424299" y="1558083"/>
                <a:ext cx="1016280" cy="907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7FF6552F-6223-4A85-B32F-84EDA4239DE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419979" y="1553763"/>
                  <a:ext cx="10249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FA45BF86-1D6D-4848-89D1-3118A0D9F891}"/>
                    </a:ext>
                  </a:extLst>
                </p14:cNvPr>
                <p14:cNvContentPartPr/>
                <p14:nvPr/>
              </p14:nvContentPartPr>
              <p14:xfrm>
                <a:off x="176699" y="321123"/>
                <a:ext cx="160200" cy="1868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FA45BF86-1D6D-4848-89D1-3118A0D9F891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72379" y="316803"/>
                  <a:ext cx="1688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EEE4C1A-28B8-47E7-99C5-C61F430DFD4A}"/>
                    </a:ext>
                  </a:extLst>
                </p14:cNvPr>
                <p14:cNvContentPartPr/>
                <p14:nvPr/>
              </p14:nvContentPartPr>
              <p14:xfrm>
                <a:off x="284339" y="322203"/>
                <a:ext cx="45720" cy="1774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EEE4C1A-28B8-47E7-99C5-C61F430DFD4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80019" y="317883"/>
                  <a:ext cx="543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4282FCCA-C68A-4B87-99C6-486D92B7A211}"/>
                    </a:ext>
                  </a:extLst>
                </p14:cNvPr>
                <p14:cNvContentPartPr/>
                <p14:nvPr/>
              </p14:nvContentPartPr>
              <p14:xfrm>
                <a:off x="231419" y="372603"/>
                <a:ext cx="223920" cy="961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4282FCCA-C68A-4B87-99C6-486D92B7A211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27099" y="368283"/>
                  <a:ext cx="2325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5A926FE9-61CF-4DE7-B9ED-45FB0CBCC841}"/>
                    </a:ext>
                  </a:extLst>
                </p14:cNvPr>
                <p14:cNvContentPartPr/>
                <p14:nvPr/>
              </p14:nvContentPartPr>
              <p14:xfrm>
                <a:off x="481259" y="369363"/>
                <a:ext cx="66960" cy="802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5A926FE9-61CF-4DE7-B9ED-45FB0CBCC84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76939" y="365043"/>
                  <a:ext cx="756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18185F93-3AE0-412B-AD65-54948E2274B9}"/>
                    </a:ext>
                  </a:extLst>
                </p14:cNvPr>
                <p14:cNvContentPartPr/>
                <p14:nvPr/>
              </p14:nvContentPartPr>
              <p14:xfrm>
                <a:off x="586739" y="356403"/>
                <a:ext cx="354960" cy="874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18185F93-3AE0-412B-AD65-54948E2274B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82419" y="352083"/>
                  <a:ext cx="3636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089177F6-954D-48CF-BF64-D605A1C9DF12}"/>
                    </a:ext>
                  </a:extLst>
                </p14:cNvPr>
                <p14:cNvContentPartPr/>
                <p14:nvPr/>
              </p14:nvContentPartPr>
              <p14:xfrm>
                <a:off x="973379" y="397083"/>
                <a:ext cx="343440" cy="424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089177F6-954D-48CF-BF64-D605A1C9DF1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69059" y="392763"/>
                  <a:ext cx="3520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71DFB492-B753-45F2-84AA-DA4B2BBFF4DC}"/>
                    </a:ext>
                  </a:extLst>
                </p14:cNvPr>
                <p14:cNvContentPartPr/>
                <p14:nvPr/>
              </p14:nvContentPartPr>
              <p14:xfrm>
                <a:off x="1200899" y="308883"/>
                <a:ext cx="28080" cy="32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71DFB492-B753-45F2-84AA-DA4B2BBFF4DC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96579" y="304563"/>
                  <a:ext cx="3672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31B6BA06-F4C8-4BEC-A3F6-6754A63F3FAF}"/>
                    </a:ext>
                  </a:extLst>
                </p14:cNvPr>
                <p14:cNvContentPartPr/>
                <p14:nvPr/>
              </p14:nvContentPartPr>
              <p14:xfrm>
                <a:off x="1336259" y="387363"/>
                <a:ext cx="178560" cy="2124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31B6BA06-F4C8-4BEC-A3F6-6754A63F3FAF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331939" y="383043"/>
                  <a:ext cx="1872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271BEBF9-911D-401E-847C-E6A8BAF17EC1}"/>
                    </a:ext>
                  </a:extLst>
                </p14:cNvPr>
                <p14:cNvContentPartPr/>
                <p14:nvPr/>
              </p14:nvContentPartPr>
              <p14:xfrm>
                <a:off x="350579" y="686523"/>
                <a:ext cx="109440" cy="1940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271BEBF9-911D-401E-847C-E6A8BAF17EC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46259" y="682203"/>
                  <a:ext cx="1180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6E5CAE87-C727-494E-95C3-A29DA0D25615}"/>
                    </a:ext>
                  </a:extLst>
                </p14:cNvPr>
                <p14:cNvContentPartPr/>
                <p14:nvPr/>
              </p14:nvContentPartPr>
              <p14:xfrm>
                <a:off x="479099" y="629643"/>
                <a:ext cx="298800" cy="2008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6E5CAE87-C727-494E-95C3-A29DA0D2561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74779" y="625323"/>
                  <a:ext cx="3074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F5285657-60DE-40EC-814C-2C034D63F90E}"/>
                    </a:ext>
                  </a:extLst>
                </p14:cNvPr>
                <p14:cNvContentPartPr/>
                <p14:nvPr/>
              </p14:nvContentPartPr>
              <p14:xfrm>
                <a:off x="765299" y="703803"/>
                <a:ext cx="61920" cy="511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F5285657-60DE-40EC-814C-2C034D63F90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60979" y="699483"/>
                  <a:ext cx="705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0E58B342-7462-4244-899D-19D2323B7BEB}"/>
                    </a:ext>
                  </a:extLst>
                </p14:cNvPr>
                <p14:cNvContentPartPr/>
                <p14:nvPr/>
              </p14:nvContentPartPr>
              <p14:xfrm>
                <a:off x="834419" y="583923"/>
                <a:ext cx="112320" cy="1746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0E58B342-7462-4244-899D-19D2323B7BE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30099" y="579603"/>
                  <a:ext cx="1209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7D6F93BA-6E0D-48FF-91D8-5C0460CBEEA6}"/>
                    </a:ext>
                  </a:extLst>
                </p14:cNvPr>
                <p14:cNvContentPartPr/>
                <p14:nvPr/>
              </p14:nvContentPartPr>
              <p14:xfrm>
                <a:off x="1036739" y="659883"/>
                <a:ext cx="145080" cy="896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7D6F93BA-6E0D-48FF-91D8-5C0460CBEEA6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32419" y="655563"/>
                  <a:ext cx="1537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A3A70F9B-7D79-4763-9FD4-AEFD3FE98E76}"/>
                    </a:ext>
                  </a:extLst>
                </p14:cNvPr>
                <p14:cNvContentPartPr/>
                <p14:nvPr/>
              </p14:nvContentPartPr>
              <p14:xfrm>
                <a:off x="1137179" y="663843"/>
                <a:ext cx="192960" cy="2419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A3A70F9B-7D79-4763-9FD4-AEFD3FE98E7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32859" y="659523"/>
                  <a:ext cx="2016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DE93FAB7-7DDD-4C11-86CB-E152F9619F39}"/>
                    </a:ext>
                  </a:extLst>
                </p14:cNvPr>
                <p14:cNvContentPartPr/>
                <p14:nvPr/>
              </p14:nvContentPartPr>
              <p14:xfrm>
                <a:off x="1355699" y="660963"/>
                <a:ext cx="47520" cy="777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DE93FAB7-7DDD-4C11-86CB-E152F9619F39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351379" y="656643"/>
                  <a:ext cx="561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0249FDA0-3A46-4456-BC7A-26A8000BC319}"/>
                    </a:ext>
                  </a:extLst>
                </p14:cNvPr>
                <p14:cNvContentPartPr/>
                <p14:nvPr/>
              </p14:nvContentPartPr>
              <p14:xfrm>
                <a:off x="1392419" y="578523"/>
                <a:ext cx="297360" cy="1789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0249FDA0-3A46-4456-BC7A-26A8000BC31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388099" y="574203"/>
                  <a:ext cx="3060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3444F0D8-EBFE-426C-8D7A-BF6901D7C94E}"/>
                    </a:ext>
                  </a:extLst>
                </p14:cNvPr>
                <p14:cNvContentPartPr/>
                <p14:nvPr/>
              </p14:nvContentPartPr>
              <p14:xfrm>
                <a:off x="1426259" y="497883"/>
                <a:ext cx="360" cy="3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3444F0D8-EBFE-426C-8D7A-BF6901D7C94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421939" y="49356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47D0AADC-3C02-42F0-828F-7CE6A12D1E5A}"/>
                    </a:ext>
                  </a:extLst>
                </p14:cNvPr>
                <p14:cNvContentPartPr/>
                <p14:nvPr/>
              </p14:nvContentPartPr>
              <p14:xfrm>
                <a:off x="1748819" y="661323"/>
                <a:ext cx="194760" cy="950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47D0AADC-3C02-42F0-828F-7CE6A12D1E5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744499" y="657003"/>
                  <a:ext cx="2034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9B41DACC-5FAE-48D3-A0D3-3EF026062B3F}"/>
                    </a:ext>
                  </a:extLst>
                </p14:cNvPr>
                <p14:cNvContentPartPr/>
                <p14:nvPr/>
              </p14:nvContentPartPr>
              <p14:xfrm>
                <a:off x="1934219" y="652683"/>
                <a:ext cx="165600" cy="867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9B41DACC-5FAE-48D3-A0D3-3EF026062B3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929899" y="648363"/>
                  <a:ext cx="1742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4E593954-2153-4408-A85E-CB92BE532F5E}"/>
                    </a:ext>
                  </a:extLst>
                </p14:cNvPr>
                <p14:cNvContentPartPr/>
                <p14:nvPr/>
              </p14:nvContentPartPr>
              <p14:xfrm>
                <a:off x="2097659" y="591483"/>
                <a:ext cx="111960" cy="1479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4E593954-2153-4408-A85E-CB92BE532F5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093339" y="587163"/>
                  <a:ext cx="1206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389F7104-5D97-49D3-8002-45401584EA74}"/>
                    </a:ext>
                  </a:extLst>
                </p14:cNvPr>
                <p14:cNvContentPartPr/>
                <p14:nvPr/>
              </p14:nvContentPartPr>
              <p14:xfrm>
                <a:off x="2146619" y="682203"/>
                <a:ext cx="48960" cy="759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389F7104-5D97-49D3-8002-45401584EA7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142299" y="677883"/>
                  <a:ext cx="576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2909CCB9-D886-407F-A8AF-83D7358ADA7D}"/>
                    </a:ext>
                  </a:extLst>
                </p14:cNvPr>
                <p14:cNvContentPartPr/>
                <p14:nvPr/>
              </p14:nvContentPartPr>
              <p14:xfrm>
                <a:off x="2198099" y="547563"/>
                <a:ext cx="224640" cy="2034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2909CCB9-D886-407F-A8AF-83D7358ADA7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193779" y="543243"/>
                  <a:ext cx="2332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23ED97E5-EEE9-4396-A514-69FF0EFCAD31}"/>
                    </a:ext>
                  </a:extLst>
                </p14:cNvPr>
                <p14:cNvContentPartPr/>
                <p14:nvPr/>
              </p14:nvContentPartPr>
              <p14:xfrm>
                <a:off x="2384579" y="622443"/>
                <a:ext cx="101520" cy="1386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23ED97E5-EEE9-4396-A514-69FF0EFCAD3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380259" y="618123"/>
                  <a:ext cx="110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9B824F19-C651-4FB4-8C87-40FE77F8D76D}"/>
                    </a:ext>
                  </a:extLst>
                </p14:cNvPr>
                <p14:cNvContentPartPr/>
                <p14:nvPr/>
              </p14:nvContentPartPr>
              <p14:xfrm>
                <a:off x="133499" y="761403"/>
                <a:ext cx="135720" cy="43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9B824F19-C651-4FB4-8C87-40FE77F8D76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29179" y="757083"/>
                  <a:ext cx="1443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BE0A4492-628D-4C54-9A99-3456151CEFAD}"/>
                    </a:ext>
                  </a:extLst>
                </p14:cNvPr>
                <p14:cNvContentPartPr/>
                <p14:nvPr/>
              </p14:nvContentPartPr>
              <p14:xfrm>
                <a:off x="85259" y="1103403"/>
                <a:ext cx="175320" cy="21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BE0A4492-628D-4C54-9A99-3456151CEFA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0939" y="1099083"/>
                  <a:ext cx="1839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230F44C3-6311-4B9E-94E7-50556745FAD8}"/>
                    </a:ext>
                  </a:extLst>
                </p14:cNvPr>
                <p14:cNvContentPartPr/>
                <p14:nvPr/>
              </p14:nvContentPartPr>
              <p14:xfrm>
                <a:off x="380459" y="1043283"/>
                <a:ext cx="114480" cy="1022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230F44C3-6311-4B9E-94E7-50556745FAD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76139" y="1038963"/>
                  <a:ext cx="1231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133D126F-6795-4C1B-AE15-DE068C7EEB60}"/>
                    </a:ext>
                  </a:extLst>
                </p14:cNvPr>
                <p14:cNvContentPartPr/>
                <p14:nvPr/>
              </p14:nvContentPartPr>
              <p14:xfrm>
                <a:off x="457139" y="1003323"/>
                <a:ext cx="132840" cy="1461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133D126F-6795-4C1B-AE15-DE068C7EEB6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52819" y="999003"/>
                  <a:ext cx="1414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2CDA1824-293A-4AAF-9CB3-058B8A994904}"/>
                    </a:ext>
                  </a:extLst>
                </p14:cNvPr>
                <p14:cNvContentPartPr/>
                <p14:nvPr/>
              </p14:nvContentPartPr>
              <p14:xfrm>
                <a:off x="581339" y="983163"/>
                <a:ext cx="42480" cy="172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2CDA1824-293A-4AAF-9CB3-058B8A99490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77019" y="978843"/>
                  <a:ext cx="511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6A90D651-8F74-4F00-B9F3-ED084357CFE7}"/>
                    </a:ext>
                  </a:extLst>
                </p14:cNvPr>
                <p14:cNvContentPartPr/>
                <p14:nvPr/>
              </p14:nvContentPartPr>
              <p14:xfrm>
                <a:off x="599339" y="1014123"/>
                <a:ext cx="87480" cy="1036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6A90D651-8F74-4F00-B9F3-ED084357CFE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95019" y="1009803"/>
                  <a:ext cx="961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23C1B5DA-35D2-4D3B-B73E-2370723D6019}"/>
                    </a:ext>
                  </a:extLst>
                </p14:cNvPr>
                <p14:cNvContentPartPr/>
                <p14:nvPr/>
              </p14:nvContentPartPr>
              <p14:xfrm>
                <a:off x="692939" y="950043"/>
                <a:ext cx="143640" cy="1530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23C1B5DA-35D2-4D3B-B73E-2370723D601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88619" y="945723"/>
                  <a:ext cx="1522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8AED8275-EF30-4528-BDC5-8B345A1B06AE}"/>
                    </a:ext>
                  </a:extLst>
                </p14:cNvPr>
                <p14:cNvContentPartPr/>
                <p14:nvPr/>
              </p14:nvContentPartPr>
              <p14:xfrm>
                <a:off x="903899" y="1003683"/>
                <a:ext cx="118440" cy="1224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8AED8275-EF30-4528-BDC5-8B345A1B06A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99579" y="999363"/>
                  <a:ext cx="1270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27AB963-2B45-4C84-86A2-F10F6C8BAF2E}"/>
                    </a:ext>
                  </a:extLst>
                </p14:cNvPr>
                <p14:cNvContentPartPr/>
                <p14:nvPr/>
              </p14:nvContentPartPr>
              <p14:xfrm>
                <a:off x="1086059" y="1001163"/>
                <a:ext cx="222480" cy="1087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27AB963-2B45-4C84-86A2-F10F6C8BAF2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81739" y="996843"/>
                  <a:ext cx="231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90079E3-643D-430C-AF88-64419A8D121D}"/>
                    </a:ext>
                  </a:extLst>
                </p14:cNvPr>
                <p14:cNvContentPartPr/>
                <p14:nvPr/>
              </p14:nvContentPartPr>
              <p14:xfrm>
                <a:off x="1318619" y="901083"/>
                <a:ext cx="169920" cy="1897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90079E3-643D-430C-AF88-64419A8D121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314299" y="896763"/>
                  <a:ext cx="1785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08AAD3AF-6BAE-4EB9-9AF4-50D6B2A09FB3}"/>
                    </a:ext>
                  </a:extLst>
                </p14:cNvPr>
                <p14:cNvContentPartPr/>
                <p14:nvPr/>
              </p14:nvContentPartPr>
              <p14:xfrm>
                <a:off x="1274699" y="953643"/>
                <a:ext cx="127440" cy="46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08AAD3AF-6BAE-4EB9-9AF4-50D6B2A09FB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270379" y="949323"/>
                  <a:ext cx="1360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2A24F0FD-857E-4C69-B014-E1BE9AA297E3}"/>
                    </a:ext>
                  </a:extLst>
                </p14:cNvPr>
                <p14:cNvContentPartPr/>
                <p14:nvPr/>
              </p14:nvContentPartPr>
              <p14:xfrm>
                <a:off x="1495379" y="869403"/>
                <a:ext cx="259560" cy="1929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2A24F0FD-857E-4C69-B014-E1BE9AA297E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491059" y="865083"/>
                  <a:ext cx="2682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BEA867A3-481E-42B0-A54F-7949F961EA50}"/>
                    </a:ext>
                  </a:extLst>
                </p14:cNvPr>
                <p14:cNvContentPartPr/>
                <p14:nvPr/>
              </p14:nvContentPartPr>
              <p14:xfrm>
                <a:off x="9791939" y="1366203"/>
                <a:ext cx="180720" cy="2916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BEA867A3-481E-42B0-A54F-7949F961EA5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787619" y="1361883"/>
                  <a:ext cx="1893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FDE3BCA9-B749-4229-AA8C-BC1653645E9A}"/>
                    </a:ext>
                  </a:extLst>
                </p14:cNvPr>
                <p14:cNvContentPartPr/>
                <p14:nvPr/>
              </p14:nvContentPartPr>
              <p14:xfrm>
                <a:off x="9807419" y="1418403"/>
                <a:ext cx="169560" cy="172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FDE3BCA9-B749-4229-AA8C-BC1653645E9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803099" y="1414083"/>
                  <a:ext cx="1782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37F3D1F6-1D6A-4BBD-8CB8-0805178EC3E9}"/>
                    </a:ext>
                  </a:extLst>
                </p14:cNvPr>
                <p14:cNvContentPartPr/>
                <p14:nvPr/>
              </p14:nvContentPartPr>
              <p14:xfrm>
                <a:off x="9696539" y="1214643"/>
                <a:ext cx="417240" cy="3924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37F3D1F6-1D6A-4BBD-8CB8-0805178EC3E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692219" y="1210323"/>
                  <a:ext cx="42588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58F83EBB-A0B1-43C4-A1A2-5CF9397C608D}"/>
                    </a:ext>
                  </a:extLst>
                </p14:cNvPr>
                <p14:cNvContentPartPr/>
                <p14:nvPr/>
              </p14:nvContentPartPr>
              <p14:xfrm>
                <a:off x="2404739" y="206283"/>
                <a:ext cx="7378200" cy="100836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58F83EBB-A0B1-43C4-A1A2-5CF9397C608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400419" y="201963"/>
                  <a:ext cx="7386840" cy="10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685E9324-F14A-44B5-81CF-1F769D22BA7E}"/>
                    </a:ext>
                  </a:extLst>
                </p14:cNvPr>
                <p14:cNvContentPartPr/>
                <p14:nvPr/>
              </p14:nvContentPartPr>
              <p14:xfrm>
                <a:off x="2269739" y="223563"/>
                <a:ext cx="366840" cy="24084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685E9324-F14A-44B5-81CF-1F769D22BA7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265419" y="219243"/>
                  <a:ext cx="3754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3BD2B38B-D82B-487D-9938-3C3865C13D57}"/>
                    </a:ext>
                  </a:extLst>
                </p14:cNvPr>
                <p14:cNvContentPartPr/>
                <p14:nvPr/>
              </p14:nvContentPartPr>
              <p14:xfrm>
                <a:off x="9617699" y="1096203"/>
                <a:ext cx="275760" cy="1429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3BD2B38B-D82B-487D-9938-3C3865C13D5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613379" y="1091883"/>
                  <a:ext cx="284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FCB4F8AD-BD2E-409A-9AE0-04877538DA56}"/>
                    </a:ext>
                  </a:extLst>
                </p14:cNvPr>
                <p14:cNvContentPartPr/>
                <p14:nvPr/>
              </p14:nvContentPartPr>
              <p14:xfrm>
                <a:off x="7041179" y="405363"/>
                <a:ext cx="110160" cy="1900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FCB4F8AD-BD2E-409A-9AE0-04877538DA5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036859" y="401043"/>
                  <a:ext cx="1188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50E77A46-43AC-4E8F-9ADE-87F203DEE955}"/>
                    </a:ext>
                  </a:extLst>
                </p14:cNvPr>
                <p14:cNvContentPartPr/>
                <p14:nvPr/>
              </p14:nvContentPartPr>
              <p14:xfrm>
                <a:off x="7155659" y="466923"/>
                <a:ext cx="108360" cy="6984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50E77A46-43AC-4E8F-9ADE-87F203DEE95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151339" y="462603"/>
                  <a:ext cx="1170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4785C11F-2B80-4E17-B915-3829F5684536}"/>
                    </a:ext>
                  </a:extLst>
                </p14:cNvPr>
                <p14:cNvContentPartPr/>
                <p14:nvPr/>
              </p14:nvContentPartPr>
              <p14:xfrm>
                <a:off x="7270499" y="425163"/>
                <a:ext cx="115920" cy="1116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4785C11F-2B80-4E17-B915-3829F568453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266179" y="420843"/>
                  <a:ext cx="1245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F68EBC3E-26EB-42F0-A3AE-C6113863F53E}"/>
                    </a:ext>
                  </a:extLst>
                </p14:cNvPr>
                <p14:cNvContentPartPr/>
                <p14:nvPr/>
              </p14:nvContentPartPr>
              <p14:xfrm>
                <a:off x="7373459" y="492843"/>
                <a:ext cx="525240" cy="7092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F68EBC3E-26EB-42F0-A3AE-C6113863F53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369139" y="488523"/>
                  <a:ext cx="5338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0892E3AC-47A6-40EC-9EDC-26361E1CCDC3}"/>
                    </a:ext>
                  </a:extLst>
                </p14:cNvPr>
                <p14:cNvContentPartPr/>
                <p14:nvPr/>
              </p14:nvContentPartPr>
              <p14:xfrm>
                <a:off x="7834979" y="444963"/>
                <a:ext cx="37800" cy="2016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0892E3AC-47A6-40EC-9EDC-26361E1CCDC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830659" y="440643"/>
                  <a:ext cx="464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D3DC6DFC-91BD-4EA6-92CC-133C4287286A}"/>
                    </a:ext>
                  </a:extLst>
                </p14:cNvPr>
                <p14:cNvContentPartPr/>
                <p14:nvPr/>
              </p14:nvContentPartPr>
              <p14:xfrm>
                <a:off x="7896539" y="519123"/>
                <a:ext cx="174600" cy="18936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D3DC6DFC-91BD-4EA6-92CC-133C4287286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892219" y="514803"/>
                  <a:ext cx="1832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B4AC21A2-C0F9-49F1-85C5-6A9917455092}"/>
                    </a:ext>
                  </a:extLst>
                </p14:cNvPr>
                <p14:cNvContentPartPr/>
                <p14:nvPr/>
              </p14:nvContentPartPr>
              <p14:xfrm>
                <a:off x="8069699" y="385923"/>
                <a:ext cx="195840" cy="28440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B4AC21A2-C0F9-49F1-85C5-6A991745509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065379" y="381603"/>
                  <a:ext cx="2044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12C3112D-ADC9-4001-A5D1-092D91E3291D}"/>
                    </a:ext>
                  </a:extLst>
                </p14:cNvPr>
                <p14:cNvContentPartPr/>
                <p14:nvPr/>
              </p14:nvContentPartPr>
              <p14:xfrm>
                <a:off x="8253299" y="498243"/>
                <a:ext cx="326520" cy="4032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12C3112D-ADC9-4001-A5D1-092D91E3291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248979" y="493923"/>
                  <a:ext cx="3351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2EDA390E-F7F4-4338-A5EF-0CB23D889FF2}"/>
                    </a:ext>
                  </a:extLst>
                </p14:cNvPr>
                <p14:cNvContentPartPr/>
                <p14:nvPr/>
              </p14:nvContentPartPr>
              <p14:xfrm>
                <a:off x="7165019" y="683643"/>
                <a:ext cx="234360" cy="19044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2EDA390E-F7F4-4338-A5EF-0CB23D889FF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160699" y="679323"/>
                  <a:ext cx="2430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C73E4155-F845-493B-8656-A97113EC21B8}"/>
                    </a:ext>
                  </a:extLst>
                </p14:cNvPr>
                <p14:cNvContentPartPr/>
                <p14:nvPr/>
              </p14:nvContentPartPr>
              <p14:xfrm>
                <a:off x="7504859" y="743763"/>
                <a:ext cx="150120" cy="9756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C73E4155-F845-493B-8656-A97113EC21B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500539" y="739443"/>
                  <a:ext cx="158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32E2789C-8600-443D-A69E-0A356F4FE85C}"/>
                    </a:ext>
                  </a:extLst>
                </p14:cNvPr>
                <p14:cNvContentPartPr/>
                <p14:nvPr/>
              </p14:nvContentPartPr>
              <p14:xfrm>
                <a:off x="7632299" y="714243"/>
                <a:ext cx="82800" cy="11592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32E2789C-8600-443D-A69E-0A356F4FE85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627979" y="709923"/>
                  <a:ext cx="914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1E014C27-52C2-46CD-99B3-1878B4F67A22}"/>
                    </a:ext>
                  </a:extLst>
                </p14:cNvPr>
                <p14:cNvContentPartPr/>
                <p14:nvPr/>
              </p14:nvContentPartPr>
              <p14:xfrm>
                <a:off x="7716539" y="723963"/>
                <a:ext cx="108360" cy="10620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1E014C27-52C2-46CD-99B3-1878B4F67A22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712219" y="719643"/>
                  <a:ext cx="1170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24C2E1C3-83B3-49FB-80BC-9C188D05A2C1}"/>
                    </a:ext>
                  </a:extLst>
                </p14:cNvPr>
                <p14:cNvContentPartPr/>
                <p14:nvPr/>
              </p14:nvContentPartPr>
              <p14:xfrm>
                <a:off x="7851539" y="756723"/>
                <a:ext cx="218160" cy="3240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24C2E1C3-83B3-49FB-80BC-9C188D05A2C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847219" y="752403"/>
                  <a:ext cx="2268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F0E7C315-C4F0-4DF9-AC86-0C0AD4292763}"/>
                    </a:ext>
                  </a:extLst>
                </p14:cNvPr>
                <p14:cNvContentPartPr/>
                <p14:nvPr/>
              </p14:nvContentPartPr>
              <p14:xfrm>
                <a:off x="8085179" y="753123"/>
                <a:ext cx="79200" cy="15876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F0E7C315-C4F0-4DF9-AC86-0C0AD4292763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080859" y="748803"/>
                  <a:ext cx="878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5E42ADD3-876E-4469-8C64-A416150DF91B}"/>
                    </a:ext>
                  </a:extLst>
                </p14:cNvPr>
                <p14:cNvContentPartPr/>
                <p14:nvPr/>
              </p14:nvContentPartPr>
              <p14:xfrm>
                <a:off x="8187059" y="658803"/>
                <a:ext cx="142560" cy="14220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5E42ADD3-876E-4469-8C64-A416150DF91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182739" y="654483"/>
                  <a:ext cx="1512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918EE4F4-0C5E-4E2F-9571-86545C4826A9}"/>
                    </a:ext>
                  </a:extLst>
                </p14:cNvPr>
                <p14:cNvContentPartPr/>
                <p14:nvPr/>
              </p14:nvContentPartPr>
              <p14:xfrm>
                <a:off x="8337899" y="689763"/>
                <a:ext cx="45720" cy="5436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918EE4F4-0C5E-4E2F-9571-86545C4826A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333579" y="685443"/>
                  <a:ext cx="543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3901F94A-6FAD-4656-AE64-4D4952EDE19F}"/>
                    </a:ext>
                  </a:extLst>
                </p14:cNvPr>
                <p14:cNvContentPartPr/>
                <p14:nvPr/>
              </p14:nvContentPartPr>
              <p14:xfrm>
                <a:off x="8336099" y="744123"/>
                <a:ext cx="161640" cy="5004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3901F94A-6FAD-4656-AE64-4D4952EDE19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331779" y="739803"/>
                  <a:ext cx="1702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43B46E22-30C6-434F-A980-FB9257D78D9D}"/>
                    </a:ext>
                  </a:extLst>
                </p14:cNvPr>
                <p14:cNvContentPartPr/>
                <p14:nvPr/>
              </p14:nvContentPartPr>
              <p14:xfrm>
                <a:off x="8485139" y="713523"/>
                <a:ext cx="98280" cy="7956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43B46E22-30C6-434F-A980-FB9257D78D9D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480819" y="709203"/>
                  <a:ext cx="1069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BC0A72DA-CCA3-4E16-88DD-484EDF24982C}"/>
                    </a:ext>
                  </a:extLst>
                </p14:cNvPr>
                <p14:cNvContentPartPr/>
                <p14:nvPr/>
              </p14:nvContentPartPr>
              <p14:xfrm>
                <a:off x="8677739" y="566283"/>
                <a:ext cx="53640" cy="25452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BC0A72DA-CCA3-4E16-88DD-484EDF24982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673419" y="561963"/>
                  <a:ext cx="622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358B4385-C9F8-46A9-8A5D-F982AEFA97CF}"/>
                    </a:ext>
                  </a:extLst>
                </p14:cNvPr>
                <p14:cNvContentPartPr/>
                <p14:nvPr/>
              </p14:nvContentPartPr>
              <p14:xfrm>
                <a:off x="7118219" y="789123"/>
                <a:ext cx="1580760" cy="21348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358B4385-C9F8-46A9-8A5D-F982AEFA97C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113899" y="784803"/>
                  <a:ext cx="15894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95824C54-0FAB-4756-BC8A-F6E7C28AED92}"/>
                    </a:ext>
                  </a:extLst>
                </p14:cNvPr>
                <p14:cNvContentPartPr/>
                <p14:nvPr/>
              </p14:nvContentPartPr>
              <p14:xfrm>
                <a:off x="7234859" y="741243"/>
                <a:ext cx="1482120" cy="25344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95824C54-0FAB-4756-BC8A-F6E7C28AED92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230539" y="736923"/>
                  <a:ext cx="14907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2634574C-B5B4-4CCD-94D3-7ED93163B62B}"/>
                    </a:ext>
                  </a:extLst>
                </p14:cNvPr>
                <p14:cNvContentPartPr/>
                <p14:nvPr/>
              </p14:nvContentPartPr>
              <p14:xfrm>
                <a:off x="6949019" y="414003"/>
                <a:ext cx="158040" cy="49824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2634574C-B5B4-4CCD-94D3-7ED93163B62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944699" y="409683"/>
                  <a:ext cx="16668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587BD6EF-7E59-4270-9E0F-79F377CBBDCC}"/>
                    </a:ext>
                  </a:extLst>
                </p14:cNvPr>
                <p14:cNvContentPartPr/>
                <p14:nvPr/>
              </p14:nvContentPartPr>
              <p14:xfrm>
                <a:off x="6998339" y="276123"/>
                <a:ext cx="1671480" cy="52272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587BD6EF-7E59-4270-9E0F-79F377CBBDCC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994019" y="271803"/>
                  <a:ext cx="168012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93ACB159-0D8B-4BE7-AFF4-B31F668F54AE}"/>
                    </a:ext>
                  </a:extLst>
                </p14:cNvPr>
                <p14:cNvContentPartPr/>
                <p14:nvPr/>
              </p14:nvContentPartPr>
              <p14:xfrm>
                <a:off x="9551099" y="1141203"/>
                <a:ext cx="620640" cy="63936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93ACB159-0D8B-4BE7-AFF4-B31F668F54A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546779" y="1136883"/>
                  <a:ext cx="629280" cy="64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43416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147"/>
            <a:ext cx="7464960" cy="640552"/>
          </a:xfrm>
          <a:prstGeom prst="rect">
            <a:avLst/>
          </a:prstGeom>
        </p:spPr>
        <p:txBody>
          <a:bodyPr lIns="82945" tIns="41473" rIns="82945" bIns="41473"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2400" b="1" dirty="0">
                <a:solidFill>
                  <a:sysClr val="windowText" lastClr="000000"/>
                </a:solidFill>
              </a:rPr>
              <a:t>UIP holds with perfect capital mobility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211179" y="1162915"/>
                <a:ext cx="9144000" cy="4904677"/>
              </a:xfrm>
              <a:prstGeom prst="rect">
                <a:avLst/>
              </a:prstGeom>
            </p:spPr>
            <p:txBody>
              <a:bodyPr lIns="82945" tIns="41473" rIns="82945" bIns="41473">
                <a:normAutofit fontScale="92500" lnSpcReduction="10000"/>
              </a:bodyPr>
              <a:lstStyle>
                <a:lvl1pPr marL="0" marR="0" indent="0" rtl="0" hangingPunct="0">
                  <a:spcBef>
                    <a:spcPts val="0"/>
                  </a:spcBef>
                  <a:spcAft>
                    <a:spcPts val="1417"/>
                  </a:spcAft>
                  <a:tabLst/>
                  <a:defRPr lang="de-DE" sz="3200" b="0" i="0" u="none" strike="noStrike" kern="1200">
                    <a:ln>
                      <a:noFill/>
                    </a:ln>
                    <a:latin typeface="Arial" pitchFamily="18"/>
                  </a:defRPr>
                </a:lvl1pPr>
              </a:lstStyle>
              <a:p>
                <a:pPr>
                  <a:spcAft>
                    <a:spcPts val="544"/>
                  </a:spcAft>
                  <a:buFont typeface="Wingdings" panose="05000000000000000000" pitchFamily="2" charset="2"/>
                  <a:buChar char="Ø"/>
                </a:pPr>
                <a:r>
                  <a:rPr lang="en-US" sz="18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22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with an arbitrage free market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de-DE" sz="2200" i="1">
                                <a:latin typeface="Cambria Math"/>
                              </a:rPr>
                              <m:t>€</m:t>
                            </m:r>
                          </m:sub>
                        </m:sSub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2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de-DE" sz="2200" i="1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de-DE" sz="2200" i="1">
                            <a:latin typeface="Cambria Math"/>
                            <a:cs typeface="Arial" panose="020B0604020202020204" pitchFamily="34" charset="0"/>
                          </a:rPr>
                          <m:t>1+</m:t>
                        </m:r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$</m:t>
                            </m:r>
                          </m:sub>
                        </m:sSub>
                        <m:r>
                          <a:rPr lang="de-DE" sz="2200" i="1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𝐸</m:t>
                            </m:r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𝑡</m:t>
                            </m:r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  <m:r>
                          <a:rPr lang="de-DE" sz="2200" i="1">
                            <a:latin typeface="Cambria Math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200" dirty="0"/>
              </a:p>
              <a:p>
                <a:pPr marL="0" lvl="1">
                  <a:spcAft>
                    <a:spcPts val="544"/>
                  </a:spcAft>
                </a:pPr>
                <a:r>
                  <a:rPr lang="en-US" sz="2200" i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	</a:t>
                </a:r>
                <a:r>
                  <a:rPr lang="en-US" sz="2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would imply:</a:t>
                </a:r>
              </a:p>
              <a:p>
                <a:pPr marL="914400" lvl="3">
                  <a:spcAft>
                    <a:spcPts val="544"/>
                  </a:spcAft>
                </a:pPr>
                <a:r>
                  <a:rPr lang="en-US" sz="2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Euro-Investments have a larger expected revenue than US-investments</a:t>
                </a:r>
              </a:p>
              <a:p>
                <a:pPr marL="914400" lvl="3">
                  <a:spcAft>
                    <a:spcPts val="544"/>
                  </a:spcAft>
                </a:pPr>
                <a:endParaRPr lang="en-US" sz="2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marL="0" lvl="1">
                  <a:spcAft>
                    <a:spcPts val="544"/>
                  </a:spcAft>
                  <a:buFont typeface="Wingdings" charset="2"/>
                  <a:buChar char="à"/>
                </a:pPr>
                <a:r>
                  <a:rPr lang="en-US" sz="2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	Investors have an incentive to convert their US-Investments into</a:t>
                </a:r>
              </a:p>
              <a:p>
                <a:pPr marL="914400" lvl="3">
                  <a:spcAft>
                    <a:spcPts val="544"/>
                  </a:spcAft>
                </a:pPr>
                <a:r>
                  <a:rPr lang="en-US" sz="2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Euro-Investments, which is possible due to perfect capital mobility</a:t>
                </a:r>
              </a:p>
              <a:p>
                <a:pPr marL="0" lvl="1">
                  <a:spcAft>
                    <a:spcPts val="544"/>
                  </a:spcAft>
                  <a:buFont typeface="Wingdings" charset="2"/>
                  <a:buChar char="à"/>
                </a:pPr>
                <a:endParaRPr lang="en-US" sz="2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marL="0" lvl="1">
                  <a:spcAft>
                    <a:spcPts val="544"/>
                  </a:spcAft>
                  <a:buFont typeface="Wingdings" charset="2"/>
                  <a:buChar char="à"/>
                </a:pPr>
                <a:r>
                  <a:rPr lang="en-US" sz="2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	US-Dollar would depreciate with respect to the Euro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ker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2200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b>
                        <m:r>
                          <a:rPr lang="de-DE" sz="2200" i="1" kern="0">
                            <a:solidFill>
                              <a:sysClr val="windowText" lastClr="000000"/>
                            </a:solidFill>
                            <a:latin typeface="Cambria Math"/>
                            <a:cs typeface="Arial" panose="020B0604020202020204" pitchFamily="34" charset="0"/>
                            <a:sym typeface="Wingdings" panose="05000000000000000000" pitchFamily="2" charset="2"/>
                          </a:rPr>
                          <m:t>𝑡</m:t>
                        </m:r>
                      </m:sub>
                    </m:sSub>
                    <m:r>
                      <a:rPr lang="en-US" sz="2200" i="1" kern="0">
                        <a:solidFill>
                          <a:sysClr val="windowText" lastClr="00000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↑</m:t>
                    </m:r>
                    <m:r>
                      <a:rPr lang="de-DE" sz="2200" i="1" kern="0">
                        <a:solidFill>
                          <a:sysClr val="windowText" lastClr="00000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  <a:sym typeface="Wingdings" panose="05000000000000000000" pitchFamily="2" charset="2"/>
                      </a:rPr>
                      <m:t>) </m:t>
                    </m:r>
                  </m:oMath>
                </a14:m>
                <a:r>
                  <a:rPr lang="en-US" sz="2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until </a:t>
                </a:r>
              </a:p>
              <a:p>
                <a:pPr marL="457200" lvl="2">
                  <a:spcAft>
                    <a:spcPts val="544"/>
                  </a:spcAft>
                </a:pPr>
                <a:r>
                  <a:rPr lang="en-US" sz="2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	</a:t>
                </a:r>
              </a:p>
              <a:p>
                <a:pPr marL="457200" lvl="2">
                  <a:spcAft>
                    <a:spcPts val="544"/>
                  </a:spcAft>
                </a:pPr>
                <a:endParaRPr lang="en-US" sz="22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endParaRPr>
              </a:p>
              <a:p>
                <a:pPr marL="457200" lvl="2" algn="ctr">
                  <a:spcAft>
                    <a:spcPts val="544"/>
                  </a:spcAft>
                </a:pPr>
                <a:r>
                  <a:rPr lang="en-US" sz="2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	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de-DE" sz="2200" i="1">
                                <a:latin typeface="Cambria Math"/>
                              </a:rPr>
                              <m:t>€</m:t>
                            </m:r>
                          </m:sub>
                        </m:sSub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200" i="1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de-DE" sz="2200" i="1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de-DE" sz="2200" i="1">
                            <a:latin typeface="Cambria Math"/>
                            <a:cs typeface="Arial" panose="020B0604020202020204" pitchFamily="34" charset="0"/>
                          </a:rPr>
                          <m:t>1+</m:t>
                        </m:r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$</m:t>
                            </m:r>
                          </m:sub>
                        </m:sSub>
                        <m:r>
                          <a:rPr lang="de-DE" sz="2200" i="1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𝐸</m:t>
                            </m:r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𝑡</m:t>
                            </m:r>
                            <m:r>
                              <a:rPr lang="de-DE" sz="2200" i="1">
                                <a:latin typeface="Cambria Math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  <m:r>
                          <a:rPr lang="de-DE" sz="2200" i="1">
                            <a:latin typeface="Cambria Math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	</a:t>
                </a:r>
              </a:p>
              <a:p>
                <a:pPr marL="457200" lvl="2">
                  <a:spcAft>
                    <a:spcPts val="544"/>
                  </a:spcAft>
                </a:pPr>
                <a:r>
                  <a:rPr lang="en-US" sz="2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	</a:t>
                </a:r>
              </a:p>
              <a:p>
                <a:pPr marL="457200" lvl="2" algn="ctr">
                  <a:spcAft>
                    <a:spcPts val="544"/>
                  </a:spcAft>
                </a:pPr>
                <a:r>
                  <a:rPr lang="en-US" sz="22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UIP holds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179" y="1162915"/>
                <a:ext cx="9144000" cy="4904677"/>
              </a:xfrm>
              <a:prstGeom prst="rect">
                <a:avLst/>
              </a:prstGeom>
              <a:blipFill>
                <a:blip r:embed="rId3"/>
                <a:stretch>
                  <a:fillRect l="-733" r="-8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98B872A2-4C50-E98A-4488-CE95FC40023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34EF36C1-B619-4A78-A5A0-5EA29D8C79C4}"/>
                  </a:ext>
                </a:extLst>
              </p14:cNvPr>
              <p14:cNvContentPartPr/>
              <p14:nvPr/>
            </p14:nvContentPartPr>
            <p14:xfrm>
              <a:off x="4749059" y="4560091"/>
              <a:ext cx="2486880" cy="79308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34EF36C1-B619-4A78-A5A0-5EA29D8C79C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44739" y="4555771"/>
                <a:ext cx="2495520" cy="80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FB139AC-FC7E-4BF4-8B97-54838DDA34DD}"/>
                  </a:ext>
                </a:extLst>
              </p14:cNvPr>
              <p14:cNvContentPartPr/>
              <p14:nvPr/>
            </p14:nvContentPartPr>
            <p14:xfrm>
              <a:off x="6568499" y="4634971"/>
              <a:ext cx="336960" cy="3614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FB139AC-FC7E-4BF4-8B97-54838DDA34D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64179" y="4630651"/>
                <a:ext cx="345600" cy="37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1BC778EB-C652-4FA6-99C3-C6F6F8DBABD6}"/>
              </a:ext>
            </a:extLst>
          </p:cNvPr>
          <p:cNvGrpSpPr/>
          <p:nvPr/>
        </p:nvGrpSpPr>
        <p:grpSpPr>
          <a:xfrm>
            <a:off x="5237219" y="5498251"/>
            <a:ext cx="1455120" cy="442800"/>
            <a:chOff x="5237219" y="5498251"/>
            <a:chExt cx="1455120" cy="44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50DDACE-2409-431F-9BFC-4694CE1C137E}"/>
                    </a:ext>
                  </a:extLst>
                </p14:cNvPr>
                <p14:cNvContentPartPr/>
                <p14:nvPr/>
              </p14:nvContentPartPr>
              <p14:xfrm>
                <a:off x="5409659" y="5672851"/>
                <a:ext cx="360" cy="3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50DDACE-2409-431F-9BFC-4694CE1C137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405339" y="566853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DFFEE2B-35DF-4B5F-8CA1-3C47B65F69BC}"/>
                    </a:ext>
                  </a:extLst>
                </p14:cNvPr>
                <p14:cNvContentPartPr/>
                <p14:nvPr/>
              </p14:nvContentPartPr>
              <p14:xfrm>
                <a:off x="5237219" y="5498251"/>
                <a:ext cx="1455120" cy="4428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DFFEE2B-35DF-4B5F-8CA1-3C47B65F69B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232899" y="5493931"/>
                  <a:ext cx="1463760" cy="45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BED6E049-2C2E-4ED9-A6A4-8E077E65755D}"/>
              </a:ext>
            </a:extLst>
          </p:cNvPr>
          <p:cNvGrpSpPr/>
          <p:nvPr/>
        </p:nvGrpSpPr>
        <p:grpSpPr>
          <a:xfrm>
            <a:off x="6733019" y="3843691"/>
            <a:ext cx="2100240" cy="946800"/>
            <a:chOff x="6733019" y="3843691"/>
            <a:chExt cx="2100240" cy="94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4BCD862-958E-4921-BA4F-92841422F0B4}"/>
                    </a:ext>
                  </a:extLst>
                </p14:cNvPr>
                <p14:cNvContentPartPr/>
                <p14:nvPr/>
              </p14:nvContentPartPr>
              <p14:xfrm>
                <a:off x="6828419" y="4396651"/>
                <a:ext cx="302760" cy="2052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4BCD862-958E-4921-BA4F-92841422F0B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824099" y="4392331"/>
                  <a:ext cx="3114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E6B8B76-9914-4996-AAA7-C03295E75915}"/>
                    </a:ext>
                  </a:extLst>
                </p14:cNvPr>
                <p14:cNvContentPartPr/>
                <p14:nvPr/>
              </p14:nvContentPartPr>
              <p14:xfrm>
                <a:off x="6733019" y="4461811"/>
                <a:ext cx="223560" cy="1684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E6B8B76-9914-4996-AAA7-C03295E7591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728699" y="4457491"/>
                  <a:ext cx="2322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3CABBD44-667A-4049-A502-5536A9EFA34A}"/>
                    </a:ext>
                  </a:extLst>
                </p14:cNvPr>
                <p14:cNvContentPartPr/>
                <p14:nvPr/>
              </p14:nvContentPartPr>
              <p14:xfrm>
                <a:off x="7314059" y="4211971"/>
                <a:ext cx="15120" cy="997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3CABBD44-667A-4049-A502-5536A9EFA34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309739" y="4207651"/>
                  <a:ext cx="237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B2DD567-DE70-4A0D-940E-05CE2C9C2FAC}"/>
                    </a:ext>
                  </a:extLst>
                </p14:cNvPr>
                <p14:cNvContentPartPr/>
                <p14:nvPr/>
              </p14:nvContentPartPr>
              <p14:xfrm>
                <a:off x="7336739" y="4186771"/>
                <a:ext cx="118080" cy="1011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B2DD567-DE70-4A0D-940E-05CE2C9C2FA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332419" y="4182451"/>
                  <a:ext cx="1267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8E17F65-510D-4A5B-88CF-F8BAC3E7740B}"/>
                    </a:ext>
                  </a:extLst>
                </p14:cNvPr>
                <p14:cNvContentPartPr/>
                <p14:nvPr/>
              </p14:nvContentPartPr>
              <p14:xfrm>
                <a:off x="7321979" y="4110811"/>
                <a:ext cx="360" cy="3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8E17F65-510D-4A5B-88CF-F8BAC3E7740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317659" y="410649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01085A52-831A-48E4-9778-7BD89B17DC68}"/>
                    </a:ext>
                  </a:extLst>
                </p14:cNvPr>
                <p14:cNvContentPartPr/>
                <p14:nvPr/>
              </p14:nvContentPartPr>
              <p14:xfrm>
                <a:off x="7549499" y="4132411"/>
                <a:ext cx="100800" cy="1904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01085A52-831A-48E4-9778-7BD89B17DC6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545179" y="4128091"/>
                  <a:ext cx="1094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096F3B0-0038-4534-AF02-45F54DE0FDDD}"/>
                    </a:ext>
                  </a:extLst>
                </p14:cNvPr>
                <p14:cNvContentPartPr/>
                <p14:nvPr/>
              </p14:nvContentPartPr>
              <p14:xfrm>
                <a:off x="7691339" y="4128451"/>
                <a:ext cx="13320" cy="885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096F3B0-0038-4534-AF02-45F54DE0FDD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687019" y="4124131"/>
                  <a:ext cx="219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B0D441F-F7D3-4A15-9D97-7173A66F2F68}"/>
                    </a:ext>
                  </a:extLst>
                </p14:cNvPr>
                <p14:cNvContentPartPr/>
                <p14:nvPr/>
              </p14:nvContentPartPr>
              <p14:xfrm>
                <a:off x="7694219" y="4081291"/>
                <a:ext cx="8640" cy="104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B0D441F-F7D3-4A15-9D97-7173A66F2F6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689899" y="4076971"/>
                  <a:ext cx="172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FC78014-5DDF-49F3-A2C7-D913052056F3}"/>
                    </a:ext>
                  </a:extLst>
                </p14:cNvPr>
                <p14:cNvContentPartPr/>
                <p14:nvPr/>
              </p14:nvContentPartPr>
              <p14:xfrm>
                <a:off x="7741379" y="4108291"/>
                <a:ext cx="116280" cy="1094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FC78014-5DDF-49F3-A2C7-D913052056F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737059" y="4103971"/>
                  <a:ext cx="124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B629634-A402-4107-9F2A-61D50F0D9C40}"/>
                    </a:ext>
                  </a:extLst>
                </p14:cNvPr>
                <p14:cNvContentPartPr/>
                <p14:nvPr/>
              </p14:nvContentPartPr>
              <p14:xfrm>
                <a:off x="7890419" y="4098211"/>
                <a:ext cx="67680" cy="903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B629634-A402-4107-9F2A-61D50F0D9C4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886099" y="4093891"/>
                  <a:ext cx="763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8932F5B-9455-4311-BA74-2D81EB3A6DCA}"/>
                    </a:ext>
                  </a:extLst>
                </p14:cNvPr>
                <p14:cNvContentPartPr/>
                <p14:nvPr/>
              </p14:nvContentPartPr>
              <p14:xfrm>
                <a:off x="7876379" y="4092451"/>
                <a:ext cx="239400" cy="936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8932F5B-9455-4311-BA74-2D81EB3A6DC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872059" y="4088131"/>
                  <a:ext cx="248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FE5692D-7590-4D87-B05F-2D0C342BE2D2}"/>
                    </a:ext>
                  </a:extLst>
                </p14:cNvPr>
                <p14:cNvContentPartPr/>
                <p14:nvPr/>
              </p14:nvContentPartPr>
              <p14:xfrm>
                <a:off x="7507379" y="4434451"/>
                <a:ext cx="105120" cy="1083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FE5692D-7590-4D87-B05F-2D0C342BE2D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503059" y="4430131"/>
                  <a:ext cx="1137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F8A7DDE-9AA9-459F-9554-8DDF31F44E2B}"/>
                    </a:ext>
                  </a:extLst>
                </p14:cNvPr>
                <p14:cNvContentPartPr/>
                <p14:nvPr/>
              </p14:nvContentPartPr>
              <p14:xfrm>
                <a:off x="7620059" y="4407451"/>
                <a:ext cx="86760" cy="1350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F8A7DDE-9AA9-459F-9554-8DDF31F44E2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615739" y="4403131"/>
                  <a:ext cx="954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5F2FDE6-E2B0-4BCE-96F9-E0BE156A2D3F}"/>
                    </a:ext>
                  </a:extLst>
                </p14:cNvPr>
                <p14:cNvContentPartPr/>
                <p14:nvPr/>
              </p14:nvContentPartPr>
              <p14:xfrm>
                <a:off x="7626539" y="4441291"/>
                <a:ext cx="127440" cy="518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5F2FDE6-E2B0-4BCE-96F9-E0BE156A2D3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622219" y="4436971"/>
                  <a:ext cx="1360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1FF3096-4EC8-416D-8D71-5F408CD1125C}"/>
                    </a:ext>
                  </a:extLst>
                </p14:cNvPr>
                <p14:cNvContentPartPr/>
                <p14:nvPr/>
              </p14:nvContentPartPr>
              <p14:xfrm>
                <a:off x="7746779" y="4399171"/>
                <a:ext cx="83880" cy="705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1FF3096-4EC8-416D-8D71-5F408CD1125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742459" y="4394851"/>
                  <a:ext cx="925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92D8CA5-39B4-458D-AFF0-FCCBEC79A88E}"/>
                    </a:ext>
                  </a:extLst>
                </p14:cNvPr>
                <p14:cNvContentPartPr/>
                <p14:nvPr/>
              </p14:nvContentPartPr>
              <p14:xfrm>
                <a:off x="7855499" y="4329331"/>
                <a:ext cx="231840" cy="2260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92D8CA5-39B4-458D-AFF0-FCCBEC79A88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851179" y="4325011"/>
                  <a:ext cx="2404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8B7ABB6-C51C-45DE-8266-39187DF2BF72}"/>
                    </a:ext>
                  </a:extLst>
                </p14:cNvPr>
                <p14:cNvContentPartPr/>
                <p14:nvPr/>
              </p14:nvContentPartPr>
              <p14:xfrm>
                <a:off x="8096339" y="4269571"/>
                <a:ext cx="213480" cy="997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8B7ABB6-C51C-45DE-8266-39187DF2BF7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092019" y="4265251"/>
                  <a:ext cx="2221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E13F6DA-8C94-44FA-9A7A-0DBCAE751367}"/>
                    </a:ext>
                  </a:extLst>
                </p14:cNvPr>
                <p14:cNvContentPartPr/>
                <p14:nvPr/>
              </p14:nvContentPartPr>
              <p14:xfrm>
                <a:off x="8305139" y="4211611"/>
                <a:ext cx="80280" cy="752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E13F6DA-8C94-44FA-9A7A-0DBCAE75136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300819" y="4207291"/>
                  <a:ext cx="889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997685A-8373-44D5-9F8B-1C2F3979A1B2}"/>
                    </a:ext>
                  </a:extLst>
                </p14:cNvPr>
                <p14:cNvContentPartPr/>
                <p14:nvPr/>
              </p14:nvContentPartPr>
              <p14:xfrm>
                <a:off x="8379299" y="4095331"/>
                <a:ext cx="51120" cy="1623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997685A-8373-44D5-9F8B-1C2F3979A1B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374979" y="4091011"/>
                  <a:ext cx="597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AC61614-3085-4303-A0D0-40F34AA54699}"/>
                    </a:ext>
                  </a:extLst>
                </p14:cNvPr>
                <p14:cNvContentPartPr/>
                <p14:nvPr/>
              </p14:nvContentPartPr>
              <p14:xfrm>
                <a:off x="8441579" y="4080931"/>
                <a:ext cx="296280" cy="2311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AC61614-3085-4303-A0D0-40F34AA5469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437259" y="4076611"/>
                  <a:ext cx="3049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164F219-664C-4E11-9110-AB0358B99D1F}"/>
                    </a:ext>
                  </a:extLst>
                </p14:cNvPr>
                <p14:cNvContentPartPr/>
                <p14:nvPr/>
              </p14:nvContentPartPr>
              <p14:xfrm>
                <a:off x="7104539" y="3843691"/>
                <a:ext cx="1728720" cy="9468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164F219-664C-4E11-9110-AB0358B99D1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100219" y="3839371"/>
                  <a:ext cx="1737360" cy="9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AAF40CF7-6B1D-4F10-8290-2FA580ACC285}"/>
              </a:ext>
            </a:extLst>
          </p:cNvPr>
          <p:cNvGrpSpPr/>
          <p:nvPr/>
        </p:nvGrpSpPr>
        <p:grpSpPr>
          <a:xfrm>
            <a:off x="4672019" y="5891011"/>
            <a:ext cx="3779280" cy="822960"/>
            <a:chOff x="4672019" y="5891011"/>
            <a:chExt cx="3779280" cy="82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60A1F49-DDBF-4701-A233-171420388F81}"/>
                    </a:ext>
                  </a:extLst>
                </p14:cNvPr>
                <p14:cNvContentPartPr/>
                <p14:nvPr/>
              </p14:nvContentPartPr>
              <p14:xfrm>
                <a:off x="4776059" y="6141211"/>
                <a:ext cx="235440" cy="212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60A1F49-DDBF-4701-A233-171420388F8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771739" y="6136891"/>
                  <a:ext cx="244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142D726-511D-402A-B45B-23127CF9F882}"/>
                    </a:ext>
                  </a:extLst>
                </p14:cNvPr>
                <p14:cNvContentPartPr/>
                <p14:nvPr/>
              </p14:nvContentPartPr>
              <p14:xfrm>
                <a:off x="4754819" y="6182611"/>
                <a:ext cx="196200" cy="284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142D726-511D-402A-B45B-23127CF9F88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750499" y="6178291"/>
                  <a:ext cx="204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CCDBB9A-A2C0-42DA-9B73-86B0597C2497}"/>
                    </a:ext>
                  </a:extLst>
                </p14:cNvPr>
                <p14:cNvContentPartPr/>
                <p14:nvPr/>
              </p14:nvContentPartPr>
              <p14:xfrm>
                <a:off x="4975139" y="6065971"/>
                <a:ext cx="194760" cy="2325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CCDBB9A-A2C0-42DA-9B73-86B0597C249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970819" y="6061651"/>
                  <a:ext cx="2034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50DE02B-4ED6-4758-A558-AB0EE140EE91}"/>
                    </a:ext>
                  </a:extLst>
                </p14:cNvPr>
                <p14:cNvContentPartPr/>
                <p14:nvPr/>
              </p14:nvContentPartPr>
              <p14:xfrm>
                <a:off x="5340899" y="6017011"/>
                <a:ext cx="226800" cy="1875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50DE02B-4ED6-4758-A558-AB0EE140EE9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336579" y="6012691"/>
                  <a:ext cx="2354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8E62AF4-C34A-4CAB-96F1-F39282529AC0}"/>
                    </a:ext>
                  </a:extLst>
                </p14:cNvPr>
                <p14:cNvContentPartPr/>
                <p14:nvPr/>
              </p14:nvContentPartPr>
              <p14:xfrm>
                <a:off x="5536739" y="6042211"/>
                <a:ext cx="35280" cy="201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8E62AF4-C34A-4CAB-96F1-F39282529AC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532419" y="6037891"/>
                  <a:ext cx="43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7312390-4A3B-4939-949A-8DF63A081503}"/>
                    </a:ext>
                  </a:extLst>
                </p14:cNvPr>
                <p14:cNvContentPartPr/>
                <p14:nvPr/>
              </p14:nvContentPartPr>
              <p14:xfrm>
                <a:off x="5573819" y="6092971"/>
                <a:ext cx="84600" cy="824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7312390-4A3B-4939-949A-8DF63A08150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569499" y="6088651"/>
                  <a:ext cx="932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7B28CCE-FC13-468B-A030-2B05A2D8051D}"/>
                    </a:ext>
                  </a:extLst>
                </p14:cNvPr>
                <p14:cNvContentPartPr/>
                <p14:nvPr/>
              </p14:nvContentPartPr>
              <p14:xfrm>
                <a:off x="5796659" y="6085771"/>
                <a:ext cx="191520" cy="828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7B28CCE-FC13-468B-A030-2B05A2D8051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792339" y="6081451"/>
                  <a:ext cx="2001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B69C484-A5A7-4FD9-BB02-1D173109702C}"/>
                    </a:ext>
                  </a:extLst>
                </p14:cNvPr>
                <p14:cNvContentPartPr/>
                <p14:nvPr/>
              </p14:nvContentPartPr>
              <p14:xfrm>
                <a:off x="6020219" y="6088651"/>
                <a:ext cx="78480" cy="860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B69C484-A5A7-4FD9-BB02-1D173109702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015899" y="6084331"/>
                  <a:ext cx="871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64478A2-F43B-464B-BC99-7AC342AF1D5D}"/>
                    </a:ext>
                  </a:extLst>
                </p14:cNvPr>
                <p14:cNvContentPartPr/>
                <p14:nvPr/>
              </p14:nvContentPartPr>
              <p14:xfrm>
                <a:off x="6122459" y="6081811"/>
                <a:ext cx="226080" cy="777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64478A2-F43B-464B-BC99-7AC342AF1D5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118139" y="6077491"/>
                  <a:ext cx="2347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A2D5932-D26B-4156-A8F5-3B4739E32FE1}"/>
                    </a:ext>
                  </a:extLst>
                </p14:cNvPr>
                <p14:cNvContentPartPr/>
                <p14:nvPr/>
              </p14:nvContentPartPr>
              <p14:xfrm>
                <a:off x="6344219" y="6078211"/>
                <a:ext cx="89640" cy="828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A2D5932-D26B-4156-A8F5-3B4739E32FE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339899" y="6073891"/>
                  <a:ext cx="982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BA0C3BF-8EF6-4F5B-AF58-85477D8732DD}"/>
                    </a:ext>
                  </a:extLst>
                </p14:cNvPr>
                <p14:cNvContentPartPr/>
                <p14:nvPr/>
              </p14:nvContentPartPr>
              <p14:xfrm>
                <a:off x="6532859" y="6112771"/>
                <a:ext cx="11520" cy="846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BA0C3BF-8EF6-4F5B-AF58-85477D8732D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528539" y="6108451"/>
                  <a:ext cx="201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72DC242-B0F8-4204-A8DF-03B2DBC5EDCB}"/>
                    </a:ext>
                  </a:extLst>
                </p14:cNvPr>
                <p14:cNvContentPartPr/>
                <p14:nvPr/>
              </p14:nvContentPartPr>
              <p14:xfrm>
                <a:off x="6654539" y="5986051"/>
                <a:ext cx="176760" cy="1476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72DC242-B0F8-4204-A8DF-03B2DBC5EDC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650219" y="5981731"/>
                  <a:ext cx="185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A5B0213-46A2-4BC4-88FB-C1CD2666143E}"/>
                    </a:ext>
                  </a:extLst>
                </p14:cNvPr>
                <p14:cNvContentPartPr/>
                <p14:nvPr/>
              </p14:nvContentPartPr>
              <p14:xfrm>
                <a:off x="6849299" y="5972371"/>
                <a:ext cx="246240" cy="1411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A5B0213-46A2-4BC4-88FB-C1CD2666143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844979" y="5968051"/>
                  <a:ext cx="2548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31156F6-1B69-4AF8-9F23-457FB4A6219D}"/>
                    </a:ext>
                  </a:extLst>
                </p14:cNvPr>
                <p14:cNvContentPartPr/>
                <p14:nvPr/>
              </p14:nvContentPartPr>
              <p14:xfrm>
                <a:off x="7263299" y="5953651"/>
                <a:ext cx="326880" cy="1605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31156F6-1B69-4AF8-9F23-457FB4A6219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258979" y="5949331"/>
                  <a:ext cx="3355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46C8990-7B14-4035-8341-F92689BECED4}"/>
                    </a:ext>
                  </a:extLst>
                </p14:cNvPr>
                <p14:cNvContentPartPr/>
                <p14:nvPr/>
              </p14:nvContentPartPr>
              <p14:xfrm>
                <a:off x="7647779" y="5891011"/>
                <a:ext cx="115200" cy="1796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46C8990-7B14-4035-8341-F92689BECED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643459" y="5886691"/>
                  <a:ext cx="1238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309E344-2301-4B4A-AC85-8B6E60EA82F4}"/>
                    </a:ext>
                  </a:extLst>
                </p14:cNvPr>
                <p14:cNvContentPartPr/>
                <p14:nvPr/>
              </p14:nvContentPartPr>
              <p14:xfrm>
                <a:off x="7780619" y="6001171"/>
                <a:ext cx="441000" cy="716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309E344-2301-4B4A-AC85-8B6E60EA82F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776299" y="5996851"/>
                  <a:ext cx="4496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2720B60-A674-4A76-99E0-B9A548D79B82}"/>
                    </a:ext>
                  </a:extLst>
                </p14:cNvPr>
                <p14:cNvContentPartPr/>
                <p14:nvPr/>
              </p14:nvContentPartPr>
              <p14:xfrm>
                <a:off x="4672019" y="6409411"/>
                <a:ext cx="192600" cy="835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2720B60-A674-4A76-99E0-B9A548D79B8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667699" y="6405091"/>
                  <a:ext cx="2012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7AB3C8E-B6D5-473F-96BF-387993D38C12}"/>
                    </a:ext>
                  </a:extLst>
                </p14:cNvPr>
                <p14:cNvContentPartPr/>
                <p14:nvPr/>
              </p14:nvContentPartPr>
              <p14:xfrm>
                <a:off x="4888739" y="6325171"/>
                <a:ext cx="171720" cy="1530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7AB3C8E-B6D5-473F-96BF-387993D38C1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884419" y="6320851"/>
                  <a:ext cx="1803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FDF14864-566B-4F93-81E6-0FEA64F3BDAE}"/>
                    </a:ext>
                  </a:extLst>
                </p14:cNvPr>
                <p14:cNvContentPartPr/>
                <p14:nvPr/>
              </p14:nvContentPartPr>
              <p14:xfrm>
                <a:off x="4702259" y="6310051"/>
                <a:ext cx="74160" cy="183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FDF14864-566B-4F93-81E6-0FEA64F3BDA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697939" y="6305731"/>
                  <a:ext cx="82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05A2A1C-A8B4-46FA-A256-168057E698BF}"/>
                    </a:ext>
                  </a:extLst>
                </p14:cNvPr>
                <p14:cNvContentPartPr/>
                <p14:nvPr/>
              </p14:nvContentPartPr>
              <p14:xfrm>
                <a:off x="5074499" y="6377371"/>
                <a:ext cx="112680" cy="810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05A2A1C-A8B4-46FA-A256-168057E698B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070179" y="6373051"/>
                  <a:ext cx="1213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9237A14-CEAB-415D-B446-634B0151113B}"/>
                    </a:ext>
                  </a:extLst>
                </p14:cNvPr>
                <p14:cNvContentPartPr/>
                <p14:nvPr/>
              </p14:nvContentPartPr>
              <p14:xfrm>
                <a:off x="5173859" y="6388171"/>
                <a:ext cx="110880" cy="957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9237A14-CEAB-415D-B446-634B0151113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169539" y="6383851"/>
                  <a:ext cx="1195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9A3D0C5-231F-4A0C-8BAE-F62E0ED3C14F}"/>
                    </a:ext>
                  </a:extLst>
                </p14:cNvPr>
                <p14:cNvContentPartPr/>
                <p14:nvPr/>
              </p14:nvContentPartPr>
              <p14:xfrm>
                <a:off x="5261339" y="6315451"/>
                <a:ext cx="117720" cy="1519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9A3D0C5-231F-4A0C-8BAE-F62E0ED3C14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257019" y="6311131"/>
                  <a:ext cx="1263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585C36C-F5FA-45ED-A0F4-109B27E151C8}"/>
                    </a:ext>
                  </a:extLst>
                </p14:cNvPr>
                <p14:cNvContentPartPr/>
                <p14:nvPr/>
              </p14:nvContentPartPr>
              <p14:xfrm>
                <a:off x="5572739" y="6333091"/>
                <a:ext cx="109440" cy="979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585C36C-F5FA-45ED-A0F4-109B27E151C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568419" y="6328771"/>
                  <a:ext cx="1180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1C71112-FC22-4019-BD48-80C186FC1DB6}"/>
                    </a:ext>
                  </a:extLst>
                </p14:cNvPr>
                <p14:cNvContentPartPr/>
                <p14:nvPr/>
              </p14:nvContentPartPr>
              <p14:xfrm>
                <a:off x="5666339" y="6354691"/>
                <a:ext cx="128160" cy="594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1C71112-FC22-4019-BD48-80C186FC1DB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662019" y="6350371"/>
                  <a:ext cx="1368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C49DC38-9DB5-420C-A4D6-44DC1EB589A8}"/>
                    </a:ext>
                  </a:extLst>
                </p14:cNvPr>
                <p14:cNvContentPartPr/>
                <p14:nvPr/>
              </p14:nvContentPartPr>
              <p14:xfrm>
                <a:off x="5797379" y="6260371"/>
                <a:ext cx="108720" cy="1483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C49DC38-9DB5-420C-A4D6-44DC1EB589A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793059" y="6256051"/>
                  <a:ext cx="1173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20000250-549F-4956-914E-C0C9B2AA255B}"/>
                    </a:ext>
                  </a:extLst>
                </p14:cNvPr>
                <p14:cNvContentPartPr/>
                <p14:nvPr/>
              </p14:nvContentPartPr>
              <p14:xfrm>
                <a:off x="5901059" y="6294931"/>
                <a:ext cx="140400" cy="1242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20000250-549F-4956-914E-C0C9B2AA255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896739" y="6290611"/>
                  <a:ext cx="1490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264A5C03-CEC7-473D-94DE-7E44F05FEF62}"/>
                    </a:ext>
                  </a:extLst>
                </p14:cNvPr>
                <p14:cNvContentPartPr/>
                <p14:nvPr/>
              </p14:nvContentPartPr>
              <p14:xfrm>
                <a:off x="6265019" y="6342451"/>
                <a:ext cx="77400" cy="849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264A5C03-CEC7-473D-94DE-7E44F05FEF6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260699" y="6338131"/>
                  <a:ext cx="860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3D26D9B-A5FD-4AF5-AB55-98BDD73D5C20}"/>
                    </a:ext>
                  </a:extLst>
                </p14:cNvPr>
                <p14:cNvContentPartPr/>
                <p14:nvPr/>
              </p14:nvContentPartPr>
              <p14:xfrm>
                <a:off x="6302099" y="6252451"/>
                <a:ext cx="10800" cy="32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3D26D9B-A5FD-4AF5-AB55-98BDD73D5C2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297779" y="6248131"/>
                  <a:ext cx="194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347CEC7-E524-4915-94E3-2F5BB5BF202B}"/>
                    </a:ext>
                  </a:extLst>
                </p14:cNvPr>
                <p14:cNvContentPartPr/>
                <p14:nvPr/>
              </p14:nvContentPartPr>
              <p14:xfrm>
                <a:off x="6494339" y="6285211"/>
                <a:ext cx="56880" cy="1396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347CEC7-E524-4915-94E3-2F5BB5BF202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490019" y="6280891"/>
                  <a:ext cx="655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C75715F-420A-4141-BF4B-F60328724E61}"/>
                    </a:ext>
                  </a:extLst>
                </p14:cNvPr>
                <p14:cNvContentPartPr/>
                <p14:nvPr/>
              </p14:nvContentPartPr>
              <p14:xfrm>
                <a:off x="6609179" y="6318331"/>
                <a:ext cx="42480" cy="684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C75715F-420A-4141-BF4B-F60328724E6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604859" y="6314011"/>
                  <a:ext cx="511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09EE1FB-AF56-4A6A-82E9-62833F95F6C6}"/>
                    </a:ext>
                  </a:extLst>
                </p14:cNvPr>
                <p14:cNvContentPartPr/>
                <p14:nvPr/>
              </p14:nvContentPartPr>
              <p14:xfrm>
                <a:off x="6642299" y="6247771"/>
                <a:ext cx="5400" cy="147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09EE1FB-AF56-4A6A-82E9-62833F95F6C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637979" y="6243451"/>
                  <a:ext cx="140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29272DF-6CDC-46EA-8284-FB2AA56F6053}"/>
                    </a:ext>
                  </a:extLst>
                </p14:cNvPr>
                <p14:cNvContentPartPr/>
                <p14:nvPr/>
              </p14:nvContentPartPr>
              <p14:xfrm>
                <a:off x="6699179" y="6349291"/>
                <a:ext cx="79560" cy="648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29272DF-6CDC-46EA-8284-FB2AA56F605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694859" y="6344971"/>
                  <a:ext cx="882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EA8E29A8-2873-4C64-839C-B6F224A6ECC5}"/>
                    </a:ext>
                  </a:extLst>
                </p14:cNvPr>
                <p14:cNvContentPartPr/>
                <p14:nvPr/>
              </p14:nvContentPartPr>
              <p14:xfrm>
                <a:off x="6663899" y="6377731"/>
                <a:ext cx="116280" cy="176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EA8E29A8-2873-4C64-839C-B6F224A6ECC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659579" y="6373411"/>
                  <a:ext cx="124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5492201-2893-4B31-BCC4-57A7783C1E7A}"/>
                    </a:ext>
                  </a:extLst>
                </p14:cNvPr>
                <p14:cNvContentPartPr/>
                <p14:nvPr/>
              </p14:nvContentPartPr>
              <p14:xfrm>
                <a:off x="6762899" y="6253891"/>
                <a:ext cx="96480" cy="2253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5492201-2893-4B31-BCC4-57A7783C1E7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758579" y="6249571"/>
                  <a:ext cx="1051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CA43ADE4-DEA8-4C86-A6ED-0FDE199E83AC}"/>
                    </a:ext>
                  </a:extLst>
                </p14:cNvPr>
                <p14:cNvContentPartPr/>
                <p14:nvPr/>
              </p14:nvContentPartPr>
              <p14:xfrm>
                <a:off x="7021379" y="6268291"/>
                <a:ext cx="145080" cy="1227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CA43ADE4-DEA8-4C86-A6ED-0FDE199E83A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017059" y="6263971"/>
                  <a:ext cx="1537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DA738CDF-A227-4F2D-B4EB-D5E8663FA463}"/>
                    </a:ext>
                  </a:extLst>
                </p14:cNvPr>
                <p14:cNvContentPartPr/>
                <p14:nvPr/>
              </p14:nvContentPartPr>
              <p14:xfrm>
                <a:off x="7152779" y="6330931"/>
                <a:ext cx="135000" cy="608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DA738CDF-A227-4F2D-B4EB-D5E8663FA46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148459" y="6326611"/>
                  <a:ext cx="1436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9549BD9-FA6D-408B-9E94-BBAD6F92C99D}"/>
                    </a:ext>
                  </a:extLst>
                </p14:cNvPr>
                <p14:cNvContentPartPr/>
                <p14:nvPr/>
              </p14:nvContentPartPr>
              <p14:xfrm>
                <a:off x="7261859" y="6316891"/>
                <a:ext cx="98280" cy="813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9549BD9-FA6D-408B-9E94-BBAD6F92C99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257539" y="6312571"/>
                  <a:ext cx="1069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5A457355-5CF8-4083-8DDD-AC72B4F8C729}"/>
                    </a:ext>
                  </a:extLst>
                </p14:cNvPr>
                <p14:cNvContentPartPr/>
                <p14:nvPr/>
              </p14:nvContentPartPr>
              <p14:xfrm>
                <a:off x="7436459" y="6252811"/>
                <a:ext cx="113760" cy="1522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5A457355-5CF8-4083-8DDD-AC72B4F8C72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432139" y="6248491"/>
                  <a:ext cx="1224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AF30AD3-C410-4672-A70A-F161E7B07621}"/>
                    </a:ext>
                  </a:extLst>
                </p14:cNvPr>
                <p14:cNvContentPartPr/>
                <p14:nvPr/>
              </p14:nvContentPartPr>
              <p14:xfrm>
                <a:off x="7552739" y="6298531"/>
                <a:ext cx="113760" cy="756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AF30AD3-C410-4672-A70A-F161E7B0762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548419" y="6294211"/>
                  <a:ext cx="1224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2EE6FD25-1206-440C-9C39-2A72B7388FCD}"/>
                    </a:ext>
                  </a:extLst>
                </p14:cNvPr>
                <p14:cNvContentPartPr/>
                <p14:nvPr/>
              </p14:nvContentPartPr>
              <p14:xfrm>
                <a:off x="7759739" y="6224731"/>
                <a:ext cx="82080" cy="1940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2EE6FD25-1206-440C-9C39-2A72B7388FC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755419" y="6220411"/>
                  <a:ext cx="907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87C116AA-D433-479C-A74B-AD597CDB8D14}"/>
                    </a:ext>
                  </a:extLst>
                </p14:cNvPr>
                <p14:cNvContentPartPr/>
                <p14:nvPr/>
              </p14:nvContentPartPr>
              <p14:xfrm>
                <a:off x="7841099" y="6293851"/>
                <a:ext cx="105120" cy="482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87C116AA-D433-479C-A74B-AD597CDB8D1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836779" y="6289531"/>
                  <a:ext cx="1137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0F61D29-5892-4BA1-BCD5-DE75E1FA27CA}"/>
                    </a:ext>
                  </a:extLst>
                </p14:cNvPr>
                <p14:cNvContentPartPr/>
                <p14:nvPr/>
              </p14:nvContentPartPr>
              <p14:xfrm>
                <a:off x="7963499" y="6221491"/>
                <a:ext cx="111600" cy="1220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0F61D29-5892-4BA1-BCD5-DE75E1FA27C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959179" y="6217171"/>
                  <a:ext cx="1202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D2B040B6-A4C6-48F6-9868-1BD7A9D581BE}"/>
                    </a:ext>
                  </a:extLst>
                </p14:cNvPr>
                <p14:cNvContentPartPr/>
                <p14:nvPr/>
              </p14:nvContentPartPr>
              <p14:xfrm>
                <a:off x="8110019" y="6293131"/>
                <a:ext cx="341280" cy="640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D2B040B6-A4C6-48F6-9868-1BD7A9D581B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105699" y="6288811"/>
                  <a:ext cx="3499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618E912-E938-4799-9C5E-F4038E34ACF0}"/>
                    </a:ext>
                  </a:extLst>
                </p14:cNvPr>
                <p14:cNvContentPartPr/>
                <p14:nvPr/>
              </p14:nvContentPartPr>
              <p14:xfrm>
                <a:off x="5036699" y="6568531"/>
                <a:ext cx="260640" cy="1400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618E912-E938-4799-9C5E-F4038E34ACF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032379" y="6564211"/>
                  <a:ext cx="2692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04F27E5-43C2-4A00-A465-7F0202227B7C}"/>
                    </a:ext>
                  </a:extLst>
                </p14:cNvPr>
                <p14:cNvContentPartPr/>
                <p14:nvPr/>
              </p14:nvContentPartPr>
              <p14:xfrm>
                <a:off x="5448539" y="6609931"/>
                <a:ext cx="185400" cy="640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04F27E5-43C2-4A00-A465-7F0202227B7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444219" y="6605611"/>
                  <a:ext cx="1940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182B399-8C12-4994-B252-5B41467A2947}"/>
                    </a:ext>
                  </a:extLst>
                </p14:cNvPr>
                <p14:cNvContentPartPr/>
                <p14:nvPr/>
              </p14:nvContentPartPr>
              <p14:xfrm>
                <a:off x="5655899" y="6546211"/>
                <a:ext cx="26640" cy="1177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182B399-8C12-4994-B252-5B41467A294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651579" y="6541891"/>
                  <a:ext cx="352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5471207D-F20F-449A-9592-264D9E1640EF}"/>
                    </a:ext>
                  </a:extLst>
                </p14:cNvPr>
                <p14:cNvContentPartPr/>
                <p14:nvPr/>
              </p14:nvContentPartPr>
              <p14:xfrm>
                <a:off x="5465099" y="6576091"/>
                <a:ext cx="120960" cy="903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5471207D-F20F-449A-9592-264D9E1640E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460779" y="6571771"/>
                  <a:ext cx="1296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43FDE22A-9CD5-4160-A55E-C73B85EE4BB3}"/>
                    </a:ext>
                  </a:extLst>
                </p14:cNvPr>
                <p14:cNvContentPartPr/>
                <p14:nvPr/>
              </p14:nvContentPartPr>
              <p14:xfrm>
                <a:off x="5587499" y="6501571"/>
                <a:ext cx="73440" cy="1666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43FDE22A-9CD5-4160-A55E-C73B85EE4BB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583179" y="6497251"/>
                  <a:ext cx="820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5F765F0-5FE2-4738-AFBB-11A99C5DAFCE}"/>
                    </a:ext>
                  </a:extLst>
                </p14:cNvPr>
                <p14:cNvContentPartPr/>
                <p14:nvPr/>
              </p14:nvContentPartPr>
              <p14:xfrm>
                <a:off x="5694059" y="6578611"/>
                <a:ext cx="84240" cy="820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5F765F0-5FE2-4738-AFBB-11A99C5DAFC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689739" y="6574291"/>
                  <a:ext cx="928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61DF5FD1-BC37-444B-B8DE-07E796F23FBE}"/>
                    </a:ext>
                  </a:extLst>
                </p14:cNvPr>
                <p14:cNvContentPartPr/>
                <p14:nvPr/>
              </p14:nvContentPartPr>
              <p14:xfrm>
                <a:off x="5758139" y="6579691"/>
                <a:ext cx="84240" cy="698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61DF5FD1-BC37-444B-B8DE-07E796F23FB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753819" y="6575371"/>
                  <a:ext cx="928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4133C1A-4A57-4C82-8C6C-66824EBBD888}"/>
                    </a:ext>
                  </a:extLst>
                </p14:cNvPr>
                <p14:cNvContentPartPr/>
                <p14:nvPr/>
              </p14:nvContentPartPr>
              <p14:xfrm>
                <a:off x="5877659" y="6574651"/>
                <a:ext cx="108000" cy="590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4133C1A-4A57-4C82-8C6C-66824EBBD88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873339" y="6570331"/>
                  <a:ext cx="1166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B01D95A-E51A-4B63-9CCA-FA61F57D760F}"/>
                    </a:ext>
                  </a:extLst>
                </p14:cNvPr>
                <p14:cNvContentPartPr/>
                <p14:nvPr/>
              </p14:nvContentPartPr>
              <p14:xfrm>
                <a:off x="5985299" y="6531091"/>
                <a:ext cx="136080" cy="1029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B01D95A-E51A-4B63-9CCA-FA61F57D760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980979" y="6526771"/>
                  <a:ext cx="1447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A876F77-C89E-4893-AA6C-3F45942C6C13}"/>
                    </a:ext>
                  </a:extLst>
                </p14:cNvPr>
                <p14:cNvContentPartPr/>
                <p14:nvPr/>
              </p14:nvContentPartPr>
              <p14:xfrm>
                <a:off x="6241979" y="6568891"/>
                <a:ext cx="178920" cy="867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A876F77-C89E-4893-AA6C-3F45942C6C1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237659" y="6564571"/>
                  <a:ext cx="1875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1E60BF8A-5E0E-43C4-86E6-AF8461FB8B33}"/>
                    </a:ext>
                  </a:extLst>
                </p14:cNvPr>
                <p14:cNvContentPartPr/>
                <p14:nvPr/>
              </p14:nvContentPartPr>
              <p14:xfrm>
                <a:off x="6420539" y="6526051"/>
                <a:ext cx="360" cy="3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1E60BF8A-5E0E-43C4-86E6-AF8461FB8B3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16219" y="652173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6252C349-E48B-4381-A661-97FCB4A26600}"/>
                    </a:ext>
                  </a:extLst>
                </p14:cNvPr>
                <p14:cNvContentPartPr/>
                <p14:nvPr/>
              </p14:nvContentPartPr>
              <p14:xfrm>
                <a:off x="6487499" y="6503731"/>
                <a:ext cx="308520" cy="1785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6252C349-E48B-4381-A661-97FCB4A2660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483179" y="6499411"/>
                  <a:ext cx="3171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EC65C5C1-D11D-4551-BA42-A676730B31E8}"/>
                    </a:ext>
                  </a:extLst>
                </p14:cNvPr>
                <p14:cNvContentPartPr/>
                <p14:nvPr/>
              </p14:nvContentPartPr>
              <p14:xfrm>
                <a:off x="6814019" y="6566011"/>
                <a:ext cx="66600" cy="730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EC65C5C1-D11D-4551-BA42-A676730B31E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809699" y="6561691"/>
                  <a:ext cx="752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B072E98C-D072-4505-9B3A-DEAC6F51F22D}"/>
                    </a:ext>
                  </a:extLst>
                </p14:cNvPr>
                <p14:cNvContentPartPr/>
                <p14:nvPr/>
              </p14:nvContentPartPr>
              <p14:xfrm>
                <a:off x="6875939" y="6505171"/>
                <a:ext cx="74160" cy="1353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B072E98C-D072-4505-9B3A-DEAC6F51F22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871619" y="6500851"/>
                  <a:ext cx="828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CDD25C3-1990-4F8F-B5DC-90C23B323D94}"/>
                    </a:ext>
                  </a:extLst>
                </p14:cNvPr>
                <p14:cNvContentPartPr/>
                <p14:nvPr/>
              </p14:nvContentPartPr>
              <p14:xfrm>
                <a:off x="7043339" y="6554851"/>
                <a:ext cx="73800" cy="666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CDD25C3-1990-4F8F-B5DC-90C23B323D9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039019" y="6550531"/>
                  <a:ext cx="824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149CC653-6475-4F73-934B-C45B919187EC}"/>
                    </a:ext>
                  </a:extLst>
                </p14:cNvPr>
                <p14:cNvContentPartPr/>
                <p14:nvPr/>
              </p14:nvContentPartPr>
              <p14:xfrm>
                <a:off x="7111019" y="6490411"/>
                <a:ext cx="223920" cy="1360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149CC653-6475-4F73-934B-C45B919187E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106699" y="6486091"/>
                  <a:ext cx="2325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8AD862D0-2139-4268-AB21-03D111EAECA9}"/>
                    </a:ext>
                  </a:extLst>
                </p14:cNvPr>
                <p14:cNvContentPartPr/>
                <p14:nvPr/>
              </p14:nvContentPartPr>
              <p14:xfrm>
                <a:off x="7328459" y="6521371"/>
                <a:ext cx="120240" cy="853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8AD862D0-2139-4268-AB21-03D111EAECA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324139" y="6517051"/>
                  <a:ext cx="1288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BED3A078-8A0F-4427-93A6-C9FF898ADC8D}"/>
                    </a:ext>
                  </a:extLst>
                </p14:cNvPr>
                <p14:cNvContentPartPr/>
                <p14:nvPr/>
              </p14:nvContentPartPr>
              <p14:xfrm>
                <a:off x="7544819" y="6565651"/>
                <a:ext cx="79560" cy="543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BED3A078-8A0F-4427-93A6-C9FF898ADC8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540499" y="6561331"/>
                  <a:ext cx="882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904EAAC-C7AD-41B4-9F1D-5872770A5212}"/>
                    </a:ext>
                  </a:extLst>
                </p14:cNvPr>
                <p14:cNvContentPartPr/>
                <p14:nvPr/>
              </p14:nvContentPartPr>
              <p14:xfrm>
                <a:off x="7564259" y="6474211"/>
                <a:ext cx="13320" cy="86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904EAAC-C7AD-41B4-9F1D-5872770A521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559939" y="6469891"/>
                  <a:ext cx="219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98F1C4CC-35A8-40D8-920A-ECBF91676A40}"/>
                    </a:ext>
                  </a:extLst>
                </p14:cNvPr>
                <p14:cNvContentPartPr/>
                <p14:nvPr/>
              </p14:nvContentPartPr>
              <p14:xfrm>
                <a:off x="7616099" y="6476731"/>
                <a:ext cx="108360" cy="878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98F1C4CC-35A8-40D8-920A-ECBF91676A4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611779" y="6472411"/>
                  <a:ext cx="1170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F8EA3EAC-F3D4-4EEF-811A-3D8FE16374BA}"/>
                    </a:ext>
                  </a:extLst>
                </p14:cNvPr>
                <p14:cNvContentPartPr/>
                <p14:nvPr/>
              </p14:nvContentPartPr>
              <p14:xfrm>
                <a:off x="7945499" y="6479611"/>
                <a:ext cx="74520" cy="1346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F8EA3EAC-F3D4-4EEF-811A-3D8FE16374B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941179" y="6475291"/>
                  <a:ext cx="831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3305F715-9BF6-4A57-AA53-FF98CD461573}"/>
                    </a:ext>
                  </a:extLst>
                </p14:cNvPr>
                <p14:cNvContentPartPr/>
                <p14:nvPr/>
              </p14:nvContentPartPr>
              <p14:xfrm>
                <a:off x="8083019" y="6510571"/>
                <a:ext cx="114120" cy="788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3305F715-9BF6-4A57-AA53-FF98CD46157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078699" y="6506251"/>
                  <a:ext cx="1227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9303FF5-EEF5-4A5B-93AD-33FCBF467F8D}"/>
                    </a:ext>
                  </a:extLst>
                </p14:cNvPr>
                <p14:cNvContentPartPr/>
                <p14:nvPr/>
              </p14:nvContentPartPr>
              <p14:xfrm>
                <a:off x="8083739" y="6455851"/>
                <a:ext cx="91800" cy="1533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9303FF5-EEF5-4A5B-93AD-33FCBF467F8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079419" y="6451531"/>
                  <a:ext cx="100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26456FF8-72DA-45D3-B5E4-2B4498C02105}"/>
                    </a:ext>
                  </a:extLst>
                </p14:cNvPr>
                <p14:cNvContentPartPr/>
                <p14:nvPr/>
              </p14:nvContentPartPr>
              <p14:xfrm>
                <a:off x="8080139" y="6393571"/>
                <a:ext cx="50760" cy="280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26456FF8-72DA-45D3-B5E4-2B4498C0210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075819" y="6389251"/>
                  <a:ext cx="59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2B749195-3331-44BE-BD37-9764D151FC28}"/>
                    </a:ext>
                  </a:extLst>
                </p14:cNvPr>
                <p14:cNvContentPartPr/>
                <p14:nvPr/>
              </p14:nvContentPartPr>
              <p14:xfrm>
                <a:off x="8167979" y="6506611"/>
                <a:ext cx="36000" cy="331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2B749195-3331-44BE-BD37-9764D151FC2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163659" y="6502291"/>
                  <a:ext cx="44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7F95EDDF-54A9-47CB-9DCB-6DB6AA37889D}"/>
                    </a:ext>
                  </a:extLst>
                </p14:cNvPr>
                <p14:cNvContentPartPr/>
                <p14:nvPr/>
              </p14:nvContentPartPr>
              <p14:xfrm>
                <a:off x="8151059" y="6516691"/>
                <a:ext cx="89640" cy="1386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7F95EDDF-54A9-47CB-9DCB-6DB6AA37889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146739" y="6512371"/>
                  <a:ext cx="982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D7413C75-1DF9-44EC-BCB5-8EC7C2AD36A9}"/>
                    </a:ext>
                  </a:extLst>
                </p14:cNvPr>
                <p14:cNvContentPartPr/>
                <p14:nvPr/>
              </p14:nvContentPartPr>
              <p14:xfrm>
                <a:off x="8173019" y="6483571"/>
                <a:ext cx="37440" cy="1699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D7413C75-1DF9-44EC-BCB5-8EC7C2AD36A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168699" y="6479251"/>
                  <a:ext cx="460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51CAC365-990A-454B-AAAE-30E48CD80892}"/>
                    </a:ext>
                  </a:extLst>
                </p14:cNvPr>
                <p14:cNvContentPartPr/>
                <p14:nvPr/>
              </p14:nvContentPartPr>
              <p14:xfrm>
                <a:off x="8206859" y="6492931"/>
                <a:ext cx="34560" cy="2095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51CAC365-990A-454B-AAAE-30E48CD8089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202539" y="6488611"/>
                  <a:ext cx="432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6B11E25C-A948-4D70-B307-1C8252582262}"/>
                    </a:ext>
                  </a:extLst>
                </p14:cNvPr>
                <p14:cNvContentPartPr/>
                <p14:nvPr/>
              </p14:nvContentPartPr>
              <p14:xfrm>
                <a:off x="8268779" y="6405811"/>
                <a:ext cx="116640" cy="3081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6B11E25C-A948-4D70-B307-1C825258226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264459" y="6401491"/>
                  <a:ext cx="125280" cy="316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83404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FFE087E4-83CF-4B34-A553-E0D83D54A1EC}"/>
              </a:ext>
            </a:extLst>
          </p:cNvPr>
          <p:cNvSpPr txBox="1"/>
          <p:nvPr/>
        </p:nvSpPr>
        <p:spPr>
          <a:xfrm>
            <a:off x="260685" y="719813"/>
            <a:ext cx="9183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/>
              <a:t>Balance </a:t>
            </a:r>
            <a:r>
              <a:rPr lang="de-DE" sz="2400" b="1" u="sng" dirty="0" err="1"/>
              <a:t>of</a:t>
            </a:r>
            <a:r>
              <a:rPr lang="de-DE" sz="2400" b="1" u="sng" dirty="0"/>
              <a:t> </a:t>
            </a:r>
            <a:r>
              <a:rPr lang="de-DE" sz="2400" b="1" u="sng"/>
              <a:t>Payments:</a:t>
            </a:r>
          </a:p>
          <a:p>
            <a:endParaRPr lang="de-DE" sz="2400" b="1" u="sng"/>
          </a:p>
          <a:p>
            <a:r>
              <a:rPr lang="de-DE" sz="2400"/>
              <a:t>Balance </a:t>
            </a:r>
            <a:r>
              <a:rPr lang="de-DE" sz="2400" dirty="0" err="1"/>
              <a:t>of</a:t>
            </a:r>
            <a:r>
              <a:rPr lang="de-DE" sz="2400" dirty="0"/>
              <a:t> Payments = </a:t>
            </a:r>
            <a:r>
              <a:rPr lang="de-DE" sz="2400" dirty="0" err="1"/>
              <a:t>Current</a:t>
            </a:r>
            <a:r>
              <a:rPr lang="de-DE" sz="2400" dirty="0"/>
              <a:t> Account + Capital Account = 0</a:t>
            </a:r>
          </a:p>
          <a:p>
            <a:endParaRPr lang="de-DE" sz="2400" dirty="0"/>
          </a:p>
          <a:p>
            <a:r>
              <a:rPr lang="de-DE" sz="2400"/>
              <a:t>                                           </a:t>
            </a:r>
            <a:r>
              <a:rPr lang="de-DE" sz="2400" dirty="0"/>
              <a:t>NX(e, Y*, Y) + CA(i-i* , E(e)) = 0</a:t>
            </a:r>
            <a:r>
              <a:rPr lang="de-DE" dirty="0"/>
              <a:t> 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1FB7F8C-C351-4A61-A9BF-C0494843C97D}"/>
              </a:ext>
            </a:extLst>
          </p:cNvPr>
          <p:cNvSpPr txBox="1"/>
          <p:nvPr/>
        </p:nvSpPr>
        <p:spPr>
          <a:xfrm>
            <a:off x="4439821" y="1976627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+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BC2BC77-865E-42A6-89CA-71AA3286FED7}"/>
              </a:ext>
            </a:extLst>
          </p:cNvPr>
          <p:cNvSpPr txBox="1"/>
          <p:nvPr/>
        </p:nvSpPr>
        <p:spPr>
          <a:xfrm>
            <a:off x="4840583" y="1995945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 Unicode MS"/>
                <a:ea typeface="Arial Unicode MS"/>
                <a:cs typeface="Arial Unicode MS"/>
              </a:rPr>
              <a:t>−</a:t>
            </a:r>
            <a:endParaRPr lang="de-DE" b="1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FC22FF0-7098-4668-ADDB-0CC6A9B0C2C6}"/>
              </a:ext>
            </a:extLst>
          </p:cNvPr>
          <p:cNvSpPr txBox="1"/>
          <p:nvPr/>
        </p:nvSpPr>
        <p:spPr>
          <a:xfrm>
            <a:off x="4120503" y="200523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 Unicode MS"/>
                <a:ea typeface="Arial Unicode MS"/>
                <a:cs typeface="Arial Unicode MS"/>
              </a:rPr>
              <a:t>−</a:t>
            </a:r>
            <a:endParaRPr lang="de-DE" b="1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1CCC918-439C-410C-B4E3-5F7D289A7A0F}"/>
              </a:ext>
            </a:extLst>
          </p:cNvPr>
          <p:cNvSpPr txBox="1"/>
          <p:nvPr/>
        </p:nvSpPr>
        <p:spPr>
          <a:xfrm>
            <a:off x="6111002" y="1967335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+</a:t>
            </a:r>
          </a:p>
        </p:txBody>
      </p:sp>
      <p:cxnSp>
        <p:nvCxnSpPr>
          <p:cNvPr id="17" name="Straight Arrow Connector 6">
            <a:extLst>
              <a:ext uri="{FF2B5EF4-FFF2-40B4-BE49-F238E27FC236}">
                <a16:creationId xmlns:a16="http://schemas.microsoft.com/office/drawing/2014/main" id="{6317685C-D99F-4490-9744-615DC6EED518}"/>
              </a:ext>
            </a:extLst>
          </p:cNvPr>
          <p:cNvCxnSpPr/>
          <p:nvPr/>
        </p:nvCxnSpPr>
        <p:spPr>
          <a:xfrm flipV="1">
            <a:off x="737072" y="3416788"/>
            <a:ext cx="0" cy="21103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7">
            <a:extLst>
              <a:ext uri="{FF2B5EF4-FFF2-40B4-BE49-F238E27FC236}">
                <a16:creationId xmlns:a16="http://schemas.microsoft.com/office/drawing/2014/main" id="{8C903CB5-5F98-4EB2-9BEA-4D2C01D14EC1}"/>
              </a:ext>
            </a:extLst>
          </p:cNvPr>
          <p:cNvCxnSpPr/>
          <p:nvPr/>
        </p:nvCxnSpPr>
        <p:spPr>
          <a:xfrm>
            <a:off x="737072" y="5527085"/>
            <a:ext cx="392782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F69C96E3-2675-4E5E-BD72-90E36CEDF806}"/>
              </a:ext>
            </a:extLst>
          </p:cNvPr>
          <p:cNvSpPr txBox="1"/>
          <p:nvPr/>
        </p:nvSpPr>
        <p:spPr>
          <a:xfrm>
            <a:off x="368188" y="3540479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i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A8ACC3B-EDCE-4418-90AD-AC3C6D9B65E1}"/>
              </a:ext>
            </a:extLst>
          </p:cNvPr>
          <p:cNvSpPr txBox="1"/>
          <p:nvPr/>
        </p:nvSpPr>
        <p:spPr>
          <a:xfrm>
            <a:off x="4184612" y="554741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Y</a:t>
            </a:r>
          </a:p>
        </p:txBody>
      </p:sp>
      <p:cxnSp>
        <p:nvCxnSpPr>
          <p:cNvPr id="22" name="Gerade Verbindung 20">
            <a:extLst>
              <a:ext uri="{FF2B5EF4-FFF2-40B4-BE49-F238E27FC236}">
                <a16:creationId xmlns:a16="http://schemas.microsoft.com/office/drawing/2014/main" id="{D50F757E-9C78-442E-B935-95244947EDBB}"/>
              </a:ext>
            </a:extLst>
          </p:cNvPr>
          <p:cNvCxnSpPr>
            <a:cxnSpLocks/>
          </p:cNvCxnSpPr>
          <p:nvPr/>
        </p:nvCxnSpPr>
        <p:spPr>
          <a:xfrm flipV="1">
            <a:off x="1518083" y="3669911"/>
            <a:ext cx="1837143" cy="1187036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A4F6082D-3952-4075-9C27-9ED23D3D670D}"/>
              </a:ext>
            </a:extLst>
          </p:cNvPr>
          <p:cNvSpPr txBox="1"/>
          <p:nvPr/>
        </p:nvSpPr>
        <p:spPr>
          <a:xfrm>
            <a:off x="2970216" y="4398350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/>
              <a:t>ZZ-curve</a:t>
            </a:r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DD82E9A-2B13-4DC4-A2AD-B6504657FDB7}"/>
              </a:ext>
            </a:extLst>
          </p:cNvPr>
          <p:cNvSpPr txBox="1"/>
          <p:nvPr/>
        </p:nvSpPr>
        <p:spPr>
          <a:xfrm>
            <a:off x="4664892" y="3200764"/>
            <a:ext cx="4739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/>
              <a:t>Perfect</a:t>
            </a:r>
            <a:r>
              <a:rPr lang="de-DE" sz="2400" dirty="0"/>
              <a:t> </a:t>
            </a:r>
            <a:r>
              <a:rPr lang="de-DE" sz="2400" dirty="0" err="1"/>
              <a:t>capital</a:t>
            </a:r>
            <a:r>
              <a:rPr lang="de-DE" sz="2400" dirty="0"/>
              <a:t> </a:t>
            </a:r>
            <a:r>
              <a:rPr lang="de-DE" sz="2400" dirty="0" err="1"/>
              <a:t>mobility</a:t>
            </a:r>
            <a:r>
              <a:rPr lang="de-DE" sz="2400" dirty="0"/>
              <a:t> →</a:t>
            </a:r>
          </a:p>
          <a:p>
            <a:r>
              <a:rPr lang="de-DE" sz="2400" dirty="0" err="1"/>
              <a:t>Uncovered</a:t>
            </a:r>
            <a:r>
              <a:rPr lang="de-DE" sz="2400" dirty="0"/>
              <a:t> </a:t>
            </a:r>
            <a:r>
              <a:rPr lang="de-DE" sz="2400" dirty="0" err="1"/>
              <a:t>interest</a:t>
            </a:r>
            <a:r>
              <a:rPr lang="de-DE" sz="2400" dirty="0"/>
              <a:t> rate </a:t>
            </a:r>
            <a:r>
              <a:rPr lang="de-DE" sz="2400" dirty="0" err="1"/>
              <a:t>parity</a:t>
            </a:r>
            <a:r>
              <a:rPr lang="de-DE" sz="2400" dirty="0"/>
              <a:t> </a:t>
            </a:r>
            <a:r>
              <a:rPr lang="de-DE" sz="2400" dirty="0" err="1"/>
              <a:t>holds</a:t>
            </a:r>
            <a:r>
              <a:rPr lang="de-DE" sz="2400" dirty="0"/>
              <a:t>:</a:t>
            </a:r>
          </a:p>
          <a:p>
            <a:endParaRPr lang="de-DE" sz="2400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79A5835-6957-452C-9FC5-D1F746002AF7}"/>
              </a:ext>
            </a:extLst>
          </p:cNvPr>
          <p:cNvSpPr txBox="1"/>
          <p:nvPr/>
        </p:nvSpPr>
        <p:spPr>
          <a:xfrm>
            <a:off x="6852568" y="197662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 Unicode MS"/>
              </a:rPr>
              <a:t>+</a:t>
            </a:r>
            <a:endParaRPr lang="de-DE" b="1" dirty="0"/>
          </a:p>
        </p:txBody>
      </p:sp>
      <p:cxnSp>
        <p:nvCxnSpPr>
          <p:cNvPr id="27" name="Gerade Verbindung 20">
            <a:extLst>
              <a:ext uri="{FF2B5EF4-FFF2-40B4-BE49-F238E27FC236}">
                <a16:creationId xmlns:a16="http://schemas.microsoft.com/office/drawing/2014/main" id="{CB1B3FA3-E7C1-4518-8668-10A8946A813C}"/>
              </a:ext>
            </a:extLst>
          </p:cNvPr>
          <p:cNvCxnSpPr>
            <a:cxnSpLocks/>
          </p:cNvCxnSpPr>
          <p:nvPr/>
        </p:nvCxnSpPr>
        <p:spPr>
          <a:xfrm>
            <a:off x="1160276" y="4280883"/>
            <a:ext cx="2592288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Grafik 39" descr="Zurück">
            <a:extLst>
              <a:ext uri="{FF2B5EF4-FFF2-40B4-BE49-F238E27FC236}">
                <a16:creationId xmlns:a16="http://schemas.microsoft.com/office/drawing/2014/main" id="{0DE4D0DF-2627-4386-AED9-E4E3EA173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749202" flipH="1">
            <a:off x="3205823" y="3613484"/>
            <a:ext cx="413495" cy="713705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28624F6A-6E0E-4013-90B2-D559C057C91E}"/>
              </a:ext>
            </a:extLst>
          </p:cNvPr>
          <p:cNvSpPr txBox="1"/>
          <p:nvPr/>
        </p:nvSpPr>
        <p:spPr>
          <a:xfrm>
            <a:off x="4610373" y="4070083"/>
            <a:ext cx="4739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/>
          </a:p>
          <a:p>
            <a:pPr algn="ctr"/>
            <a:r>
              <a:rPr lang="de-DE" sz="2400" dirty="0"/>
              <a:t>1+i =(1+i*)e/E(e)</a:t>
            </a:r>
          </a:p>
          <a:p>
            <a:endParaRPr lang="de-DE" sz="2400" dirty="0"/>
          </a:p>
          <a:p>
            <a:pPr algn="ctr"/>
            <a:r>
              <a:rPr lang="de-DE" sz="2400" dirty="0"/>
              <a:t> </a:t>
            </a:r>
            <a:r>
              <a:rPr lang="de-DE" sz="2400" b="1" dirty="0"/>
              <a:t>→ </a:t>
            </a:r>
            <a:r>
              <a:rPr lang="de-DE" sz="2400" b="1"/>
              <a:t>horizontal ZZ-curve</a:t>
            </a:r>
            <a:endParaRPr lang="de-DE" sz="2400" b="1" dirty="0"/>
          </a:p>
          <a:p>
            <a:endParaRPr lang="de-DE" sz="240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5AE844D-3963-49A8-92EF-0CCACA778D6D}"/>
              </a:ext>
            </a:extLst>
          </p:cNvPr>
          <p:cNvSpPr txBox="1"/>
          <p:nvPr/>
        </p:nvSpPr>
        <p:spPr>
          <a:xfrm>
            <a:off x="2279576" y="33655"/>
            <a:ext cx="675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err="1"/>
              <a:t>Foreign</a:t>
            </a:r>
            <a:r>
              <a:rPr lang="de-DE" sz="2800" b="1" dirty="0"/>
              <a:t> Exchange Market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C8FEB8A-8A09-4E7F-CD13-1CD985B33283}"/>
              </a:ext>
            </a:extLst>
          </p:cNvPr>
          <p:cNvSpPr txBox="1"/>
          <p:nvPr/>
        </p:nvSpPr>
        <p:spPr>
          <a:xfrm>
            <a:off x="2740652" y="3208087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/>
              <a:t>ZZ-curve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DE8D1F0-F620-2D8D-F425-7BE7DA1F0F0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106EBB8F-9936-4B28-8AD8-B734A22DFA82}"/>
                  </a:ext>
                </a:extLst>
              </p14:cNvPr>
              <p14:cNvContentPartPr/>
              <p14:nvPr/>
            </p14:nvContentPartPr>
            <p14:xfrm>
              <a:off x="281459" y="3539491"/>
              <a:ext cx="339480" cy="5295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106EBB8F-9936-4B28-8AD8-B734A22DFA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7139" y="3535171"/>
                <a:ext cx="348120" cy="53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D3EC7009-6510-4CF7-933B-05357D06E9D0}"/>
                  </a:ext>
                </a:extLst>
              </p14:cNvPr>
              <p14:cNvContentPartPr/>
              <p14:nvPr/>
            </p14:nvContentPartPr>
            <p14:xfrm>
              <a:off x="4146419" y="5573851"/>
              <a:ext cx="542880" cy="4237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D3EC7009-6510-4CF7-933B-05357D06E9D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42099" y="5569531"/>
                <a:ext cx="55152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1BE49521-1FA7-42D4-B295-1D040F387C46}"/>
                  </a:ext>
                </a:extLst>
              </p14:cNvPr>
              <p14:cNvContentPartPr/>
              <p14:nvPr/>
            </p14:nvContentPartPr>
            <p14:xfrm>
              <a:off x="4585619" y="3595651"/>
              <a:ext cx="1686960" cy="59940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1BE49521-1FA7-42D4-B295-1D040F387C4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81299" y="3591331"/>
                <a:ext cx="1695600" cy="6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AE18C7B7-9C0A-42FA-B325-F409C69CDB40}"/>
                  </a:ext>
                </a:extLst>
              </p14:cNvPr>
              <p14:cNvContentPartPr/>
              <p14:nvPr/>
            </p14:nvContentPartPr>
            <p14:xfrm>
              <a:off x="4409939" y="3075091"/>
              <a:ext cx="3793680" cy="6523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AE18C7B7-9C0A-42FA-B325-F409C69CDB4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05619" y="3070771"/>
                <a:ext cx="3802320" cy="66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726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3" grpId="0"/>
      <p:bldP spid="25" grpId="0"/>
      <p:bldP spid="26" grpId="0"/>
      <p:bldP spid="21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6">
            <a:extLst>
              <a:ext uri="{FF2B5EF4-FFF2-40B4-BE49-F238E27FC236}">
                <a16:creationId xmlns:a16="http://schemas.microsoft.com/office/drawing/2014/main" id="{4F1E71C5-CE2D-4B45-84FB-CEC9EB5CC46B}"/>
              </a:ext>
            </a:extLst>
          </p:cNvPr>
          <p:cNvCxnSpPr>
            <a:cxnSpLocks/>
          </p:cNvCxnSpPr>
          <p:nvPr/>
        </p:nvCxnSpPr>
        <p:spPr>
          <a:xfrm flipV="1">
            <a:off x="2360428" y="1196753"/>
            <a:ext cx="0" cy="385881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7">
            <a:extLst>
              <a:ext uri="{FF2B5EF4-FFF2-40B4-BE49-F238E27FC236}">
                <a16:creationId xmlns:a16="http://schemas.microsoft.com/office/drawing/2014/main" id="{EE98CAD5-07A8-4A9A-B8EC-8A4E0DBF6AF5}"/>
              </a:ext>
            </a:extLst>
          </p:cNvPr>
          <p:cNvCxnSpPr>
            <a:cxnSpLocks/>
          </p:cNvCxnSpPr>
          <p:nvPr/>
        </p:nvCxnSpPr>
        <p:spPr>
          <a:xfrm>
            <a:off x="2360428" y="5055567"/>
            <a:ext cx="467167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601D5DB8-B682-4D58-83EE-FC5AF274826A}"/>
              </a:ext>
            </a:extLst>
          </p:cNvPr>
          <p:cNvSpPr txBox="1"/>
          <p:nvPr/>
        </p:nvSpPr>
        <p:spPr>
          <a:xfrm>
            <a:off x="2066048" y="130012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i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702ED9C-0B81-467A-9DC9-8F4AF50064C6}"/>
              </a:ext>
            </a:extLst>
          </p:cNvPr>
          <p:cNvSpPr txBox="1"/>
          <p:nvPr/>
        </p:nvSpPr>
        <p:spPr>
          <a:xfrm flipH="1">
            <a:off x="6600056" y="5157189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</a:t>
            </a:r>
          </a:p>
        </p:txBody>
      </p:sp>
      <p:cxnSp>
        <p:nvCxnSpPr>
          <p:cNvPr id="16" name="Gerade Verbindung 20">
            <a:extLst>
              <a:ext uri="{FF2B5EF4-FFF2-40B4-BE49-F238E27FC236}">
                <a16:creationId xmlns:a16="http://schemas.microsoft.com/office/drawing/2014/main" id="{44D294D3-E947-469F-A26F-57063DC629CC}"/>
              </a:ext>
            </a:extLst>
          </p:cNvPr>
          <p:cNvCxnSpPr>
            <a:cxnSpLocks/>
          </p:cNvCxnSpPr>
          <p:nvPr/>
        </p:nvCxnSpPr>
        <p:spPr>
          <a:xfrm>
            <a:off x="2711624" y="3212976"/>
            <a:ext cx="3888432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20">
            <a:extLst>
              <a:ext uri="{FF2B5EF4-FFF2-40B4-BE49-F238E27FC236}">
                <a16:creationId xmlns:a16="http://schemas.microsoft.com/office/drawing/2014/main" id="{1A3A7077-E4E9-4E8C-9DBC-FA7BF1B09855}"/>
              </a:ext>
            </a:extLst>
          </p:cNvPr>
          <p:cNvCxnSpPr>
            <a:cxnSpLocks/>
          </p:cNvCxnSpPr>
          <p:nvPr/>
        </p:nvCxnSpPr>
        <p:spPr>
          <a:xfrm flipV="1">
            <a:off x="2711624" y="1484785"/>
            <a:ext cx="3600400" cy="309403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20">
            <a:extLst>
              <a:ext uri="{FF2B5EF4-FFF2-40B4-BE49-F238E27FC236}">
                <a16:creationId xmlns:a16="http://schemas.microsoft.com/office/drawing/2014/main" id="{90F24AE6-1C97-40F6-B0F7-45BDDF82586C}"/>
              </a:ext>
            </a:extLst>
          </p:cNvPr>
          <p:cNvCxnSpPr>
            <a:cxnSpLocks/>
          </p:cNvCxnSpPr>
          <p:nvPr/>
        </p:nvCxnSpPr>
        <p:spPr>
          <a:xfrm>
            <a:off x="2711624" y="1973340"/>
            <a:ext cx="3367722" cy="270709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6DCE574B-9F5E-441F-9272-0D39DDBAEF13}"/>
              </a:ext>
            </a:extLst>
          </p:cNvPr>
          <p:cNvSpPr txBox="1"/>
          <p:nvPr/>
        </p:nvSpPr>
        <p:spPr>
          <a:xfrm>
            <a:off x="5393803" y="1208555"/>
            <a:ext cx="685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LM</a:t>
            </a:r>
            <a:endParaRPr 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2DBB1F9-B431-4F61-87A0-7E92C8CE3C30}"/>
              </a:ext>
            </a:extLst>
          </p:cNvPr>
          <p:cNvSpPr txBox="1"/>
          <p:nvPr/>
        </p:nvSpPr>
        <p:spPr>
          <a:xfrm>
            <a:off x="3014629" y="1724735"/>
            <a:ext cx="62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IS</a:t>
            </a:r>
            <a:endParaRPr 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B80FE54-13C4-4201-9BE6-E01731F0E3EC}"/>
              </a:ext>
            </a:extLst>
          </p:cNvPr>
          <p:cNvSpPr txBox="1"/>
          <p:nvPr/>
        </p:nvSpPr>
        <p:spPr>
          <a:xfrm>
            <a:off x="6039923" y="2727492"/>
            <a:ext cx="62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/>
              <a:t>ZZ</a:t>
            </a:r>
            <a:endParaRPr lang="de-DE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F293199-CCCB-48F8-9AF0-AD335267F7C9}"/>
              </a:ext>
            </a:extLst>
          </p:cNvPr>
          <p:cNvSpPr txBox="1"/>
          <p:nvPr/>
        </p:nvSpPr>
        <p:spPr>
          <a:xfrm>
            <a:off x="6942439" y="1692214"/>
            <a:ext cx="3725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/>
              <a:t>Simultanous</a:t>
            </a:r>
            <a:r>
              <a:rPr lang="de-DE" sz="2400" dirty="0"/>
              <a:t> </a:t>
            </a:r>
            <a:r>
              <a:rPr lang="de-DE" sz="2400" dirty="0" err="1"/>
              <a:t>equilibrium</a:t>
            </a:r>
            <a:r>
              <a:rPr lang="de-DE" sz="2400" dirty="0"/>
              <a:t> on</a:t>
            </a:r>
          </a:p>
          <a:p>
            <a:pPr algn="ctr"/>
            <a:endParaRPr lang="de-DE" sz="2400" dirty="0"/>
          </a:p>
          <a:p>
            <a:pPr algn="ctr"/>
            <a:r>
              <a:rPr lang="de-DE" sz="2400" dirty="0"/>
              <a:t>external and </a:t>
            </a:r>
          </a:p>
          <a:p>
            <a:pPr algn="ctr"/>
            <a:endParaRPr lang="de-DE" sz="2400" dirty="0"/>
          </a:p>
          <a:p>
            <a:pPr algn="ctr"/>
            <a:r>
              <a:rPr lang="de-DE" sz="2400" dirty="0"/>
              <a:t>internal </a:t>
            </a:r>
            <a:r>
              <a:rPr lang="de-DE" sz="2400" dirty="0" err="1"/>
              <a:t>markets</a:t>
            </a:r>
            <a:endParaRPr lang="de-DE" sz="240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39CD7946-3F1E-4EE2-AC73-8691F0B59E57}"/>
              </a:ext>
            </a:extLst>
          </p:cNvPr>
          <p:cNvSpPr txBox="1"/>
          <p:nvPr/>
        </p:nvSpPr>
        <p:spPr>
          <a:xfrm>
            <a:off x="2061764" y="2980411"/>
            <a:ext cx="408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</a:t>
            </a:r>
            <a:r>
              <a:rPr lang="de-DE" sz="2400" baseline="-25000" dirty="0"/>
              <a:t>0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7E47731-6891-4B6E-BA9F-A6655B808EA4}"/>
              </a:ext>
            </a:extLst>
          </p:cNvPr>
          <p:cNvSpPr txBox="1"/>
          <p:nvPr/>
        </p:nvSpPr>
        <p:spPr>
          <a:xfrm>
            <a:off x="4160189" y="5140066"/>
            <a:ext cx="517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</a:t>
            </a:r>
            <a:r>
              <a:rPr lang="de-DE" sz="2400" baseline="-25000" dirty="0"/>
              <a:t>0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122EEBB-C6E9-40BC-9075-1E4CF3F6B519}"/>
              </a:ext>
            </a:extLst>
          </p:cNvPr>
          <p:cNvSpPr txBox="1"/>
          <p:nvPr/>
        </p:nvSpPr>
        <p:spPr>
          <a:xfrm>
            <a:off x="2279576" y="33655"/>
            <a:ext cx="675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General </a:t>
            </a:r>
            <a:r>
              <a:rPr lang="de-DE" sz="2800" b="1" dirty="0" err="1"/>
              <a:t>equlibrium</a:t>
            </a:r>
            <a:endParaRPr lang="de-DE" sz="2800" b="1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0BF23451-1CE8-4C2E-B9C7-BE06209FCC45}"/>
              </a:ext>
            </a:extLst>
          </p:cNvPr>
          <p:cNvCxnSpPr>
            <a:stCxn id="23" idx="3"/>
          </p:cNvCxnSpPr>
          <p:nvPr/>
        </p:nvCxnSpPr>
        <p:spPr>
          <a:xfrm>
            <a:off x="2470710" y="3211243"/>
            <a:ext cx="1825090" cy="25554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BA310AF2-8A3D-4377-914D-EAA3AC3C662A}"/>
              </a:ext>
            </a:extLst>
          </p:cNvPr>
          <p:cNvCxnSpPr>
            <a:cxnSpLocks/>
          </p:cNvCxnSpPr>
          <p:nvPr/>
        </p:nvCxnSpPr>
        <p:spPr>
          <a:xfrm flipV="1">
            <a:off x="4320690" y="3238531"/>
            <a:ext cx="0" cy="1817036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802AD2F2-5426-1596-FC77-9CD8E72FB06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764594E-B797-42FF-A5E9-B23EB9FA4356}"/>
                  </a:ext>
                </a:extLst>
              </p14:cNvPr>
              <p14:cNvContentPartPr/>
              <p14:nvPr/>
            </p14:nvContentPartPr>
            <p14:xfrm>
              <a:off x="6698099" y="1227211"/>
              <a:ext cx="4731480" cy="28231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764594E-B797-42FF-A5E9-B23EB9FA435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93779" y="1222891"/>
                <a:ext cx="4740120" cy="283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4090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6">
            <a:extLst>
              <a:ext uri="{FF2B5EF4-FFF2-40B4-BE49-F238E27FC236}">
                <a16:creationId xmlns:a16="http://schemas.microsoft.com/office/drawing/2014/main" id="{4F1E71C5-CE2D-4B45-84FB-CEC9EB5CC46B}"/>
              </a:ext>
            </a:extLst>
          </p:cNvPr>
          <p:cNvCxnSpPr>
            <a:cxnSpLocks/>
          </p:cNvCxnSpPr>
          <p:nvPr/>
        </p:nvCxnSpPr>
        <p:spPr>
          <a:xfrm flipV="1">
            <a:off x="2360428" y="1196753"/>
            <a:ext cx="0" cy="385881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7">
            <a:extLst>
              <a:ext uri="{FF2B5EF4-FFF2-40B4-BE49-F238E27FC236}">
                <a16:creationId xmlns:a16="http://schemas.microsoft.com/office/drawing/2014/main" id="{EE98CAD5-07A8-4A9A-B8EC-8A4E0DBF6AF5}"/>
              </a:ext>
            </a:extLst>
          </p:cNvPr>
          <p:cNvCxnSpPr>
            <a:cxnSpLocks/>
          </p:cNvCxnSpPr>
          <p:nvPr/>
        </p:nvCxnSpPr>
        <p:spPr>
          <a:xfrm>
            <a:off x="2360428" y="5055567"/>
            <a:ext cx="467167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601D5DB8-B682-4D58-83EE-FC5AF274826A}"/>
              </a:ext>
            </a:extLst>
          </p:cNvPr>
          <p:cNvSpPr txBox="1"/>
          <p:nvPr/>
        </p:nvSpPr>
        <p:spPr>
          <a:xfrm>
            <a:off x="2066048" y="130012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i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702ED9C-0B81-467A-9DC9-8F4AF50064C6}"/>
              </a:ext>
            </a:extLst>
          </p:cNvPr>
          <p:cNvSpPr txBox="1"/>
          <p:nvPr/>
        </p:nvSpPr>
        <p:spPr>
          <a:xfrm flipH="1">
            <a:off x="6600056" y="5157189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</a:t>
            </a:r>
          </a:p>
        </p:txBody>
      </p:sp>
      <p:cxnSp>
        <p:nvCxnSpPr>
          <p:cNvPr id="16" name="Gerade Verbindung 20">
            <a:extLst>
              <a:ext uri="{FF2B5EF4-FFF2-40B4-BE49-F238E27FC236}">
                <a16:creationId xmlns:a16="http://schemas.microsoft.com/office/drawing/2014/main" id="{44D294D3-E947-469F-A26F-57063DC629CC}"/>
              </a:ext>
            </a:extLst>
          </p:cNvPr>
          <p:cNvCxnSpPr>
            <a:cxnSpLocks/>
          </p:cNvCxnSpPr>
          <p:nvPr/>
        </p:nvCxnSpPr>
        <p:spPr>
          <a:xfrm>
            <a:off x="2711624" y="3212976"/>
            <a:ext cx="3888432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20">
            <a:extLst>
              <a:ext uri="{FF2B5EF4-FFF2-40B4-BE49-F238E27FC236}">
                <a16:creationId xmlns:a16="http://schemas.microsoft.com/office/drawing/2014/main" id="{1A3A7077-E4E9-4E8C-9DBC-FA7BF1B09855}"/>
              </a:ext>
            </a:extLst>
          </p:cNvPr>
          <p:cNvCxnSpPr>
            <a:cxnSpLocks/>
          </p:cNvCxnSpPr>
          <p:nvPr/>
        </p:nvCxnSpPr>
        <p:spPr>
          <a:xfrm flipV="1">
            <a:off x="2711624" y="1484785"/>
            <a:ext cx="3600400" cy="309403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20">
            <a:extLst>
              <a:ext uri="{FF2B5EF4-FFF2-40B4-BE49-F238E27FC236}">
                <a16:creationId xmlns:a16="http://schemas.microsoft.com/office/drawing/2014/main" id="{90F24AE6-1C97-40F6-B0F7-45BDDF82586C}"/>
              </a:ext>
            </a:extLst>
          </p:cNvPr>
          <p:cNvCxnSpPr>
            <a:cxnSpLocks/>
          </p:cNvCxnSpPr>
          <p:nvPr/>
        </p:nvCxnSpPr>
        <p:spPr>
          <a:xfrm>
            <a:off x="2711624" y="1973340"/>
            <a:ext cx="3367722" cy="270709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6DCE574B-9F5E-441F-9272-0D39DDBAEF13}"/>
              </a:ext>
            </a:extLst>
          </p:cNvPr>
          <p:cNvSpPr txBox="1"/>
          <p:nvPr/>
        </p:nvSpPr>
        <p:spPr>
          <a:xfrm>
            <a:off x="5393803" y="1208555"/>
            <a:ext cx="685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LM</a:t>
            </a:r>
            <a:endParaRPr 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2DBB1F9-B431-4F61-87A0-7E92C8CE3C30}"/>
              </a:ext>
            </a:extLst>
          </p:cNvPr>
          <p:cNvSpPr txBox="1"/>
          <p:nvPr/>
        </p:nvSpPr>
        <p:spPr>
          <a:xfrm>
            <a:off x="3014629" y="1724735"/>
            <a:ext cx="62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IS</a:t>
            </a:r>
            <a:endParaRPr 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B80FE54-13C4-4201-9BE6-E01731F0E3EC}"/>
              </a:ext>
            </a:extLst>
          </p:cNvPr>
          <p:cNvSpPr txBox="1"/>
          <p:nvPr/>
        </p:nvSpPr>
        <p:spPr>
          <a:xfrm>
            <a:off x="6039923" y="2727492"/>
            <a:ext cx="62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/>
              <a:t>ZZ</a:t>
            </a:r>
            <a:endParaRPr lang="de-DE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39CD7946-3F1E-4EE2-AC73-8691F0B59E57}"/>
              </a:ext>
            </a:extLst>
          </p:cNvPr>
          <p:cNvSpPr txBox="1"/>
          <p:nvPr/>
        </p:nvSpPr>
        <p:spPr>
          <a:xfrm>
            <a:off x="2061764" y="2980411"/>
            <a:ext cx="408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</a:t>
            </a:r>
            <a:r>
              <a:rPr lang="de-DE" sz="2400" baseline="-25000" dirty="0"/>
              <a:t>0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7E47731-6891-4B6E-BA9F-A6655B808EA4}"/>
              </a:ext>
            </a:extLst>
          </p:cNvPr>
          <p:cNvSpPr txBox="1"/>
          <p:nvPr/>
        </p:nvSpPr>
        <p:spPr>
          <a:xfrm>
            <a:off x="4160189" y="5140066"/>
            <a:ext cx="517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</a:t>
            </a:r>
            <a:r>
              <a:rPr lang="de-DE" sz="2400" baseline="-25000" dirty="0"/>
              <a:t>0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0BF23451-1CE8-4C2E-B9C7-BE06209FCC45}"/>
              </a:ext>
            </a:extLst>
          </p:cNvPr>
          <p:cNvCxnSpPr>
            <a:stCxn id="23" idx="3"/>
          </p:cNvCxnSpPr>
          <p:nvPr/>
        </p:nvCxnSpPr>
        <p:spPr>
          <a:xfrm>
            <a:off x="2470710" y="3211243"/>
            <a:ext cx="1825090" cy="25554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BA310AF2-8A3D-4377-914D-EAA3AC3C662A}"/>
              </a:ext>
            </a:extLst>
          </p:cNvPr>
          <p:cNvCxnSpPr>
            <a:cxnSpLocks/>
          </p:cNvCxnSpPr>
          <p:nvPr/>
        </p:nvCxnSpPr>
        <p:spPr>
          <a:xfrm flipV="1">
            <a:off x="4320690" y="3238531"/>
            <a:ext cx="0" cy="1817036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802AD2F2-5426-1596-FC77-9CD8E72FB06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8F3E408E-AEB9-4700-BC9C-745EED2F1E0F}"/>
              </a:ext>
            </a:extLst>
          </p:cNvPr>
          <p:cNvGrpSpPr/>
          <p:nvPr/>
        </p:nvGrpSpPr>
        <p:grpSpPr>
          <a:xfrm>
            <a:off x="579539" y="116971"/>
            <a:ext cx="712800" cy="155520"/>
            <a:chOff x="579539" y="116971"/>
            <a:chExt cx="712800" cy="15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A6DFBEA-D6F2-4C0E-8FF8-3277EA2D38A7}"/>
                    </a:ext>
                  </a:extLst>
                </p14:cNvPr>
                <p14:cNvContentPartPr/>
                <p14:nvPr/>
              </p14:nvContentPartPr>
              <p14:xfrm>
                <a:off x="677459" y="145411"/>
                <a:ext cx="19080" cy="1270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A6DFBEA-D6F2-4C0E-8FF8-3277EA2D38A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73139" y="141091"/>
                  <a:ext cx="277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6229094-28AA-47FE-85B0-A0BCE4DA4EEF}"/>
                    </a:ext>
                  </a:extLst>
                </p14:cNvPr>
                <p14:cNvContentPartPr/>
                <p14:nvPr/>
              </p14:nvContentPartPr>
              <p14:xfrm>
                <a:off x="579539" y="116971"/>
                <a:ext cx="217440" cy="1800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6229094-28AA-47FE-85B0-A0BCE4DA4EE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75219" y="112651"/>
                  <a:ext cx="2260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ECDCAE1B-1A1F-4F4C-968A-BD68DCF54526}"/>
                    </a:ext>
                  </a:extLst>
                </p14:cNvPr>
                <p14:cNvContentPartPr/>
                <p14:nvPr/>
              </p14:nvContentPartPr>
              <p14:xfrm>
                <a:off x="606899" y="185371"/>
                <a:ext cx="154800" cy="57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ECDCAE1B-1A1F-4F4C-968A-BD68DCF5452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2579" y="181051"/>
                  <a:ext cx="1634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809A3AAC-FCF7-424E-A7A7-932C1442B809}"/>
                    </a:ext>
                  </a:extLst>
                </p14:cNvPr>
                <p14:cNvContentPartPr/>
                <p14:nvPr/>
              </p14:nvContentPartPr>
              <p14:xfrm>
                <a:off x="836939" y="121291"/>
                <a:ext cx="40680" cy="1314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809A3AAC-FCF7-424E-A7A7-932C1442B80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32619" y="116971"/>
                  <a:ext cx="49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6876A93-E003-4453-9617-0B000FF1BE08}"/>
                    </a:ext>
                  </a:extLst>
                </p14:cNvPr>
                <p14:cNvContentPartPr/>
                <p14:nvPr/>
              </p14:nvContentPartPr>
              <p14:xfrm>
                <a:off x="895259" y="162691"/>
                <a:ext cx="129240" cy="1033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6876A93-E003-4453-9617-0B000FF1BE0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90939" y="158371"/>
                  <a:ext cx="1378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F2B92B6-12BF-4D09-A3A7-5A963F957BA8}"/>
                    </a:ext>
                  </a:extLst>
                </p14:cNvPr>
                <p14:cNvContentPartPr/>
                <p14:nvPr/>
              </p14:nvContentPartPr>
              <p14:xfrm>
                <a:off x="1061939" y="174211"/>
                <a:ext cx="87840" cy="846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F2B92B6-12BF-4D09-A3A7-5A963F957BA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57619" y="169891"/>
                  <a:ext cx="964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92497E3-9D7F-44BD-BCFE-9DC70E76DE0B}"/>
                    </a:ext>
                  </a:extLst>
                </p14:cNvPr>
                <p14:cNvContentPartPr/>
                <p14:nvPr/>
              </p14:nvContentPartPr>
              <p14:xfrm>
                <a:off x="1172819" y="130291"/>
                <a:ext cx="119520" cy="1238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92497E3-9D7F-44BD-BCFE-9DC70E76DE0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68499" y="125971"/>
                  <a:ext cx="128160" cy="13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8F7F7043-0270-4E18-BD01-73D92DB38660}"/>
                  </a:ext>
                </a:extLst>
              </p14:cNvPr>
              <p14:cNvContentPartPr/>
              <p14:nvPr/>
            </p14:nvContentPartPr>
            <p14:xfrm>
              <a:off x="1468019" y="139651"/>
              <a:ext cx="180720" cy="11448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8F7F7043-0270-4E18-BD01-73D92DB3866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63699" y="135331"/>
                <a:ext cx="189360" cy="12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9395D024-6205-4472-BE7D-08428F11BA50}"/>
              </a:ext>
            </a:extLst>
          </p:cNvPr>
          <p:cNvGrpSpPr/>
          <p:nvPr/>
        </p:nvGrpSpPr>
        <p:grpSpPr>
          <a:xfrm>
            <a:off x="1885619" y="115891"/>
            <a:ext cx="423720" cy="87120"/>
            <a:chOff x="1885619" y="115891"/>
            <a:chExt cx="423720" cy="8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4E3AE79-563C-498D-A4E1-580CD41826C7}"/>
                    </a:ext>
                  </a:extLst>
                </p14:cNvPr>
                <p14:cNvContentPartPr/>
                <p14:nvPr/>
              </p14:nvContentPartPr>
              <p14:xfrm>
                <a:off x="1885619" y="145771"/>
                <a:ext cx="288720" cy="561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4E3AE79-563C-498D-A4E1-580CD41826C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81299" y="141451"/>
                  <a:ext cx="2973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32D013A-7182-473E-957C-DB852745CCA8}"/>
                    </a:ext>
                  </a:extLst>
                </p14:cNvPr>
                <p14:cNvContentPartPr/>
                <p14:nvPr/>
              </p14:nvContentPartPr>
              <p14:xfrm>
                <a:off x="2168579" y="115891"/>
                <a:ext cx="140760" cy="871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32D013A-7182-473E-957C-DB852745CCA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64259" y="111571"/>
                  <a:ext cx="149400" cy="9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530449DD-3586-474D-A83F-66EB6C06E6D3}"/>
              </a:ext>
            </a:extLst>
          </p:cNvPr>
          <p:cNvGrpSpPr/>
          <p:nvPr/>
        </p:nvGrpSpPr>
        <p:grpSpPr>
          <a:xfrm>
            <a:off x="2576099" y="61171"/>
            <a:ext cx="1605960" cy="273240"/>
            <a:chOff x="2576099" y="61171"/>
            <a:chExt cx="1605960" cy="27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17375B9-4453-4999-A3D4-AFAA5A814E03}"/>
                    </a:ext>
                  </a:extLst>
                </p14:cNvPr>
                <p14:cNvContentPartPr/>
                <p14:nvPr/>
              </p14:nvContentPartPr>
              <p14:xfrm>
                <a:off x="2576099" y="134971"/>
                <a:ext cx="185760" cy="561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17375B9-4453-4999-A3D4-AFAA5A814E0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71779" y="130651"/>
                  <a:ext cx="1944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AEDEEBC-7D3A-45DE-B6FE-C905C0DC678B}"/>
                    </a:ext>
                  </a:extLst>
                </p14:cNvPr>
                <p14:cNvContentPartPr/>
                <p14:nvPr/>
              </p14:nvContentPartPr>
              <p14:xfrm>
                <a:off x="2758259" y="146851"/>
                <a:ext cx="169560" cy="468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AEDEEBC-7D3A-45DE-B6FE-C905C0DC678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53939" y="142531"/>
                  <a:ext cx="1782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A56D56D-337A-446E-A3F1-CA27E9EE31EB}"/>
                    </a:ext>
                  </a:extLst>
                </p14:cNvPr>
                <p14:cNvContentPartPr/>
                <p14:nvPr/>
              </p14:nvContentPartPr>
              <p14:xfrm>
                <a:off x="2960579" y="142891"/>
                <a:ext cx="80280" cy="558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A56D56D-337A-446E-A3F1-CA27E9EE31E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56259" y="138571"/>
                  <a:ext cx="889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EA70770-7110-41CD-8DC3-14F1D5D91634}"/>
                    </a:ext>
                  </a:extLst>
                </p14:cNvPr>
                <p14:cNvContentPartPr/>
                <p14:nvPr/>
              </p14:nvContentPartPr>
              <p14:xfrm>
                <a:off x="3075779" y="86011"/>
                <a:ext cx="315720" cy="2188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EA70770-7110-41CD-8DC3-14F1D5D9163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71459" y="81691"/>
                  <a:ext cx="3243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0A40C9D-F098-4285-AF3C-B64F086A10A1}"/>
                    </a:ext>
                  </a:extLst>
                </p14:cNvPr>
                <p14:cNvContentPartPr/>
                <p14:nvPr/>
              </p14:nvContentPartPr>
              <p14:xfrm>
                <a:off x="3532259" y="128851"/>
                <a:ext cx="117000" cy="1688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0A40C9D-F098-4285-AF3C-B64F086A10A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527939" y="124531"/>
                  <a:ext cx="125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3FB984B-FEA5-4A0F-A336-F9B7D5039AF2}"/>
                    </a:ext>
                  </a:extLst>
                </p14:cNvPr>
                <p14:cNvContentPartPr/>
                <p14:nvPr/>
              </p14:nvContentPartPr>
              <p14:xfrm>
                <a:off x="3664379" y="94291"/>
                <a:ext cx="230040" cy="889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3FB984B-FEA5-4A0F-A336-F9B7D5039AF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60059" y="89971"/>
                  <a:ext cx="2386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004DC91-50AC-404B-903B-BBDCC647AF16}"/>
                    </a:ext>
                  </a:extLst>
                </p14:cNvPr>
                <p14:cNvContentPartPr/>
                <p14:nvPr/>
              </p14:nvContentPartPr>
              <p14:xfrm>
                <a:off x="3885059" y="79891"/>
                <a:ext cx="4320" cy="219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004DC91-50AC-404B-903B-BBDCC647AF1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80739" y="75571"/>
                  <a:ext cx="129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5714F6C-55FD-4739-92BC-2C61D10CFC24}"/>
                    </a:ext>
                  </a:extLst>
                </p14:cNvPr>
                <p14:cNvContentPartPr/>
                <p14:nvPr/>
              </p14:nvContentPartPr>
              <p14:xfrm>
                <a:off x="3895499" y="131731"/>
                <a:ext cx="101880" cy="543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5714F6C-55FD-4739-92BC-2C61D10CFC2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91179" y="127411"/>
                  <a:ext cx="1105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A86AEF4-A755-4383-ACCF-49331F3F54CB}"/>
                    </a:ext>
                  </a:extLst>
                </p14:cNvPr>
                <p14:cNvContentPartPr/>
                <p14:nvPr/>
              </p14:nvContentPartPr>
              <p14:xfrm>
                <a:off x="3989099" y="136411"/>
                <a:ext cx="79200" cy="1980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A86AEF4-A755-4383-ACCF-49331F3F54C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984779" y="132091"/>
                  <a:ext cx="878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44909D7-AEAD-4604-9799-463EB18238CD}"/>
                    </a:ext>
                  </a:extLst>
                </p14:cNvPr>
                <p14:cNvContentPartPr/>
                <p14:nvPr/>
              </p14:nvContentPartPr>
              <p14:xfrm>
                <a:off x="4177019" y="61171"/>
                <a:ext cx="5040" cy="1051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44909D7-AEAD-4604-9799-463EB18238C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172699" y="56851"/>
                  <a:ext cx="136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92CD513-DC04-449B-A8E7-00C3C351A0C4}"/>
                    </a:ext>
                  </a:extLst>
                </p14:cNvPr>
                <p14:cNvContentPartPr/>
                <p14:nvPr/>
              </p14:nvContentPartPr>
              <p14:xfrm>
                <a:off x="4167299" y="222811"/>
                <a:ext cx="360" cy="3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92CD513-DC04-449B-A8E7-00C3C351A0C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62979" y="21849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7B2AE640-508A-4124-A4D9-0E3A44B874B5}"/>
              </a:ext>
            </a:extLst>
          </p:cNvPr>
          <p:cNvGrpSpPr/>
          <p:nvPr/>
        </p:nvGrpSpPr>
        <p:grpSpPr>
          <a:xfrm>
            <a:off x="4419659" y="97531"/>
            <a:ext cx="266040" cy="122760"/>
            <a:chOff x="4419659" y="97531"/>
            <a:chExt cx="266040" cy="12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C80C4FB-2733-45FA-A09F-CB7EDE1EB87B}"/>
                    </a:ext>
                  </a:extLst>
                </p14:cNvPr>
                <p14:cNvContentPartPr/>
                <p14:nvPr/>
              </p14:nvContentPartPr>
              <p14:xfrm>
                <a:off x="4419659" y="119491"/>
                <a:ext cx="190800" cy="75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C80C4FB-2733-45FA-A09F-CB7EDE1EB87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15339" y="115171"/>
                  <a:ext cx="1994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C7551B6-FB25-4D76-8A43-54D80A04E89A}"/>
                    </a:ext>
                  </a:extLst>
                </p14:cNvPr>
                <p14:cNvContentPartPr/>
                <p14:nvPr/>
              </p14:nvContentPartPr>
              <p14:xfrm>
                <a:off x="4445579" y="97531"/>
                <a:ext cx="240120" cy="1227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C7551B6-FB25-4D76-8A43-54D80A04E89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441259" y="93211"/>
                  <a:ext cx="24876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EFF2408B-49B4-45B5-8F21-58EECC020BA9}"/>
              </a:ext>
            </a:extLst>
          </p:cNvPr>
          <p:cNvGrpSpPr/>
          <p:nvPr/>
        </p:nvGrpSpPr>
        <p:grpSpPr>
          <a:xfrm>
            <a:off x="4870019" y="87091"/>
            <a:ext cx="1218960" cy="208440"/>
            <a:chOff x="4870019" y="87091"/>
            <a:chExt cx="1218960" cy="20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8815CE5-070B-41BD-9469-F2E478AB5675}"/>
                    </a:ext>
                  </a:extLst>
                </p14:cNvPr>
                <p14:cNvContentPartPr/>
                <p14:nvPr/>
              </p14:nvContentPartPr>
              <p14:xfrm>
                <a:off x="4941659" y="131731"/>
                <a:ext cx="13320" cy="1029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8815CE5-070B-41BD-9469-F2E478AB567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37339" y="127411"/>
                  <a:ext cx="219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BC03EE1-B844-4DB8-984C-B5507E391DCC}"/>
                    </a:ext>
                  </a:extLst>
                </p14:cNvPr>
                <p14:cNvContentPartPr/>
                <p14:nvPr/>
              </p14:nvContentPartPr>
              <p14:xfrm>
                <a:off x="4870019" y="94291"/>
                <a:ext cx="155160" cy="1260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BC03EE1-B844-4DB8-984C-B5507E391DC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865699" y="89971"/>
                  <a:ext cx="1638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36CA355-B58F-4DFD-8B26-AB63F0E247FB}"/>
                    </a:ext>
                  </a:extLst>
                </p14:cNvPr>
                <p14:cNvContentPartPr/>
                <p14:nvPr/>
              </p14:nvContentPartPr>
              <p14:xfrm>
                <a:off x="5035619" y="146851"/>
                <a:ext cx="91800" cy="518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36CA355-B58F-4DFD-8B26-AB63F0E247F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31299" y="142531"/>
                  <a:ext cx="1004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0FEA4FA-EECF-42BD-AD0B-E6A525274D1A}"/>
                    </a:ext>
                  </a:extLst>
                </p14:cNvPr>
                <p14:cNvContentPartPr/>
                <p14:nvPr/>
              </p14:nvContentPartPr>
              <p14:xfrm>
                <a:off x="5163419" y="140011"/>
                <a:ext cx="82440" cy="727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0FEA4FA-EECF-42BD-AD0B-E6A525274D1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159099" y="135691"/>
                  <a:ext cx="910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EE2408D-3D1B-4347-9F82-14F7649E012A}"/>
                    </a:ext>
                  </a:extLst>
                </p14:cNvPr>
                <p14:cNvContentPartPr/>
                <p14:nvPr/>
              </p14:nvContentPartPr>
              <p14:xfrm>
                <a:off x="5269619" y="142171"/>
                <a:ext cx="120960" cy="702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EE2408D-3D1B-4347-9F82-14F7649E012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265299" y="137851"/>
                  <a:ext cx="1296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7C13FCF-8DF1-46CB-9C66-2B96F090C754}"/>
                    </a:ext>
                  </a:extLst>
                </p14:cNvPr>
                <p14:cNvContentPartPr/>
                <p14:nvPr/>
              </p14:nvContentPartPr>
              <p14:xfrm>
                <a:off x="5397419" y="149731"/>
                <a:ext cx="82800" cy="446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7C13FCF-8DF1-46CB-9C66-2B96F090C75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393099" y="145411"/>
                  <a:ext cx="914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4C8A70F-2802-4F06-955A-A0E835C628C9}"/>
                    </a:ext>
                  </a:extLst>
                </p14:cNvPr>
                <p14:cNvContentPartPr/>
                <p14:nvPr/>
              </p14:nvContentPartPr>
              <p14:xfrm>
                <a:off x="5506139" y="140731"/>
                <a:ext cx="53640" cy="608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4C8A70F-2802-4F06-955A-A0E835C628C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501819" y="136411"/>
                  <a:ext cx="622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1DF303A-4FF9-467A-A037-5CED81D4F9B3}"/>
                    </a:ext>
                  </a:extLst>
                </p14:cNvPr>
                <p14:cNvContentPartPr/>
                <p14:nvPr/>
              </p14:nvContentPartPr>
              <p14:xfrm>
                <a:off x="5612339" y="145771"/>
                <a:ext cx="142200" cy="691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1DF303A-4FF9-467A-A037-5CED81D4F9B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608019" y="141451"/>
                  <a:ext cx="1508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F614E16-EC19-4660-8C93-FC03A2F807C2}"/>
                    </a:ext>
                  </a:extLst>
                </p14:cNvPr>
                <p14:cNvContentPartPr/>
                <p14:nvPr/>
              </p14:nvContentPartPr>
              <p14:xfrm>
                <a:off x="5899619" y="87091"/>
                <a:ext cx="189360" cy="2084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F614E16-EC19-4660-8C93-FC03A2F807C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895299" y="82771"/>
                  <a:ext cx="19800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DB8A6BEA-4195-418E-A3F7-19E21E4A6196}"/>
                  </a:ext>
                </a:extLst>
              </p14:cNvPr>
              <p14:cNvContentPartPr/>
              <p14:nvPr/>
            </p14:nvContentPartPr>
            <p14:xfrm>
              <a:off x="6332339" y="58291"/>
              <a:ext cx="154080" cy="12852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DB8A6BEA-4195-418E-A3F7-19E21E4A619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328019" y="53971"/>
                <a:ext cx="162720" cy="13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55EBD31A-97D1-4E9C-AD95-997044EE3E4C}"/>
              </a:ext>
            </a:extLst>
          </p:cNvPr>
          <p:cNvGrpSpPr/>
          <p:nvPr/>
        </p:nvGrpSpPr>
        <p:grpSpPr>
          <a:xfrm>
            <a:off x="9948179" y="125251"/>
            <a:ext cx="448200" cy="165600"/>
            <a:chOff x="9948179" y="125251"/>
            <a:chExt cx="448200" cy="16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0E4BD1E-2878-4863-882C-232EBAC1F1B1}"/>
                    </a:ext>
                  </a:extLst>
                </p14:cNvPr>
                <p14:cNvContentPartPr/>
                <p14:nvPr/>
              </p14:nvContentPartPr>
              <p14:xfrm>
                <a:off x="9948179" y="127051"/>
                <a:ext cx="126720" cy="446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0E4BD1E-2878-4863-882C-232EBAC1F1B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943859" y="122731"/>
                  <a:ext cx="1353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824EBBB-6851-443A-8763-2296EDC42605}"/>
                    </a:ext>
                  </a:extLst>
                </p14:cNvPr>
                <p14:cNvContentPartPr/>
                <p14:nvPr/>
              </p14:nvContentPartPr>
              <p14:xfrm>
                <a:off x="10017299" y="125251"/>
                <a:ext cx="87840" cy="1656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824EBBB-6851-443A-8763-2296EDC4260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012979" y="120931"/>
                  <a:ext cx="964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766B2F8-24A9-4A9C-BB67-1B2988A6EC73}"/>
                    </a:ext>
                  </a:extLst>
                </p14:cNvPr>
                <p14:cNvContentPartPr/>
                <p14:nvPr/>
              </p14:nvContentPartPr>
              <p14:xfrm>
                <a:off x="10243019" y="155131"/>
                <a:ext cx="131400" cy="64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766B2F8-24A9-4A9C-BB67-1B2988A6EC7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238699" y="150811"/>
                  <a:ext cx="1400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4C46A59-E58E-41D4-AB40-E232691B368F}"/>
                    </a:ext>
                  </a:extLst>
                </p14:cNvPr>
                <p14:cNvContentPartPr/>
                <p14:nvPr/>
              </p14:nvContentPartPr>
              <p14:xfrm>
                <a:off x="10265699" y="186091"/>
                <a:ext cx="130680" cy="108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4C46A59-E58E-41D4-AB40-E232691B368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261379" y="181771"/>
                  <a:ext cx="139320" cy="1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9C4CDC0E-7799-4AED-ACAC-CBAB3D608FFA}"/>
              </a:ext>
            </a:extLst>
          </p:cNvPr>
          <p:cNvGrpSpPr/>
          <p:nvPr/>
        </p:nvGrpSpPr>
        <p:grpSpPr>
          <a:xfrm>
            <a:off x="10582859" y="108331"/>
            <a:ext cx="1555560" cy="115560"/>
            <a:chOff x="10582859" y="108331"/>
            <a:chExt cx="1555560" cy="11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95D218A-BFD7-40BA-B4FE-DF18DFAD4F1C}"/>
                    </a:ext>
                  </a:extLst>
                </p14:cNvPr>
                <p14:cNvContentPartPr/>
                <p14:nvPr/>
              </p14:nvContentPartPr>
              <p14:xfrm>
                <a:off x="10582859" y="144691"/>
                <a:ext cx="117720" cy="619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95D218A-BFD7-40BA-B4FE-DF18DFAD4F1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578539" y="140371"/>
                  <a:ext cx="1263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7C2F087C-18AC-4C3F-BCA8-9A44F52DEC9B}"/>
                    </a:ext>
                  </a:extLst>
                </p14:cNvPr>
                <p14:cNvContentPartPr/>
                <p14:nvPr/>
              </p14:nvContentPartPr>
              <p14:xfrm>
                <a:off x="10868699" y="137851"/>
                <a:ext cx="16560" cy="853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7C2F087C-18AC-4C3F-BCA8-9A44F52DEC9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864379" y="133531"/>
                  <a:ext cx="252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A4DFE04-24AC-427D-A6E5-135310BCDC29}"/>
                    </a:ext>
                  </a:extLst>
                </p14:cNvPr>
                <p14:cNvContentPartPr/>
                <p14:nvPr/>
              </p14:nvContentPartPr>
              <p14:xfrm>
                <a:off x="10837739" y="122011"/>
                <a:ext cx="213120" cy="777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A4DFE04-24AC-427D-A6E5-135310BCDC2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833419" y="117691"/>
                  <a:ext cx="2217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D4546A16-0E78-4046-858C-05E47A2EBFB7}"/>
                    </a:ext>
                  </a:extLst>
                </p14:cNvPr>
                <p14:cNvContentPartPr/>
                <p14:nvPr/>
              </p14:nvContentPartPr>
              <p14:xfrm>
                <a:off x="10984979" y="113371"/>
                <a:ext cx="137880" cy="990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D4546A16-0E78-4046-858C-05E47A2EBFB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980659" y="109051"/>
                  <a:ext cx="1465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3A9D50B-4F86-4C42-9B76-55B2BC569410}"/>
                    </a:ext>
                  </a:extLst>
                </p14:cNvPr>
                <p14:cNvContentPartPr/>
                <p14:nvPr/>
              </p14:nvContentPartPr>
              <p14:xfrm>
                <a:off x="11149499" y="123811"/>
                <a:ext cx="104040" cy="882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3A9D50B-4F86-4C42-9B76-55B2BC56941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145179" y="119491"/>
                  <a:ext cx="1126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302B331F-BAC7-4546-BE21-FF98EB4629EC}"/>
                    </a:ext>
                  </a:extLst>
                </p14:cNvPr>
                <p14:cNvContentPartPr/>
                <p14:nvPr/>
              </p14:nvContentPartPr>
              <p14:xfrm>
                <a:off x="11297819" y="108331"/>
                <a:ext cx="118800" cy="1026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302B331F-BAC7-4546-BE21-FF98EB4629E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293499" y="104011"/>
                  <a:ext cx="1274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68C574B-DA39-4C6E-8424-5E678C301022}"/>
                    </a:ext>
                  </a:extLst>
                </p14:cNvPr>
                <p14:cNvContentPartPr/>
                <p14:nvPr/>
              </p14:nvContentPartPr>
              <p14:xfrm>
                <a:off x="11487899" y="142171"/>
                <a:ext cx="71640" cy="698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68C574B-DA39-4C6E-8424-5E678C30102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483579" y="137851"/>
                  <a:ext cx="802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CAF5E54F-8372-4563-9FCE-159DE8DDD83E}"/>
                    </a:ext>
                  </a:extLst>
                </p14:cNvPr>
                <p14:cNvContentPartPr/>
                <p14:nvPr/>
              </p14:nvContentPartPr>
              <p14:xfrm>
                <a:off x="11683739" y="153331"/>
                <a:ext cx="360" cy="3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CAF5E54F-8372-4563-9FCE-159DE8DDD83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679419" y="14901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49C91FD7-7507-46D5-B7BC-CE0DA993A29B}"/>
                    </a:ext>
                  </a:extLst>
                </p14:cNvPr>
                <p14:cNvContentPartPr/>
                <p14:nvPr/>
              </p14:nvContentPartPr>
              <p14:xfrm>
                <a:off x="11670419" y="138211"/>
                <a:ext cx="6840" cy="633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49C91FD7-7507-46D5-B7BC-CE0DA993A29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666099" y="133891"/>
                  <a:ext cx="154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D50914E-8721-4287-8A77-AD3806D462C0}"/>
                    </a:ext>
                  </a:extLst>
                </p14:cNvPr>
                <p14:cNvContentPartPr/>
                <p14:nvPr/>
              </p14:nvContentPartPr>
              <p14:xfrm>
                <a:off x="11659979" y="110131"/>
                <a:ext cx="126720" cy="360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D50914E-8721-4287-8A77-AD3806D462C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655659" y="105811"/>
                  <a:ext cx="1353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F6F9C09-746E-4BD2-8A01-877F606DCD21}"/>
                    </a:ext>
                  </a:extLst>
                </p14:cNvPr>
                <p14:cNvContentPartPr/>
                <p14:nvPr/>
              </p14:nvContentPartPr>
              <p14:xfrm>
                <a:off x="11668259" y="164131"/>
                <a:ext cx="180720" cy="417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F6F9C09-746E-4BD2-8A01-877F606DCD2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663939" y="159811"/>
                  <a:ext cx="1893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DF87E1E-CD85-4034-BD01-3718EC1C4190}"/>
                    </a:ext>
                  </a:extLst>
                </p14:cNvPr>
                <p14:cNvContentPartPr/>
                <p14:nvPr/>
              </p14:nvContentPartPr>
              <p14:xfrm>
                <a:off x="11782379" y="152251"/>
                <a:ext cx="88560" cy="496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DF87E1E-CD85-4034-BD01-3718EC1C419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778059" y="147931"/>
                  <a:ext cx="972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F390BBDB-0947-468E-BD6D-04C5492107C9}"/>
                    </a:ext>
                  </a:extLst>
                </p14:cNvPr>
                <p14:cNvContentPartPr/>
                <p14:nvPr/>
              </p14:nvContentPartPr>
              <p14:xfrm>
                <a:off x="11783099" y="168811"/>
                <a:ext cx="185040" cy="345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F390BBDB-0947-468E-BD6D-04C5492107C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778779" y="164491"/>
                  <a:ext cx="1936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316FDFB-C065-4201-A61B-072683F3862A}"/>
                    </a:ext>
                  </a:extLst>
                </p14:cNvPr>
                <p14:cNvContentPartPr/>
                <p14:nvPr/>
              </p14:nvContentPartPr>
              <p14:xfrm>
                <a:off x="11998379" y="134611"/>
                <a:ext cx="23040" cy="835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316FDFB-C065-4201-A61B-072683F3862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994059" y="130291"/>
                  <a:ext cx="316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A4A23B9-135E-4488-B59D-2BDD81AAF694}"/>
                    </a:ext>
                  </a:extLst>
                </p14:cNvPr>
                <p14:cNvContentPartPr/>
                <p14:nvPr/>
              </p14:nvContentPartPr>
              <p14:xfrm>
                <a:off x="11940059" y="120931"/>
                <a:ext cx="132480" cy="1029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A4A23B9-135E-4488-B59D-2BDD81AAF69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935739" y="116611"/>
                  <a:ext cx="141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DC2D409E-0597-4DA3-8E4E-DDFF454EB9FA}"/>
                    </a:ext>
                  </a:extLst>
                </p14:cNvPr>
                <p14:cNvContentPartPr/>
                <p14:nvPr/>
              </p14:nvContentPartPr>
              <p14:xfrm>
                <a:off x="12065339" y="124171"/>
                <a:ext cx="73080" cy="975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DC2D409E-0597-4DA3-8E4E-DDFF454EB9F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2061019" y="119851"/>
                  <a:ext cx="8172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A6AF5F97-F426-4AED-B17F-95DE2FE369BF}"/>
              </a:ext>
            </a:extLst>
          </p:cNvPr>
          <p:cNvGrpSpPr/>
          <p:nvPr/>
        </p:nvGrpSpPr>
        <p:grpSpPr>
          <a:xfrm>
            <a:off x="9635339" y="118051"/>
            <a:ext cx="144360" cy="105840"/>
            <a:chOff x="9635339" y="118051"/>
            <a:chExt cx="144360" cy="10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49D4767-2696-4E88-A45D-3CDD9DE983FE}"/>
                    </a:ext>
                  </a:extLst>
                </p14:cNvPr>
                <p14:cNvContentPartPr/>
                <p14:nvPr/>
              </p14:nvContentPartPr>
              <p14:xfrm>
                <a:off x="9635339" y="140731"/>
                <a:ext cx="23760" cy="763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49D4767-2696-4E88-A45D-3CDD9DE983F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631019" y="136411"/>
                  <a:ext cx="324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CC25FA16-1592-4AFB-86DE-EA034B89D85F}"/>
                    </a:ext>
                  </a:extLst>
                </p14:cNvPr>
                <p14:cNvContentPartPr/>
                <p14:nvPr/>
              </p14:nvContentPartPr>
              <p14:xfrm>
                <a:off x="9694739" y="118051"/>
                <a:ext cx="84960" cy="1058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CC25FA16-1592-4AFB-86DE-EA034B89D85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690419" y="113731"/>
                  <a:ext cx="93600" cy="11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39110FA9-9859-4F4A-A529-CD2CEF4A2D90}"/>
                  </a:ext>
                </a:extLst>
              </p14:cNvPr>
              <p14:cNvContentPartPr/>
              <p14:nvPr/>
            </p14:nvContentPartPr>
            <p14:xfrm>
              <a:off x="9918299" y="338731"/>
              <a:ext cx="264240" cy="24516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39110FA9-9859-4F4A-A529-CD2CEF4A2D9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913979" y="334411"/>
                <a:ext cx="272880" cy="25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6" name="Gruppieren 155">
            <a:extLst>
              <a:ext uri="{FF2B5EF4-FFF2-40B4-BE49-F238E27FC236}">
                <a16:creationId xmlns:a16="http://schemas.microsoft.com/office/drawing/2014/main" id="{139311A9-4A30-4441-9991-82D1F0F4E41C}"/>
              </a:ext>
            </a:extLst>
          </p:cNvPr>
          <p:cNvGrpSpPr/>
          <p:nvPr/>
        </p:nvGrpSpPr>
        <p:grpSpPr>
          <a:xfrm>
            <a:off x="9599339" y="411091"/>
            <a:ext cx="1703160" cy="347040"/>
            <a:chOff x="9599339" y="411091"/>
            <a:chExt cx="1703160" cy="34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783DEAE3-43DC-4AA4-AA9E-8E0726AA8FA5}"/>
                    </a:ext>
                  </a:extLst>
                </p14:cNvPr>
                <p14:cNvContentPartPr/>
                <p14:nvPr/>
              </p14:nvContentPartPr>
              <p14:xfrm>
                <a:off x="9599339" y="437011"/>
                <a:ext cx="104760" cy="1123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783DEAE3-43DC-4AA4-AA9E-8E0726AA8FA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595019" y="432691"/>
                  <a:ext cx="1134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F425E5B-76ED-403D-85A3-0FEF5422D9D8}"/>
                    </a:ext>
                  </a:extLst>
                </p14:cNvPr>
                <p14:cNvContentPartPr/>
                <p14:nvPr/>
              </p14:nvContentPartPr>
              <p14:xfrm>
                <a:off x="9705539" y="453931"/>
                <a:ext cx="93240" cy="824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F425E5B-76ED-403D-85A3-0FEF5422D9D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701219" y="449611"/>
                  <a:ext cx="1018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B6751F49-690E-4D06-B676-C1EF52AF32A7}"/>
                    </a:ext>
                  </a:extLst>
                </p14:cNvPr>
                <p14:cNvContentPartPr/>
                <p14:nvPr/>
              </p14:nvContentPartPr>
              <p14:xfrm>
                <a:off x="9994619" y="432331"/>
                <a:ext cx="124920" cy="1011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B6751F49-690E-4D06-B676-C1EF52AF32A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990299" y="428011"/>
                  <a:ext cx="1335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9A58588-983E-4367-8753-AA684BA86BF7}"/>
                    </a:ext>
                  </a:extLst>
                </p14:cNvPr>
                <p14:cNvContentPartPr/>
                <p14:nvPr/>
              </p14:nvContentPartPr>
              <p14:xfrm>
                <a:off x="9923339" y="569131"/>
                <a:ext cx="252720" cy="169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9A58588-983E-4367-8753-AA684BA86BF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919019" y="564811"/>
                  <a:ext cx="2613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7F28FF7-EEFA-42C5-9DD1-96B78104969D}"/>
                    </a:ext>
                  </a:extLst>
                </p14:cNvPr>
                <p14:cNvContentPartPr/>
                <p14:nvPr/>
              </p14:nvContentPartPr>
              <p14:xfrm>
                <a:off x="10030979" y="637171"/>
                <a:ext cx="18000" cy="1209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7F28FF7-EEFA-42C5-9DD1-96B78104969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026659" y="632851"/>
                  <a:ext cx="26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0B6AB874-D9CF-4AB8-9DF6-EA877B8AA4ED}"/>
                    </a:ext>
                  </a:extLst>
                </p14:cNvPr>
                <p14:cNvContentPartPr/>
                <p14:nvPr/>
              </p14:nvContentPartPr>
              <p14:xfrm>
                <a:off x="9993539" y="577051"/>
                <a:ext cx="387360" cy="1148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0B6AB874-D9CF-4AB8-9DF6-EA877B8AA4E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989219" y="572731"/>
                  <a:ext cx="3960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1919E415-E0AB-4261-998C-4CC79406B4C1}"/>
                    </a:ext>
                  </a:extLst>
                </p14:cNvPr>
                <p14:cNvContentPartPr/>
                <p14:nvPr/>
              </p14:nvContentPartPr>
              <p14:xfrm>
                <a:off x="10271099" y="599371"/>
                <a:ext cx="120240" cy="180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1919E415-E0AB-4261-998C-4CC79406B4C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266779" y="595051"/>
                  <a:ext cx="128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72A4E8DC-6722-49DC-A894-4514C07EE883}"/>
                    </a:ext>
                  </a:extLst>
                </p14:cNvPr>
                <p14:cNvContentPartPr/>
                <p14:nvPr/>
              </p14:nvContentPartPr>
              <p14:xfrm>
                <a:off x="10536059" y="503971"/>
                <a:ext cx="150120" cy="1220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72A4E8DC-6722-49DC-A894-4514C07EE88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531739" y="499651"/>
                  <a:ext cx="1587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8EF92E1-C1A2-4B75-A4FF-A427C7E1BE77}"/>
                    </a:ext>
                  </a:extLst>
                </p14:cNvPr>
                <p14:cNvContentPartPr/>
                <p14:nvPr/>
              </p14:nvContentPartPr>
              <p14:xfrm>
                <a:off x="10759259" y="469411"/>
                <a:ext cx="99000" cy="1350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8EF92E1-C1A2-4B75-A4FF-A427C7E1BE7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754939" y="465091"/>
                  <a:ext cx="1076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C6FB4F5-F9FD-4C6E-870D-51FAE532D2C1}"/>
                    </a:ext>
                  </a:extLst>
                </p14:cNvPr>
                <p14:cNvContentPartPr/>
                <p14:nvPr/>
              </p14:nvContentPartPr>
              <p14:xfrm>
                <a:off x="10909739" y="528451"/>
                <a:ext cx="104040" cy="478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C6FB4F5-F9FD-4C6E-870D-51FAE532D2C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905419" y="524131"/>
                  <a:ext cx="1126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72E7E6F-9F3B-4A55-97CD-65341B985BD3}"/>
                    </a:ext>
                  </a:extLst>
                </p14:cNvPr>
                <p14:cNvContentPartPr/>
                <p14:nvPr/>
              </p14:nvContentPartPr>
              <p14:xfrm>
                <a:off x="10972739" y="522691"/>
                <a:ext cx="50400" cy="1346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72E7E6F-9F3B-4A55-97CD-65341B985BD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968419" y="518371"/>
                  <a:ext cx="590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D21EE0BA-D623-4DA4-9838-CC2FE2E5C333}"/>
                    </a:ext>
                  </a:extLst>
                </p14:cNvPr>
                <p14:cNvContentPartPr/>
                <p14:nvPr/>
              </p14:nvContentPartPr>
              <p14:xfrm>
                <a:off x="11054819" y="605491"/>
                <a:ext cx="14760" cy="662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D21EE0BA-D623-4DA4-9838-CC2FE2E5C33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050499" y="601171"/>
                  <a:ext cx="234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5CAB11D-7219-483F-9B10-A59DDAC5D43E}"/>
                    </a:ext>
                  </a:extLst>
                </p14:cNvPr>
                <p14:cNvContentPartPr/>
                <p14:nvPr/>
              </p14:nvContentPartPr>
              <p14:xfrm>
                <a:off x="11165699" y="444571"/>
                <a:ext cx="53640" cy="1432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5CAB11D-7219-483F-9B10-A59DDAC5D43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161379" y="440251"/>
                  <a:ext cx="622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D391E430-8E70-4DC3-A7AF-FF629C492E7A}"/>
                    </a:ext>
                  </a:extLst>
                </p14:cNvPr>
                <p14:cNvContentPartPr/>
                <p14:nvPr/>
              </p14:nvContentPartPr>
              <p14:xfrm>
                <a:off x="11202779" y="442771"/>
                <a:ext cx="99720" cy="2440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D391E430-8E70-4DC3-A7AF-FF629C492E7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198459" y="438451"/>
                  <a:ext cx="1083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86CCB44D-BF78-4C8E-92CB-1EE979FBF0DF}"/>
                    </a:ext>
                  </a:extLst>
                </p14:cNvPr>
                <p14:cNvContentPartPr/>
                <p14:nvPr/>
              </p14:nvContentPartPr>
              <p14:xfrm>
                <a:off x="10611299" y="443491"/>
                <a:ext cx="5040" cy="3924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86CCB44D-BF78-4C8E-92CB-1EE979FBF0D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606979" y="439171"/>
                  <a:ext cx="136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AA63A5E-BC2D-47C0-B3D3-250846952895}"/>
                    </a:ext>
                  </a:extLst>
                </p14:cNvPr>
                <p14:cNvContentPartPr/>
                <p14:nvPr/>
              </p14:nvContentPartPr>
              <p14:xfrm>
                <a:off x="10545779" y="411091"/>
                <a:ext cx="124560" cy="727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AA63A5E-BC2D-47C0-B3D3-25084695289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541459" y="406771"/>
                  <a:ext cx="133200" cy="8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334C389B-9435-4B43-B93E-3832A622C6DA}"/>
                  </a:ext>
                </a:extLst>
              </p14:cNvPr>
              <p14:cNvContentPartPr/>
              <p14:nvPr/>
            </p14:nvContentPartPr>
            <p14:xfrm>
              <a:off x="10053659" y="1862251"/>
              <a:ext cx="360" cy="360"/>
            </p14:xfrm>
          </p:contentPart>
        </mc:Choice>
        <mc:Fallback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334C389B-9435-4B43-B93E-3832A622C6D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049339" y="185793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AD0C4C0E-5F70-4A47-A927-6E072D8246B0}"/>
                  </a:ext>
                </a:extLst>
              </p14:cNvPr>
              <p14:cNvContentPartPr/>
              <p14:nvPr/>
            </p14:nvContentPartPr>
            <p14:xfrm>
              <a:off x="10013339" y="1902571"/>
              <a:ext cx="43560" cy="3312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AD0C4C0E-5F70-4A47-A927-6E072D8246B0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0009019" y="1898251"/>
                <a:ext cx="52200" cy="4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4" name="Gruppieren 213">
            <a:extLst>
              <a:ext uri="{FF2B5EF4-FFF2-40B4-BE49-F238E27FC236}">
                <a16:creationId xmlns:a16="http://schemas.microsoft.com/office/drawing/2014/main" id="{213ECFE4-EB93-4951-938C-4C146CF342E4}"/>
              </a:ext>
            </a:extLst>
          </p:cNvPr>
          <p:cNvGrpSpPr/>
          <p:nvPr/>
        </p:nvGrpSpPr>
        <p:grpSpPr>
          <a:xfrm>
            <a:off x="9232139" y="841291"/>
            <a:ext cx="2829600" cy="1803960"/>
            <a:chOff x="9232139" y="841291"/>
            <a:chExt cx="2829600" cy="180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DBB85619-7A6B-4456-A7C9-6FBA41C1C2F4}"/>
                    </a:ext>
                  </a:extLst>
                </p14:cNvPr>
                <p14:cNvContentPartPr/>
                <p14:nvPr/>
              </p14:nvContentPartPr>
              <p14:xfrm>
                <a:off x="9633539" y="942451"/>
                <a:ext cx="149400" cy="1119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DBB85619-7A6B-4456-A7C9-6FBA41C1C2F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629219" y="938131"/>
                  <a:ext cx="1580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21ACEABA-F363-45F9-BDF0-E03D394E5BA8}"/>
                    </a:ext>
                  </a:extLst>
                </p14:cNvPr>
                <p14:cNvContentPartPr/>
                <p14:nvPr/>
              </p14:nvContentPartPr>
              <p14:xfrm>
                <a:off x="9636059" y="992131"/>
                <a:ext cx="113040" cy="32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21ACEABA-F363-45F9-BDF0-E03D394E5BA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631739" y="987811"/>
                  <a:ext cx="1216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BE206930-A72F-4DD1-ACCA-3DEC759A8700}"/>
                    </a:ext>
                  </a:extLst>
                </p14:cNvPr>
                <p14:cNvContentPartPr/>
                <p14:nvPr/>
              </p14:nvContentPartPr>
              <p14:xfrm>
                <a:off x="9831539" y="928771"/>
                <a:ext cx="108360" cy="1029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BE206930-A72F-4DD1-ACCA-3DEC759A870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827219" y="924451"/>
                  <a:ext cx="1170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2758F71-19DE-4D84-971C-940747BFA556}"/>
                    </a:ext>
                  </a:extLst>
                </p14:cNvPr>
                <p14:cNvContentPartPr/>
                <p14:nvPr/>
              </p14:nvContentPartPr>
              <p14:xfrm>
                <a:off x="9785459" y="983131"/>
                <a:ext cx="146160" cy="172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2758F71-19DE-4D84-971C-940747BFA55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781139" y="978811"/>
                  <a:ext cx="154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1E9BB65E-834F-47B2-8636-F29C180272C0}"/>
                    </a:ext>
                  </a:extLst>
                </p14:cNvPr>
                <p14:cNvContentPartPr/>
                <p14:nvPr/>
              </p14:nvContentPartPr>
              <p14:xfrm>
                <a:off x="10126379" y="953611"/>
                <a:ext cx="9360" cy="864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1E9BB65E-834F-47B2-8636-F29C180272C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122059" y="949291"/>
                  <a:ext cx="180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3DA4D45B-2BD8-48AA-9B8E-A22F60E54BD9}"/>
                    </a:ext>
                  </a:extLst>
                </p14:cNvPr>
                <p14:cNvContentPartPr/>
                <p14:nvPr/>
              </p14:nvContentPartPr>
              <p14:xfrm>
                <a:off x="10131419" y="943531"/>
                <a:ext cx="82080" cy="993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3DA4D45B-2BD8-48AA-9B8E-A22F60E54BD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127099" y="939211"/>
                  <a:ext cx="907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4261FB9F-09E0-4EBD-B895-0B77F1BFF64E}"/>
                    </a:ext>
                  </a:extLst>
                </p14:cNvPr>
                <p14:cNvContentPartPr/>
                <p14:nvPr/>
              </p14:nvContentPartPr>
              <p14:xfrm>
                <a:off x="10262459" y="933091"/>
                <a:ext cx="34200" cy="1119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4261FB9F-09E0-4EBD-B895-0B77F1BFF64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258139" y="928771"/>
                  <a:ext cx="42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16DD2B8-E62C-448E-9DF4-8503693E1E68}"/>
                    </a:ext>
                  </a:extLst>
                </p14:cNvPr>
                <p14:cNvContentPartPr/>
                <p14:nvPr/>
              </p14:nvContentPartPr>
              <p14:xfrm>
                <a:off x="10245179" y="973051"/>
                <a:ext cx="80280" cy="565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16DD2B8-E62C-448E-9DF4-8503693E1E6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240859" y="968731"/>
                  <a:ext cx="889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A1660537-FDC1-413E-A884-5574D3FB6C8C}"/>
                    </a:ext>
                  </a:extLst>
                </p14:cNvPr>
                <p14:cNvContentPartPr/>
                <p14:nvPr/>
              </p14:nvContentPartPr>
              <p14:xfrm>
                <a:off x="10403219" y="948931"/>
                <a:ext cx="96480" cy="126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A1660537-FDC1-413E-A884-5574D3FB6C8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398899" y="944611"/>
                  <a:ext cx="1051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FDF973C6-2B8C-4B95-BBCA-769EF5BDA351}"/>
                    </a:ext>
                  </a:extLst>
                </p14:cNvPr>
                <p14:cNvContentPartPr/>
                <p14:nvPr/>
              </p14:nvContentPartPr>
              <p14:xfrm>
                <a:off x="10408979" y="994651"/>
                <a:ext cx="128880" cy="172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FDF973C6-2B8C-4B95-BBCA-769EF5BDA35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404659" y="990331"/>
                  <a:ext cx="1375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BB563D0-4785-42A5-8C5E-EBCC8D4B79A2}"/>
                    </a:ext>
                  </a:extLst>
                </p14:cNvPr>
                <p14:cNvContentPartPr/>
                <p14:nvPr/>
              </p14:nvContentPartPr>
              <p14:xfrm>
                <a:off x="10642979" y="894571"/>
                <a:ext cx="120960" cy="946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BB563D0-4785-42A5-8C5E-EBCC8D4B79A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638659" y="890251"/>
                  <a:ext cx="1296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EB5DE39A-8991-4FFF-872D-793B4E79BA3F}"/>
                    </a:ext>
                  </a:extLst>
                </p14:cNvPr>
                <p14:cNvContentPartPr/>
                <p14:nvPr/>
              </p14:nvContentPartPr>
              <p14:xfrm>
                <a:off x="10798499" y="905011"/>
                <a:ext cx="115560" cy="936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EB5DE39A-8991-4FFF-872D-793B4E79BA3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794179" y="900691"/>
                  <a:ext cx="1242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16D86D3-6294-49F9-A7DC-E533DF259BA2}"/>
                    </a:ext>
                  </a:extLst>
                </p14:cNvPr>
                <p14:cNvContentPartPr/>
                <p14:nvPr/>
              </p14:nvContentPartPr>
              <p14:xfrm>
                <a:off x="10840979" y="883771"/>
                <a:ext cx="120240" cy="1098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16D86D3-6294-49F9-A7DC-E533DF259BA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836659" y="879451"/>
                  <a:ext cx="128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1D64518F-1543-42A2-AF2B-00760C6D0212}"/>
                    </a:ext>
                  </a:extLst>
                </p14:cNvPr>
                <p14:cNvContentPartPr/>
                <p14:nvPr/>
              </p14:nvContentPartPr>
              <p14:xfrm>
                <a:off x="11137259" y="926251"/>
                <a:ext cx="205560" cy="6912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1D64518F-1543-42A2-AF2B-00760C6D021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132939" y="921931"/>
                  <a:ext cx="2142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3CD89D06-BB12-48E8-B32D-5B741C243127}"/>
                    </a:ext>
                  </a:extLst>
                </p14:cNvPr>
                <p14:cNvContentPartPr/>
                <p14:nvPr/>
              </p14:nvContentPartPr>
              <p14:xfrm>
                <a:off x="11369819" y="895291"/>
                <a:ext cx="106200" cy="810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3CD89D06-BB12-48E8-B32D-5B741C24312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365499" y="890971"/>
                  <a:ext cx="114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9A872AFE-C742-4C0A-974F-CD5BF7B926AA}"/>
                    </a:ext>
                  </a:extLst>
                </p14:cNvPr>
                <p14:cNvContentPartPr/>
                <p14:nvPr/>
              </p14:nvContentPartPr>
              <p14:xfrm>
                <a:off x="11583659" y="871171"/>
                <a:ext cx="123120" cy="882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9A872AFE-C742-4C0A-974F-CD5BF7B926A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579339" y="866851"/>
                  <a:ext cx="1317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BC022E0F-DF36-46D7-8193-40E9CE89DB8E}"/>
                    </a:ext>
                  </a:extLst>
                </p14:cNvPr>
                <p14:cNvContentPartPr/>
                <p14:nvPr/>
              </p14:nvContentPartPr>
              <p14:xfrm>
                <a:off x="11739179" y="862171"/>
                <a:ext cx="70560" cy="1018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BC022E0F-DF36-46D7-8193-40E9CE89DB8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734859" y="857851"/>
                  <a:ext cx="792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902DB8CF-392C-41F2-895B-18293C9A0820}"/>
                    </a:ext>
                  </a:extLst>
                </p14:cNvPr>
                <p14:cNvContentPartPr/>
                <p14:nvPr/>
              </p14:nvContentPartPr>
              <p14:xfrm>
                <a:off x="11755739" y="841291"/>
                <a:ext cx="98280" cy="522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902DB8CF-392C-41F2-895B-18293C9A082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751419" y="836971"/>
                  <a:ext cx="1069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11590398-3232-448D-9F7B-2F4B3338A78D}"/>
                    </a:ext>
                  </a:extLst>
                </p14:cNvPr>
                <p14:cNvContentPartPr/>
                <p14:nvPr/>
              </p14:nvContentPartPr>
              <p14:xfrm>
                <a:off x="10363619" y="1189411"/>
                <a:ext cx="176040" cy="262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11590398-3232-448D-9F7B-2F4B3338A78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359299" y="1185091"/>
                  <a:ext cx="1846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B6F9C9C2-3A39-4AD2-99AD-9A90EA6A4143}"/>
                    </a:ext>
                  </a:extLst>
                </p14:cNvPr>
                <p14:cNvContentPartPr/>
                <p14:nvPr/>
              </p14:nvContentPartPr>
              <p14:xfrm>
                <a:off x="10375499" y="1226491"/>
                <a:ext cx="144360" cy="309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B6F9C9C2-3A39-4AD2-99AD-9A90EA6A414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371179" y="1222171"/>
                  <a:ext cx="153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9907C8AB-BBE4-4DAB-953F-8FEB1A369831}"/>
                    </a:ext>
                  </a:extLst>
                </p14:cNvPr>
                <p14:cNvContentPartPr/>
                <p14:nvPr/>
              </p14:nvContentPartPr>
              <p14:xfrm>
                <a:off x="10566299" y="1153411"/>
                <a:ext cx="81360" cy="1364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9907C8AB-BBE4-4DAB-953F-8FEB1A36983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561979" y="1149091"/>
                  <a:ext cx="900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F1AA672D-CADE-44CD-8E9C-1E8CF72FBA28}"/>
                    </a:ext>
                  </a:extLst>
                </p14:cNvPr>
                <p14:cNvContentPartPr/>
                <p14:nvPr/>
              </p14:nvContentPartPr>
              <p14:xfrm>
                <a:off x="10792379" y="1142611"/>
                <a:ext cx="94680" cy="1126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F1AA672D-CADE-44CD-8E9C-1E8CF72FBA2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788059" y="1138291"/>
                  <a:ext cx="1033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F65A9CE-4D1B-4168-B4B3-445592BCC0AE}"/>
                    </a:ext>
                  </a:extLst>
                </p14:cNvPr>
                <p14:cNvContentPartPr/>
                <p14:nvPr/>
              </p14:nvContentPartPr>
              <p14:xfrm>
                <a:off x="10907939" y="1173211"/>
                <a:ext cx="177480" cy="691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F65A9CE-4D1B-4168-B4B3-445592BCC0A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903619" y="1168891"/>
                  <a:ext cx="1861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43F06638-4A63-4245-AC0B-DC20539293E1}"/>
                    </a:ext>
                  </a:extLst>
                </p14:cNvPr>
                <p14:cNvContentPartPr/>
                <p14:nvPr/>
              </p14:nvContentPartPr>
              <p14:xfrm>
                <a:off x="11098379" y="1125331"/>
                <a:ext cx="360" cy="3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43F06638-4A63-4245-AC0B-DC20539293E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094059" y="112101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CE5E07F6-0CC2-4F60-9A5B-1BDCDD557C73}"/>
                    </a:ext>
                  </a:extLst>
                </p14:cNvPr>
                <p14:cNvContentPartPr/>
                <p14:nvPr/>
              </p14:nvContentPartPr>
              <p14:xfrm>
                <a:off x="11139059" y="1142611"/>
                <a:ext cx="114480" cy="1094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CE5E07F6-0CC2-4F60-9A5B-1BDCDD557C7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134739" y="1138291"/>
                  <a:ext cx="1231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58310722-00EA-42F5-88EB-824C634BC271}"/>
                    </a:ext>
                  </a:extLst>
                </p14:cNvPr>
                <p14:cNvContentPartPr/>
                <p14:nvPr/>
              </p14:nvContentPartPr>
              <p14:xfrm>
                <a:off x="11235539" y="1171411"/>
                <a:ext cx="143640" cy="313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58310722-00EA-42F5-88EB-824C634BC27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231219" y="1167091"/>
                  <a:ext cx="1522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3C3AF0EE-D703-4765-BEFC-176583CA5157}"/>
                    </a:ext>
                  </a:extLst>
                </p14:cNvPr>
                <p14:cNvContentPartPr/>
                <p14:nvPr/>
              </p14:nvContentPartPr>
              <p14:xfrm>
                <a:off x="11409779" y="1092931"/>
                <a:ext cx="234360" cy="1173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3C3AF0EE-D703-4765-BEFC-176583CA515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405459" y="1088611"/>
                  <a:ext cx="243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A3FB772F-58AF-4752-ABB1-7469C17C63B4}"/>
                    </a:ext>
                  </a:extLst>
                </p14:cNvPr>
                <p14:cNvContentPartPr/>
                <p14:nvPr/>
              </p14:nvContentPartPr>
              <p14:xfrm>
                <a:off x="11744579" y="1052611"/>
                <a:ext cx="154800" cy="1090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A3FB772F-58AF-4752-ABB1-7469C17C63B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740259" y="1048291"/>
                  <a:ext cx="1634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C6B288EE-41DE-4854-AE1D-E7E5607887EC}"/>
                    </a:ext>
                  </a:extLst>
                </p14:cNvPr>
                <p14:cNvContentPartPr/>
                <p14:nvPr/>
              </p14:nvContentPartPr>
              <p14:xfrm>
                <a:off x="11855099" y="1063411"/>
                <a:ext cx="36000" cy="136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C6B288EE-41DE-4854-AE1D-E7E5607887E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850779" y="1059091"/>
                  <a:ext cx="446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B4526CEA-1CAA-4944-A673-DC6EA6DADDD1}"/>
                    </a:ext>
                  </a:extLst>
                </p14:cNvPr>
                <p14:cNvContentPartPr/>
                <p14:nvPr/>
              </p14:nvContentPartPr>
              <p14:xfrm>
                <a:off x="11938979" y="1083211"/>
                <a:ext cx="122760" cy="921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B4526CEA-1CAA-4944-A673-DC6EA6DADDD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934659" y="1078891"/>
                  <a:ext cx="1314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D9F1A16E-34D5-49D6-AD8E-0EC651992CD7}"/>
                    </a:ext>
                  </a:extLst>
                </p14:cNvPr>
                <p14:cNvContentPartPr/>
                <p14:nvPr/>
              </p14:nvContentPartPr>
              <p14:xfrm>
                <a:off x="9369659" y="1341691"/>
                <a:ext cx="21600" cy="54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D9F1A16E-34D5-49D6-AD8E-0EC651992CD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365339" y="1337371"/>
                  <a:ext cx="302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8FD14F8C-0958-4E80-B9A1-E62321869537}"/>
                    </a:ext>
                  </a:extLst>
                </p14:cNvPr>
                <p14:cNvContentPartPr/>
                <p14:nvPr/>
              </p14:nvContentPartPr>
              <p14:xfrm>
                <a:off x="9557939" y="1538971"/>
                <a:ext cx="50040" cy="7365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8FD14F8C-0958-4E80-B9A1-E6232186953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553619" y="1534651"/>
                  <a:ext cx="58680" cy="74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D1F17609-63EE-49EC-A708-270D62BDE705}"/>
                    </a:ext>
                  </a:extLst>
                </p14:cNvPr>
                <p14:cNvContentPartPr/>
                <p14:nvPr/>
              </p14:nvContentPartPr>
              <p14:xfrm>
                <a:off x="9384059" y="2223691"/>
                <a:ext cx="1033920" cy="288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D1F17609-63EE-49EC-A708-270D62BDE70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379739" y="2219371"/>
                  <a:ext cx="10425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7B917B6B-6C32-43FF-86AD-81F803C7D256}"/>
                    </a:ext>
                  </a:extLst>
                </p14:cNvPr>
                <p14:cNvContentPartPr/>
                <p14:nvPr/>
              </p14:nvContentPartPr>
              <p14:xfrm>
                <a:off x="10393859" y="2168611"/>
                <a:ext cx="155520" cy="1944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7B917B6B-6C32-43FF-86AD-81F803C7D25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389539" y="2164291"/>
                  <a:ext cx="1641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571E3C81-8F37-4B95-9177-46E5CC33B533}"/>
                    </a:ext>
                  </a:extLst>
                </p14:cNvPr>
                <p14:cNvContentPartPr/>
                <p14:nvPr/>
              </p14:nvContentPartPr>
              <p14:xfrm>
                <a:off x="9475859" y="1419451"/>
                <a:ext cx="201240" cy="1724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571E3C81-8F37-4B95-9177-46E5CC33B53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471539" y="1415131"/>
                  <a:ext cx="2098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8636BE0C-4978-4764-B782-D584DC3D360C}"/>
                    </a:ext>
                  </a:extLst>
                </p14:cNvPr>
                <p14:cNvContentPartPr/>
                <p14:nvPr/>
              </p14:nvContentPartPr>
              <p14:xfrm>
                <a:off x="9352739" y="1461571"/>
                <a:ext cx="92520" cy="802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8636BE0C-4978-4764-B782-D584DC3D360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348419" y="1457251"/>
                  <a:ext cx="1011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5CE53B9-3F92-489E-A6CD-25F9AABF042A}"/>
                    </a:ext>
                  </a:extLst>
                </p14:cNvPr>
                <p14:cNvContentPartPr/>
                <p14:nvPr/>
              </p14:nvContentPartPr>
              <p14:xfrm>
                <a:off x="10249139" y="2376331"/>
                <a:ext cx="6120" cy="396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5CE53B9-3F92-489E-A6CD-25F9AABF042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244819" y="2372011"/>
                  <a:ext cx="147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72D9864E-3038-4A7E-A43E-A76B6264F633}"/>
                    </a:ext>
                  </a:extLst>
                </p14:cNvPr>
                <p14:cNvContentPartPr/>
                <p14:nvPr/>
              </p14:nvContentPartPr>
              <p14:xfrm>
                <a:off x="10214579" y="2361211"/>
                <a:ext cx="120960" cy="12132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72D9864E-3038-4A7E-A43E-A76B6264F63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210259" y="2356891"/>
                  <a:ext cx="1296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A6F7F5CC-FBAA-4472-A303-0573E13B0EA5}"/>
                    </a:ext>
                  </a:extLst>
                </p14:cNvPr>
                <p14:cNvContentPartPr/>
                <p14:nvPr/>
              </p14:nvContentPartPr>
              <p14:xfrm>
                <a:off x="10335179" y="2342491"/>
                <a:ext cx="360" cy="450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A6F7F5CC-FBAA-4472-A303-0573E13B0EA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330859" y="2338171"/>
                  <a:ext cx="9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0CED3E7-A768-47DB-9AA6-64D5E1A91698}"/>
                    </a:ext>
                  </a:extLst>
                </p14:cNvPr>
                <p14:cNvContentPartPr/>
                <p14:nvPr/>
              </p14:nvContentPartPr>
              <p14:xfrm>
                <a:off x="10283699" y="2300011"/>
                <a:ext cx="102600" cy="860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0CED3E7-A768-47DB-9AA6-64D5E1A9169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279379" y="2295691"/>
                  <a:ext cx="1112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BFBA7721-A96D-40BE-9775-FDD46C3D270E}"/>
                    </a:ext>
                  </a:extLst>
                </p14:cNvPr>
                <p14:cNvContentPartPr/>
                <p14:nvPr/>
              </p14:nvContentPartPr>
              <p14:xfrm>
                <a:off x="10418699" y="2483251"/>
                <a:ext cx="18360" cy="558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BFBA7721-A96D-40BE-9775-FDD46C3D270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414379" y="2478931"/>
                  <a:ext cx="270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895478B0-2872-4474-BAA0-0F2F5114645C}"/>
                    </a:ext>
                  </a:extLst>
                </p14:cNvPr>
                <p14:cNvContentPartPr/>
                <p14:nvPr/>
              </p14:nvContentPartPr>
              <p14:xfrm>
                <a:off x="10472699" y="2347531"/>
                <a:ext cx="125280" cy="1087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895478B0-2872-4474-BAA0-0F2F5114645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468379" y="2343211"/>
                  <a:ext cx="1339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DB82ABA9-54C4-476E-AD33-BD131F610E5C}"/>
                    </a:ext>
                  </a:extLst>
                </p14:cNvPr>
                <p14:cNvContentPartPr/>
                <p14:nvPr/>
              </p14:nvContentPartPr>
              <p14:xfrm>
                <a:off x="9714179" y="1421251"/>
                <a:ext cx="695160" cy="6498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DB82ABA9-54C4-476E-AD33-BD131F610E5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709859" y="1416931"/>
                  <a:ext cx="703800" cy="65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CBC87396-ECAA-4D85-AE1C-6A694B10EEC9}"/>
                    </a:ext>
                  </a:extLst>
                </p14:cNvPr>
                <p14:cNvContentPartPr/>
                <p14:nvPr/>
              </p14:nvContentPartPr>
              <p14:xfrm>
                <a:off x="10046099" y="1408651"/>
                <a:ext cx="14760" cy="8395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CBC87396-ECAA-4D85-AE1C-6A694B10EEC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041779" y="1404331"/>
                  <a:ext cx="23400" cy="84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0FFAF645-DDF2-4660-82FE-DC923289FB3F}"/>
                    </a:ext>
                  </a:extLst>
                </p14:cNvPr>
                <p14:cNvContentPartPr/>
                <p14:nvPr/>
              </p14:nvContentPartPr>
              <p14:xfrm>
                <a:off x="10111979" y="1284811"/>
                <a:ext cx="69840" cy="849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0FFAF645-DDF2-4660-82FE-DC923289FB3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107659" y="1280491"/>
                  <a:ext cx="784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3779AE34-47AF-4083-95A9-423915942C30}"/>
                    </a:ext>
                  </a:extLst>
                </p14:cNvPr>
                <p14:cNvContentPartPr/>
                <p14:nvPr/>
              </p14:nvContentPartPr>
              <p14:xfrm>
                <a:off x="10081019" y="1349971"/>
                <a:ext cx="153360" cy="6408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3779AE34-47AF-4083-95A9-423915942C3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076699" y="1345651"/>
                  <a:ext cx="1620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B9E6AFA6-877D-4EB6-86E5-5C173A2A8B64}"/>
                    </a:ext>
                  </a:extLst>
                </p14:cNvPr>
                <p14:cNvContentPartPr/>
                <p14:nvPr/>
              </p14:nvContentPartPr>
              <p14:xfrm>
                <a:off x="10144379" y="1419811"/>
                <a:ext cx="12600" cy="1213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B9E6AFA6-877D-4EB6-86E5-5C173A2A8B6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140059" y="1415491"/>
                  <a:ext cx="212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9958D2B3-A20D-440F-847A-75A613A2DC76}"/>
                    </a:ext>
                  </a:extLst>
                </p14:cNvPr>
                <p14:cNvContentPartPr/>
                <p14:nvPr/>
              </p14:nvContentPartPr>
              <p14:xfrm>
                <a:off x="10108739" y="1394611"/>
                <a:ext cx="121680" cy="748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9958D2B3-A20D-440F-847A-75A613A2DC7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104419" y="1390291"/>
                  <a:ext cx="1303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0540D00-CE5C-4036-AEDE-E83C488A667E}"/>
                    </a:ext>
                  </a:extLst>
                </p14:cNvPr>
                <p14:cNvContentPartPr/>
                <p14:nvPr/>
              </p14:nvContentPartPr>
              <p14:xfrm>
                <a:off x="11879579" y="2434291"/>
                <a:ext cx="74880" cy="464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0540D00-CE5C-4036-AEDE-E83C488A667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875259" y="2429971"/>
                  <a:ext cx="835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45C7F696-F745-4148-B56A-53B331AC36D0}"/>
                    </a:ext>
                  </a:extLst>
                </p14:cNvPr>
                <p14:cNvContentPartPr/>
                <p14:nvPr/>
              </p14:nvContentPartPr>
              <p14:xfrm>
                <a:off x="11918099" y="2447971"/>
                <a:ext cx="48960" cy="12600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45C7F696-F745-4148-B56A-53B331AC36D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913779" y="2443651"/>
                  <a:ext cx="576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0395C9FB-055D-4E3A-BF04-EBF7AA8CAE30}"/>
                    </a:ext>
                  </a:extLst>
                </p14:cNvPr>
                <p14:cNvContentPartPr/>
                <p14:nvPr/>
              </p14:nvContentPartPr>
              <p14:xfrm>
                <a:off x="10934219" y="1446451"/>
                <a:ext cx="23040" cy="8758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0395C9FB-055D-4E3A-BF04-EBF7AA8CAE3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929899" y="1442131"/>
                  <a:ext cx="31680" cy="88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EB6743DD-F9A1-4C7C-8087-385831024439}"/>
                    </a:ext>
                  </a:extLst>
                </p14:cNvPr>
                <p14:cNvContentPartPr/>
                <p14:nvPr/>
              </p14:nvContentPartPr>
              <p14:xfrm>
                <a:off x="10842779" y="2266891"/>
                <a:ext cx="1112400" cy="439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EB6743DD-F9A1-4C7C-8087-38583102443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838459" y="2262571"/>
                  <a:ext cx="11210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B1BF7C26-5EE9-4DB1-A53B-7641659919EF}"/>
                    </a:ext>
                  </a:extLst>
                </p14:cNvPr>
                <p14:cNvContentPartPr/>
                <p14:nvPr/>
              </p14:nvContentPartPr>
              <p14:xfrm>
                <a:off x="11915219" y="2226931"/>
                <a:ext cx="130680" cy="1245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B1BF7C26-5EE9-4DB1-A53B-7641659919E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910899" y="2222611"/>
                  <a:ext cx="139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EC5AF3A1-DFA3-4602-8CB1-A3407487F64C}"/>
                    </a:ext>
                  </a:extLst>
                </p14:cNvPr>
                <p14:cNvContentPartPr/>
                <p14:nvPr/>
              </p14:nvContentPartPr>
              <p14:xfrm>
                <a:off x="10844219" y="1365451"/>
                <a:ext cx="200160" cy="1321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EC5AF3A1-DFA3-4602-8CB1-A3407487F64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839899" y="1361131"/>
                  <a:ext cx="208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7562C147-D4C6-4E45-B2F3-4F667239A028}"/>
                    </a:ext>
                  </a:extLst>
                </p14:cNvPr>
                <p14:cNvContentPartPr/>
                <p14:nvPr/>
              </p14:nvContentPartPr>
              <p14:xfrm>
                <a:off x="10759619" y="1437091"/>
                <a:ext cx="84960" cy="810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7562C147-D4C6-4E45-B2F3-4F667239A02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755299" y="1432771"/>
                  <a:ext cx="936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DA857CDE-9CFB-4A18-AF26-F03FD10D97AA}"/>
                    </a:ext>
                  </a:extLst>
                </p14:cNvPr>
                <p14:cNvContentPartPr/>
                <p14:nvPr/>
              </p14:nvContentPartPr>
              <p14:xfrm>
                <a:off x="10786619" y="1374091"/>
                <a:ext cx="3600" cy="252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DA857CDE-9CFB-4A18-AF26-F03FD10D97A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782299" y="1369771"/>
                  <a:ext cx="1224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87E50559-C998-4EBF-A205-287AA1B33060}"/>
                    </a:ext>
                  </a:extLst>
                </p14:cNvPr>
                <p14:cNvContentPartPr/>
                <p14:nvPr/>
              </p14:nvContentPartPr>
              <p14:xfrm>
                <a:off x="10675739" y="1986091"/>
                <a:ext cx="47520" cy="468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87E50559-C998-4EBF-A205-287AA1B3306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671419" y="1981771"/>
                  <a:ext cx="561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D6114374-9D97-474B-B788-96492E8845FF}"/>
                    </a:ext>
                  </a:extLst>
                </p14:cNvPr>
                <p14:cNvContentPartPr/>
                <p14:nvPr/>
              </p14:nvContentPartPr>
              <p14:xfrm>
                <a:off x="9574499" y="1903651"/>
                <a:ext cx="79560" cy="104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D6114374-9D97-474B-B788-96492E8845F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570179" y="1899331"/>
                  <a:ext cx="882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B4BAB8AB-74EE-408E-ABBF-E5A3CAA8C647}"/>
                    </a:ext>
                  </a:extLst>
                </p14:cNvPr>
                <p14:cNvContentPartPr/>
                <p14:nvPr/>
              </p14:nvContentPartPr>
              <p14:xfrm>
                <a:off x="9736499" y="1903651"/>
                <a:ext cx="338760" cy="126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B4BAB8AB-74EE-408E-ABBF-E5A3CAA8C64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732179" y="1899331"/>
                  <a:ext cx="3474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AEF3D7C0-C791-47DB-833C-B56D49311267}"/>
                    </a:ext>
                  </a:extLst>
                </p14:cNvPr>
                <p14:cNvContentPartPr/>
                <p14:nvPr/>
              </p14:nvContentPartPr>
              <p14:xfrm>
                <a:off x="9371099" y="1861891"/>
                <a:ext cx="47520" cy="630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AEF3D7C0-C791-47DB-833C-B56D49311267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366779" y="1857571"/>
                  <a:ext cx="561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A2A566CA-5790-4107-9F59-A14A5D474C86}"/>
                    </a:ext>
                  </a:extLst>
                </p14:cNvPr>
                <p14:cNvContentPartPr/>
                <p14:nvPr/>
              </p14:nvContentPartPr>
              <p14:xfrm>
                <a:off x="9385859" y="1795651"/>
                <a:ext cx="37440" cy="147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A2A566CA-5790-4107-9F59-A14A5D474C8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381539" y="1791331"/>
                  <a:ext cx="460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1AF315E3-8C1A-4B13-9E32-96F7119511CC}"/>
                    </a:ext>
                  </a:extLst>
                </p14:cNvPr>
                <p14:cNvContentPartPr/>
                <p14:nvPr/>
              </p14:nvContentPartPr>
              <p14:xfrm>
                <a:off x="9422939" y="1898251"/>
                <a:ext cx="81360" cy="9144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1AF315E3-8C1A-4B13-9E32-96F7119511C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418619" y="1893931"/>
                  <a:ext cx="900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75C20437-592A-498E-AE65-B7E19CF72863}"/>
                    </a:ext>
                  </a:extLst>
                </p14:cNvPr>
                <p14:cNvContentPartPr/>
                <p14:nvPr/>
              </p14:nvContentPartPr>
              <p14:xfrm>
                <a:off x="9232139" y="1756771"/>
                <a:ext cx="312120" cy="32328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75C20437-592A-498E-AE65-B7E19CF7286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227819" y="1752451"/>
                  <a:ext cx="32076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A9671EBB-14C3-4901-98CA-6291D6A804B7}"/>
                    </a:ext>
                  </a:extLst>
                </p14:cNvPr>
                <p14:cNvContentPartPr/>
                <p14:nvPr/>
              </p14:nvContentPartPr>
              <p14:xfrm>
                <a:off x="10412579" y="1883131"/>
                <a:ext cx="97560" cy="1252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A9671EBB-14C3-4901-98CA-6291D6A804B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408259" y="1878811"/>
                  <a:ext cx="1062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3CFBEE64-00B5-4EA3-8D3E-192B4D13C6B2}"/>
                    </a:ext>
                  </a:extLst>
                </p14:cNvPr>
                <p14:cNvContentPartPr/>
                <p14:nvPr/>
              </p14:nvContentPartPr>
              <p14:xfrm>
                <a:off x="10515899" y="1866571"/>
                <a:ext cx="11520" cy="514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3CFBEE64-00B5-4EA3-8D3E-192B4D13C6B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511579" y="1862251"/>
                  <a:ext cx="201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AA4E90B7-595D-481E-8450-F67DB80276B8}"/>
                    </a:ext>
                  </a:extLst>
                </p14:cNvPr>
                <p14:cNvContentPartPr/>
                <p14:nvPr/>
              </p14:nvContentPartPr>
              <p14:xfrm>
                <a:off x="10471979" y="1832731"/>
                <a:ext cx="97200" cy="1044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AA4E90B7-595D-481E-8450-F67DB80276B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467659" y="1828411"/>
                  <a:ext cx="1058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A6D0C506-711C-4637-AD1C-BF4DFCB66FDA}"/>
                    </a:ext>
                  </a:extLst>
                </p14:cNvPr>
                <p14:cNvContentPartPr/>
                <p14:nvPr/>
              </p14:nvContentPartPr>
              <p14:xfrm>
                <a:off x="10567379" y="1841371"/>
                <a:ext cx="56880" cy="1843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A6D0C506-711C-4637-AD1C-BF4DFCB66FD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563059" y="1837051"/>
                  <a:ext cx="655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8C9E3F1-03ED-4414-BE84-F75F353DFF9F}"/>
                    </a:ext>
                  </a:extLst>
                </p14:cNvPr>
                <p14:cNvContentPartPr/>
                <p14:nvPr/>
              </p14:nvContentPartPr>
              <p14:xfrm>
                <a:off x="10637579" y="1917691"/>
                <a:ext cx="82440" cy="1036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8C9E3F1-03ED-4414-BE84-F75F353DFF9F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633259" y="1913371"/>
                  <a:ext cx="910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CE4AAABB-BB76-4AEF-A39D-BF077374D9A8}"/>
                    </a:ext>
                  </a:extLst>
                </p14:cNvPr>
                <p14:cNvContentPartPr/>
                <p14:nvPr/>
              </p14:nvContentPartPr>
              <p14:xfrm>
                <a:off x="10715699" y="1873051"/>
                <a:ext cx="41760" cy="1857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CE4AAABB-BB76-4AEF-A39D-BF077374D9A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711379" y="1868731"/>
                  <a:ext cx="504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631C87BA-1E85-4195-ACF6-C4CE332E14B0}"/>
                    </a:ext>
                  </a:extLst>
                </p14:cNvPr>
                <p14:cNvContentPartPr/>
                <p14:nvPr/>
              </p14:nvContentPartPr>
              <p14:xfrm>
                <a:off x="10574939" y="1867651"/>
                <a:ext cx="226800" cy="2167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631C87BA-1E85-4195-ACF6-C4CE332E14B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570619" y="1863331"/>
                  <a:ext cx="2354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2F503712-45FD-4B83-9980-982DD45184B7}"/>
                    </a:ext>
                  </a:extLst>
                </p14:cNvPr>
                <p14:cNvContentPartPr/>
                <p14:nvPr/>
              </p14:nvContentPartPr>
              <p14:xfrm>
                <a:off x="11793539" y="2611411"/>
                <a:ext cx="242280" cy="338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2F503712-45FD-4B83-9980-982DD45184B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789219" y="2607091"/>
                  <a:ext cx="2509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F6EAD780-ABAA-4101-BD7B-F7EBB907D620}"/>
                    </a:ext>
                  </a:extLst>
                </p14:cNvPr>
                <p14:cNvContentPartPr/>
                <p14:nvPr/>
              </p14:nvContentPartPr>
              <p14:xfrm>
                <a:off x="10663139" y="1548691"/>
                <a:ext cx="205200" cy="216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F6EAD780-ABAA-4101-BD7B-F7EBB907D62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658819" y="1544371"/>
                  <a:ext cx="213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770D4557-90DD-4C7A-BEA9-FF82D40EB732}"/>
                    </a:ext>
                  </a:extLst>
                </p14:cNvPr>
                <p14:cNvContentPartPr/>
                <p14:nvPr/>
              </p14:nvContentPartPr>
              <p14:xfrm>
                <a:off x="11405099" y="2215771"/>
                <a:ext cx="15120" cy="1256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770D4557-90DD-4C7A-BEA9-FF82D40EB73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400779" y="2211451"/>
                  <a:ext cx="237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47ADF906-9023-4442-9F84-47C6A6E8A4F8}"/>
                    </a:ext>
                  </a:extLst>
                </p14:cNvPr>
                <p14:cNvContentPartPr/>
                <p14:nvPr/>
              </p14:nvContentPartPr>
              <p14:xfrm>
                <a:off x="11333819" y="2417011"/>
                <a:ext cx="80640" cy="712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47ADF906-9023-4442-9F84-47C6A6E8A4F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329499" y="2412691"/>
                  <a:ext cx="892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2010BA8E-C964-47A3-BD07-A2D5830AD324}"/>
                    </a:ext>
                  </a:extLst>
                </p14:cNvPr>
                <p14:cNvContentPartPr/>
                <p14:nvPr/>
              </p14:nvContentPartPr>
              <p14:xfrm>
                <a:off x="11346779" y="2424931"/>
                <a:ext cx="71280" cy="1209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2010BA8E-C964-47A3-BD07-A2D5830AD32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1342459" y="2420611"/>
                  <a:ext cx="799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9A7543FD-D8B7-4F1B-9BB4-0ACAE2A20169}"/>
                    </a:ext>
                  </a:extLst>
                </p14:cNvPr>
                <p14:cNvContentPartPr/>
                <p14:nvPr/>
              </p14:nvContentPartPr>
              <p14:xfrm>
                <a:off x="11360459" y="2517811"/>
                <a:ext cx="76680" cy="8208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9A7543FD-D8B7-4F1B-9BB4-0ACAE2A2016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356139" y="2513491"/>
                  <a:ext cx="853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B38408C4-7F6E-4493-9AAA-57B3945ED1FE}"/>
                    </a:ext>
                  </a:extLst>
                </p14:cNvPr>
                <p14:cNvContentPartPr/>
                <p14:nvPr/>
              </p14:nvContentPartPr>
              <p14:xfrm>
                <a:off x="10036379" y="1940371"/>
                <a:ext cx="30960" cy="3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B38408C4-7F6E-4493-9AAA-57B3945ED1F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032059" y="1936051"/>
                  <a:ext cx="396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B87B708F-79E6-4E95-8D04-9915F081A664}"/>
                    </a:ext>
                  </a:extLst>
                </p14:cNvPr>
                <p14:cNvContentPartPr/>
                <p14:nvPr/>
              </p14:nvContentPartPr>
              <p14:xfrm>
                <a:off x="10140779" y="1922371"/>
                <a:ext cx="164520" cy="144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B87B708F-79E6-4E95-8D04-9915F081A66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136459" y="1918051"/>
                  <a:ext cx="1731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5234F582-D44C-4D66-9C3E-1D3684EA6CF5}"/>
                    </a:ext>
                  </a:extLst>
                </p14:cNvPr>
                <p14:cNvContentPartPr/>
                <p14:nvPr/>
              </p14:nvContentPartPr>
              <p14:xfrm>
                <a:off x="10357859" y="1905091"/>
                <a:ext cx="210960" cy="176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5234F582-D44C-4D66-9C3E-1D3684EA6CF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353539" y="1900771"/>
                  <a:ext cx="219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C2050B99-EB91-49FA-9248-D49985C5B491}"/>
                    </a:ext>
                  </a:extLst>
                </p14:cNvPr>
                <p14:cNvContentPartPr/>
                <p14:nvPr/>
              </p14:nvContentPartPr>
              <p14:xfrm>
                <a:off x="10761779" y="1911571"/>
                <a:ext cx="141120" cy="7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C2050B99-EB91-49FA-9248-D49985C5B49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757459" y="1907251"/>
                  <a:ext cx="14976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43A6058B-E6AC-4119-A9E0-C80B0A9CAFD0}"/>
                    </a:ext>
                  </a:extLst>
                </p14:cNvPr>
                <p14:cNvContentPartPr/>
                <p14:nvPr/>
              </p14:nvContentPartPr>
              <p14:xfrm>
                <a:off x="10893179" y="1898251"/>
                <a:ext cx="42840" cy="136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43A6058B-E6AC-4119-A9E0-C80B0A9CAFD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888859" y="1893931"/>
                  <a:ext cx="514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5210D89C-0899-4739-BEDF-046E0CA48FD2}"/>
                    </a:ext>
                  </a:extLst>
                </p14:cNvPr>
                <p14:cNvContentPartPr/>
                <p14:nvPr/>
              </p14:nvContentPartPr>
              <p14:xfrm>
                <a:off x="10856459" y="1906891"/>
                <a:ext cx="131040" cy="1548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5210D89C-0899-4739-BEDF-046E0CA48FD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852139" y="1902571"/>
                  <a:ext cx="139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15BDFA6A-6B52-4BE5-822D-050A1ABDA47C}"/>
                    </a:ext>
                  </a:extLst>
                </p14:cNvPr>
                <p14:cNvContentPartPr/>
                <p14:nvPr/>
              </p14:nvContentPartPr>
              <p14:xfrm>
                <a:off x="10827299" y="1808971"/>
                <a:ext cx="43920" cy="428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15BDFA6A-6B52-4BE5-822D-050A1ABDA47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822979" y="1804651"/>
                  <a:ext cx="52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AD8A65E5-56C5-4639-B7A4-DABDA931F99D}"/>
                    </a:ext>
                  </a:extLst>
                </p14:cNvPr>
                <p14:cNvContentPartPr/>
                <p14:nvPr/>
              </p14:nvContentPartPr>
              <p14:xfrm>
                <a:off x="10831259" y="1748491"/>
                <a:ext cx="24480" cy="1332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AD8A65E5-56C5-4639-B7A4-DABDA931F99D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826939" y="1744171"/>
                  <a:ext cx="331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2BD9323C-FB84-4B2D-B152-202C4EF2DA5E}"/>
                    </a:ext>
                  </a:extLst>
                </p14:cNvPr>
                <p14:cNvContentPartPr/>
                <p14:nvPr/>
              </p14:nvContentPartPr>
              <p14:xfrm>
                <a:off x="10849259" y="1843531"/>
                <a:ext cx="47520" cy="777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2BD9323C-FB84-4B2D-B152-202C4EF2DA5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844939" y="1839211"/>
                  <a:ext cx="561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ABEC3569-48D3-498C-B40F-CB37C9FC8E5E}"/>
                    </a:ext>
                  </a:extLst>
                </p14:cNvPr>
                <p14:cNvContentPartPr/>
                <p14:nvPr/>
              </p14:nvContentPartPr>
              <p14:xfrm>
                <a:off x="11383139" y="1879531"/>
                <a:ext cx="33480" cy="3132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ABEC3569-48D3-498C-B40F-CB37C9FC8E5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378819" y="1875211"/>
                  <a:ext cx="4212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uppieren 226">
            <a:extLst>
              <a:ext uri="{FF2B5EF4-FFF2-40B4-BE49-F238E27FC236}">
                <a16:creationId xmlns:a16="http://schemas.microsoft.com/office/drawing/2014/main" id="{66D2A79C-EF9B-4648-BCE5-18D39C4FEED8}"/>
              </a:ext>
            </a:extLst>
          </p:cNvPr>
          <p:cNvGrpSpPr/>
          <p:nvPr/>
        </p:nvGrpSpPr>
        <p:grpSpPr>
          <a:xfrm>
            <a:off x="9584939" y="2481451"/>
            <a:ext cx="514080" cy="216720"/>
            <a:chOff x="9584939" y="2481451"/>
            <a:chExt cx="514080" cy="21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B09D693A-4EAB-4B86-A4E0-7C037BC6F7ED}"/>
                    </a:ext>
                  </a:extLst>
                </p14:cNvPr>
                <p14:cNvContentPartPr/>
                <p14:nvPr/>
              </p14:nvContentPartPr>
              <p14:xfrm>
                <a:off x="9584939" y="2481451"/>
                <a:ext cx="83520" cy="6444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B09D693A-4EAB-4B86-A4E0-7C037BC6F7ED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580619" y="2477131"/>
                  <a:ext cx="921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BA514869-376F-4083-A569-F99F5004C013}"/>
                    </a:ext>
                  </a:extLst>
                </p14:cNvPr>
                <p14:cNvContentPartPr/>
                <p14:nvPr/>
              </p14:nvContentPartPr>
              <p14:xfrm>
                <a:off x="9617339" y="2492251"/>
                <a:ext cx="74160" cy="16452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BA514869-376F-4083-A569-F99F5004C01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613019" y="2487931"/>
                  <a:ext cx="828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F038FAC7-2B33-43E9-82AF-4C41A6700A00}"/>
                    </a:ext>
                  </a:extLst>
                </p14:cNvPr>
                <p14:cNvContentPartPr/>
                <p14:nvPr/>
              </p14:nvContentPartPr>
              <p14:xfrm>
                <a:off x="9682859" y="2594131"/>
                <a:ext cx="87840" cy="7416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F038FAC7-2B33-43E9-82AF-4C41A6700A0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678539" y="2589811"/>
                  <a:ext cx="964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AEA9D0CE-5AB2-454B-B3BD-A670BFC3470F}"/>
                    </a:ext>
                  </a:extLst>
                </p14:cNvPr>
                <p14:cNvContentPartPr/>
                <p14:nvPr/>
              </p14:nvContentPartPr>
              <p14:xfrm>
                <a:off x="9795539" y="2514931"/>
                <a:ext cx="109800" cy="8712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AEA9D0CE-5AB2-454B-B3BD-A670BFC3470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791219" y="2510611"/>
                  <a:ext cx="1184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39810091-1851-4D32-AD19-F491BCEFE45B}"/>
                    </a:ext>
                  </a:extLst>
                </p14:cNvPr>
                <p14:cNvContentPartPr/>
                <p14:nvPr/>
              </p14:nvContentPartPr>
              <p14:xfrm>
                <a:off x="9951779" y="2516011"/>
                <a:ext cx="84600" cy="5400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39810091-1851-4D32-AD19-F491BCEFE45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947459" y="2511691"/>
                  <a:ext cx="932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00E508EA-FCB7-47E1-9CAD-12242E64AC52}"/>
                    </a:ext>
                  </a:extLst>
                </p14:cNvPr>
                <p14:cNvContentPartPr/>
                <p14:nvPr/>
              </p14:nvContentPartPr>
              <p14:xfrm>
                <a:off x="9992099" y="2515651"/>
                <a:ext cx="52200" cy="14040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00E508EA-FCB7-47E1-9CAD-12242E64AC52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987779" y="2511331"/>
                  <a:ext cx="608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A84CCCFC-6E6C-4860-8A2F-549ABAACBB72}"/>
                    </a:ext>
                  </a:extLst>
                </p14:cNvPr>
                <p14:cNvContentPartPr/>
                <p14:nvPr/>
              </p14:nvContentPartPr>
              <p14:xfrm>
                <a:off x="10039619" y="2604211"/>
                <a:ext cx="59400" cy="9396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A84CCCFC-6E6C-4860-8A2F-549ABAACBB7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035299" y="2599891"/>
                  <a:ext cx="68040" cy="10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3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2FB91E96-DD7C-440E-B9FF-E4B9CF04D703}"/>
                  </a:ext>
                </a:extLst>
              </p14:cNvPr>
              <p14:cNvContentPartPr/>
              <p14:nvPr/>
            </p14:nvContentPartPr>
            <p14:xfrm>
              <a:off x="11652059" y="2226571"/>
              <a:ext cx="11880" cy="120960"/>
            </p14:xfrm>
          </p:contentPart>
        </mc:Choice>
        <mc:Fallback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2FB91E96-DD7C-440E-B9FF-E4B9CF04D703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11647739" y="2222251"/>
                <a:ext cx="20520" cy="12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Gruppieren 225">
            <a:extLst>
              <a:ext uri="{FF2B5EF4-FFF2-40B4-BE49-F238E27FC236}">
                <a16:creationId xmlns:a16="http://schemas.microsoft.com/office/drawing/2014/main" id="{58BCB413-64CF-4F74-8AB4-08D44BA88FF7}"/>
              </a:ext>
            </a:extLst>
          </p:cNvPr>
          <p:cNvGrpSpPr/>
          <p:nvPr/>
        </p:nvGrpSpPr>
        <p:grpSpPr>
          <a:xfrm>
            <a:off x="11587259" y="2423131"/>
            <a:ext cx="177480" cy="145800"/>
            <a:chOff x="11587259" y="2423131"/>
            <a:chExt cx="177480" cy="14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39463D51-1455-4945-B151-ABE58E19B240}"/>
                    </a:ext>
                  </a:extLst>
                </p14:cNvPr>
                <p14:cNvContentPartPr/>
                <p14:nvPr/>
              </p14:nvContentPartPr>
              <p14:xfrm>
                <a:off x="11587259" y="2437891"/>
                <a:ext cx="69120" cy="331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39463D51-1455-4945-B151-ABE58E19B24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1582939" y="2433571"/>
                  <a:ext cx="77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1E53EE29-D73B-4A1E-B224-CD19B98AEC42}"/>
                    </a:ext>
                  </a:extLst>
                </p14:cNvPr>
                <p14:cNvContentPartPr/>
                <p14:nvPr/>
              </p14:nvContentPartPr>
              <p14:xfrm>
                <a:off x="11625059" y="2423131"/>
                <a:ext cx="53640" cy="9900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1E53EE29-D73B-4A1E-B224-CD19B98AEC42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1620739" y="2418811"/>
                  <a:ext cx="622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95D07693-166B-44AF-A1DD-9538E69AC667}"/>
                    </a:ext>
                  </a:extLst>
                </p14:cNvPr>
                <p14:cNvContentPartPr/>
                <p14:nvPr/>
              </p14:nvContentPartPr>
              <p14:xfrm>
                <a:off x="11645579" y="2490451"/>
                <a:ext cx="119160" cy="7848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95D07693-166B-44AF-A1DD-9538E69AC66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1641259" y="2486131"/>
                  <a:ext cx="127800" cy="8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1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66A73E02-9BD1-4441-85E0-6218D07A2C86}"/>
                  </a:ext>
                </a:extLst>
              </p14:cNvPr>
              <p14:cNvContentPartPr/>
              <p14:nvPr/>
            </p14:nvContentPartPr>
            <p14:xfrm>
              <a:off x="10020539" y="1865491"/>
              <a:ext cx="47520" cy="4032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66A73E02-9BD1-4441-85E0-6218D07A2C86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10016219" y="1861171"/>
                <a:ext cx="5616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0" name="Gruppieren 269">
            <a:extLst>
              <a:ext uri="{FF2B5EF4-FFF2-40B4-BE49-F238E27FC236}">
                <a16:creationId xmlns:a16="http://schemas.microsoft.com/office/drawing/2014/main" id="{8BFF907C-4314-4C42-9EBE-B5759655368B}"/>
              </a:ext>
            </a:extLst>
          </p:cNvPr>
          <p:cNvGrpSpPr/>
          <p:nvPr/>
        </p:nvGrpSpPr>
        <p:grpSpPr>
          <a:xfrm>
            <a:off x="9217739" y="1391731"/>
            <a:ext cx="1752840" cy="688320"/>
            <a:chOff x="9217739" y="1391731"/>
            <a:chExt cx="1752840" cy="68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027869DD-A4FB-4C4E-8235-3761F9F50C42}"/>
                    </a:ext>
                  </a:extLst>
                </p14:cNvPr>
                <p14:cNvContentPartPr/>
                <p14:nvPr/>
              </p14:nvContentPartPr>
              <p14:xfrm>
                <a:off x="9217739" y="2006611"/>
                <a:ext cx="319680" cy="417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027869DD-A4FB-4C4E-8235-3761F9F50C4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213419" y="2002291"/>
                  <a:ext cx="3283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B8AF9755-4959-44C1-9873-1E191789B805}"/>
                    </a:ext>
                  </a:extLst>
                </p14:cNvPr>
                <p14:cNvContentPartPr/>
                <p14:nvPr/>
              </p14:nvContentPartPr>
              <p14:xfrm>
                <a:off x="10416539" y="2033971"/>
                <a:ext cx="93240" cy="2124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B8AF9755-4959-44C1-9873-1E191789B80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412219" y="2029651"/>
                  <a:ext cx="101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B3011B62-D4F3-4403-AAC3-0678AF9AE072}"/>
                    </a:ext>
                  </a:extLst>
                </p14:cNvPr>
                <p14:cNvContentPartPr/>
                <p14:nvPr/>
              </p14:nvContentPartPr>
              <p14:xfrm>
                <a:off x="10620659" y="2058811"/>
                <a:ext cx="122400" cy="2124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B3011B62-D4F3-4403-AAC3-0678AF9AE072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616339" y="2054491"/>
                  <a:ext cx="131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B4117DF2-2CF7-4E7A-AE69-BFEE0B4CBF12}"/>
                    </a:ext>
                  </a:extLst>
                </p14:cNvPr>
                <p14:cNvContentPartPr/>
                <p14:nvPr/>
              </p14:nvContentPartPr>
              <p14:xfrm>
                <a:off x="10404659" y="1652731"/>
                <a:ext cx="87120" cy="7056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B4117DF2-2CF7-4E7A-AE69-BFEE0B4CBF12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400339" y="1648411"/>
                  <a:ext cx="957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147FFC6C-A9BF-4BBE-A79A-5D02CEB4FA62}"/>
                    </a:ext>
                  </a:extLst>
                </p14:cNvPr>
                <p14:cNvContentPartPr/>
                <p14:nvPr/>
              </p14:nvContentPartPr>
              <p14:xfrm>
                <a:off x="10475939" y="1589371"/>
                <a:ext cx="6840" cy="6912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147FFC6C-A9BF-4BBE-A79A-5D02CEB4FA6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471619" y="1585051"/>
                  <a:ext cx="154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06194880-CDC4-47C1-B95B-46307F54F2FD}"/>
                    </a:ext>
                  </a:extLst>
                </p14:cNvPr>
                <p14:cNvContentPartPr/>
                <p14:nvPr/>
              </p14:nvContentPartPr>
              <p14:xfrm>
                <a:off x="10439579" y="1556611"/>
                <a:ext cx="102240" cy="7848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06194880-CDC4-47C1-B95B-46307F54F2FD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435259" y="1552291"/>
                  <a:ext cx="1108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99C70318-5052-4D1C-A4A4-6A93F7FCE3E6}"/>
                    </a:ext>
                  </a:extLst>
                </p14:cNvPr>
                <p14:cNvContentPartPr/>
                <p14:nvPr/>
              </p14:nvContentPartPr>
              <p14:xfrm>
                <a:off x="10523819" y="1561651"/>
                <a:ext cx="67680" cy="12780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99C70318-5052-4D1C-A4A4-6A93F7FCE3E6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519499" y="1557331"/>
                  <a:ext cx="763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5933B8BF-074F-4B1A-BD8D-BF374E7DE91E}"/>
                    </a:ext>
                  </a:extLst>
                </p14:cNvPr>
                <p14:cNvContentPartPr/>
                <p14:nvPr/>
              </p14:nvContentPartPr>
              <p14:xfrm>
                <a:off x="10613099" y="1629331"/>
                <a:ext cx="66240" cy="7812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5933B8BF-074F-4B1A-BD8D-BF374E7DE91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608779" y="1625011"/>
                  <a:ext cx="748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988BD889-A8BB-49C7-8190-24700AAAC228}"/>
                    </a:ext>
                  </a:extLst>
                </p14:cNvPr>
                <p14:cNvContentPartPr/>
                <p14:nvPr/>
              </p14:nvContentPartPr>
              <p14:xfrm>
                <a:off x="10663859" y="1672891"/>
                <a:ext cx="73800" cy="4464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988BD889-A8BB-49C7-8190-24700AAAC228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659539" y="1668571"/>
                  <a:ext cx="824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055A3D28-F894-4B4C-8690-67E8133C6A84}"/>
                    </a:ext>
                  </a:extLst>
                </p14:cNvPr>
                <p14:cNvContentPartPr/>
                <p14:nvPr/>
              </p14:nvContentPartPr>
              <p14:xfrm>
                <a:off x="10737299" y="1584331"/>
                <a:ext cx="43200" cy="15732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055A3D28-F894-4B4C-8690-67E8133C6A84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732979" y="1580011"/>
                  <a:ext cx="518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B1D3CDCC-43E0-4844-BBDD-218E1F97AB1F}"/>
                    </a:ext>
                  </a:extLst>
                </p14:cNvPr>
                <p14:cNvContentPartPr/>
                <p14:nvPr/>
              </p14:nvContentPartPr>
              <p14:xfrm>
                <a:off x="10039979" y="1860811"/>
                <a:ext cx="133200" cy="1800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B1D3CDCC-43E0-4844-BBDD-218E1F97AB1F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035659" y="1856491"/>
                  <a:ext cx="141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9F0FEFD6-3622-4980-8687-8620C945365B}"/>
                    </a:ext>
                  </a:extLst>
                </p14:cNvPr>
                <p14:cNvContentPartPr/>
                <p14:nvPr/>
              </p14:nvContentPartPr>
              <p14:xfrm>
                <a:off x="10051499" y="1861891"/>
                <a:ext cx="96120" cy="154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9F0FEFD6-3622-4980-8687-8620C945365B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047179" y="1857571"/>
                  <a:ext cx="104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B5753BB0-A03E-48B6-B2FB-15EB3EA24CEA}"/>
                    </a:ext>
                  </a:extLst>
                </p14:cNvPr>
                <p14:cNvContentPartPr/>
                <p14:nvPr/>
              </p14:nvContentPartPr>
              <p14:xfrm>
                <a:off x="10191899" y="1884571"/>
                <a:ext cx="360" cy="36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B5753BB0-A03E-48B6-B2FB-15EB3EA24CEA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187579" y="188025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AF8CADB6-038F-4285-91E1-E8EDA2D8FC7F}"/>
                    </a:ext>
                  </a:extLst>
                </p14:cNvPr>
                <p14:cNvContentPartPr/>
                <p14:nvPr/>
              </p14:nvContentPartPr>
              <p14:xfrm>
                <a:off x="10176779" y="1873771"/>
                <a:ext cx="36000" cy="7128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AF8CADB6-038F-4285-91E1-E8EDA2D8FC7F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172459" y="1869451"/>
                  <a:ext cx="446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5BD380C8-2408-4672-9747-FDDFC4129791}"/>
                    </a:ext>
                  </a:extLst>
                </p14:cNvPr>
                <p14:cNvContentPartPr/>
                <p14:nvPr/>
              </p14:nvContentPartPr>
              <p14:xfrm>
                <a:off x="9839099" y="1650211"/>
                <a:ext cx="45000" cy="2592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5BD380C8-2408-4672-9747-FDDFC4129791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834779" y="1645891"/>
                  <a:ext cx="53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4E44BCA7-5326-4FCE-9B0F-5168872DDCC3}"/>
                    </a:ext>
                  </a:extLst>
                </p14:cNvPr>
                <p14:cNvContentPartPr/>
                <p14:nvPr/>
              </p14:nvContentPartPr>
              <p14:xfrm>
                <a:off x="9728219" y="1479931"/>
                <a:ext cx="43920" cy="4104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4E44BCA7-5326-4FCE-9B0F-5168872DDCC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723899" y="1475611"/>
                  <a:ext cx="525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6649DBD6-AAB0-44E5-A0AC-37D99CB3021E}"/>
                    </a:ext>
                  </a:extLst>
                </p14:cNvPr>
                <p14:cNvContentPartPr/>
                <p14:nvPr/>
              </p14:nvContentPartPr>
              <p14:xfrm>
                <a:off x="9751259" y="1479931"/>
                <a:ext cx="97200" cy="2268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6649DBD6-AAB0-44E5-A0AC-37D99CB3021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746939" y="1475611"/>
                  <a:ext cx="1058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42FE361A-4832-4D37-9845-54FCFD4B2A82}"/>
                    </a:ext>
                  </a:extLst>
                </p14:cNvPr>
                <p14:cNvContentPartPr/>
                <p14:nvPr/>
              </p14:nvContentPartPr>
              <p14:xfrm>
                <a:off x="9834059" y="1598371"/>
                <a:ext cx="69120" cy="3204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42FE361A-4832-4D37-9845-54FCFD4B2A82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829739" y="1594051"/>
                  <a:ext cx="777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88FE84DF-500C-424F-9794-24A87F751B64}"/>
                    </a:ext>
                  </a:extLst>
                </p14:cNvPr>
                <p14:cNvContentPartPr/>
                <p14:nvPr/>
              </p14:nvContentPartPr>
              <p14:xfrm>
                <a:off x="9780419" y="1391731"/>
                <a:ext cx="706320" cy="6343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88FE84DF-500C-424F-9794-24A87F751B6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776099" y="1387411"/>
                  <a:ext cx="714960" cy="64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78D413C3-5647-4D74-8C34-764C64460FF7}"/>
                    </a:ext>
                  </a:extLst>
                </p14:cNvPr>
                <p14:cNvContentPartPr/>
                <p14:nvPr/>
              </p14:nvContentPartPr>
              <p14:xfrm>
                <a:off x="10011539" y="1865851"/>
                <a:ext cx="65160" cy="1764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78D413C3-5647-4D74-8C34-764C64460FF7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007219" y="1861531"/>
                  <a:ext cx="73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A480B70B-55B3-4430-B90E-2E71EB320703}"/>
                    </a:ext>
                  </a:extLst>
                </p14:cNvPr>
                <p14:cNvContentPartPr/>
                <p14:nvPr/>
              </p14:nvContentPartPr>
              <p14:xfrm>
                <a:off x="9723539" y="1832731"/>
                <a:ext cx="357480" cy="5328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A480B70B-55B3-4430-B90E-2E71EB32070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9719219" y="1828411"/>
                  <a:ext cx="3661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23C20528-AE13-41FA-9F50-CC2DE80180AA}"/>
                    </a:ext>
                  </a:extLst>
                </p14:cNvPr>
                <p14:cNvContentPartPr/>
                <p14:nvPr/>
              </p14:nvContentPartPr>
              <p14:xfrm>
                <a:off x="9704819" y="1753531"/>
                <a:ext cx="314280" cy="306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23C20528-AE13-41FA-9F50-CC2DE80180AA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700499" y="1749211"/>
                  <a:ext cx="322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9716653A-7E00-4EB8-B5D8-3F1070472104}"/>
                    </a:ext>
                  </a:extLst>
                </p14:cNvPr>
                <p14:cNvContentPartPr/>
                <p14:nvPr/>
              </p14:nvContentPartPr>
              <p14:xfrm>
                <a:off x="9551099" y="1744171"/>
                <a:ext cx="482040" cy="2484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9716653A-7E00-4EB8-B5D8-3F1070472104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546779" y="1739851"/>
                  <a:ext cx="490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CE3E4A64-4BC5-402E-B585-FB45A76EAF42}"/>
                    </a:ext>
                  </a:extLst>
                </p14:cNvPr>
                <p14:cNvContentPartPr/>
                <p14:nvPr/>
              </p14:nvContentPartPr>
              <p14:xfrm>
                <a:off x="9378659" y="1672171"/>
                <a:ext cx="56880" cy="525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CE3E4A64-4BC5-402E-B585-FB45A76EAF42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374339" y="1667851"/>
                  <a:ext cx="655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23DE68D1-BA88-46B2-B993-90E2102EC3D2}"/>
                    </a:ext>
                  </a:extLst>
                </p14:cNvPr>
                <p14:cNvContentPartPr/>
                <p14:nvPr/>
              </p14:nvContentPartPr>
              <p14:xfrm>
                <a:off x="9401339" y="1632571"/>
                <a:ext cx="16560" cy="2124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23DE68D1-BA88-46B2-B993-90E2102EC3D2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397019" y="1628251"/>
                  <a:ext cx="25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16B715B2-D01E-42EE-A27C-BDF8E9E7A0A4}"/>
                    </a:ext>
                  </a:extLst>
                </p14:cNvPr>
                <p14:cNvContentPartPr/>
                <p14:nvPr/>
              </p14:nvContentPartPr>
              <p14:xfrm>
                <a:off x="9423299" y="1692691"/>
                <a:ext cx="120960" cy="6660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16B715B2-D01E-42EE-A27C-BDF8E9E7A0A4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418979" y="1688371"/>
                  <a:ext cx="1296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7659E82F-F9B3-426B-9EB1-1C472CB659BA}"/>
                    </a:ext>
                  </a:extLst>
                </p14:cNvPr>
                <p14:cNvContentPartPr/>
                <p14:nvPr/>
              </p14:nvContentPartPr>
              <p14:xfrm>
                <a:off x="10029179" y="1780891"/>
                <a:ext cx="88560" cy="864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7659E82F-F9B3-426B-9EB1-1C472CB659BA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024859" y="1776571"/>
                  <a:ext cx="972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D9EA7D10-88D3-4334-AB69-AA692CAAFE52}"/>
                    </a:ext>
                  </a:extLst>
                </p14:cNvPr>
                <p14:cNvContentPartPr/>
                <p14:nvPr/>
              </p14:nvContentPartPr>
              <p14:xfrm>
                <a:off x="10280099" y="1776571"/>
                <a:ext cx="168480" cy="1620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D9EA7D10-88D3-4334-AB69-AA692CAAFE52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275779" y="1772251"/>
                  <a:ext cx="177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CE985587-AA99-45E0-8E83-55936D4705BB}"/>
                    </a:ext>
                  </a:extLst>
                </p14:cNvPr>
                <p14:cNvContentPartPr/>
                <p14:nvPr/>
              </p14:nvContentPartPr>
              <p14:xfrm>
                <a:off x="10525259" y="1762891"/>
                <a:ext cx="415440" cy="3960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CE985587-AA99-45E0-8E83-55936D4705BB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520939" y="1758571"/>
                  <a:ext cx="4240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213FBAB0-8368-41C3-B71E-B03834BB2834}"/>
                    </a:ext>
                  </a:extLst>
                </p14:cNvPr>
                <p14:cNvContentPartPr/>
                <p14:nvPr/>
              </p14:nvContentPartPr>
              <p14:xfrm>
                <a:off x="10802819" y="1686571"/>
                <a:ext cx="48960" cy="5652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213FBAB0-8368-41C3-B71E-B03834BB2834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798499" y="1682251"/>
                  <a:ext cx="576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7EDC64C9-799D-4370-B3A5-CF97796ED712}"/>
                    </a:ext>
                  </a:extLst>
                </p14:cNvPr>
                <p14:cNvContentPartPr/>
                <p14:nvPr/>
              </p14:nvContentPartPr>
              <p14:xfrm>
                <a:off x="10830539" y="1638691"/>
                <a:ext cx="11520" cy="2340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7EDC64C9-799D-4370-B3A5-CF97796ED712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826219" y="1634371"/>
                  <a:ext cx="20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EBFA98D7-5542-44EB-9559-4177E7843994}"/>
                    </a:ext>
                  </a:extLst>
                </p14:cNvPr>
                <p14:cNvContentPartPr/>
                <p14:nvPr/>
              </p14:nvContentPartPr>
              <p14:xfrm>
                <a:off x="10836659" y="1711771"/>
                <a:ext cx="85320" cy="6336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EBFA98D7-5542-44EB-9559-4177E7843994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832339" y="1707451"/>
                  <a:ext cx="939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D151D483-E531-4A58-BF43-D36211945043}"/>
                    </a:ext>
                  </a:extLst>
                </p14:cNvPr>
                <p14:cNvContentPartPr/>
                <p14:nvPr/>
              </p14:nvContentPartPr>
              <p14:xfrm>
                <a:off x="10892459" y="1761451"/>
                <a:ext cx="78120" cy="1548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D151D483-E531-4A58-BF43-D36211945043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888139" y="1757131"/>
                  <a:ext cx="8676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9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27E90732-07E4-493C-A1EC-546E1413DFF9}"/>
                  </a:ext>
                </a:extLst>
              </p14:cNvPr>
              <p14:cNvContentPartPr/>
              <p14:nvPr/>
            </p14:nvContentPartPr>
            <p14:xfrm>
              <a:off x="11614259" y="2199931"/>
              <a:ext cx="37080" cy="150120"/>
            </p14:xfrm>
          </p:contentPart>
        </mc:Choice>
        <mc:Fallback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27E90732-07E4-493C-A1EC-546E1413DFF9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11609939" y="2195611"/>
                <a:ext cx="457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1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6AD4701E-586E-4A4A-86B9-C0214FDE932C}"/>
                  </a:ext>
                </a:extLst>
              </p14:cNvPr>
              <p14:cNvContentPartPr/>
              <p14:nvPr/>
            </p14:nvContentPartPr>
            <p14:xfrm>
              <a:off x="11609579" y="1643011"/>
              <a:ext cx="50760" cy="59760"/>
            </p14:xfrm>
          </p:contentPart>
        </mc:Choice>
        <mc:Fallback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6AD4701E-586E-4A4A-86B9-C0214FDE932C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11605259" y="1638691"/>
                <a:ext cx="594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3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4C2A9E5B-3363-426B-B608-CC26FB14B776}"/>
                  </a:ext>
                </a:extLst>
              </p14:cNvPr>
              <p14:cNvContentPartPr/>
              <p14:nvPr/>
            </p14:nvContentPartPr>
            <p14:xfrm>
              <a:off x="11119619" y="1458331"/>
              <a:ext cx="750240" cy="657000"/>
            </p14:xfrm>
          </p:contentPart>
        </mc:Choice>
        <mc:Fallback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4C2A9E5B-3363-426B-B608-CC26FB14B776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11115299" y="1454011"/>
                <a:ext cx="758880" cy="66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6" name="Gruppieren 275">
            <a:extLst>
              <a:ext uri="{FF2B5EF4-FFF2-40B4-BE49-F238E27FC236}">
                <a16:creationId xmlns:a16="http://schemas.microsoft.com/office/drawing/2014/main" id="{A129F281-65CF-4CC6-8ED7-C5A33E46D36B}"/>
              </a:ext>
            </a:extLst>
          </p:cNvPr>
          <p:cNvGrpSpPr/>
          <p:nvPr/>
        </p:nvGrpSpPr>
        <p:grpSpPr>
          <a:xfrm>
            <a:off x="10001099" y="2713651"/>
            <a:ext cx="311760" cy="313560"/>
            <a:chOff x="10001099" y="2713651"/>
            <a:chExt cx="311760" cy="31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AE5663BA-1143-422F-B1D8-3E77029924AA}"/>
                    </a:ext>
                  </a:extLst>
                </p14:cNvPr>
                <p14:cNvContentPartPr/>
                <p14:nvPr/>
              </p14:nvContentPartPr>
              <p14:xfrm>
                <a:off x="10001099" y="2845051"/>
                <a:ext cx="113040" cy="18216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AE5663BA-1143-422F-B1D8-3E77029924AA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996779" y="2840731"/>
                  <a:ext cx="1216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DF1EA056-1A9A-4558-B759-56E51F256E3C}"/>
                    </a:ext>
                  </a:extLst>
                </p14:cNvPr>
                <p14:cNvContentPartPr/>
                <p14:nvPr/>
              </p14:nvContentPartPr>
              <p14:xfrm>
                <a:off x="10226099" y="2858731"/>
                <a:ext cx="23040" cy="15804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DF1EA056-1A9A-4558-B759-56E51F256E3C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221779" y="2854411"/>
                  <a:ext cx="31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7EE7614A-8699-4C05-A780-30E0D54AAF46}"/>
                    </a:ext>
                  </a:extLst>
                </p14:cNvPr>
                <p14:cNvContentPartPr/>
                <p14:nvPr/>
              </p14:nvContentPartPr>
              <p14:xfrm>
                <a:off x="10130339" y="2713651"/>
                <a:ext cx="182520" cy="15984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7EE7614A-8699-4C05-A780-30E0D54AAF46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126019" y="2709331"/>
                  <a:ext cx="191160" cy="16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1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CB5107B7-3D2C-4B9E-8A12-564903BD736F}"/>
                  </a:ext>
                </a:extLst>
              </p14:cNvPr>
              <p14:cNvContentPartPr/>
              <p14:nvPr/>
            </p14:nvContentPartPr>
            <p14:xfrm>
              <a:off x="9485219" y="1173571"/>
              <a:ext cx="1007640" cy="97920"/>
            </p14:xfrm>
          </p:contentPart>
        </mc:Choice>
        <mc:Fallback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CB5107B7-3D2C-4B9E-8A12-564903BD736F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9480899" y="1169251"/>
                <a:ext cx="101628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3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43EE9D66-ADEE-4F0E-A697-F8E6FCAFB469}"/>
                  </a:ext>
                </a:extLst>
              </p14:cNvPr>
              <p14:cNvContentPartPr/>
              <p14:nvPr/>
            </p14:nvContentPartPr>
            <p14:xfrm>
              <a:off x="10002539" y="1227211"/>
              <a:ext cx="196560" cy="162360"/>
            </p14:xfrm>
          </p:contentPart>
        </mc:Choice>
        <mc:Fallback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43EE9D66-ADEE-4F0E-A697-F8E6FCAFB469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9998219" y="1222891"/>
                <a:ext cx="205200" cy="17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8" name="Gruppieren 287">
            <a:extLst>
              <a:ext uri="{FF2B5EF4-FFF2-40B4-BE49-F238E27FC236}">
                <a16:creationId xmlns:a16="http://schemas.microsoft.com/office/drawing/2014/main" id="{71866AFC-AF54-4198-9D68-A8D4A3A8D18A}"/>
              </a:ext>
            </a:extLst>
          </p:cNvPr>
          <p:cNvGrpSpPr/>
          <p:nvPr/>
        </p:nvGrpSpPr>
        <p:grpSpPr>
          <a:xfrm>
            <a:off x="10054379" y="1383091"/>
            <a:ext cx="539640" cy="896400"/>
            <a:chOff x="10054379" y="1383091"/>
            <a:chExt cx="539640" cy="89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2DE64A35-8127-4132-AC32-C30FD5AE4B2F}"/>
                    </a:ext>
                  </a:extLst>
                </p14:cNvPr>
                <p14:cNvContentPartPr/>
                <p14:nvPr/>
              </p14:nvContentPartPr>
              <p14:xfrm>
                <a:off x="10054379" y="1546531"/>
                <a:ext cx="115200" cy="2376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2DE64A35-8127-4132-AC32-C30FD5AE4B2F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0050059" y="1542211"/>
                  <a:ext cx="1238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7C57749E-6501-4B63-A483-0A05963ACABE}"/>
                    </a:ext>
                  </a:extLst>
                </p14:cNvPr>
                <p14:cNvContentPartPr/>
                <p14:nvPr/>
              </p14:nvContentPartPr>
              <p14:xfrm>
                <a:off x="10138619" y="1517011"/>
                <a:ext cx="97200" cy="8892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7C57749E-6501-4B63-A483-0A05963ACABE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0134299" y="1512691"/>
                  <a:ext cx="1058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5887A623-2973-4FB3-BBDB-FB717ACCA654}"/>
                    </a:ext>
                  </a:extLst>
                </p14:cNvPr>
                <p14:cNvContentPartPr/>
                <p14:nvPr/>
              </p14:nvContentPartPr>
              <p14:xfrm>
                <a:off x="10189739" y="1383091"/>
                <a:ext cx="45360" cy="89640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5887A623-2973-4FB3-BBDB-FB717ACCA654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185419" y="1378771"/>
                  <a:ext cx="54000" cy="90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8647382B-6C46-4690-8999-62C0E5CA62C9}"/>
                    </a:ext>
                  </a:extLst>
                </p14:cNvPr>
                <p14:cNvContentPartPr/>
                <p14:nvPr/>
              </p14:nvContentPartPr>
              <p14:xfrm>
                <a:off x="10173539" y="1992211"/>
                <a:ext cx="45360" cy="3924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8647382B-6C46-4690-8999-62C0E5CA62C9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169219" y="1987891"/>
                  <a:ext cx="54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754480E0-4173-4CA8-9187-2E28015F2755}"/>
                    </a:ext>
                  </a:extLst>
                </p14:cNvPr>
                <p14:cNvContentPartPr/>
                <p14:nvPr/>
              </p14:nvContentPartPr>
              <p14:xfrm>
                <a:off x="10192979" y="1876651"/>
                <a:ext cx="37800" cy="4644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754480E0-4173-4CA8-9187-2E28015F2755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0188659" y="1872331"/>
                  <a:ext cx="464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061B6D0C-29DD-494C-BC38-8D1E7AF09724}"/>
                    </a:ext>
                  </a:extLst>
                </p14:cNvPr>
                <p14:cNvContentPartPr/>
                <p14:nvPr/>
              </p14:nvContentPartPr>
              <p14:xfrm>
                <a:off x="10392779" y="1810411"/>
                <a:ext cx="201240" cy="17064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061B6D0C-29DD-494C-BC38-8D1E7AF09724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0388459" y="1806091"/>
                  <a:ext cx="2098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EBA6E2A1-8522-4DFA-8E52-601ED1B20321}"/>
                    </a:ext>
                  </a:extLst>
                </p14:cNvPr>
                <p14:cNvContentPartPr/>
                <p14:nvPr/>
              </p14:nvContentPartPr>
              <p14:xfrm>
                <a:off x="10373339" y="1497211"/>
                <a:ext cx="211680" cy="26280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EBA6E2A1-8522-4DFA-8E52-601ED1B20321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0369019" y="1492891"/>
                  <a:ext cx="220320" cy="27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9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C92EF0F7-2C08-4A2F-B73D-CB507334C503}"/>
                  </a:ext>
                </a:extLst>
              </p14:cNvPr>
              <p14:cNvContentPartPr/>
              <p14:nvPr/>
            </p14:nvContentPartPr>
            <p14:xfrm>
              <a:off x="10153019" y="2013451"/>
              <a:ext cx="59040" cy="31320"/>
            </p14:xfrm>
          </p:contentPart>
        </mc:Choice>
        <mc:Fallback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C92EF0F7-2C08-4A2F-B73D-CB507334C503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10148699" y="2009131"/>
                <a:ext cx="67680" cy="3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1" name="Gruppieren 300">
            <a:extLst>
              <a:ext uri="{FF2B5EF4-FFF2-40B4-BE49-F238E27FC236}">
                <a16:creationId xmlns:a16="http://schemas.microsoft.com/office/drawing/2014/main" id="{B4C2709D-1E06-4DC1-9759-EFE16236D00B}"/>
              </a:ext>
            </a:extLst>
          </p:cNvPr>
          <p:cNvGrpSpPr/>
          <p:nvPr/>
        </p:nvGrpSpPr>
        <p:grpSpPr>
          <a:xfrm>
            <a:off x="9242579" y="2015251"/>
            <a:ext cx="891360" cy="185400"/>
            <a:chOff x="9242579" y="2015251"/>
            <a:chExt cx="891360" cy="18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AEC7F6CC-20AB-44AF-A782-75A05DD775A2}"/>
                    </a:ext>
                  </a:extLst>
                </p14:cNvPr>
                <p14:cNvContentPartPr/>
                <p14:nvPr/>
              </p14:nvContentPartPr>
              <p14:xfrm>
                <a:off x="10119899" y="2046571"/>
                <a:ext cx="14040" cy="1440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AEC7F6CC-20AB-44AF-A782-75A05DD775A2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0115579" y="2042251"/>
                  <a:ext cx="226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7CCAF421-EE5A-490B-ACC2-C9B4C046BA1D}"/>
                    </a:ext>
                  </a:extLst>
                </p14:cNvPr>
                <p14:cNvContentPartPr/>
                <p14:nvPr/>
              </p14:nvContentPartPr>
              <p14:xfrm>
                <a:off x="9619859" y="2032531"/>
                <a:ext cx="506160" cy="2844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7CCAF421-EE5A-490B-ACC2-C9B4C046BA1D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9615539" y="2028211"/>
                  <a:ext cx="514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B40DDD58-36B1-440A-9E23-40AE1F7FDB45}"/>
                    </a:ext>
                  </a:extLst>
                </p14:cNvPr>
                <p14:cNvContentPartPr/>
                <p14:nvPr/>
              </p14:nvContentPartPr>
              <p14:xfrm>
                <a:off x="9510419" y="2041531"/>
                <a:ext cx="83880" cy="1872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B40DDD58-36B1-440A-9E23-40AE1F7FDB45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9506099" y="2037211"/>
                  <a:ext cx="92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3548969E-6A95-4CAB-9924-EC9CB3E042B5}"/>
                    </a:ext>
                  </a:extLst>
                </p14:cNvPr>
                <p14:cNvContentPartPr/>
                <p14:nvPr/>
              </p14:nvContentPartPr>
              <p14:xfrm>
                <a:off x="9242579" y="2065291"/>
                <a:ext cx="56880" cy="9180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3548969E-6A95-4CAB-9924-EC9CB3E042B5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9238259" y="2060971"/>
                  <a:ext cx="65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9C5A3D63-47B9-49A0-90E3-444D64F8B7CB}"/>
                    </a:ext>
                  </a:extLst>
                </p14:cNvPr>
                <p14:cNvContentPartPr/>
                <p14:nvPr/>
              </p14:nvContentPartPr>
              <p14:xfrm>
                <a:off x="9246539" y="2015251"/>
                <a:ext cx="6120" cy="936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9C5A3D63-47B9-49A0-90E3-444D64F8B7CB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9242219" y="2010931"/>
                  <a:ext cx="14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B039D0FF-A37C-49D8-BC2D-CA7D2FF8C097}"/>
                    </a:ext>
                  </a:extLst>
                </p14:cNvPr>
                <p14:cNvContentPartPr/>
                <p14:nvPr/>
              </p14:nvContentPartPr>
              <p14:xfrm>
                <a:off x="9267059" y="2131891"/>
                <a:ext cx="69120" cy="6876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B039D0FF-A37C-49D8-BC2D-CA7D2FF8C097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9262739" y="2127571"/>
                  <a:ext cx="777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CF501711-4526-4508-99AD-BD00308A484F}"/>
                    </a:ext>
                  </a:extLst>
                </p14:cNvPr>
                <p14:cNvContentPartPr/>
                <p14:nvPr/>
              </p14:nvContentPartPr>
              <p14:xfrm>
                <a:off x="9304139" y="2054131"/>
                <a:ext cx="37800" cy="4896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CF501711-4526-4508-99AD-BD00308A484F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9299819" y="2049811"/>
                  <a:ext cx="4644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Gruppieren 308">
            <a:extLst>
              <a:ext uri="{FF2B5EF4-FFF2-40B4-BE49-F238E27FC236}">
                <a16:creationId xmlns:a16="http://schemas.microsoft.com/office/drawing/2014/main" id="{F3E87BEA-58EE-4BFD-A156-BFBCD60DF1DA}"/>
              </a:ext>
            </a:extLst>
          </p:cNvPr>
          <p:cNvGrpSpPr/>
          <p:nvPr/>
        </p:nvGrpSpPr>
        <p:grpSpPr>
          <a:xfrm>
            <a:off x="10751339" y="1970611"/>
            <a:ext cx="226080" cy="168120"/>
            <a:chOff x="10751339" y="1970611"/>
            <a:chExt cx="226080" cy="16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693001A1-2F37-46D7-9DE3-4E94CE253BD9}"/>
                    </a:ext>
                  </a:extLst>
                </p14:cNvPr>
                <p14:cNvContentPartPr/>
                <p14:nvPr/>
              </p14:nvContentPartPr>
              <p14:xfrm>
                <a:off x="10907579" y="1998331"/>
                <a:ext cx="5400" cy="1116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693001A1-2F37-46D7-9DE3-4E94CE253BD9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0903259" y="1994011"/>
                  <a:ext cx="140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A8FB2AF6-56D9-455C-9AEE-A62F633CAD71}"/>
                    </a:ext>
                  </a:extLst>
                </p14:cNvPr>
                <p14:cNvContentPartPr/>
                <p14:nvPr/>
              </p14:nvContentPartPr>
              <p14:xfrm>
                <a:off x="10866539" y="2000851"/>
                <a:ext cx="110880" cy="3492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A8FB2AF6-56D9-455C-9AEE-A62F633CAD71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0862219" y="1996531"/>
                  <a:ext cx="119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A2764103-D636-470C-8F27-1BB8A8348B91}"/>
                    </a:ext>
                  </a:extLst>
                </p14:cNvPr>
                <p14:cNvContentPartPr/>
                <p14:nvPr/>
              </p14:nvContentPartPr>
              <p14:xfrm>
                <a:off x="10751339" y="2029291"/>
                <a:ext cx="51480" cy="5616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A2764103-D636-470C-8F27-1BB8A8348B91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0747019" y="2024971"/>
                  <a:ext cx="601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4DF5BCD0-3C7B-47A4-A2B0-3414B00349BB}"/>
                    </a:ext>
                  </a:extLst>
                </p14:cNvPr>
                <p14:cNvContentPartPr/>
                <p14:nvPr/>
              </p14:nvContentPartPr>
              <p14:xfrm>
                <a:off x="10786619" y="1988251"/>
                <a:ext cx="8640" cy="1224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4DF5BCD0-3C7B-47A4-A2B0-3414B00349BB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0782299" y="1983931"/>
                  <a:ext cx="172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6220E43C-29F3-4E7E-97D1-29AD2E39D4B5}"/>
                    </a:ext>
                  </a:extLst>
                </p14:cNvPr>
                <p14:cNvContentPartPr/>
                <p14:nvPr/>
              </p14:nvContentPartPr>
              <p14:xfrm>
                <a:off x="10756019" y="1970611"/>
                <a:ext cx="74880" cy="16812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6220E43C-29F3-4E7E-97D1-29AD2E39D4B5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0751699" y="1966291"/>
                  <a:ext cx="83520" cy="17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5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6AE07477-7A6E-4E5D-8078-4B672F0FAB63}"/>
                  </a:ext>
                </a:extLst>
              </p14:cNvPr>
              <p14:cNvContentPartPr/>
              <p14:nvPr/>
            </p14:nvContentPartPr>
            <p14:xfrm>
              <a:off x="11379539" y="1923811"/>
              <a:ext cx="19800" cy="65160"/>
            </p14:xfrm>
          </p:contentPart>
        </mc:Choice>
        <mc:Fallback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6AE07477-7A6E-4E5D-8078-4B672F0FAB63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11375219" y="1919491"/>
                <a:ext cx="28440" cy="7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9" name="Gruppieren 318">
            <a:extLst>
              <a:ext uri="{FF2B5EF4-FFF2-40B4-BE49-F238E27FC236}">
                <a16:creationId xmlns:a16="http://schemas.microsoft.com/office/drawing/2014/main" id="{0FBC6CD5-E1BA-4094-BE58-2A979C4B0FA2}"/>
              </a:ext>
            </a:extLst>
          </p:cNvPr>
          <p:cNvGrpSpPr/>
          <p:nvPr/>
        </p:nvGrpSpPr>
        <p:grpSpPr>
          <a:xfrm>
            <a:off x="11190539" y="1515571"/>
            <a:ext cx="730080" cy="827280"/>
            <a:chOff x="11190539" y="1515571"/>
            <a:chExt cx="730080" cy="82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EE227F1F-52D7-4BE8-8348-E6FCE2903ECD}"/>
                    </a:ext>
                  </a:extLst>
                </p14:cNvPr>
                <p14:cNvContentPartPr/>
                <p14:nvPr/>
              </p14:nvContentPartPr>
              <p14:xfrm>
                <a:off x="11382419" y="2190931"/>
                <a:ext cx="46440" cy="15192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EE227F1F-52D7-4BE8-8348-E6FCE2903ECD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1378099" y="2186611"/>
                  <a:ext cx="550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0BF61D7E-2561-45ED-B026-4B747B2D9A14}"/>
                    </a:ext>
                  </a:extLst>
                </p14:cNvPr>
                <p14:cNvContentPartPr/>
                <p14:nvPr/>
              </p14:nvContentPartPr>
              <p14:xfrm>
                <a:off x="11622899" y="2189131"/>
                <a:ext cx="18720" cy="14616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0BF61D7E-2561-45ED-B026-4B747B2D9A14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1618579" y="2184811"/>
                  <a:ext cx="27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33E7580E-CDB1-45A6-886E-2B838C2D40F5}"/>
                    </a:ext>
                  </a:extLst>
                </p14:cNvPr>
                <p14:cNvContentPartPr/>
                <p14:nvPr/>
              </p14:nvContentPartPr>
              <p14:xfrm>
                <a:off x="11368019" y="1902211"/>
                <a:ext cx="16560" cy="1728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33E7580E-CDB1-45A6-886E-2B838C2D40F5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1363699" y="1897891"/>
                  <a:ext cx="252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79C71C72-6731-42B8-A7BA-20510DBBD3CF}"/>
                    </a:ext>
                  </a:extLst>
                </p14:cNvPr>
                <p14:cNvContentPartPr/>
                <p14:nvPr/>
              </p14:nvContentPartPr>
              <p14:xfrm>
                <a:off x="11358299" y="1920931"/>
                <a:ext cx="27000" cy="1692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79C71C72-6731-42B8-A7BA-20510DBBD3CF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1353979" y="1916611"/>
                  <a:ext cx="356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68C62FBA-A510-46B6-A577-F7A359B6FF32}"/>
                    </a:ext>
                  </a:extLst>
                </p14:cNvPr>
                <p14:cNvContentPartPr/>
                <p14:nvPr/>
              </p14:nvContentPartPr>
              <p14:xfrm>
                <a:off x="11641619" y="1702051"/>
                <a:ext cx="360" cy="36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68C62FBA-A510-46B6-A577-F7A359B6FF32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1637299" y="169773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3D8097A2-2625-4BF8-8023-FC10FE815432}"/>
                    </a:ext>
                  </a:extLst>
                </p14:cNvPr>
                <p14:cNvContentPartPr/>
                <p14:nvPr/>
              </p14:nvContentPartPr>
              <p14:xfrm>
                <a:off x="11625059" y="1679371"/>
                <a:ext cx="17280" cy="8640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3D8097A2-2625-4BF8-8023-FC10FE815432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1620739" y="1675051"/>
                  <a:ext cx="259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FD040F58-AB0D-4D73-B60C-F928F960A680}"/>
                    </a:ext>
                  </a:extLst>
                </p14:cNvPr>
                <p14:cNvContentPartPr/>
                <p14:nvPr/>
              </p14:nvContentPartPr>
              <p14:xfrm>
                <a:off x="11190539" y="1515571"/>
                <a:ext cx="730080" cy="65664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FD040F58-AB0D-4D73-B60C-F928F960A680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1186219" y="1511251"/>
                  <a:ext cx="738720" cy="66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A4798E89-F45F-4724-A129-D6E8D0FF7172}"/>
                    </a:ext>
                  </a:extLst>
                </p14:cNvPr>
                <p14:cNvContentPartPr/>
                <p14:nvPr/>
              </p14:nvContentPartPr>
              <p14:xfrm>
                <a:off x="11502299" y="1778011"/>
                <a:ext cx="51120" cy="5976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A4798E89-F45F-4724-A129-D6E8D0FF7172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1497979" y="1773691"/>
                  <a:ext cx="597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7E63D24C-E893-4D5B-BC5D-B06B23BBEE08}"/>
                    </a:ext>
                  </a:extLst>
                </p14:cNvPr>
                <p14:cNvContentPartPr/>
                <p14:nvPr/>
              </p14:nvContentPartPr>
              <p14:xfrm>
                <a:off x="11486459" y="1775131"/>
                <a:ext cx="68760" cy="10404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7E63D24C-E893-4D5B-BC5D-B06B23BBEE08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1482139" y="1770811"/>
                  <a:ext cx="77400" cy="11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5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D85E2AFB-232B-42BC-8AB8-3FFA658D364C}"/>
                  </a:ext>
                </a:extLst>
              </p14:cNvPr>
              <p14:cNvContentPartPr/>
              <p14:nvPr/>
            </p14:nvContentPartPr>
            <p14:xfrm>
              <a:off x="5672459" y="366811"/>
              <a:ext cx="1400400" cy="99000"/>
            </p14:xfrm>
          </p:contentPart>
        </mc:Choice>
        <mc:Fallback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D85E2AFB-232B-42BC-8AB8-3FFA658D364C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5668139" y="362491"/>
                <a:ext cx="1409040" cy="10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9" name="Gruppieren 328">
            <a:extLst>
              <a:ext uri="{FF2B5EF4-FFF2-40B4-BE49-F238E27FC236}">
                <a16:creationId xmlns:a16="http://schemas.microsoft.com/office/drawing/2014/main" id="{AF837A26-93C0-430B-896B-CF00D25C6106}"/>
              </a:ext>
            </a:extLst>
          </p:cNvPr>
          <p:cNvGrpSpPr/>
          <p:nvPr/>
        </p:nvGrpSpPr>
        <p:grpSpPr>
          <a:xfrm>
            <a:off x="7025339" y="1223251"/>
            <a:ext cx="669240" cy="424440"/>
            <a:chOff x="7025339" y="1223251"/>
            <a:chExt cx="669240" cy="42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F53A4C6B-E7D6-46E3-B082-050A86611382}"/>
                    </a:ext>
                  </a:extLst>
                </p14:cNvPr>
                <p14:cNvContentPartPr/>
                <p14:nvPr/>
              </p14:nvContentPartPr>
              <p14:xfrm>
                <a:off x="7025339" y="1421611"/>
                <a:ext cx="304200" cy="22608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F53A4C6B-E7D6-46E3-B082-050A86611382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021019" y="1417291"/>
                  <a:ext cx="3128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C9039BC2-1993-48D9-AE1B-C530A3493BFF}"/>
                    </a:ext>
                  </a:extLst>
                </p14:cNvPr>
                <p14:cNvContentPartPr/>
                <p14:nvPr/>
              </p14:nvContentPartPr>
              <p14:xfrm>
                <a:off x="7367339" y="1358971"/>
                <a:ext cx="219600" cy="20520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C9039BC2-1993-48D9-AE1B-C530A3493BFF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363019" y="1354651"/>
                  <a:ext cx="2282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84ABE78E-65F8-41C2-ABFE-40447F69E870}"/>
                    </a:ext>
                  </a:extLst>
                </p14:cNvPr>
                <p14:cNvContentPartPr/>
                <p14:nvPr/>
              </p14:nvContentPartPr>
              <p14:xfrm>
                <a:off x="7671539" y="1223251"/>
                <a:ext cx="23040" cy="21600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84ABE78E-65F8-41C2-ABFE-40447F69E870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667219" y="1218931"/>
                  <a:ext cx="31680" cy="22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3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02CC3671-8533-4521-AC3A-82B6D3ED6E3B}"/>
                  </a:ext>
                </a:extLst>
              </p14:cNvPr>
              <p14:cNvContentPartPr/>
              <p14:nvPr/>
            </p14:nvContentPartPr>
            <p14:xfrm>
              <a:off x="5939219" y="2638051"/>
              <a:ext cx="815760" cy="651960"/>
            </p14:xfrm>
          </p:contentPart>
        </mc:Choice>
        <mc:Fallback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02CC3671-8533-4521-AC3A-82B6D3ED6E3B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5934899" y="2633731"/>
                <a:ext cx="824400" cy="66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5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D86D5EEE-EFFE-49D2-8847-88D9AF8B70AB}"/>
                  </a:ext>
                </a:extLst>
              </p14:cNvPr>
              <p14:cNvContentPartPr/>
              <p14:nvPr/>
            </p14:nvContentPartPr>
            <p14:xfrm>
              <a:off x="11034659" y="1041811"/>
              <a:ext cx="873000" cy="25560"/>
            </p14:xfrm>
          </p:contentPart>
        </mc:Choice>
        <mc:Fallback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D86D5EEE-EFFE-49D2-8847-88D9AF8B70AB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11030339" y="1037491"/>
                <a:ext cx="88164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7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id="{D90782F1-3CFD-4D97-87DE-3636F6259D2D}"/>
                  </a:ext>
                </a:extLst>
              </p14:cNvPr>
              <p14:cNvContentPartPr/>
              <p14:nvPr/>
            </p14:nvContentPartPr>
            <p14:xfrm>
              <a:off x="6040379" y="-17669"/>
              <a:ext cx="689760" cy="412920"/>
            </p14:xfrm>
          </p:contentPart>
        </mc:Choice>
        <mc:Fallback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D90782F1-3CFD-4D97-87DE-3636F6259D2D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6036059" y="-21989"/>
                <a:ext cx="698400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9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CF3EC6E2-FA63-40E6-99C8-874BC395BB39}"/>
                  </a:ext>
                </a:extLst>
              </p14:cNvPr>
              <p14:cNvContentPartPr/>
              <p14:nvPr/>
            </p14:nvContentPartPr>
            <p14:xfrm>
              <a:off x="5367179" y="2328811"/>
              <a:ext cx="671040" cy="31320"/>
            </p14:xfrm>
          </p:contentPart>
        </mc:Choice>
        <mc:Fallback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CF3EC6E2-FA63-40E6-99C8-874BC395BB39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5362859" y="2324491"/>
                <a:ext cx="6796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1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907B3B88-AAE0-4434-B84E-60AC9BC2E705}"/>
                  </a:ext>
                </a:extLst>
              </p14:cNvPr>
              <p14:cNvContentPartPr/>
              <p14:nvPr/>
            </p14:nvContentPartPr>
            <p14:xfrm>
              <a:off x="6113099" y="2231251"/>
              <a:ext cx="222120" cy="238320"/>
            </p14:xfrm>
          </p:contentPart>
        </mc:Choice>
        <mc:Fallback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907B3B88-AAE0-4434-B84E-60AC9BC2E705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6108779" y="2226931"/>
                <a:ext cx="23076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3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8A71F891-EAAB-42A7-878D-DAD106796C4E}"/>
                  </a:ext>
                </a:extLst>
              </p14:cNvPr>
              <p14:cNvContentPartPr/>
              <p14:nvPr/>
            </p14:nvContentPartPr>
            <p14:xfrm>
              <a:off x="3935459" y="1787011"/>
              <a:ext cx="3163680" cy="2889000"/>
            </p14:xfrm>
          </p:contentPart>
        </mc:Choice>
        <mc:Fallback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8A71F891-EAAB-42A7-878D-DAD106796C4E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3931139" y="1782691"/>
                <a:ext cx="3172320" cy="28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5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id="{FF4DA767-0CB0-4095-85E0-E34CAABE96FE}"/>
                  </a:ext>
                </a:extLst>
              </p14:cNvPr>
              <p14:cNvContentPartPr/>
              <p14:nvPr/>
            </p14:nvContentPartPr>
            <p14:xfrm>
              <a:off x="5347739" y="2306131"/>
              <a:ext cx="740520" cy="93600"/>
            </p14:xfrm>
          </p:contentPart>
        </mc:Choice>
        <mc:Fallback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FF4DA767-0CB0-4095-85E0-E34CAABE96FE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5343419" y="2301811"/>
                <a:ext cx="7491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7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F75CE3BC-685A-4A91-B401-770671630F0A}"/>
                  </a:ext>
                </a:extLst>
              </p14:cNvPr>
              <p14:cNvContentPartPr/>
              <p14:nvPr/>
            </p14:nvContentPartPr>
            <p14:xfrm>
              <a:off x="6040379" y="2240971"/>
              <a:ext cx="245520" cy="238680"/>
            </p14:xfrm>
          </p:contentPart>
        </mc:Choice>
        <mc:Fallback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F75CE3BC-685A-4A91-B401-770671630F0A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6036059" y="2236651"/>
                <a:ext cx="25416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9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B896B637-A7CE-4E7D-9D6A-55603BE07879}"/>
                  </a:ext>
                </a:extLst>
              </p14:cNvPr>
              <p14:cNvContentPartPr/>
              <p14:nvPr/>
            </p14:nvContentPartPr>
            <p14:xfrm>
              <a:off x="4372139" y="3263371"/>
              <a:ext cx="360" cy="360"/>
            </p14:xfrm>
          </p:contentPart>
        </mc:Choice>
        <mc:Fallback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B896B637-A7CE-4E7D-9D6A-55603BE07879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4367819" y="325905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1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EA2ABD59-0B4E-4D5C-8D54-6DB16C6C5927}"/>
                  </a:ext>
                </a:extLst>
              </p14:cNvPr>
              <p14:cNvContentPartPr/>
              <p14:nvPr/>
            </p14:nvContentPartPr>
            <p14:xfrm>
              <a:off x="4308779" y="3216931"/>
              <a:ext cx="568440" cy="465120"/>
            </p14:xfrm>
          </p:contentPart>
        </mc:Choice>
        <mc:Fallback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EA2ABD59-0B4E-4D5C-8D54-6DB16C6C5927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4304459" y="3212611"/>
                <a:ext cx="57708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3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F73B3EB5-187A-422B-918F-3D65400C8DC6}"/>
                  </a:ext>
                </a:extLst>
              </p14:cNvPr>
              <p14:cNvContentPartPr/>
              <p14:nvPr/>
            </p14:nvContentPartPr>
            <p14:xfrm>
              <a:off x="4768859" y="3555691"/>
              <a:ext cx="166320" cy="129240"/>
            </p14:xfrm>
          </p:contentPart>
        </mc:Choice>
        <mc:Fallback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F73B3EB5-187A-422B-918F-3D65400C8DC6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4764539" y="3551371"/>
                <a:ext cx="17496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5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CF0D8CFF-60F0-499E-9E08-41E1F1B7F8EB}"/>
                  </a:ext>
                </a:extLst>
              </p14:cNvPr>
              <p14:cNvContentPartPr/>
              <p14:nvPr/>
            </p14:nvContentPartPr>
            <p14:xfrm>
              <a:off x="4800899" y="3762691"/>
              <a:ext cx="91800" cy="9360"/>
            </p14:xfrm>
          </p:contentPart>
        </mc:Choice>
        <mc:Fallback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CF0D8CFF-60F0-499E-9E08-41E1F1B7F8EB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4796579" y="3758371"/>
                <a:ext cx="100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7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F4AA5861-A48C-4565-90BE-6CB106CCDB7B}"/>
                  </a:ext>
                </a:extLst>
              </p14:cNvPr>
              <p14:cNvContentPartPr/>
              <p14:nvPr/>
            </p14:nvContentPartPr>
            <p14:xfrm>
              <a:off x="4388339" y="3745051"/>
              <a:ext cx="369360" cy="24120"/>
            </p14:xfrm>
          </p:contentPart>
        </mc:Choice>
        <mc:Fallback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F4AA5861-A48C-4565-90BE-6CB106CCDB7B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4384019" y="3740731"/>
                <a:ext cx="3780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9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0CC6328B-B99E-44D0-887C-6F0D56B22149}"/>
                  </a:ext>
                </a:extLst>
              </p14:cNvPr>
              <p14:cNvContentPartPr/>
              <p14:nvPr/>
            </p14:nvContentPartPr>
            <p14:xfrm>
              <a:off x="2917019" y="3788251"/>
              <a:ext cx="1264680" cy="100080"/>
            </p14:xfrm>
          </p:contentPart>
        </mc:Choice>
        <mc:Fallback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0CC6328B-B99E-44D0-887C-6F0D56B22149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2912699" y="3783931"/>
                <a:ext cx="127332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1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5FA8D106-470B-4BF1-B4AE-11ED8B4ED61F}"/>
                  </a:ext>
                </a:extLst>
              </p14:cNvPr>
              <p14:cNvContentPartPr/>
              <p14:nvPr/>
            </p14:nvContentPartPr>
            <p14:xfrm>
              <a:off x="2358299" y="3855571"/>
              <a:ext cx="469080" cy="21240"/>
            </p14:xfrm>
          </p:contentPart>
        </mc:Choice>
        <mc:Fallback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5FA8D106-470B-4BF1-B4AE-11ED8B4ED61F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2353979" y="3851251"/>
                <a:ext cx="4777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3">
            <p14:nvContentPartPr>
              <p14:cNvPr id="341" name="Freihand 340">
                <a:extLst>
                  <a:ext uri="{FF2B5EF4-FFF2-40B4-BE49-F238E27FC236}">
                    <a16:creationId xmlns:a16="http://schemas.microsoft.com/office/drawing/2014/main" id="{E34EF496-049D-4AEC-A7C7-5C6F69C53F11}"/>
                  </a:ext>
                </a:extLst>
              </p14:cNvPr>
              <p14:cNvContentPartPr/>
              <p14:nvPr/>
            </p14:nvContentPartPr>
            <p14:xfrm>
              <a:off x="2001539" y="3173011"/>
              <a:ext cx="69840" cy="427320"/>
            </p14:xfrm>
          </p:contentPart>
        </mc:Choice>
        <mc:Fallback>
          <p:pic>
            <p:nvPicPr>
              <p:cNvPr id="341" name="Freihand 340">
                <a:extLst>
                  <a:ext uri="{FF2B5EF4-FFF2-40B4-BE49-F238E27FC236}">
                    <a16:creationId xmlns:a16="http://schemas.microsoft.com/office/drawing/2014/main" id="{E34EF496-049D-4AEC-A7C7-5C6F69C53F11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1997219" y="3168691"/>
                <a:ext cx="78480" cy="4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5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67C22CF3-C7D6-4636-9976-505249148D70}"/>
                  </a:ext>
                </a:extLst>
              </p14:cNvPr>
              <p14:cNvContentPartPr/>
              <p14:nvPr/>
            </p14:nvContentPartPr>
            <p14:xfrm>
              <a:off x="1913339" y="3506731"/>
              <a:ext cx="211680" cy="175320"/>
            </p14:xfrm>
          </p:contentPart>
        </mc:Choice>
        <mc:Fallback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67C22CF3-C7D6-4636-9976-505249148D70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1909019" y="3502411"/>
                <a:ext cx="22032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7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54E62645-8DC4-47B8-928A-0E3B362DC87D}"/>
                  </a:ext>
                </a:extLst>
              </p14:cNvPr>
              <p14:cNvContentPartPr/>
              <p14:nvPr/>
            </p14:nvContentPartPr>
            <p14:xfrm>
              <a:off x="1970579" y="3756571"/>
              <a:ext cx="82080" cy="232920"/>
            </p14:xfrm>
          </p:contentPart>
        </mc:Choice>
        <mc:Fallback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54E62645-8DC4-47B8-928A-0E3B362DC87D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1966259" y="3752251"/>
                <a:ext cx="907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9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59AA064D-4E5E-44BB-A682-C34CE969CE94}"/>
                  </a:ext>
                </a:extLst>
              </p14:cNvPr>
              <p14:cNvContentPartPr/>
              <p14:nvPr/>
            </p14:nvContentPartPr>
            <p14:xfrm>
              <a:off x="1980659" y="3715891"/>
              <a:ext cx="56160" cy="32040"/>
            </p14:xfrm>
          </p:contentPart>
        </mc:Choice>
        <mc:Fallback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59AA064D-4E5E-44BB-A682-C34CE969CE94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1976339" y="3711571"/>
                <a:ext cx="648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1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B2DAE071-011A-45DF-B66A-92864583843E}"/>
                  </a:ext>
                </a:extLst>
              </p14:cNvPr>
              <p14:cNvContentPartPr/>
              <p14:nvPr/>
            </p14:nvContentPartPr>
            <p14:xfrm>
              <a:off x="2036459" y="3873211"/>
              <a:ext cx="104760" cy="160560"/>
            </p14:xfrm>
          </p:contentPart>
        </mc:Choice>
        <mc:Fallback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B2DAE071-011A-45DF-B66A-92864583843E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2032139" y="3868891"/>
                <a:ext cx="11340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3">
            <p14:nvContentPartPr>
              <p14:cNvPr id="353" name="Freihand 352">
                <a:extLst>
                  <a:ext uri="{FF2B5EF4-FFF2-40B4-BE49-F238E27FC236}">
                    <a16:creationId xmlns:a16="http://schemas.microsoft.com/office/drawing/2014/main" id="{E284957B-31FF-4B42-BD8C-0C7D65FFBF32}"/>
                  </a:ext>
                </a:extLst>
              </p14:cNvPr>
              <p14:cNvContentPartPr/>
              <p14:nvPr/>
            </p14:nvContentPartPr>
            <p14:xfrm>
              <a:off x="5327939" y="2323959"/>
              <a:ext cx="823320" cy="46800"/>
            </p14:xfrm>
          </p:contentPart>
        </mc:Choice>
        <mc:Fallback>
          <p:pic>
            <p:nvPicPr>
              <p:cNvPr id="353" name="Freihand 352">
                <a:extLst>
                  <a:ext uri="{FF2B5EF4-FFF2-40B4-BE49-F238E27FC236}">
                    <a16:creationId xmlns:a16="http://schemas.microsoft.com/office/drawing/2014/main" id="{E284957B-31FF-4B42-BD8C-0C7D65FFBF32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5323619" y="2319639"/>
                <a:ext cx="8319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5">
            <p14:nvContentPartPr>
              <p14:cNvPr id="354" name="Freihand 353">
                <a:extLst>
                  <a:ext uri="{FF2B5EF4-FFF2-40B4-BE49-F238E27FC236}">
                    <a16:creationId xmlns:a16="http://schemas.microsoft.com/office/drawing/2014/main" id="{79D9D170-4636-4A0C-8076-29D100A8A796}"/>
                  </a:ext>
                </a:extLst>
              </p14:cNvPr>
              <p14:cNvContentPartPr/>
              <p14:nvPr/>
            </p14:nvContentPartPr>
            <p14:xfrm>
              <a:off x="6042179" y="2245119"/>
              <a:ext cx="219960" cy="252720"/>
            </p14:xfrm>
          </p:contentPart>
        </mc:Choice>
        <mc:Fallback>
          <p:pic>
            <p:nvPicPr>
              <p:cNvPr id="354" name="Freihand 353">
                <a:extLst>
                  <a:ext uri="{FF2B5EF4-FFF2-40B4-BE49-F238E27FC236}">
                    <a16:creationId xmlns:a16="http://schemas.microsoft.com/office/drawing/2014/main" id="{79D9D170-4636-4A0C-8076-29D100A8A796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6037859" y="2240799"/>
                <a:ext cx="228600" cy="26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58" name="Gruppieren 357">
            <a:extLst>
              <a:ext uri="{FF2B5EF4-FFF2-40B4-BE49-F238E27FC236}">
                <a16:creationId xmlns:a16="http://schemas.microsoft.com/office/drawing/2014/main" id="{EA37776C-A6C6-42F6-8C94-3B9AF7C8292C}"/>
              </a:ext>
            </a:extLst>
          </p:cNvPr>
          <p:cNvGrpSpPr/>
          <p:nvPr/>
        </p:nvGrpSpPr>
        <p:grpSpPr>
          <a:xfrm>
            <a:off x="5788739" y="1736799"/>
            <a:ext cx="904680" cy="252360"/>
            <a:chOff x="5788739" y="1736799"/>
            <a:chExt cx="904680" cy="25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E538E9E4-7BB1-4543-9702-EB96098112AD}"/>
                    </a:ext>
                  </a:extLst>
                </p14:cNvPr>
                <p14:cNvContentPartPr/>
                <p14:nvPr/>
              </p14:nvContentPartPr>
              <p14:xfrm>
                <a:off x="5991779" y="1870531"/>
                <a:ext cx="701640" cy="7488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E538E9E4-7BB1-4543-9702-EB96098112AD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5987459" y="1866211"/>
                  <a:ext cx="7102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2CF73036-A545-4B95-9E82-E30497F39559}"/>
                    </a:ext>
                  </a:extLst>
                </p14:cNvPr>
                <p14:cNvContentPartPr/>
                <p14:nvPr/>
              </p14:nvContentPartPr>
              <p14:xfrm>
                <a:off x="5904659" y="1785571"/>
                <a:ext cx="226440" cy="19152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2CF73036-A545-4B95-9E82-E30497F39559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5900339" y="1781251"/>
                  <a:ext cx="2350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CB84DA0A-57DB-4DE0-A470-540F608E3E6E}"/>
                    </a:ext>
                  </a:extLst>
                </p14:cNvPr>
                <p14:cNvContentPartPr/>
                <p14:nvPr/>
              </p14:nvContentPartPr>
              <p14:xfrm>
                <a:off x="5948579" y="1878999"/>
                <a:ext cx="603720" cy="3060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CB84DA0A-57DB-4DE0-A470-540F608E3E6E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5944259" y="1874679"/>
                  <a:ext cx="6123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8E0FF599-D5EE-4E01-84F8-CCCA9956323F}"/>
                    </a:ext>
                  </a:extLst>
                </p14:cNvPr>
                <p14:cNvContentPartPr/>
                <p14:nvPr/>
              </p14:nvContentPartPr>
              <p14:xfrm>
                <a:off x="5788739" y="1736799"/>
                <a:ext cx="378000" cy="25236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8E0FF599-D5EE-4E01-84F8-CCCA9956323F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5784419" y="1732479"/>
                  <a:ext cx="386640" cy="261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34529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885003" y="3750537"/>
            <a:ext cx="4540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/>
              <a:t>Flexible </a:t>
            </a:r>
            <a:r>
              <a:rPr lang="de-DE" sz="2400" u="sng" dirty="0" err="1"/>
              <a:t>exchange</a:t>
            </a:r>
            <a:r>
              <a:rPr lang="de-DE" sz="2400" u="sng" dirty="0"/>
              <a:t> </a:t>
            </a:r>
            <a:r>
              <a:rPr lang="de-DE" sz="2400" u="sng" dirty="0" err="1"/>
              <a:t>rates</a:t>
            </a:r>
            <a:r>
              <a:rPr lang="de-DE" sz="2400" dirty="0"/>
              <a:t>: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11644BC8-285B-4AE3-829B-6446A8B9420A}"/>
              </a:ext>
            </a:extLst>
          </p:cNvPr>
          <p:cNvSpPr txBox="1"/>
          <p:nvPr/>
        </p:nvSpPr>
        <p:spPr>
          <a:xfrm>
            <a:off x="5497156" y="3580711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→ exogen: G, Y*, i*, </a:t>
            </a:r>
            <a:r>
              <a:rPr lang="de-DE" sz="24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A4BB20D2-8668-4E98-A0B6-9D8461A4C653}"/>
              </a:ext>
            </a:extLst>
          </p:cNvPr>
          <p:cNvSpPr txBox="1"/>
          <p:nvPr/>
        </p:nvSpPr>
        <p:spPr>
          <a:xfrm>
            <a:off x="5495500" y="4047275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→ endogen: i, Y, </a:t>
            </a:r>
            <a:r>
              <a:rPr lang="de-DE" sz="24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1D9EFC06-82C3-46A5-9E93-1A199E0CE027}"/>
              </a:ext>
            </a:extLst>
          </p:cNvPr>
          <p:cNvSpPr txBox="1"/>
          <p:nvPr/>
        </p:nvSpPr>
        <p:spPr>
          <a:xfrm>
            <a:off x="2279576" y="33655"/>
            <a:ext cx="675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Exchange rate </a:t>
            </a:r>
            <a:r>
              <a:rPr lang="de-DE" sz="2800" b="1" dirty="0" err="1"/>
              <a:t>scenarios</a:t>
            </a:r>
            <a:endParaRPr lang="de-DE" sz="2800" b="1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07747F40-725B-4097-9BF2-27BE143E79E5}"/>
              </a:ext>
            </a:extLst>
          </p:cNvPr>
          <p:cNvSpPr txBox="1"/>
          <p:nvPr/>
        </p:nvSpPr>
        <p:spPr>
          <a:xfrm>
            <a:off x="885003" y="1798446"/>
            <a:ext cx="4540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/>
              <a:t>Fixed </a:t>
            </a:r>
            <a:r>
              <a:rPr lang="de-DE" sz="2400" u="sng" dirty="0" err="1"/>
              <a:t>exchange</a:t>
            </a:r>
            <a:r>
              <a:rPr lang="de-DE" sz="2400" u="sng" dirty="0"/>
              <a:t> </a:t>
            </a:r>
            <a:r>
              <a:rPr lang="de-DE" sz="2400" u="sng" dirty="0" err="1"/>
              <a:t>rates</a:t>
            </a:r>
            <a:r>
              <a:rPr lang="de-DE" sz="2400" dirty="0"/>
              <a:t>: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BD721599-2340-4C7B-8F58-C1530FD694DE}"/>
              </a:ext>
            </a:extLst>
          </p:cNvPr>
          <p:cNvSpPr txBox="1"/>
          <p:nvPr/>
        </p:nvSpPr>
        <p:spPr>
          <a:xfrm>
            <a:off x="5497156" y="162862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→ exogen: G, Y*, i*, </a:t>
            </a:r>
            <a:r>
              <a:rPr lang="de-DE" sz="24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F3BBD58A-C4B2-43B1-9E39-AC5E2064C8FA}"/>
              </a:ext>
            </a:extLst>
          </p:cNvPr>
          <p:cNvSpPr txBox="1"/>
          <p:nvPr/>
        </p:nvSpPr>
        <p:spPr>
          <a:xfrm>
            <a:off x="5495500" y="2095184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→ endogen: i, Y, </a:t>
            </a:r>
            <a:r>
              <a:rPr lang="de-DE" sz="24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B1DEE3B-7677-44BE-B844-9904EF56BE0F}"/>
              </a:ext>
            </a:extLst>
          </p:cNvPr>
          <p:cNvSpPr txBox="1"/>
          <p:nvPr/>
        </p:nvSpPr>
        <p:spPr>
          <a:xfrm>
            <a:off x="3935760" y="861252"/>
            <a:ext cx="3949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Y (Europe), Y* (USA), e [€/$]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D791ED0-A286-E7A8-0E49-B6C34B3BEBE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FFC6BE7C-904D-4B93-9AB0-3C73DC767066}"/>
                  </a:ext>
                </a:extLst>
              </p14:cNvPr>
              <p14:cNvContentPartPr/>
              <p14:nvPr/>
            </p14:nvContentPartPr>
            <p14:xfrm>
              <a:off x="1080659" y="2231611"/>
              <a:ext cx="2603880" cy="4464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FFC6BE7C-904D-4B93-9AB0-3C73DC7670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6339" y="2227291"/>
                <a:ext cx="26125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0341FA7-2946-4ADC-8CB5-C5D42AD1E8DF}"/>
                  </a:ext>
                </a:extLst>
              </p14:cNvPr>
              <p14:cNvContentPartPr/>
              <p14:nvPr/>
            </p14:nvContentPartPr>
            <p14:xfrm>
              <a:off x="8170859" y="2034331"/>
              <a:ext cx="341280" cy="925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0341FA7-2946-4ADC-8CB5-C5D42AD1E8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66539" y="2030011"/>
                <a:ext cx="349920" cy="10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02E1C2A4-8C9A-44AC-B66B-35D24EE23F4F}"/>
              </a:ext>
            </a:extLst>
          </p:cNvPr>
          <p:cNvGrpSpPr/>
          <p:nvPr/>
        </p:nvGrpSpPr>
        <p:grpSpPr>
          <a:xfrm>
            <a:off x="7099499" y="2209291"/>
            <a:ext cx="912600" cy="348120"/>
            <a:chOff x="7099499" y="2209291"/>
            <a:chExt cx="912600" cy="34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0DF4DE22-984B-4AC0-92C0-2FEB257D6DF4}"/>
                    </a:ext>
                  </a:extLst>
                </p14:cNvPr>
                <p14:cNvContentPartPr/>
                <p14:nvPr/>
              </p14:nvContentPartPr>
              <p14:xfrm>
                <a:off x="7663979" y="2209291"/>
                <a:ext cx="348120" cy="3481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0DF4DE22-984B-4AC0-92C0-2FEB257D6DF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659659" y="2204971"/>
                  <a:ext cx="35676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BE5E460-A9D3-44BF-8F6A-BF857E6768B6}"/>
                    </a:ext>
                  </a:extLst>
                </p14:cNvPr>
                <p14:cNvContentPartPr/>
                <p14:nvPr/>
              </p14:nvContentPartPr>
              <p14:xfrm>
                <a:off x="7099499" y="2460571"/>
                <a:ext cx="413640" cy="896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BE5E460-A9D3-44BF-8F6A-BF857E6768B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095179" y="2456251"/>
                  <a:ext cx="42228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7D57FB92-4D49-4B2E-A05D-15226CC1263E}"/>
              </a:ext>
            </a:extLst>
          </p:cNvPr>
          <p:cNvGrpSpPr/>
          <p:nvPr/>
        </p:nvGrpSpPr>
        <p:grpSpPr>
          <a:xfrm>
            <a:off x="2958419" y="2527171"/>
            <a:ext cx="361080" cy="986400"/>
            <a:chOff x="2958419" y="2527171"/>
            <a:chExt cx="361080" cy="98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9D4BE66-53D5-4E97-9D57-AC794913FC8B}"/>
                    </a:ext>
                  </a:extLst>
                </p14:cNvPr>
                <p14:cNvContentPartPr/>
                <p14:nvPr/>
              </p14:nvContentPartPr>
              <p14:xfrm>
                <a:off x="3086219" y="2527171"/>
                <a:ext cx="128880" cy="8100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9D4BE66-53D5-4E97-9D57-AC794913FC8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81899" y="2522851"/>
                  <a:ext cx="137520" cy="81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FB8295A-6635-490C-899F-B8AADE579D54}"/>
                    </a:ext>
                  </a:extLst>
                </p14:cNvPr>
                <p14:cNvContentPartPr/>
                <p14:nvPr/>
              </p14:nvContentPartPr>
              <p14:xfrm>
                <a:off x="2958419" y="3080131"/>
                <a:ext cx="361080" cy="4334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FB8295A-6635-490C-899F-B8AADE579D5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54099" y="3075811"/>
                  <a:ext cx="369720" cy="44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72C2D75F-7E65-4B1B-BFBC-5735FC1C95FE}"/>
              </a:ext>
            </a:extLst>
          </p:cNvPr>
          <p:cNvGrpSpPr/>
          <p:nvPr/>
        </p:nvGrpSpPr>
        <p:grpSpPr>
          <a:xfrm>
            <a:off x="7850099" y="3935851"/>
            <a:ext cx="434160" cy="375120"/>
            <a:chOff x="7850099" y="3935851"/>
            <a:chExt cx="434160" cy="37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87B7089-3640-4CC2-863E-B4A5D889E641}"/>
                    </a:ext>
                  </a:extLst>
                </p14:cNvPr>
                <p14:cNvContentPartPr/>
                <p14:nvPr/>
              </p14:nvContentPartPr>
              <p14:xfrm>
                <a:off x="7935419" y="4039531"/>
                <a:ext cx="272880" cy="1882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87B7089-3640-4CC2-863E-B4A5D889E64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931099" y="4035211"/>
                  <a:ext cx="2815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2EFA6BA-9517-443B-9F8D-F9EEE4F49F62}"/>
                    </a:ext>
                  </a:extLst>
                </p14:cNvPr>
                <p14:cNvContentPartPr/>
                <p14:nvPr/>
              </p14:nvContentPartPr>
              <p14:xfrm>
                <a:off x="7850099" y="4066171"/>
                <a:ext cx="195480" cy="2448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2EFA6BA-9517-443B-9F8D-F9EEE4F49F6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845779" y="4061851"/>
                  <a:ext cx="2041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83B6902-AC56-43A8-915D-A07F9C2C548D}"/>
                    </a:ext>
                  </a:extLst>
                </p14:cNvPr>
                <p14:cNvContentPartPr/>
                <p14:nvPr/>
              </p14:nvContentPartPr>
              <p14:xfrm>
                <a:off x="8066819" y="3935851"/>
                <a:ext cx="217440" cy="2372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83B6902-AC56-43A8-915D-A07F9C2C548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062499" y="3931531"/>
                  <a:ext cx="226080" cy="245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84288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4184612" y="4424900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cxnSp>
        <p:nvCxnSpPr>
          <p:cNvPr id="10" name="Straight Arrow Connector 6">
            <a:extLst>
              <a:ext uri="{FF2B5EF4-FFF2-40B4-BE49-F238E27FC236}">
                <a16:creationId xmlns:a16="http://schemas.microsoft.com/office/drawing/2014/main" id="{4F1E71C5-CE2D-4B45-84FB-CEC9EB5CC46B}"/>
              </a:ext>
            </a:extLst>
          </p:cNvPr>
          <p:cNvCxnSpPr>
            <a:cxnSpLocks/>
          </p:cNvCxnSpPr>
          <p:nvPr/>
        </p:nvCxnSpPr>
        <p:spPr>
          <a:xfrm flipV="1">
            <a:off x="1097112" y="915273"/>
            <a:ext cx="0" cy="29868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7">
            <a:extLst>
              <a:ext uri="{FF2B5EF4-FFF2-40B4-BE49-F238E27FC236}">
                <a16:creationId xmlns:a16="http://schemas.microsoft.com/office/drawing/2014/main" id="{EE98CAD5-07A8-4A9A-B8EC-8A4E0DBF6AF5}"/>
              </a:ext>
            </a:extLst>
          </p:cNvPr>
          <p:cNvCxnSpPr>
            <a:cxnSpLocks/>
          </p:cNvCxnSpPr>
          <p:nvPr/>
        </p:nvCxnSpPr>
        <p:spPr>
          <a:xfrm>
            <a:off x="1097112" y="3881939"/>
            <a:ext cx="618384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601D5DB8-B682-4D58-83EE-FC5AF274826A}"/>
              </a:ext>
            </a:extLst>
          </p:cNvPr>
          <p:cNvSpPr txBox="1"/>
          <p:nvPr/>
        </p:nvSpPr>
        <p:spPr>
          <a:xfrm>
            <a:off x="774747" y="1071876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i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702ED9C-0B81-467A-9DC9-8F4AF50064C6}"/>
              </a:ext>
            </a:extLst>
          </p:cNvPr>
          <p:cNvSpPr txBox="1"/>
          <p:nvPr/>
        </p:nvSpPr>
        <p:spPr>
          <a:xfrm>
            <a:off x="6920916" y="3949274"/>
            <a:ext cx="218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</a:t>
            </a:r>
          </a:p>
        </p:txBody>
      </p:sp>
      <p:cxnSp>
        <p:nvCxnSpPr>
          <p:cNvPr id="16" name="Gerade Verbindung 20">
            <a:extLst>
              <a:ext uri="{FF2B5EF4-FFF2-40B4-BE49-F238E27FC236}">
                <a16:creationId xmlns:a16="http://schemas.microsoft.com/office/drawing/2014/main" id="{44D294D3-E947-469F-A26F-57063DC629CC}"/>
              </a:ext>
            </a:extLst>
          </p:cNvPr>
          <p:cNvCxnSpPr>
            <a:cxnSpLocks/>
          </p:cNvCxnSpPr>
          <p:nvPr/>
        </p:nvCxnSpPr>
        <p:spPr>
          <a:xfrm>
            <a:off x="1376300" y="2192650"/>
            <a:ext cx="3888432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20">
            <a:extLst>
              <a:ext uri="{FF2B5EF4-FFF2-40B4-BE49-F238E27FC236}">
                <a16:creationId xmlns:a16="http://schemas.microsoft.com/office/drawing/2014/main" id="{1A3A7077-E4E9-4E8C-9DBC-FA7BF1B09855}"/>
              </a:ext>
            </a:extLst>
          </p:cNvPr>
          <p:cNvCxnSpPr>
            <a:cxnSpLocks/>
          </p:cNvCxnSpPr>
          <p:nvPr/>
        </p:nvCxnSpPr>
        <p:spPr>
          <a:xfrm flipV="1">
            <a:off x="1376300" y="968515"/>
            <a:ext cx="2952328" cy="258997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20">
            <a:extLst>
              <a:ext uri="{FF2B5EF4-FFF2-40B4-BE49-F238E27FC236}">
                <a16:creationId xmlns:a16="http://schemas.microsoft.com/office/drawing/2014/main" id="{90F24AE6-1C97-40F6-B0F7-45BDDF82586C}"/>
              </a:ext>
            </a:extLst>
          </p:cNvPr>
          <p:cNvCxnSpPr>
            <a:cxnSpLocks/>
          </p:cNvCxnSpPr>
          <p:nvPr/>
        </p:nvCxnSpPr>
        <p:spPr>
          <a:xfrm>
            <a:off x="1376300" y="953013"/>
            <a:ext cx="3024336" cy="246377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11644BC8-285B-4AE3-829B-6446A8B9420A}"/>
              </a:ext>
            </a:extLst>
          </p:cNvPr>
          <p:cNvSpPr txBox="1"/>
          <p:nvPr/>
        </p:nvSpPr>
        <p:spPr>
          <a:xfrm>
            <a:off x="1373804" y="4428387"/>
            <a:ext cx="79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m↑</a:t>
            </a:r>
          </a:p>
        </p:txBody>
      </p:sp>
      <p:cxnSp>
        <p:nvCxnSpPr>
          <p:cNvPr id="28" name="Gerade Verbindung 20">
            <a:extLst>
              <a:ext uri="{FF2B5EF4-FFF2-40B4-BE49-F238E27FC236}">
                <a16:creationId xmlns:a16="http://schemas.microsoft.com/office/drawing/2014/main" id="{B5E34599-E018-460D-9770-736DBCE87616}"/>
              </a:ext>
            </a:extLst>
          </p:cNvPr>
          <p:cNvCxnSpPr>
            <a:cxnSpLocks/>
          </p:cNvCxnSpPr>
          <p:nvPr/>
        </p:nvCxnSpPr>
        <p:spPr>
          <a:xfrm flipV="1">
            <a:off x="2816460" y="1120915"/>
            <a:ext cx="2952328" cy="258997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236B1637-D655-47EE-8A50-AF25D50B0AD8}"/>
              </a:ext>
            </a:extLst>
          </p:cNvPr>
          <p:cNvSpPr txBox="1"/>
          <p:nvPr/>
        </p:nvSpPr>
        <p:spPr>
          <a:xfrm>
            <a:off x="4470148" y="4424900"/>
            <a:ext cx="650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i↓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B720AA0-BE0B-4DA4-92DB-34C781B4B982}"/>
              </a:ext>
            </a:extLst>
          </p:cNvPr>
          <p:cNvSpPr txBox="1"/>
          <p:nvPr/>
        </p:nvSpPr>
        <p:spPr>
          <a:xfrm>
            <a:off x="4941676" y="4439714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1A2AD016-1A9D-4B1A-9A3C-B3FDD5F8B58D}"/>
              </a:ext>
            </a:extLst>
          </p:cNvPr>
          <p:cNvSpPr txBox="1"/>
          <p:nvPr/>
        </p:nvSpPr>
        <p:spPr>
          <a:xfrm>
            <a:off x="5408748" y="4424900"/>
            <a:ext cx="901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AD↑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B7976FBE-8BCA-4E98-AC72-1DF14B6D4A89}"/>
              </a:ext>
            </a:extLst>
          </p:cNvPr>
          <p:cNvSpPr txBox="1"/>
          <p:nvPr/>
        </p:nvSpPr>
        <p:spPr>
          <a:xfrm>
            <a:off x="6130788" y="4439714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1F9A3E6D-F747-4D9C-A4DC-DB25C119D0AB}"/>
              </a:ext>
            </a:extLst>
          </p:cNvPr>
          <p:cNvSpPr txBox="1"/>
          <p:nvPr/>
        </p:nvSpPr>
        <p:spPr>
          <a:xfrm>
            <a:off x="6632884" y="4439714"/>
            <a:ext cx="757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y↑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550A9D01-8EA3-47D2-8FB3-B04D70BA4082}"/>
              </a:ext>
            </a:extLst>
          </p:cNvPr>
          <p:cNvSpPr txBox="1"/>
          <p:nvPr/>
        </p:nvSpPr>
        <p:spPr>
          <a:xfrm>
            <a:off x="7785011" y="4424900"/>
            <a:ext cx="1021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A→B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7DE8297A-C675-4CE5-929F-EE59029C2141}"/>
              </a:ext>
            </a:extLst>
          </p:cNvPr>
          <p:cNvSpPr txBox="1"/>
          <p:nvPr/>
        </p:nvSpPr>
        <p:spPr>
          <a:xfrm>
            <a:off x="7245932" y="4439714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2505F0C1-4ED7-45E5-8498-BD6F23078FD6}"/>
              </a:ext>
            </a:extLst>
          </p:cNvPr>
          <p:cNvSpPr txBox="1"/>
          <p:nvPr/>
        </p:nvSpPr>
        <p:spPr>
          <a:xfrm>
            <a:off x="296180" y="442490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Start A: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5AC748A6-862A-4D61-882F-ED0D13A8B659}"/>
              </a:ext>
            </a:extLst>
          </p:cNvPr>
          <p:cNvSpPr txBox="1"/>
          <p:nvPr/>
        </p:nvSpPr>
        <p:spPr>
          <a:xfrm>
            <a:off x="343298" y="5271602"/>
            <a:ext cx="75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In B: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72409FE0-FB9A-482B-A459-97CE2FCBAE4E}"/>
              </a:ext>
            </a:extLst>
          </p:cNvPr>
          <p:cNvSpPr txBox="1"/>
          <p:nvPr/>
        </p:nvSpPr>
        <p:spPr>
          <a:xfrm>
            <a:off x="1207394" y="528899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err="1"/>
              <a:t>capital</a:t>
            </a:r>
            <a:r>
              <a:rPr lang="de-DE" sz="2400"/>
              <a:t> exports </a:t>
            </a:r>
            <a:r>
              <a:rPr lang="de-DE" sz="2400" dirty="0"/>
              <a:t>(i&lt;i*)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4568F2F9-C69E-4E26-A00F-93E4DE455304}"/>
              </a:ext>
            </a:extLst>
          </p:cNvPr>
          <p:cNvSpPr txBox="1"/>
          <p:nvPr/>
        </p:nvSpPr>
        <p:spPr>
          <a:xfrm>
            <a:off x="2353997" y="6081695"/>
            <a:ext cx="5224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 </a:t>
            </a:r>
            <a:r>
              <a:rPr lang="de-DE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monetary</a:t>
            </a:r>
            <a:r>
              <a:rPr lang="de-DE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DE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policy</a:t>
            </a:r>
            <a:r>
              <a:rPr lang="de-DE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DE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is</a:t>
            </a:r>
            <a:r>
              <a:rPr lang="de-DE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DE" sz="2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ineffective</a:t>
            </a:r>
            <a:endParaRPr lang="de-DE" sz="2400" b="1" dirty="0"/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44880CFF-3053-4940-85C0-85CE949DE558}"/>
              </a:ext>
            </a:extLst>
          </p:cNvPr>
          <p:cNvSpPr txBox="1"/>
          <p:nvPr/>
        </p:nvSpPr>
        <p:spPr>
          <a:xfrm>
            <a:off x="3836666" y="5288996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755CE488-EE97-43A9-A855-5B6DC1132A91}"/>
              </a:ext>
            </a:extLst>
          </p:cNvPr>
          <p:cNvSpPr txBox="1"/>
          <p:nvPr/>
        </p:nvSpPr>
        <p:spPr>
          <a:xfrm>
            <a:off x="4159722" y="5288996"/>
            <a:ext cx="5224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US-$-</a:t>
            </a:r>
            <a:r>
              <a:rPr lang="de-DE" sz="2400" dirty="0" err="1"/>
              <a:t>demand</a:t>
            </a:r>
            <a:r>
              <a:rPr lang="de-DE" sz="2400" dirty="0"/>
              <a:t> ↑</a:t>
            </a:r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 CB </a:t>
            </a:r>
            <a:r>
              <a:rPr lang="de-D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sells</a:t>
            </a:r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US-$</a:t>
            </a:r>
            <a:endParaRPr lang="de-DE" sz="2400" dirty="0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F8F90EC7-DA2E-4B0D-AAA2-AD392FBA0CCE}"/>
              </a:ext>
            </a:extLst>
          </p:cNvPr>
          <p:cNvSpPr txBox="1"/>
          <p:nvPr/>
        </p:nvSpPr>
        <p:spPr>
          <a:xfrm>
            <a:off x="1241880" y="5672416"/>
            <a:ext cx="7119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 m</a:t>
            </a:r>
            <a:r>
              <a:rPr lang="de-DE" sz="2400" dirty="0"/>
              <a:t> ↓ </a:t>
            </a:r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 LM back ⇒ </a:t>
            </a:r>
            <a:r>
              <a:rPr lang="de-D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similar</a:t>
            </a:r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D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equlibrium</a:t>
            </a:r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D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as</a:t>
            </a:r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de-D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before</a:t>
            </a:r>
            <a:endParaRPr lang="de-DE" sz="2400" dirty="0"/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138C7307-3A8D-4F3B-8E98-FE3005368F3A}"/>
              </a:ext>
            </a:extLst>
          </p:cNvPr>
          <p:cNvSpPr txBox="1"/>
          <p:nvPr/>
        </p:nvSpPr>
        <p:spPr>
          <a:xfrm>
            <a:off x="2671954" y="1629082"/>
            <a:ext cx="433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17F31534-F5E5-4CE0-87A4-0DF2F548CA0F}"/>
              </a:ext>
            </a:extLst>
          </p:cNvPr>
          <p:cNvSpPr txBox="1"/>
          <p:nvPr/>
        </p:nvSpPr>
        <p:spPr>
          <a:xfrm>
            <a:off x="3596009" y="2344799"/>
            <a:ext cx="42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B</a:t>
            </a:r>
          </a:p>
        </p:txBody>
      </p:sp>
      <p:cxnSp>
        <p:nvCxnSpPr>
          <p:cNvPr id="65" name="Gerade Verbindung mit Pfeil 64">
            <a:extLst>
              <a:ext uri="{FF2B5EF4-FFF2-40B4-BE49-F238E27FC236}">
                <a16:creationId xmlns:a16="http://schemas.microsoft.com/office/drawing/2014/main" id="{541E6E94-C3A4-4199-81A1-CA7914892FF6}"/>
              </a:ext>
            </a:extLst>
          </p:cNvPr>
          <p:cNvCxnSpPr>
            <a:cxnSpLocks/>
          </p:cNvCxnSpPr>
          <p:nvPr/>
        </p:nvCxnSpPr>
        <p:spPr>
          <a:xfrm>
            <a:off x="3888150" y="1629081"/>
            <a:ext cx="94203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>
            <a:extLst>
              <a:ext uri="{FF2B5EF4-FFF2-40B4-BE49-F238E27FC236}">
                <a16:creationId xmlns:a16="http://schemas.microsoft.com/office/drawing/2014/main" id="{BBEE042E-60AD-4274-81B5-59363B8B9062}"/>
              </a:ext>
            </a:extLst>
          </p:cNvPr>
          <p:cNvCxnSpPr>
            <a:cxnSpLocks/>
          </p:cNvCxnSpPr>
          <p:nvPr/>
        </p:nvCxnSpPr>
        <p:spPr>
          <a:xfrm>
            <a:off x="3111725" y="2130918"/>
            <a:ext cx="576600" cy="42808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>
            <a:extLst>
              <a:ext uri="{FF2B5EF4-FFF2-40B4-BE49-F238E27FC236}">
                <a16:creationId xmlns:a16="http://schemas.microsoft.com/office/drawing/2014/main" id="{5E19E463-DC2C-4FA2-A76A-E2AB4DAA14E5}"/>
              </a:ext>
            </a:extLst>
          </p:cNvPr>
          <p:cNvCxnSpPr>
            <a:cxnSpLocks/>
          </p:cNvCxnSpPr>
          <p:nvPr/>
        </p:nvCxnSpPr>
        <p:spPr>
          <a:xfrm>
            <a:off x="3061496" y="4064859"/>
            <a:ext cx="33102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feld 77">
            <a:extLst>
              <a:ext uri="{FF2B5EF4-FFF2-40B4-BE49-F238E27FC236}">
                <a16:creationId xmlns:a16="http://schemas.microsoft.com/office/drawing/2014/main" id="{3A03F63C-19B8-4AC6-BCFB-71AFE9489384}"/>
              </a:ext>
            </a:extLst>
          </p:cNvPr>
          <p:cNvSpPr txBox="1"/>
          <p:nvPr/>
        </p:nvSpPr>
        <p:spPr>
          <a:xfrm>
            <a:off x="798448" y="1960086"/>
            <a:ext cx="408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</a:t>
            </a:r>
            <a:r>
              <a:rPr lang="de-DE" sz="2400" baseline="-25000" dirty="0"/>
              <a:t>0</a:t>
            </a: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12EBC704-567A-46AB-8F27-6316E6BC3A6D}"/>
              </a:ext>
            </a:extLst>
          </p:cNvPr>
          <p:cNvSpPr txBox="1"/>
          <p:nvPr/>
        </p:nvSpPr>
        <p:spPr>
          <a:xfrm>
            <a:off x="2623538" y="3819219"/>
            <a:ext cx="517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</a:t>
            </a:r>
            <a:r>
              <a:rPr lang="de-DE" sz="2400" baseline="-25000" dirty="0"/>
              <a:t>0</a:t>
            </a: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05462C88-372F-4E1F-84A9-BA339F3FF423}"/>
              </a:ext>
            </a:extLst>
          </p:cNvPr>
          <p:cNvSpPr txBox="1"/>
          <p:nvPr/>
        </p:nvSpPr>
        <p:spPr>
          <a:xfrm>
            <a:off x="3643479" y="3843203"/>
            <a:ext cx="559618" cy="464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Y`</a:t>
            </a:r>
            <a:endParaRPr lang="de-DE" sz="2400" baseline="-25000" dirty="0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384347C1-38C9-43D2-972E-DA0747124060}"/>
              </a:ext>
            </a:extLst>
          </p:cNvPr>
          <p:cNvSpPr txBox="1"/>
          <p:nvPr/>
        </p:nvSpPr>
        <p:spPr>
          <a:xfrm>
            <a:off x="1917340" y="4424900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892BFB7A-530F-49F6-A773-615CDBAEFE22}"/>
              </a:ext>
            </a:extLst>
          </p:cNvPr>
          <p:cNvSpPr txBox="1"/>
          <p:nvPr/>
        </p:nvSpPr>
        <p:spPr>
          <a:xfrm>
            <a:off x="2491445" y="4434019"/>
            <a:ext cx="207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LM </a:t>
            </a:r>
            <a:r>
              <a:rPr lang="de-DE" sz="2400" dirty="0" err="1"/>
              <a:t>right</a:t>
            </a:r>
            <a:endParaRPr lang="de-DE" sz="2400" dirty="0"/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573939E5-71F8-49C5-923C-795ECC504EE3}"/>
              </a:ext>
            </a:extLst>
          </p:cNvPr>
          <p:cNvSpPr txBox="1"/>
          <p:nvPr/>
        </p:nvSpPr>
        <p:spPr>
          <a:xfrm>
            <a:off x="1872151" y="948379"/>
            <a:ext cx="62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IS</a:t>
            </a:r>
            <a:r>
              <a:rPr lang="de-DE" sz="2400" baseline="-25000" dirty="0"/>
              <a:t>0</a:t>
            </a:r>
            <a:endParaRPr lang="de-DE" sz="2400" dirty="0"/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CBCBF3CF-45D0-4F90-9BE2-35D5892E000E}"/>
              </a:ext>
            </a:extLst>
          </p:cNvPr>
          <p:cNvSpPr txBox="1"/>
          <p:nvPr/>
        </p:nvSpPr>
        <p:spPr>
          <a:xfrm>
            <a:off x="5239456" y="1968207"/>
            <a:ext cx="62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/>
              <a:t>ZZ</a:t>
            </a:r>
            <a:endParaRPr lang="de-DE" dirty="0"/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B0395C17-F02A-4F6C-97D9-F3D888770FC2}"/>
              </a:ext>
            </a:extLst>
          </p:cNvPr>
          <p:cNvSpPr txBox="1"/>
          <p:nvPr/>
        </p:nvSpPr>
        <p:spPr>
          <a:xfrm>
            <a:off x="5552764" y="1328556"/>
            <a:ext cx="904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LM</a:t>
            </a:r>
            <a:r>
              <a:rPr lang="de-DE" sz="2400" baseline="-25000" dirty="0"/>
              <a:t>1</a:t>
            </a:r>
            <a:endParaRPr lang="de-DE" sz="2400" dirty="0"/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558C8F74-4A9E-463F-9643-CB899AE931C3}"/>
              </a:ext>
            </a:extLst>
          </p:cNvPr>
          <p:cNvSpPr txBox="1"/>
          <p:nvPr/>
        </p:nvSpPr>
        <p:spPr>
          <a:xfrm>
            <a:off x="1376301" y="2523075"/>
            <a:ext cx="733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LM</a:t>
            </a:r>
            <a:r>
              <a:rPr lang="de-DE" sz="2400" baseline="-25000" dirty="0"/>
              <a:t>0</a:t>
            </a:r>
            <a:endParaRPr lang="de-DE" sz="2400" dirty="0"/>
          </a:p>
        </p:txBody>
      </p:sp>
      <p:cxnSp>
        <p:nvCxnSpPr>
          <p:cNvPr id="81" name="Gerade Verbindung mit Pfeil 80">
            <a:extLst>
              <a:ext uri="{FF2B5EF4-FFF2-40B4-BE49-F238E27FC236}">
                <a16:creationId xmlns:a16="http://schemas.microsoft.com/office/drawing/2014/main" id="{1D7AA5FE-760E-490E-AEE0-4DABAAD513AF}"/>
              </a:ext>
            </a:extLst>
          </p:cNvPr>
          <p:cNvCxnSpPr>
            <a:cxnSpLocks/>
          </p:cNvCxnSpPr>
          <p:nvPr/>
        </p:nvCxnSpPr>
        <p:spPr>
          <a:xfrm flipH="1">
            <a:off x="3136520" y="4208875"/>
            <a:ext cx="397436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mit Pfeil 81">
            <a:extLst>
              <a:ext uri="{FF2B5EF4-FFF2-40B4-BE49-F238E27FC236}">
                <a16:creationId xmlns:a16="http://schemas.microsoft.com/office/drawing/2014/main" id="{F99286FF-7202-4D77-80B6-D98BFE3D1EEF}"/>
              </a:ext>
            </a:extLst>
          </p:cNvPr>
          <p:cNvCxnSpPr>
            <a:cxnSpLocks/>
          </p:cNvCxnSpPr>
          <p:nvPr/>
        </p:nvCxnSpPr>
        <p:spPr>
          <a:xfrm flipH="1">
            <a:off x="2168388" y="3128755"/>
            <a:ext cx="104891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feld 55">
            <a:extLst>
              <a:ext uri="{FF2B5EF4-FFF2-40B4-BE49-F238E27FC236}">
                <a16:creationId xmlns:a16="http://schemas.microsoft.com/office/drawing/2014/main" id="{C242A40C-233C-4781-80EF-59304AEA6180}"/>
              </a:ext>
            </a:extLst>
          </p:cNvPr>
          <p:cNvSpPr txBox="1"/>
          <p:nvPr/>
        </p:nvSpPr>
        <p:spPr>
          <a:xfrm>
            <a:off x="2279576" y="33655"/>
            <a:ext cx="675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Fixed </a:t>
            </a:r>
            <a:r>
              <a:rPr lang="de-DE" sz="2800" b="1" dirty="0" err="1"/>
              <a:t>exchange</a:t>
            </a:r>
            <a:r>
              <a:rPr lang="de-DE" sz="2800" b="1" dirty="0"/>
              <a:t> </a:t>
            </a:r>
            <a:r>
              <a:rPr lang="de-DE" sz="2800" b="1" dirty="0" err="1"/>
              <a:t>rates</a:t>
            </a:r>
            <a:r>
              <a:rPr lang="de-DE" sz="2800" b="1" dirty="0"/>
              <a:t> − </a:t>
            </a:r>
            <a:r>
              <a:rPr lang="de-DE" sz="2800" b="1" dirty="0" err="1"/>
              <a:t>Monetary</a:t>
            </a:r>
            <a:r>
              <a:rPr lang="de-DE" sz="2800" b="1" dirty="0"/>
              <a:t> </a:t>
            </a:r>
            <a:r>
              <a:rPr lang="de-DE" sz="2800" b="1" dirty="0" err="1"/>
              <a:t>policy</a:t>
            </a:r>
            <a:endParaRPr lang="de-DE" sz="2800" b="1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3684ED0-4AA4-1410-63FC-3287C85D674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6F89239B-292B-460C-84CD-AED96BD3CF11}"/>
                  </a:ext>
                </a:extLst>
              </p14:cNvPr>
              <p14:cNvContentPartPr/>
              <p14:nvPr/>
            </p14:nvContentPartPr>
            <p14:xfrm>
              <a:off x="2563859" y="6129691"/>
              <a:ext cx="4226400" cy="5054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6F89239B-292B-460C-84CD-AED96BD3CF1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59539" y="6125371"/>
                <a:ext cx="4235040" cy="5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839E4A43-F3EE-4E5C-9CBC-87F3F3707D3F}"/>
                  </a:ext>
                </a:extLst>
              </p14:cNvPr>
              <p14:cNvContentPartPr/>
              <p14:nvPr/>
            </p14:nvContentPartPr>
            <p14:xfrm>
              <a:off x="6301379" y="5235451"/>
              <a:ext cx="2154240" cy="53892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839E4A43-F3EE-4E5C-9CBC-87F3F3707D3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97059" y="5231131"/>
                <a:ext cx="2162880" cy="54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003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48" grpId="0"/>
      <p:bldP spid="49" grpId="0"/>
      <p:bldP spid="50" grpId="0"/>
      <p:bldP spid="54" grpId="0"/>
      <p:bldP spid="55" grpId="0"/>
      <p:bldP spid="60" grpId="0"/>
      <p:bldP spid="63" grpId="0"/>
      <p:bldP spid="80" grpId="0"/>
      <p:bldP spid="51" grpId="0"/>
      <p:bldP spid="52" grpId="0"/>
      <p:bldP spid="7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3888432" y="4492293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cxnSp>
        <p:nvCxnSpPr>
          <p:cNvPr id="10" name="Straight Arrow Connector 6">
            <a:extLst>
              <a:ext uri="{FF2B5EF4-FFF2-40B4-BE49-F238E27FC236}">
                <a16:creationId xmlns:a16="http://schemas.microsoft.com/office/drawing/2014/main" id="{4F1E71C5-CE2D-4B45-84FB-CEC9EB5CC46B}"/>
              </a:ext>
            </a:extLst>
          </p:cNvPr>
          <p:cNvCxnSpPr>
            <a:cxnSpLocks/>
          </p:cNvCxnSpPr>
          <p:nvPr/>
        </p:nvCxnSpPr>
        <p:spPr>
          <a:xfrm flipV="1">
            <a:off x="800932" y="982666"/>
            <a:ext cx="0" cy="29868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7">
            <a:extLst>
              <a:ext uri="{FF2B5EF4-FFF2-40B4-BE49-F238E27FC236}">
                <a16:creationId xmlns:a16="http://schemas.microsoft.com/office/drawing/2014/main" id="{EE98CAD5-07A8-4A9A-B8EC-8A4E0DBF6AF5}"/>
              </a:ext>
            </a:extLst>
          </p:cNvPr>
          <p:cNvCxnSpPr>
            <a:cxnSpLocks/>
          </p:cNvCxnSpPr>
          <p:nvPr/>
        </p:nvCxnSpPr>
        <p:spPr>
          <a:xfrm>
            <a:off x="800932" y="3949332"/>
            <a:ext cx="618384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601D5DB8-B682-4D58-83EE-FC5AF274826A}"/>
              </a:ext>
            </a:extLst>
          </p:cNvPr>
          <p:cNvSpPr txBox="1"/>
          <p:nvPr/>
        </p:nvSpPr>
        <p:spPr>
          <a:xfrm>
            <a:off x="478567" y="1139269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i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702ED9C-0B81-467A-9DC9-8F4AF50064C6}"/>
              </a:ext>
            </a:extLst>
          </p:cNvPr>
          <p:cNvSpPr txBox="1"/>
          <p:nvPr/>
        </p:nvSpPr>
        <p:spPr>
          <a:xfrm>
            <a:off x="6624736" y="4016667"/>
            <a:ext cx="218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</a:t>
            </a:r>
          </a:p>
        </p:txBody>
      </p:sp>
      <p:cxnSp>
        <p:nvCxnSpPr>
          <p:cNvPr id="16" name="Gerade Verbindung 20">
            <a:extLst>
              <a:ext uri="{FF2B5EF4-FFF2-40B4-BE49-F238E27FC236}">
                <a16:creationId xmlns:a16="http://schemas.microsoft.com/office/drawing/2014/main" id="{44D294D3-E947-469F-A26F-57063DC629CC}"/>
              </a:ext>
            </a:extLst>
          </p:cNvPr>
          <p:cNvCxnSpPr>
            <a:cxnSpLocks/>
          </p:cNvCxnSpPr>
          <p:nvPr/>
        </p:nvCxnSpPr>
        <p:spPr>
          <a:xfrm>
            <a:off x="1080120" y="2260043"/>
            <a:ext cx="3888432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20">
            <a:extLst>
              <a:ext uri="{FF2B5EF4-FFF2-40B4-BE49-F238E27FC236}">
                <a16:creationId xmlns:a16="http://schemas.microsoft.com/office/drawing/2014/main" id="{1A3A7077-E4E9-4E8C-9DBC-FA7BF1B09855}"/>
              </a:ext>
            </a:extLst>
          </p:cNvPr>
          <p:cNvCxnSpPr>
            <a:cxnSpLocks/>
          </p:cNvCxnSpPr>
          <p:nvPr/>
        </p:nvCxnSpPr>
        <p:spPr>
          <a:xfrm flipV="1">
            <a:off x="1080120" y="1035908"/>
            <a:ext cx="2952328" cy="258997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20">
            <a:extLst>
              <a:ext uri="{FF2B5EF4-FFF2-40B4-BE49-F238E27FC236}">
                <a16:creationId xmlns:a16="http://schemas.microsoft.com/office/drawing/2014/main" id="{90F24AE6-1C97-40F6-B0F7-45BDDF82586C}"/>
              </a:ext>
            </a:extLst>
          </p:cNvPr>
          <p:cNvCxnSpPr>
            <a:cxnSpLocks/>
          </p:cNvCxnSpPr>
          <p:nvPr/>
        </p:nvCxnSpPr>
        <p:spPr>
          <a:xfrm>
            <a:off x="1080120" y="1020406"/>
            <a:ext cx="3024336" cy="246377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11644BC8-285B-4AE3-829B-6446A8B9420A}"/>
              </a:ext>
            </a:extLst>
          </p:cNvPr>
          <p:cNvSpPr txBox="1"/>
          <p:nvPr/>
        </p:nvSpPr>
        <p:spPr>
          <a:xfrm>
            <a:off x="1077624" y="4495780"/>
            <a:ext cx="79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m↑</a:t>
            </a:r>
          </a:p>
        </p:txBody>
      </p:sp>
      <p:cxnSp>
        <p:nvCxnSpPr>
          <p:cNvPr id="28" name="Gerade Verbindung 20">
            <a:extLst>
              <a:ext uri="{FF2B5EF4-FFF2-40B4-BE49-F238E27FC236}">
                <a16:creationId xmlns:a16="http://schemas.microsoft.com/office/drawing/2014/main" id="{B5E34599-E018-460D-9770-736DBCE87616}"/>
              </a:ext>
            </a:extLst>
          </p:cNvPr>
          <p:cNvCxnSpPr>
            <a:cxnSpLocks/>
          </p:cNvCxnSpPr>
          <p:nvPr/>
        </p:nvCxnSpPr>
        <p:spPr>
          <a:xfrm flipV="1">
            <a:off x="2520280" y="1188308"/>
            <a:ext cx="2952328" cy="258997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0">
            <a:extLst>
              <a:ext uri="{FF2B5EF4-FFF2-40B4-BE49-F238E27FC236}">
                <a16:creationId xmlns:a16="http://schemas.microsoft.com/office/drawing/2014/main" id="{74E8FDF0-8F49-49D2-91B2-90710B5DB04E}"/>
              </a:ext>
            </a:extLst>
          </p:cNvPr>
          <p:cNvCxnSpPr>
            <a:cxnSpLocks/>
          </p:cNvCxnSpPr>
          <p:nvPr/>
        </p:nvCxnSpPr>
        <p:spPr>
          <a:xfrm>
            <a:off x="2880320" y="1172806"/>
            <a:ext cx="3024336" cy="246377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236B1637-D655-47EE-8A50-AF25D50B0AD8}"/>
              </a:ext>
            </a:extLst>
          </p:cNvPr>
          <p:cNvSpPr txBox="1"/>
          <p:nvPr/>
        </p:nvSpPr>
        <p:spPr>
          <a:xfrm>
            <a:off x="4173968" y="4492293"/>
            <a:ext cx="650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i↓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0B720AA0-BE0B-4DA4-92DB-34C781B4B982}"/>
              </a:ext>
            </a:extLst>
          </p:cNvPr>
          <p:cNvSpPr txBox="1"/>
          <p:nvPr/>
        </p:nvSpPr>
        <p:spPr>
          <a:xfrm>
            <a:off x="4645496" y="4507107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1A2AD016-1A9D-4B1A-9A3C-B3FDD5F8B58D}"/>
              </a:ext>
            </a:extLst>
          </p:cNvPr>
          <p:cNvSpPr txBox="1"/>
          <p:nvPr/>
        </p:nvSpPr>
        <p:spPr>
          <a:xfrm>
            <a:off x="5112568" y="4492293"/>
            <a:ext cx="901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AD↑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B7976FBE-8BCA-4E98-AC72-1DF14B6D4A89}"/>
              </a:ext>
            </a:extLst>
          </p:cNvPr>
          <p:cNvSpPr txBox="1"/>
          <p:nvPr/>
        </p:nvSpPr>
        <p:spPr>
          <a:xfrm>
            <a:off x="5869632" y="4507107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1F9A3E6D-F747-4D9C-A4DC-DB25C119D0AB}"/>
              </a:ext>
            </a:extLst>
          </p:cNvPr>
          <p:cNvSpPr txBox="1"/>
          <p:nvPr/>
        </p:nvSpPr>
        <p:spPr>
          <a:xfrm>
            <a:off x="6336704" y="4507107"/>
            <a:ext cx="757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y↑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550A9D01-8EA3-47D2-8FB3-B04D70BA4082}"/>
              </a:ext>
            </a:extLst>
          </p:cNvPr>
          <p:cNvSpPr txBox="1"/>
          <p:nvPr/>
        </p:nvSpPr>
        <p:spPr>
          <a:xfrm>
            <a:off x="7488831" y="4492293"/>
            <a:ext cx="1056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A→B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7DE8297A-C675-4CE5-929F-EE59029C2141}"/>
              </a:ext>
            </a:extLst>
          </p:cNvPr>
          <p:cNvSpPr txBox="1"/>
          <p:nvPr/>
        </p:nvSpPr>
        <p:spPr>
          <a:xfrm>
            <a:off x="6949752" y="4507107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2505F0C1-4ED7-45E5-8498-BD6F23078FD6}"/>
              </a:ext>
            </a:extLst>
          </p:cNvPr>
          <p:cNvSpPr txBox="1"/>
          <p:nvPr/>
        </p:nvSpPr>
        <p:spPr>
          <a:xfrm>
            <a:off x="0" y="4492293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Start A: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5AC748A6-862A-4D61-882F-ED0D13A8B659}"/>
              </a:ext>
            </a:extLst>
          </p:cNvPr>
          <p:cNvSpPr txBox="1"/>
          <p:nvPr/>
        </p:nvSpPr>
        <p:spPr>
          <a:xfrm>
            <a:off x="47118" y="5338995"/>
            <a:ext cx="75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In B: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72409FE0-FB9A-482B-A459-97CE2FCBAE4E}"/>
              </a:ext>
            </a:extLst>
          </p:cNvPr>
          <p:cNvSpPr txBox="1"/>
          <p:nvPr/>
        </p:nvSpPr>
        <p:spPr>
          <a:xfrm>
            <a:off x="911214" y="5356389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Capital </a:t>
            </a:r>
            <a:r>
              <a:rPr lang="de-DE" sz="2400" dirty="0" err="1"/>
              <a:t>exports</a:t>
            </a:r>
            <a:r>
              <a:rPr lang="de-DE" sz="2400" dirty="0"/>
              <a:t> (i&lt;i*)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4568F2F9-C69E-4E26-A00F-93E4DE455304}"/>
              </a:ext>
            </a:extLst>
          </p:cNvPr>
          <p:cNvSpPr txBox="1"/>
          <p:nvPr/>
        </p:nvSpPr>
        <p:spPr>
          <a:xfrm>
            <a:off x="7056784" y="5350592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A2FC6F0B-65F1-440D-98CF-0925FE80CBF5}"/>
              </a:ext>
            </a:extLst>
          </p:cNvPr>
          <p:cNvSpPr txBox="1"/>
          <p:nvPr/>
        </p:nvSpPr>
        <p:spPr>
          <a:xfrm>
            <a:off x="7451848" y="5350592"/>
            <a:ext cx="9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NX↑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44880CFF-3053-4940-85C0-85CE949DE558}"/>
              </a:ext>
            </a:extLst>
          </p:cNvPr>
          <p:cNvSpPr txBox="1"/>
          <p:nvPr/>
        </p:nvSpPr>
        <p:spPr>
          <a:xfrm>
            <a:off x="3540486" y="5356389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755CE488-EE97-43A9-A855-5B6DC1132A91}"/>
              </a:ext>
            </a:extLst>
          </p:cNvPr>
          <p:cNvSpPr txBox="1"/>
          <p:nvPr/>
        </p:nvSpPr>
        <p:spPr>
          <a:xfrm>
            <a:off x="3863542" y="5356389"/>
            <a:ext cx="3803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US-$-</a:t>
            </a:r>
            <a:r>
              <a:rPr lang="de-DE" sz="2400" dirty="0" err="1"/>
              <a:t>demand</a:t>
            </a:r>
            <a:r>
              <a:rPr lang="de-DE" sz="2400" dirty="0"/>
              <a:t> ↑</a:t>
            </a:r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 </a:t>
            </a:r>
            <a:r>
              <a:rPr lang="de-DE" sz="2400" dirty="0"/>
              <a:t>e↓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8F181E4A-0481-4CFD-914D-CC62951C9C03}"/>
              </a:ext>
            </a:extLst>
          </p:cNvPr>
          <p:cNvSpPr txBox="1"/>
          <p:nvPr/>
        </p:nvSpPr>
        <p:spPr>
          <a:xfrm>
            <a:off x="1008112" y="5902836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D36F8EED-DEF7-4E6F-BEC9-28E34C842392}"/>
              </a:ext>
            </a:extLst>
          </p:cNvPr>
          <p:cNvSpPr txBox="1"/>
          <p:nvPr/>
        </p:nvSpPr>
        <p:spPr>
          <a:xfrm>
            <a:off x="1403176" y="5902836"/>
            <a:ext cx="1874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IS </a:t>
            </a:r>
            <a:r>
              <a:rPr lang="de-DE" sz="2400" dirty="0" err="1"/>
              <a:t>right</a:t>
            </a:r>
            <a:endParaRPr lang="de-DE" sz="2400" dirty="0"/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311BC173-FA25-4D9C-B145-4100D7A6AFBC}"/>
              </a:ext>
            </a:extLst>
          </p:cNvPr>
          <p:cNvSpPr txBox="1"/>
          <p:nvPr/>
        </p:nvSpPr>
        <p:spPr>
          <a:xfrm>
            <a:off x="2664296" y="5932453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CBA1D680-6A29-463D-A31E-1F084BB2CB30}"/>
              </a:ext>
            </a:extLst>
          </p:cNvPr>
          <p:cNvSpPr txBox="1"/>
          <p:nvPr/>
        </p:nvSpPr>
        <p:spPr>
          <a:xfrm>
            <a:off x="3081278" y="5877858"/>
            <a:ext cx="757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y↑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F8F90EC7-DA2E-4B0D-AAA2-AD392FBA0CCE}"/>
              </a:ext>
            </a:extLst>
          </p:cNvPr>
          <p:cNvSpPr txBox="1"/>
          <p:nvPr/>
        </p:nvSpPr>
        <p:spPr>
          <a:xfrm>
            <a:off x="4138944" y="5932453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8247BDAD-239D-4313-AFD7-800DFC17CC41}"/>
              </a:ext>
            </a:extLst>
          </p:cNvPr>
          <p:cNvSpPr txBox="1"/>
          <p:nvPr/>
        </p:nvSpPr>
        <p:spPr>
          <a:xfrm>
            <a:off x="4534008" y="5932452"/>
            <a:ext cx="38189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/>
              <a:t>Monetary</a:t>
            </a:r>
            <a:r>
              <a:rPr lang="de-DE" sz="2400" b="1" dirty="0"/>
              <a:t> </a:t>
            </a:r>
            <a:r>
              <a:rPr lang="de-DE" sz="2400" b="1" dirty="0" err="1"/>
              <a:t>policy</a:t>
            </a:r>
            <a:r>
              <a:rPr lang="de-DE" sz="2400" b="1" dirty="0"/>
              <a:t> </a:t>
            </a:r>
            <a:r>
              <a:rPr lang="de-DE" sz="2400" b="1" dirty="0" err="1"/>
              <a:t>is</a:t>
            </a:r>
            <a:r>
              <a:rPr lang="de-DE" sz="2400" b="1" dirty="0"/>
              <a:t> </a:t>
            </a:r>
            <a:r>
              <a:rPr lang="de-DE" sz="2400" b="1" dirty="0" err="1"/>
              <a:t>effective</a:t>
            </a:r>
            <a:endParaRPr lang="de-DE" sz="2400" b="1" dirty="0"/>
          </a:p>
          <a:p>
            <a:r>
              <a:rPr lang="de-DE" b="1" dirty="0"/>
              <a:t>Even </a:t>
            </a:r>
            <a:r>
              <a:rPr lang="de-DE" b="1" dirty="0" err="1"/>
              <a:t>more</a:t>
            </a:r>
            <a:r>
              <a:rPr lang="de-DE" b="1" dirty="0"/>
              <a:t> </a:t>
            </a:r>
            <a:r>
              <a:rPr lang="de-DE" b="1" dirty="0" err="1"/>
              <a:t>than</a:t>
            </a:r>
            <a:r>
              <a:rPr lang="de-DE" b="1" dirty="0"/>
              <a:t> in a </a:t>
            </a:r>
            <a:r>
              <a:rPr lang="de-DE" b="1" dirty="0" err="1"/>
              <a:t>closed</a:t>
            </a:r>
            <a:r>
              <a:rPr lang="de-DE" b="1" dirty="0"/>
              <a:t> </a:t>
            </a:r>
            <a:r>
              <a:rPr lang="de-DE" b="1" dirty="0" err="1"/>
              <a:t>economy</a:t>
            </a:r>
            <a:r>
              <a:rPr lang="de-DE" b="1" dirty="0"/>
              <a:t>,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138C7307-3A8D-4F3B-8E98-FE3005368F3A}"/>
              </a:ext>
            </a:extLst>
          </p:cNvPr>
          <p:cNvSpPr txBox="1"/>
          <p:nvPr/>
        </p:nvSpPr>
        <p:spPr>
          <a:xfrm>
            <a:off x="2375774" y="1696475"/>
            <a:ext cx="433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17F31534-F5E5-4CE0-87A4-0DF2F548CA0F}"/>
              </a:ext>
            </a:extLst>
          </p:cNvPr>
          <p:cNvSpPr txBox="1"/>
          <p:nvPr/>
        </p:nvSpPr>
        <p:spPr>
          <a:xfrm>
            <a:off x="3299829" y="2412192"/>
            <a:ext cx="42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B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6B63772E-3C3C-4618-838A-B0AD92823E66}"/>
              </a:ext>
            </a:extLst>
          </p:cNvPr>
          <p:cNvSpPr txBox="1"/>
          <p:nvPr/>
        </p:nvSpPr>
        <p:spPr>
          <a:xfrm>
            <a:off x="4069432" y="1752772"/>
            <a:ext cx="42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C</a:t>
            </a:r>
          </a:p>
        </p:txBody>
      </p:sp>
      <p:cxnSp>
        <p:nvCxnSpPr>
          <p:cNvPr id="65" name="Gerade Verbindung mit Pfeil 64">
            <a:extLst>
              <a:ext uri="{FF2B5EF4-FFF2-40B4-BE49-F238E27FC236}">
                <a16:creationId xmlns:a16="http://schemas.microsoft.com/office/drawing/2014/main" id="{541E6E94-C3A4-4199-81A1-CA7914892FF6}"/>
              </a:ext>
            </a:extLst>
          </p:cNvPr>
          <p:cNvCxnSpPr>
            <a:cxnSpLocks/>
          </p:cNvCxnSpPr>
          <p:nvPr/>
        </p:nvCxnSpPr>
        <p:spPr>
          <a:xfrm>
            <a:off x="1853109" y="3214839"/>
            <a:ext cx="94203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>
            <a:extLst>
              <a:ext uri="{FF2B5EF4-FFF2-40B4-BE49-F238E27FC236}">
                <a16:creationId xmlns:a16="http://schemas.microsoft.com/office/drawing/2014/main" id="{FD0789F0-A948-408A-889D-492E0C0A956E}"/>
              </a:ext>
            </a:extLst>
          </p:cNvPr>
          <p:cNvCxnSpPr>
            <a:cxnSpLocks/>
          </p:cNvCxnSpPr>
          <p:nvPr/>
        </p:nvCxnSpPr>
        <p:spPr>
          <a:xfrm>
            <a:off x="4062989" y="3196148"/>
            <a:ext cx="94203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>
            <a:extLst>
              <a:ext uri="{FF2B5EF4-FFF2-40B4-BE49-F238E27FC236}">
                <a16:creationId xmlns:a16="http://schemas.microsoft.com/office/drawing/2014/main" id="{BBEE042E-60AD-4274-81B5-59363B8B9062}"/>
              </a:ext>
            </a:extLst>
          </p:cNvPr>
          <p:cNvCxnSpPr>
            <a:cxnSpLocks/>
          </p:cNvCxnSpPr>
          <p:nvPr/>
        </p:nvCxnSpPr>
        <p:spPr>
          <a:xfrm>
            <a:off x="2815545" y="2198311"/>
            <a:ext cx="576600" cy="42808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>
            <a:extLst>
              <a:ext uri="{FF2B5EF4-FFF2-40B4-BE49-F238E27FC236}">
                <a16:creationId xmlns:a16="http://schemas.microsoft.com/office/drawing/2014/main" id="{7A8F7A17-7F8C-40FA-851F-3BB0BC818A81}"/>
              </a:ext>
            </a:extLst>
          </p:cNvPr>
          <p:cNvCxnSpPr>
            <a:cxnSpLocks/>
          </p:cNvCxnSpPr>
          <p:nvPr/>
        </p:nvCxnSpPr>
        <p:spPr>
          <a:xfrm flipV="1">
            <a:off x="3600465" y="2188426"/>
            <a:ext cx="473694" cy="41725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>
            <a:extLst>
              <a:ext uri="{FF2B5EF4-FFF2-40B4-BE49-F238E27FC236}">
                <a16:creationId xmlns:a16="http://schemas.microsoft.com/office/drawing/2014/main" id="{5E19E463-DC2C-4FA2-A76A-E2AB4DAA14E5}"/>
              </a:ext>
            </a:extLst>
          </p:cNvPr>
          <p:cNvCxnSpPr>
            <a:cxnSpLocks/>
          </p:cNvCxnSpPr>
          <p:nvPr/>
        </p:nvCxnSpPr>
        <p:spPr>
          <a:xfrm>
            <a:off x="2765316" y="4132252"/>
            <a:ext cx="33102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feld 77">
            <a:extLst>
              <a:ext uri="{FF2B5EF4-FFF2-40B4-BE49-F238E27FC236}">
                <a16:creationId xmlns:a16="http://schemas.microsoft.com/office/drawing/2014/main" id="{3A03F63C-19B8-4AC6-BCFB-71AFE9489384}"/>
              </a:ext>
            </a:extLst>
          </p:cNvPr>
          <p:cNvSpPr txBox="1"/>
          <p:nvPr/>
        </p:nvSpPr>
        <p:spPr>
          <a:xfrm>
            <a:off x="502268" y="2027479"/>
            <a:ext cx="408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</a:t>
            </a:r>
            <a:r>
              <a:rPr lang="de-DE" sz="2400" baseline="-25000" dirty="0"/>
              <a:t>0</a:t>
            </a:r>
          </a:p>
        </p:txBody>
      </p:sp>
      <p:sp>
        <p:nvSpPr>
          <p:cNvPr id="79" name="Textfeld 78">
            <a:extLst>
              <a:ext uri="{FF2B5EF4-FFF2-40B4-BE49-F238E27FC236}">
                <a16:creationId xmlns:a16="http://schemas.microsoft.com/office/drawing/2014/main" id="{12EBC704-567A-46AB-8F27-6316E6BC3A6D}"/>
              </a:ext>
            </a:extLst>
          </p:cNvPr>
          <p:cNvSpPr txBox="1"/>
          <p:nvPr/>
        </p:nvSpPr>
        <p:spPr>
          <a:xfrm>
            <a:off x="2327358" y="3886612"/>
            <a:ext cx="517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</a:t>
            </a:r>
            <a:r>
              <a:rPr lang="de-DE" sz="2400" baseline="-25000" dirty="0"/>
              <a:t>0</a:t>
            </a: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05462C88-372F-4E1F-84A9-BA339F3FF423}"/>
              </a:ext>
            </a:extLst>
          </p:cNvPr>
          <p:cNvSpPr txBox="1"/>
          <p:nvPr/>
        </p:nvSpPr>
        <p:spPr>
          <a:xfrm>
            <a:off x="3347299" y="3910596"/>
            <a:ext cx="559618" cy="464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Y`</a:t>
            </a:r>
            <a:endParaRPr lang="de-DE" sz="2400" baseline="-25000" dirty="0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384347C1-38C9-43D2-972E-DA0747124060}"/>
              </a:ext>
            </a:extLst>
          </p:cNvPr>
          <p:cNvSpPr txBox="1"/>
          <p:nvPr/>
        </p:nvSpPr>
        <p:spPr>
          <a:xfrm>
            <a:off x="1621160" y="4492293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892BFB7A-530F-49F6-A773-615CDBAEFE22}"/>
              </a:ext>
            </a:extLst>
          </p:cNvPr>
          <p:cNvSpPr txBox="1"/>
          <p:nvPr/>
        </p:nvSpPr>
        <p:spPr>
          <a:xfrm>
            <a:off x="2322795" y="4498679"/>
            <a:ext cx="140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LM </a:t>
            </a:r>
            <a:r>
              <a:rPr lang="de-DE" sz="2400" dirty="0" err="1"/>
              <a:t>right</a:t>
            </a:r>
            <a:endParaRPr lang="de-DE" sz="2400" dirty="0"/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573939E5-71F8-49C5-923C-795ECC504EE3}"/>
              </a:ext>
            </a:extLst>
          </p:cNvPr>
          <p:cNvSpPr txBox="1"/>
          <p:nvPr/>
        </p:nvSpPr>
        <p:spPr>
          <a:xfrm>
            <a:off x="1575971" y="1015772"/>
            <a:ext cx="62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IS</a:t>
            </a:r>
            <a:r>
              <a:rPr lang="de-DE" sz="2400" baseline="-25000" dirty="0"/>
              <a:t>0</a:t>
            </a:r>
            <a:endParaRPr lang="de-DE" sz="2400" dirty="0"/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CBCBF3CF-45D0-4F90-9BE2-35D5892E000E}"/>
              </a:ext>
            </a:extLst>
          </p:cNvPr>
          <p:cNvSpPr txBox="1"/>
          <p:nvPr/>
        </p:nvSpPr>
        <p:spPr>
          <a:xfrm>
            <a:off x="4943276" y="2035600"/>
            <a:ext cx="62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FE</a:t>
            </a:r>
            <a:endParaRPr lang="de-DE" dirty="0"/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86147E74-6D52-4D55-B368-2E3CDCC8EB0A}"/>
              </a:ext>
            </a:extLst>
          </p:cNvPr>
          <p:cNvSpPr txBox="1"/>
          <p:nvPr/>
        </p:nvSpPr>
        <p:spPr>
          <a:xfrm>
            <a:off x="5760640" y="3022516"/>
            <a:ext cx="62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IS</a:t>
            </a:r>
            <a:r>
              <a:rPr lang="de-DE" sz="2400" baseline="-25000" dirty="0"/>
              <a:t>1</a:t>
            </a:r>
            <a:endParaRPr lang="de-DE" sz="2400" dirty="0"/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B0395C17-F02A-4F6C-97D9-F3D888770FC2}"/>
              </a:ext>
            </a:extLst>
          </p:cNvPr>
          <p:cNvSpPr txBox="1"/>
          <p:nvPr/>
        </p:nvSpPr>
        <p:spPr>
          <a:xfrm>
            <a:off x="5256584" y="1395949"/>
            <a:ext cx="83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LM</a:t>
            </a:r>
            <a:r>
              <a:rPr lang="de-DE" sz="2400" baseline="-25000" dirty="0"/>
              <a:t>1</a:t>
            </a:r>
            <a:endParaRPr lang="de-DE" sz="2400" dirty="0"/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558C8F74-4A9E-463F-9643-CB899AE931C3}"/>
              </a:ext>
            </a:extLst>
          </p:cNvPr>
          <p:cNvSpPr txBox="1"/>
          <p:nvPr/>
        </p:nvSpPr>
        <p:spPr>
          <a:xfrm>
            <a:off x="1080121" y="2590468"/>
            <a:ext cx="733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LM</a:t>
            </a:r>
            <a:r>
              <a:rPr lang="de-DE" sz="2400" baseline="-25000" dirty="0"/>
              <a:t>0</a:t>
            </a:r>
            <a:endParaRPr lang="de-DE" sz="2400" dirty="0"/>
          </a:p>
        </p:txBody>
      </p:sp>
      <p:cxnSp>
        <p:nvCxnSpPr>
          <p:cNvPr id="66" name="Gerade Verbindung mit Pfeil 65">
            <a:extLst>
              <a:ext uri="{FF2B5EF4-FFF2-40B4-BE49-F238E27FC236}">
                <a16:creationId xmlns:a16="http://schemas.microsoft.com/office/drawing/2014/main" id="{7EC1368A-09FB-4194-8078-4230D44BEC00}"/>
              </a:ext>
            </a:extLst>
          </p:cNvPr>
          <p:cNvCxnSpPr>
            <a:cxnSpLocks/>
          </p:cNvCxnSpPr>
          <p:nvPr/>
        </p:nvCxnSpPr>
        <p:spPr>
          <a:xfrm>
            <a:off x="3792892" y="4139831"/>
            <a:ext cx="31156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feld 76">
            <a:extLst>
              <a:ext uri="{FF2B5EF4-FFF2-40B4-BE49-F238E27FC236}">
                <a16:creationId xmlns:a16="http://schemas.microsoft.com/office/drawing/2014/main" id="{211232A0-5988-4F23-90BF-4F4485BAA176}"/>
              </a:ext>
            </a:extLst>
          </p:cNvPr>
          <p:cNvSpPr txBox="1"/>
          <p:nvPr/>
        </p:nvSpPr>
        <p:spPr>
          <a:xfrm>
            <a:off x="4149515" y="3907222"/>
            <a:ext cx="517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</a:t>
            </a:r>
            <a:r>
              <a:rPr lang="de-DE" sz="2400" baseline="-25000" dirty="0"/>
              <a:t>1</a:t>
            </a: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E17B699B-5E2A-404D-B7D0-E410D6FBC9D8}"/>
              </a:ext>
            </a:extLst>
          </p:cNvPr>
          <p:cNvSpPr txBox="1"/>
          <p:nvPr/>
        </p:nvSpPr>
        <p:spPr>
          <a:xfrm>
            <a:off x="1566962" y="31982"/>
            <a:ext cx="6761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Flexible </a:t>
            </a:r>
            <a:r>
              <a:rPr lang="de-DE" sz="2800" b="1" dirty="0" err="1"/>
              <a:t>exchange</a:t>
            </a:r>
            <a:r>
              <a:rPr lang="de-DE" sz="2800" b="1" dirty="0"/>
              <a:t> </a:t>
            </a:r>
            <a:r>
              <a:rPr lang="de-DE" sz="2800" b="1" dirty="0" err="1"/>
              <a:t>rates</a:t>
            </a:r>
            <a:r>
              <a:rPr lang="de-DE" sz="2800" b="1" dirty="0"/>
              <a:t> – </a:t>
            </a:r>
            <a:r>
              <a:rPr lang="de-DE" sz="2800" b="1" dirty="0" err="1"/>
              <a:t>Monetary</a:t>
            </a:r>
            <a:r>
              <a:rPr lang="de-DE" sz="2800" b="1" dirty="0"/>
              <a:t> </a:t>
            </a:r>
            <a:r>
              <a:rPr lang="de-DE" sz="2800" b="1" dirty="0" err="1"/>
              <a:t>policy</a:t>
            </a:r>
            <a:endParaRPr lang="de-DE" sz="2800" b="1" dirty="0"/>
          </a:p>
        </p:txBody>
      </p:sp>
      <p:pic>
        <p:nvPicPr>
          <p:cNvPr id="83" name="Grafik 82">
            <a:extLst>
              <a:ext uri="{FF2B5EF4-FFF2-40B4-BE49-F238E27FC236}">
                <a16:creationId xmlns:a16="http://schemas.microsoft.com/office/drawing/2014/main" id="{6D5575B6-C1BF-42B2-8A52-F3996CA57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444" y="31982"/>
            <a:ext cx="1154010" cy="1336222"/>
          </a:xfrm>
          <a:prstGeom prst="rect">
            <a:avLst/>
          </a:prstGeom>
        </p:spPr>
      </p:pic>
      <p:sp>
        <p:nvSpPr>
          <p:cNvPr id="84" name="Ellipse 83">
            <a:extLst>
              <a:ext uri="{FF2B5EF4-FFF2-40B4-BE49-F238E27FC236}">
                <a16:creationId xmlns:a16="http://schemas.microsoft.com/office/drawing/2014/main" id="{3CEFCB87-E834-4F59-BDD3-5C2839C55B22}"/>
              </a:ext>
            </a:extLst>
          </p:cNvPr>
          <p:cNvSpPr/>
          <p:nvPr/>
        </p:nvSpPr>
        <p:spPr>
          <a:xfrm>
            <a:off x="4586651" y="522030"/>
            <a:ext cx="3718631" cy="6719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40-80 </a:t>
            </a:r>
            <a:r>
              <a:rPr lang="de-DE" dirty="0" err="1"/>
              <a:t>Bil</a:t>
            </a:r>
            <a:r>
              <a:rPr lang="de-DE" dirty="0"/>
              <a:t>. Euro p. </a:t>
            </a:r>
            <a:r>
              <a:rPr lang="de-DE" dirty="0" err="1"/>
              <a:t>month</a:t>
            </a:r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86B7C8A-94C6-1109-06FB-959644FAF5E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14F3D7D2-742A-4D62-ACC0-49C5B133347F}"/>
              </a:ext>
            </a:extLst>
          </p:cNvPr>
          <p:cNvGrpSpPr/>
          <p:nvPr/>
        </p:nvGrpSpPr>
        <p:grpSpPr>
          <a:xfrm>
            <a:off x="9550379" y="537811"/>
            <a:ext cx="389160" cy="171000"/>
            <a:chOff x="9550379" y="537811"/>
            <a:chExt cx="389160" cy="17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CEAEFA8-0DC7-4B8B-8139-C45CB3A88E92}"/>
                    </a:ext>
                  </a:extLst>
                </p14:cNvPr>
                <p14:cNvContentPartPr/>
                <p14:nvPr/>
              </p14:nvContentPartPr>
              <p14:xfrm>
                <a:off x="9615539" y="557251"/>
                <a:ext cx="324000" cy="820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CEAEFA8-0DC7-4B8B-8139-C45CB3A88E9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611219" y="552931"/>
                  <a:ext cx="3326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A04B24DA-DDA1-4A9D-9BBC-DFBA6A5E2C29}"/>
                    </a:ext>
                  </a:extLst>
                </p14:cNvPr>
                <p14:cNvContentPartPr/>
                <p14:nvPr/>
              </p14:nvContentPartPr>
              <p14:xfrm>
                <a:off x="9550379" y="537811"/>
                <a:ext cx="246240" cy="1710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A04B24DA-DDA1-4A9D-9BBC-DFBA6A5E2C2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546059" y="533491"/>
                  <a:ext cx="25488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uppieren 101">
            <a:extLst>
              <a:ext uri="{FF2B5EF4-FFF2-40B4-BE49-F238E27FC236}">
                <a16:creationId xmlns:a16="http://schemas.microsoft.com/office/drawing/2014/main" id="{4281E41D-B54F-403E-A3CD-B7A0E5E46F85}"/>
              </a:ext>
            </a:extLst>
          </p:cNvPr>
          <p:cNvGrpSpPr/>
          <p:nvPr/>
        </p:nvGrpSpPr>
        <p:grpSpPr>
          <a:xfrm>
            <a:off x="10129259" y="165211"/>
            <a:ext cx="1613160" cy="1267200"/>
            <a:chOff x="10129259" y="165211"/>
            <a:chExt cx="1613160" cy="126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F43610AB-BA94-4B2E-9413-1C0DBCE70F05}"/>
                    </a:ext>
                  </a:extLst>
                </p14:cNvPr>
                <p14:cNvContentPartPr/>
                <p14:nvPr/>
              </p14:nvContentPartPr>
              <p14:xfrm>
                <a:off x="10129259" y="355651"/>
                <a:ext cx="136440" cy="2347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F43610AB-BA94-4B2E-9413-1C0DBCE70F0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124939" y="351331"/>
                  <a:ext cx="1450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A1411B0D-83EE-4D33-B5E5-0BFB7F6BAA38}"/>
                    </a:ext>
                  </a:extLst>
                </p14:cNvPr>
                <p14:cNvContentPartPr/>
                <p14:nvPr/>
              </p14:nvContentPartPr>
              <p14:xfrm>
                <a:off x="10282259" y="418651"/>
                <a:ext cx="254160" cy="1159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A1411B0D-83EE-4D33-B5E5-0BFB7F6BAA3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277939" y="414331"/>
                  <a:ext cx="2628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E5AB0D0F-8601-4E34-A5F9-020C3519012D}"/>
                    </a:ext>
                  </a:extLst>
                </p14:cNvPr>
                <p14:cNvContentPartPr/>
                <p14:nvPr/>
              </p14:nvContentPartPr>
              <p14:xfrm>
                <a:off x="10521299" y="340891"/>
                <a:ext cx="15120" cy="601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E5AB0D0F-8601-4E34-A5F9-020C3519012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516979" y="336571"/>
                  <a:ext cx="237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2DB4A1F-9128-4105-8130-D86BA4B930E3}"/>
                    </a:ext>
                  </a:extLst>
                </p14:cNvPr>
                <p14:cNvContentPartPr/>
                <p14:nvPr/>
              </p14:nvContentPartPr>
              <p14:xfrm>
                <a:off x="10581419" y="408211"/>
                <a:ext cx="43200" cy="680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2DB4A1F-9128-4105-8130-D86BA4B930E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577099" y="403891"/>
                  <a:ext cx="518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22491BC-630A-40DD-A2BD-CBC7F59467D2}"/>
                    </a:ext>
                  </a:extLst>
                </p14:cNvPr>
                <p14:cNvContentPartPr/>
                <p14:nvPr/>
              </p14:nvContentPartPr>
              <p14:xfrm>
                <a:off x="10833779" y="291211"/>
                <a:ext cx="48960" cy="1875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22491BC-630A-40DD-A2BD-CBC7F59467D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829459" y="286891"/>
                  <a:ext cx="576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C0F75A8-6EBA-472C-AC4C-D1E346B70D69}"/>
                    </a:ext>
                  </a:extLst>
                </p14:cNvPr>
                <p14:cNvContentPartPr/>
                <p14:nvPr/>
              </p14:nvContentPartPr>
              <p14:xfrm>
                <a:off x="10742699" y="267091"/>
                <a:ext cx="183240" cy="1832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C0F75A8-6EBA-472C-AC4C-D1E346B70D6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738379" y="262771"/>
                  <a:ext cx="1918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46EF1DE-357B-4805-9C74-6E1BE086B15C}"/>
                    </a:ext>
                  </a:extLst>
                </p14:cNvPr>
                <p14:cNvContentPartPr/>
                <p14:nvPr/>
              </p14:nvContentPartPr>
              <p14:xfrm>
                <a:off x="10956179" y="331891"/>
                <a:ext cx="81000" cy="831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46EF1DE-357B-4805-9C74-6E1BE086B15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951859" y="327571"/>
                  <a:ext cx="896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9B1E512-C243-4744-85B4-10E7902B0004}"/>
                    </a:ext>
                  </a:extLst>
                </p14:cNvPr>
                <p14:cNvContentPartPr/>
                <p14:nvPr/>
              </p14:nvContentPartPr>
              <p14:xfrm>
                <a:off x="11022059" y="319651"/>
                <a:ext cx="74520" cy="590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9B1E512-C243-4744-85B4-10E7902B000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017739" y="315331"/>
                  <a:ext cx="831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956D39F-894A-4D48-B73D-CF0F6696DDCB}"/>
                    </a:ext>
                  </a:extLst>
                </p14:cNvPr>
                <p14:cNvContentPartPr/>
                <p14:nvPr/>
              </p14:nvContentPartPr>
              <p14:xfrm>
                <a:off x="11101619" y="202291"/>
                <a:ext cx="33840" cy="925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956D39F-894A-4D48-B73D-CF0F6696DDC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097299" y="197971"/>
                  <a:ext cx="424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7F4CC8C-A939-40A9-921D-A6C9F1B62328}"/>
                    </a:ext>
                  </a:extLst>
                </p14:cNvPr>
                <p14:cNvContentPartPr/>
                <p14:nvPr/>
              </p14:nvContentPartPr>
              <p14:xfrm>
                <a:off x="11110619" y="278251"/>
                <a:ext cx="62280" cy="2368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7F4CC8C-A939-40A9-921D-A6C9F1B6232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106299" y="273931"/>
                  <a:ext cx="709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C0F3439-0D4D-4AD6-B891-A012F8DBCF46}"/>
                    </a:ext>
                  </a:extLst>
                </p14:cNvPr>
                <p14:cNvContentPartPr/>
                <p14:nvPr/>
              </p14:nvContentPartPr>
              <p14:xfrm>
                <a:off x="11161379" y="200851"/>
                <a:ext cx="145800" cy="1483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C0F3439-0D4D-4AD6-B891-A012F8DBCF4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157059" y="196531"/>
                  <a:ext cx="1544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A88DB35-E43C-4643-B841-A8A3FA52C5D7}"/>
                    </a:ext>
                  </a:extLst>
                </p14:cNvPr>
                <p14:cNvContentPartPr/>
                <p14:nvPr/>
              </p14:nvContentPartPr>
              <p14:xfrm>
                <a:off x="11296739" y="165211"/>
                <a:ext cx="360" cy="3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A88DB35-E43C-4643-B841-A8A3FA52C5D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292419" y="16089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C12347D-D9FA-48B4-87BB-830239E39A67}"/>
                    </a:ext>
                  </a:extLst>
                </p14:cNvPr>
                <p14:cNvContentPartPr/>
                <p14:nvPr/>
              </p14:nvContentPartPr>
              <p14:xfrm>
                <a:off x="10174619" y="700171"/>
                <a:ext cx="109800" cy="2840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C12347D-D9FA-48B4-87BB-830239E39A6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170299" y="695851"/>
                  <a:ext cx="1184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0C77F8E-F5B2-4B50-8257-678514300263}"/>
                    </a:ext>
                  </a:extLst>
                </p14:cNvPr>
                <p14:cNvContentPartPr/>
                <p14:nvPr/>
              </p14:nvContentPartPr>
              <p14:xfrm>
                <a:off x="10278299" y="709891"/>
                <a:ext cx="554040" cy="1440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0C77F8E-F5B2-4B50-8257-67851430026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273979" y="705571"/>
                  <a:ext cx="5626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1FE4C3E-AB3A-40DC-B172-AAD0067D2733}"/>
                    </a:ext>
                  </a:extLst>
                </p14:cNvPr>
                <p14:cNvContentPartPr/>
                <p14:nvPr/>
              </p14:nvContentPartPr>
              <p14:xfrm>
                <a:off x="10971299" y="629611"/>
                <a:ext cx="27720" cy="1152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1FE4C3E-AB3A-40DC-B172-AAD0067D273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966979" y="625291"/>
                  <a:ext cx="363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BE7A467-6A82-41B4-A614-1C8C89063E2D}"/>
                    </a:ext>
                  </a:extLst>
                </p14:cNvPr>
                <p14:cNvContentPartPr/>
                <p14:nvPr/>
              </p14:nvContentPartPr>
              <p14:xfrm>
                <a:off x="10894259" y="572731"/>
                <a:ext cx="163080" cy="1267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BE7A467-6A82-41B4-A614-1C8C89063E2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889939" y="568411"/>
                  <a:ext cx="171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3385051-64E4-4F26-96EE-256A0E69AA89}"/>
                    </a:ext>
                  </a:extLst>
                </p14:cNvPr>
                <p14:cNvContentPartPr/>
                <p14:nvPr/>
              </p14:nvContentPartPr>
              <p14:xfrm>
                <a:off x="11077499" y="604051"/>
                <a:ext cx="111240" cy="1231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3385051-64E4-4F26-96EE-256A0E69AA8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073179" y="599731"/>
                  <a:ext cx="1198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DE6F437-81BB-439A-867E-8D5CD1CFEB40}"/>
                    </a:ext>
                  </a:extLst>
                </p14:cNvPr>
                <p14:cNvContentPartPr/>
                <p14:nvPr/>
              </p14:nvContentPartPr>
              <p14:xfrm>
                <a:off x="11176139" y="578491"/>
                <a:ext cx="77400" cy="1051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DE6F437-81BB-439A-867E-8D5CD1CFEB4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171819" y="574171"/>
                  <a:ext cx="860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11F58BA-7771-4891-8D27-F3694BF04A02}"/>
                    </a:ext>
                  </a:extLst>
                </p14:cNvPr>
                <p14:cNvContentPartPr/>
                <p14:nvPr/>
              </p14:nvContentPartPr>
              <p14:xfrm>
                <a:off x="11270099" y="514411"/>
                <a:ext cx="18360" cy="1303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11F58BA-7771-4891-8D27-F3694BF04A0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265779" y="510091"/>
                  <a:ext cx="270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293FD74-83DF-4FCA-9A30-FF5505A91E12}"/>
                    </a:ext>
                  </a:extLst>
                </p14:cNvPr>
                <p14:cNvContentPartPr/>
                <p14:nvPr/>
              </p14:nvContentPartPr>
              <p14:xfrm>
                <a:off x="11322659" y="487411"/>
                <a:ext cx="115920" cy="1436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293FD74-83DF-4FCA-9A30-FF5505A91E1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318339" y="483091"/>
                  <a:ext cx="1245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D0AA5595-5E40-4ED7-8B60-BA0E4B20069E}"/>
                    </a:ext>
                  </a:extLst>
                </p14:cNvPr>
                <p14:cNvContentPartPr/>
                <p14:nvPr/>
              </p14:nvContentPartPr>
              <p14:xfrm>
                <a:off x="11441819" y="528091"/>
                <a:ext cx="182880" cy="615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D0AA5595-5E40-4ED7-8B60-BA0E4B20069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437499" y="523771"/>
                  <a:ext cx="1915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560B1B0-4789-4BF7-A4EA-BD3F10E21EBE}"/>
                    </a:ext>
                  </a:extLst>
                </p14:cNvPr>
                <p14:cNvContentPartPr/>
                <p14:nvPr/>
              </p14:nvContentPartPr>
              <p14:xfrm>
                <a:off x="11606699" y="405331"/>
                <a:ext cx="135720" cy="1620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560B1B0-4789-4BF7-A4EA-BD3F10E21EB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602379" y="401011"/>
                  <a:ext cx="1443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F89DEB15-37CA-4A21-901B-A947B40C44B2}"/>
                    </a:ext>
                  </a:extLst>
                </p14:cNvPr>
                <p14:cNvContentPartPr/>
                <p14:nvPr/>
              </p14:nvContentPartPr>
              <p14:xfrm>
                <a:off x="10458299" y="961531"/>
                <a:ext cx="233280" cy="2300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F89DEB15-37CA-4A21-901B-A947B40C44B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453979" y="957211"/>
                  <a:ext cx="2419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4A6F620-084E-4B1A-AAEA-BC808CCB9379}"/>
                    </a:ext>
                  </a:extLst>
                </p14:cNvPr>
                <p14:cNvContentPartPr/>
                <p14:nvPr/>
              </p14:nvContentPartPr>
              <p14:xfrm>
                <a:off x="10830539" y="853171"/>
                <a:ext cx="243360" cy="1785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4A6F620-084E-4B1A-AAEA-BC808CCB937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26219" y="848851"/>
                  <a:ext cx="2520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28C9A19-9B27-4665-A0CD-BD98CF0DE840}"/>
                    </a:ext>
                  </a:extLst>
                </p14:cNvPr>
                <p14:cNvContentPartPr/>
                <p14:nvPr/>
              </p14:nvContentPartPr>
              <p14:xfrm>
                <a:off x="11200979" y="822931"/>
                <a:ext cx="46440" cy="1292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28C9A19-9B27-4665-A0CD-BD98CF0DE84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196659" y="818611"/>
                  <a:ext cx="550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FBFD7E15-17C2-4FCE-876F-C1B32B9FECF1}"/>
                    </a:ext>
                  </a:extLst>
                </p14:cNvPr>
                <p14:cNvContentPartPr/>
                <p14:nvPr/>
              </p14:nvContentPartPr>
              <p14:xfrm>
                <a:off x="11210699" y="799891"/>
                <a:ext cx="89280" cy="194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FBFD7E15-17C2-4FCE-876F-C1B32B9FECF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206379" y="795571"/>
                  <a:ext cx="97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B20883D9-EF40-49C5-95A8-C78DC180F315}"/>
                    </a:ext>
                  </a:extLst>
                </p14:cNvPr>
                <p14:cNvContentPartPr/>
                <p14:nvPr/>
              </p14:nvContentPartPr>
              <p14:xfrm>
                <a:off x="11229419" y="847411"/>
                <a:ext cx="113040" cy="979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B20883D9-EF40-49C5-95A8-C78DC180F31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225099" y="843091"/>
                  <a:ext cx="1216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967C791-1BE1-4D68-9187-76F9302048E6}"/>
                    </a:ext>
                  </a:extLst>
                </p14:cNvPr>
                <p14:cNvContentPartPr/>
                <p14:nvPr/>
              </p14:nvContentPartPr>
              <p14:xfrm>
                <a:off x="11331299" y="795571"/>
                <a:ext cx="99360" cy="954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967C791-1BE1-4D68-9187-76F9302048E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326979" y="791251"/>
                  <a:ext cx="1080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76B29E7-4D5A-49D8-AA7C-B6932FEF5C29}"/>
                    </a:ext>
                  </a:extLst>
                </p14:cNvPr>
                <p14:cNvContentPartPr/>
                <p14:nvPr/>
              </p14:nvContentPartPr>
              <p14:xfrm>
                <a:off x="11497619" y="753091"/>
                <a:ext cx="40680" cy="1256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76B29E7-4D5A-49D8-AA7C-B6932FEF5C2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493299" y="748771"/>
                  <a:ext cx="493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2098A36-CDAD-4868-9BCA-11D7034ADDAC}"/>
                    </a:ext>
                  </a:extLst>
                </p14:cNvPr>
                <p14:cNvContentPartPr/>
                <p14:nvPr/>
              </p14:nvContentPartPr>
              <p14:xfrm>
                <a:off x="11420939" y="741931"/>
                <a:ext cx="176760" cy="1483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2098A36-CDAD-4868-9BCA-11D7034ADDA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416619" y="737611"/>
                  <a:ext cx="1854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2C330D4-0EF8-44E6-A8A0-7C5DC72F5E27}"/>
                    </a:ext>
                  </a:extLst>
                </p14:cNvPr>
                <p14:cNvContentPartPr/>
                <p14:nvPr/>
              </p14:nvContentPartPr>
              <p14:xfrm>
                <a:off x="10601939" y="1332691"/>
                <a:ext cx="249840" cy="997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2C330D4-0EF8-44E6-A8A0-7C5DC72F5E2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597619" y="1328371"/>
                  <a:ext cx="2584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73EC9920-0B5D-4F8E-B68F-26DFC7E9FE66}"/>
                    </a:ext>
                  </a:extLst>
                </p14:cNvPr>
                <p14:cNvContentPartPr/>
                <p14:nvPr/>
              </p14:nvContentPartPr>
              <p14:xfrm>
                <a:off x="10868699" y="1217131"/>
                <a:ext cx="135360" cy="1389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73EC9920-0B5D-4F8E-B68F-26DFC7E9FE6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864379" y="1212811"/>
                  <a:ext cx="1440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F96F746B-AF94-4808-9E7F-179F3B3786E8}"/>
                    </a:ext>
                  </a:extLst>
                </p14:cNvPr>
                <p14:cNvContentPartPr/>
                <p14:nvPr/>
              </p14:nvContentPartPr>
              <p14:xfrm>
                <a:off x="10979219" y="1165651"/>
                <a:ext cx="107280" cy="1879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F96F746B-AF94-4808-9E7F-179F3B3786E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974899" y="1161331"/>
                  <a:ext cx="1159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7F589DD5-6584-47E4-8845-F07DC1971C60}"/>
                    </a:ext>
                  </a:extLst>
                </p14:cNvPr>
                <p14:cNvContentPartPr/>
                <p14:nvPr/>
              </p14:nvContentPartPr>
              <p14:xfrm>
                <a:off x="10982819" y="1146931"/>
                <a:ext cx="360" cy="3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7F589DD5-6584-47E4-8845-F07DC1971C6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978499" y="114261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8C6F9F4C-210E-4541-A10E-0D1612F552CE}"/>
                    </a:ext>
                  </a:extLst>
                </p14:cNvPr>
                <p14:cNvContentPartPr/>
                <p14:nvPr/>
              </p14:nvContentPartPr>
              <p14:xfrm>
                <a:off x="11139059" y="1118851"/>
                <a:ext cx="163800" cy="1296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8C6F9F4C-210E-4541-A10E-0D1612F552C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134739" y="1114531"/>
                  <a:ext cx="1724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615D2D78-2EB1-421F-B4AE-B78F73F20F62}"/>
                    </a:ext>
                  </a:extLst>
                </p14:cNvPr>
                <p14:cNvContentPartPr/>
                <p14:nvPr/>
              </p14:nvContentPartPr>
              <p14:xfrm>
                <a:off x="11282339" y="1091851"/>
                <a:ext cx="96480" cy="1000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615D2D78-2EB1-421F-B4AE-B78F73F20F6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278019" y="1087531"/>
                  <a:ext cx="1051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6ABA83D5-F790-4DDA-9F88-D5F35BA57555}"/>
                    </a:ext>
                  </a:extLst>
                </p14:cNvPr>
                <p14:cNvContentPartPr/>
                <p14:nvPr/>
              </p14:nvContentPartPr>
              <p14:xfrm>
                <a:off x="11412299" y="1044691"/>
                <a:ext cx="21600" cy="1036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6ABA83D5-F790-4DDA-9F88-D5F35BA5755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407979" y="1040371"/>
                  <a:ext cx="302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EACACE73-C119-405B-8852-98CABAE4855D}"/>
                    </a:ext>
                  </a:extLst>
                </p14:cNvPr>
                <p14:cNvContentPartPr/>
                <p14:nvPr/>
              </p14:nvContentPartPr>
              <p14:xfrm>
                <a:off x="11448659" y="1045771"/>
                <a:ext cx="17280" cy="316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EACACE73-C119-405B-8852-98CABAE4855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444339" y="1041451"/>
                  <a:ext cx="259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0D949EF-0AB5-4B07-8827-27B1793DF91B}"/>
                    </a:ext>
                  </a:extLst>
                </p14:cNvPr>
                <p14:cNvContentPartPr/>
                <p14:nvPr/>
              </p14:nvContentPartPr>
              <p14:xfrm>
                <a:off x="11440019" y="1004731"/>
                <a:ext cx="105840" cy="1479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0D949EF-0AB5-4B07-8827-27B1793DF91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435699" y="1000411"/>
                  <a:ext cx="114480" cy="15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916CA962-2D72-46C8-BE0E-FED8D08193FB}"/>
                  </a:ext>
                </a:extLst>
              </p14:cNvPr>
              <p14:cNvContentPartPr/>
              <p14:nvPr/>
            </p14:nvContentPartPr>
            <p14:xfrm>
              <a:off x="5120219" y="1031011"/>
              <a:ext cx="1328760" cy="4212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916CA962-2D72-46C8-BE0E-FED8D08193F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115899" y="1026691"/>
                <a:ext cx="133740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3DCC6921-9BC0-472A-9B9D-079D9EAD6163}"/>
                  </a:ext>
                </a:extLst>
              </p14:cNvPr>
              <p14:cNvContentPartPr/>
              <p14:nvPr/>
            </p14:nvContentPartPr>
            <p14:xfrm>
              <a:off x="4977299" y="652651"/>
              <a:ext cx="2905200" cy="49320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3DCC6921-9BC0-472A-9B9D-079D9EAD616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972979" y="648331"/>
                <a:ext cx="2913840" cy="5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952BE645-B776-45D8-8CA7-2D91463839AD}"/>
                  </a:ext>
                </a:extLst>
              </p14:cNvPr>
              <p14:cNvContentPartPr/>
              <p14:nvPr/>
            </p14:nvContentPartPr>
            <p14:xfrm>
              <a:off x="1744139" y="2968891"/>
              <a:ext cx="1140120" cy="45900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952BE645-B776-45D8-8CA7-2D91463839A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739819" y="2964571"/>
                <a:ext cx="1148760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AF7354BE-FD3F-4CCB-8D01-9AEEAD6704DE}"/>
                  </a:ext>
                </a:extLst>
              </p14:cNvPr>
              <p14:cNvContentPartPr/>
              <p14:nvPr/>
            </p14:nvContentPartPr>
            <p14:xfrm>
              <a:off x="3424619" y="2885371"/>
              <a:ext cx="96480" cy="10548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AF7354BE-FD3F-4CCB-8D01-9AEEAD6704DE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420299" y="2881051"/>
                <a:ext cx="105120" cy="11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uppieren 108">
            <a:extLst>
              <a:ext uri="{FF2B5EF4-FFF2-40B4-BE49-F238E27FC236}">
                <a16:creationId xmlns:a16="http://schemas.microsoft.com/office/drawing/2014/main" id="{2E22D220-BFB7-41D0-8E54-3E8A03695F17}"/>
              </a:ext>
            </a:extLst>
          </p:cNvPr>
          <p:cNvGrpSpPr/>
          <p:nvPr/>
        </p:nvGrpSpPr>
        <p:grpSpPr>
          <a:xfrm>
            <a:off x="524099" y="2433931"/>
            <a:ext cx="152280" cy="596880"/>
            <a:chOff x="524099" y="2433931"/>
            <a:chExt cx="152280" cy="59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FA3D6491-B893-4286-88C4-2821E6F412CB}"/>
                    </a:ext>
                  </a:extLst>
                </p14:cNvPr>
                <p14:cNvContentPartPr/>
                <p14:nvPr/>
              </p14:nvContentPartPr>
              <p14:xfrm>
                <a:off x="602219" y="2433931"/>
                <a:ext cx="19080" cy="3643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FA3D6491-B893-4286-88C4-2821E6F412C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97899" y="2429611"/>
                  <a:ext cx="2772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2ACCC8DF-E23E-4557-832B-81558CAADB83}"/>
                    </a:ext>
                  </a:extLst>
                </p14:cNvPr>
                <p14:cNvContentPartPr/>
                <p14:nvPr/>
              </p14:nvContentPartPr>
              <p14:xfrm>
                <a:off x="524099" y="2635531"/>
                <a:ext cx="152280" cy="3952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2ACCC8DF-E23E-4557-832B-81558CAADB8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19779" y="2631211"/>
                  <a:ext cx="160920" cy="40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B0776569-E15E-4290-950C-6D262FB79A10}"/>
                  </a:ext>
                </a:extLst>
              </p14:cNvPr>
              <p14:cNvContentPartPr/>
              <p14:nvPr/>
            </p14:nvContentPartPr>
            <p14:xfrm>
              <a:off x="6040739" y="5366491"/>
              <a:ext cx="524880" cy="48564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B0776569-E15E-4290-950C-6D262FB79A1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036419" y="5362171"/>
                <a:ext cx="533520" cy="49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FB41D64E-B3BB-4FB7-A2BB-BA3CFF209370}"/>
              </a:ext>
            </a:extLst>
          </p:cNvPr>
          <p:cNvGrpSpPr/>
          <p:nvPr/>
        </p:nvGrpSpPr>
        <p:grpSpPr>
          <a:xfrm>
            <a:off x="7476779" y="2987611"/>
            <a:ext cx="2220480" cy="2826720"/>
            <a:chOff x="7476779" y="2987611"/>
            <a:chExt cx="2220480" cy="282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D09E18D6-38C0-4D73-8674-28C3255C80C9}"/>
                    </a:ext>
                  </a:extLst>
                </p14:cNvPr>
                <p14:cNvContentPartPr/>
                <p14:nvPr/>
              </p14:nvContentPartPr>
              <p14:xfrm>
                <a:off x="7476779" y="5759251"/>
                <a:ext cx="665280" cy="550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D09E18D6-38C0-4D73-8674-28C3255C80C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472459" y="5754931"/>
                  <a:ext cx="6739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EF1C55B4-BD4E-4E5C-9B08-0FFFBC997C0E}"/>
                    </a:ext>
                  </a:extLst>
                </p14:cNvPr>
                <p14:cNvContentPartPr/>
                <p14:nvPr/>
              </p14:nvContentPartPr>
              <p14:xfrm>
                <a:off x="8194979" y="3119011"/>
                <a:ext cx="1302120" cy="23284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EF1C55B4-BD4E-4E5C-9B08-0FFFBC997C0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190659" y="3114691"/>
                  <a:ext cx="1310760" cy="23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61C6F74B-B333-4DBA-B496-4E26FFF27EDE}"/>
                    </a:ext>
                  </a:extLst>
                </p14:cNvPr>
                <p14:cNvContentPartPr/>
                <p14:nvPr/>
              </p14:nvContentPartPr>
              <p14:xfrm>
                <a:off x="9380099" y="2987611"/>
                <a:ext cx="317160" cy="2725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61C6F74B-B333-4DBA-B496-4E26FFF27ED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375779" y="2983291"/>
                  <a:ext cx="325800" cy="28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C3E2F326-04F2-4190-8E96-FC8C74D46BD8}"/>
              </a:ext>
            </a:extLst>
          </p:cNvPr>
          <p:cNvGrpSpPr/>
          <p:nvPr/>
        </p:nvGrpSpPr>
        <p:grpSpPr>
          <a:xfrm>
            <a:off x="9965819" y="2253211"/>
            <a:ext cx="2082240" cy="1273320"/>
            <a:chOff x="9965819" y="2253211"/>
            <a:chExt cx="2082240" cy="127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C44E62B1-B1BF-4EEA-900F-B642A928BC1A}"/>
                    </a:ext>
                  </a:extLst>
                </p14:cNvPr>
                <p14:cNvContentPartPr/>
                <p14:nvPr/>
              </p14:nvContentPartPr>
              <p14:xfrm>
                <a:off x="9965819" y="2804371"/>
                <a:ext cx="133920" cy="2214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C44E62B1-B1BF-4EEA-900F-B642A928BC1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961499" y="2800051"/>
                  <a:ext cx="1425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2198DE4-45C0-459A-804F-F16373429612}"/>
                    </a:ext>
                  </a:extLst>
                </p14:cNvPr>
                <p14:cNvContentPartPr/>
                <p14:nvPr/>
              </p14:nvContentPartPr>
              <p14:xfrm>
                <a:off x="9994259" y="2880331"/>
                <a:ext cx="156600" cy="1429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2198DE4-45C0-459A-804F-F1637342961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989939" y="2876011"/>
                  <a:ext cx="1652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CF151707-877D-448D-89F6-A274DB9D4A04}"/>
                    </a:ext>
                  </a:extLst>
                </p14:cNvPr>
                <p14:cNvContentPartPr/>
                <p14:nvPr/>
              </p14:nvContentPartPr>
              <p14:xfrm>
                <a:off x="10176779" y="2759371"/>
                <a:ext cx="149400" cy="2185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CF151707-877D-448D-89F6-A274DB9D4A0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172459" y="2755051"/>
                  <a:ext cx="1580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21A0A86E-AAE9-4EBA-901D-B9BD310BED10}"/>
                    </a:ext>
                  </a:extLst>
                </p14:cNvPr>
                <p14:cNvContentPartPr/>
                <p14:nvPr/>
              </p14:nvContentPartPr>
              <p14:xfrm>
                <a:off x="10381979" y="2787451"/>
                <a:ext cx="133200" cy="608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21A0A86E-AAE9-4EBA-901D-B9BD310BED1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377659" y="2783131"/>
                  <a:ext cx="1418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A294D2F9-DC3D-4F59-8C29-E445B631A96D}"/>
                    </a:ext>
                  </a:extLst>
                </p14:cNvPr>
                <p14:cNvContentPartPr/>
                <p14:nvPr/>
              </p14:nvContentPartPr>
              <p14:xfrm>
                <a:off x="10597259" y="2683051"/>
                <a:ext cx="57600" cy="1436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A294D2F9-DC3D-4F59-8C29-E445B631A96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592939" y="2678731"/>
                  <a:ext cx="662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D0A7354D-3B1C-42CA-A86C-F402329C19C5}"/>
                    </a:ext>
                  </a:extLst>
                </p14:cNvPr>
                <p14:cNvContentPartPr/>
                <p14:nvPr/>
              </p14:nvContentPartPr>
              <p14:xfrm>
                <a:off x="10696259" y="2586931"/>
                <a:ext cx="194760" cy="2034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D0A7354D-3B1C-42CA-A86C-F402329C19C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691939" y="2582611"/>
                  <a:ext cx="2034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ADD4BAE4-0FC6-451E-B29A-F8D128494011}"/>
                    </a:ext>
                  </a:extLst>
                </p14:cNvPr>
                <p14:cNvContentPartPr/>
                <p14:nvPr/>
              </p14:nvContentPartPr>
              <p14:xfrm>
                <a:off x="11031419" y="2528251"/>
                <a:ext cx="204480" cy="975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ADD4BAE4-0FC6-451E-B29A-F8D12849401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027099" y="2523931"/>
                  <a:ext cx="2131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777C3803-DC3F-475D-9489-032CC35BC0C5}"/>
                    </a:ext>
                  </a:extLst>
                </p14:cNvPr>
                <p14:cNvContentPartPr/>
                <p14:nvPr/>
              </p14:nvContentPartPr>
              <p14:xfrm>
                <a:off x="11181899" y="2409091"/>
                <a:ext cx="11880" cy="190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777C3803-DC3F-475D-9489-032CC35BC0C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177579" y="2404771"/>
                  <a:ext cx="20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03B2656-0C11-4306-B8EF-626EDB54EF9B}"/>
                    </a:ext>
                  </a:extLst>
                </p14:cNvPr>
                <p14:cNvContentPartPr/>
                <p14:nvPr/>
              </p14:nvContentPartPr>
              <p14:xfrm>
                <a:off x="11388179" y="2253211"/>
                <a:ext cx="319320" cy="2383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03B2656-0C11-4306-B8EF-626EDB54EF9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383859" y="2248891"/>
                  <a:ext cx="3279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AFB38DE3-1BB9-43FE-9D94-2A9FCC41F44A}"/>
                    </a:ext>
                  </a:extLst>
                </p14:cNvPr>
                <p14:cNvContentPartPr/>
                <p14:nvPr/>
              </p14:nvContentPartPr>
              <p14:xfrm>
                <a:off x="10466939" y="3173731"/>
                <a:ext cx="91800" cy="1983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AFB38DE3-1BB9-43FE-9D94-2A9FCC41F44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462619" y="3169411"/>
                  <a:ext cx="1004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096A39D8-84CB-4585-8E55-C1E3D644A2C3}"/>
                    </a:ext>
                  </a:extLst>
                </p14:cNvPr>
                <p14:cNvContentPartPr/>
                <p14:nvPr/>
              </p14:nvContentPartPr>
              <p14:xfrm>
                <a:off x="10401779" y="3139171"/>
                <a:ext cx="270000" cy="2520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096A39D8-84CB-4585-8E55-C1E3D644A2C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397459" y="3134851"/>
                  <a:ext cx="2786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68CB64BD-2ED5-4EDD-A750-C5E8AF3F5D66}"/>
                    </a:ext>
                  </a:extLst>
                </p14:cNvPr>
                <p14:cNvContentPartPr/>
                <p14:nvPr/>
              </p14:nvContentPartPr>
              <p14:xfrm>
                <a:off x="10581419" y="3072211"/>
                <a:ext cx="201600" cy="1839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68CB64BD-2ED5-4EDD-A750-C5E8AF3F5D6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577099" y="3067891"/>
                  <a:ext cx="2102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D48826F8-64A4-47F5-89D7-0910738427C1}"/>
                    </a:ext>
                  </a:extLst>
                </p14:cNvPr>
                <p14:cNvContentPartPr/>
                <p14:nvPr/>
              </p14:nvContentPartPr>
              <p14:xfrm>
                <a:off x="10788419" y="3072211"/>
                <a:ext cx="86040" cy="424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D48826F8-64A4-47F5-89D7-0910738427C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784099" y="3067891"/>
                  <a:ext cx="946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B6372D37-E2A4-48CF-A267-A6D5BF21DC90}"/>
                    </a:ext>
                  </a:extLst>
                </p14:cNvPr>
                <p14:cNvContentPartPr/>
                <p14:nvPr/>
              </p14:nvContentPartPr>
              <p14:xfrm>
                <a:off x="10935299" y="2977891"/>
                <a:ext cx="124200" cy="1108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B6372D37-E2A4-48CF-A267-A6D5BF21DC9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930979" y="2973571"/>
                  <a:ext cx="1328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463A691A-296E-4A19-AA03-EE4CEDA77234}"/>
                    </a:ext>
                  </a:extLst>
                </p14:cNvPr>
                <p14:cNvContentPartPr/>
                <p14:nvPr/>
              </p14:nvContentPartPr>
              <p14:xfrm>
                <a:off x="11049419" y="2822371"/>
                <a:ext cx="479160" cy="2134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463A691A-296E-4A19-AA03-EE4CEDA7723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045099" y="2818051"/>
                  <a:ext cx="4878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710949C-65A9-4942-8493-6DFAB08A4DA9}"/>
                    </a:ext>
                  </a:extLst>
                </p14:cNvPr>
                <p14:cNvContentPartPr/>
                <p14:nvPr/>
              </p14:nvContentPartPr>
              <p14:xfrm>
                <a:off x="10859699" y="3408451"/>
                <a:ext cx="64080" cy="1180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710949C-65A9-4942-8493-6DFAB08A4DA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855379" y="3404131"/>
                  <a:ext cx="727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535AD46A-7CFA-4CDA-9180-10B198B96E1A}"/>
                    </a:ext>
                  </a:extLst>
                </p14:cNvPr>
                <p14:cNvContentPartPr/>
                <p14:nvPr/>
              </p14:nvContentPartPr>
              <p14:xfrm>
                <a:off x="10833059" y="3369211"/>
                <a:ext cx="87120" cy="280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535AD46A-7CFA-4CDA-9180-10B198B96E1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828739" y="3364891"/>
                  <a:ext cx="95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337A1E38-88AC-4EC3-B1A7-F184DC5C4CDE}"/>
                    </a:ext>
                  </a:extLst>
                </p14:cNvPr>
                <p14:cNvContentPartPr/>
                <p14:nvPr/>
              </p14:nvContentPartPr>
              <p14:xfrm>
                <a:off x="10925939" y="3355891"/>
                <a:ext cx="149760" cy="918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337A1E38-88AC-4EC3-B1A7-F184DC5C4CD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921619" y="3351571"/>
                  <a:ext cx="1584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217C32DF-433F-4CBF-8FEC-86B1AE568EA0}"/>
                    </a:ext>
                  </a:extLst>
                </p14:cNvPr>
                <p14:cNvContentPartPr/>
                <p14:nvPr/>
              </p14:nvContentPartPr>
              <p14:xfrm>
                <a:off x="11153459" y="3241411"/>
                <a:ext cx="160200" cy="1206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217C32DF-433F-4CBF-8FEC-86B1AE568EA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149139" y="3237091"/>
                  <a:ext cx="1688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45CB04A7-E86A-483B-849C-9BEF4FAA18DA}"/>
                    </a:ext>
                  </a:extLst>
                </p14:cNvPr>
                <p14:cNvContentPartPr/>
                <p14:nvPr/>
              </p14:nvContentPartPr>
              <p14:xfrm>
                <a:off x="11239859" y="3181291"/>
                <a:ext cx="71640" cy="201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45CB04A7-E86A-483B-849C-9BEF4FAA18D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235539" y="3176971"/>
                  <a:ext cx="80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23DA55B4-BD74-4D35-9967-44AD8667C84D}"/>
                    </a:ext>
                  </a:extLst>
                </p14:cNvPr>
                <p14:cNvContentPartPr/>
                <p14:nvPr/>
              </p14:nvContentPartPr>
              <p14:xfrm>
                <a:off x="11345339" y="3180211"/>
                <a:ext cx="87480" cy="954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23DA55B4-BD74-4D35-9967-44AD8667C84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341019" y="3175891"/>
                  <a:ext cx="96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8521F1F5-B348-4734-9918-2A3BAD1D9930}"/>
                    </a:ext>
                  </a:extLst>
                </p14:cNvPr>
                <p14:cNvContentPartPr/>
                <p14:nvPr/>
              </p14:nvContentPartPr>
              <p14:xfrm>
                <a:off x="11431379" y="3134491"/>
                <a:ext cx="60480" cy="1072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8521F1F5-B348-4734-9918-2A3BAD1D993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427059" y="3130171"/>
                  <a:ext cx="691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86E9F744-BDF3-40D3-90A2-312A61DE3810}"/>
                    </a:ext>
                  </a:extLst>
                </p14:cNvPr>
                <p14:cNvContentPartPr/>
                <p14:nvPr/>
              </p14:nvContentPartPr>
              <p14:xfrm>
                <a:off x="11477099" y="3073651"/>
                <a:ext cx="129960" cy="982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86E9F744-BDF3-40D3-90A2-312A61DE381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472779" y="3069331"/>
                  <a:ext cx="1386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AB552A57-190C-4A5A-8A5A-8D146E41C141}"/>
                    </a:ext>
                  </a:extLst>
                </p14:cNvPr>
                <p14:cNvContentPartPr/>
                <p14:nvPr/>
              </p14:nvContentPartPr>
              <p14:xfrm>
                <a:off x="11580059" y="3030811"/>
                <a:ext cx="131040" cy="1026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AB552A57-190C-4A5A-8A5A-8D146E41C14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575739" y="3026491"/>
                  <a:ext cx="139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120EFED6-52E1-4EB2-9FAE-54FA9519D056}"/>
                    </a:ext>
                  </a:extLst>
                </p14:cNvPr>
                <p14:cNvContentPartPr/>
                <p14:nvPr/>
              </p14:nvContentPartPr>
              <p14:xfrm>
                <a:off x="11680499" y="2980051"/>
                <a:ext cx="77040" cy="1105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120EFED6-52E1-4EB2-9FAE-54FA9519D05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676179" y="2975731"/>
                  <a:ext cx="85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1E201978-FE54-4678-8199-0DE14525E56C}"/>
                    </a:ext>
                  </a:extLst>
                </p14:cNvPr>
                <p14:cNvContentPartPr/>
                <p14:nvPr/>
              </p14:nvContentPartPr>
              <p14:xfrm>
                <a:off x="11749619" y="2950171"/>
                <a:ext cx="164160" cy="774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1E201978-FE54-4678-8199-0DE14525E56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745299" y="2945851"/>
                  <a:ext cx="1728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35C65D3D-8F1D-4C4A-9835-75E4BF0364FA}"/>
                    </a:ext>
                  </a:extLst>
                </p14:cNvPr>
                <p14:cNvContentPartPr/>
                <p14:nvPr/>
              </p14:nvContentPartPr>
              <p14:xfrm>
                <a:off x="11852579" y="2891131"/>
                <a:ext cx="47520" cy="172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35C65D3D-8F1D-4C4A-9835-75E4BF0364F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848259" y="2886811"/>
                  <a:ext cx="561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0F24BC81-B80D-4EE2-9EA0-683CEAB5E61E}"/>
                    </a:ext>
                  </a:extLst>
                </p14:cNvPr>
                <p14:cNvContentPartPr/>
                <p14:nvPr/>
              </p14:nvContentPartPr>
              <p14:xfrm>
                <a:off x="11897219" y="2881411"/>
                <a:ext cx="150840" cy="2264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0F24BC81-B80D-4EE2-9EA0-683CEAB5E61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892899" y="2877091"/>
                  <a:ext cx="159480" cy="23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uppieren 168">
            <a:extLst>
              <a:ext uri="{FF2B5EF4-FFF2-40B4-BE49-F238E27FC236}">
                <a16:creationId xmlns:a16="http://schemas.microsoft.com/office/drawing/2014/main" id="{2C8614A7-0C16-413D-91C6-16179EC5F312}"/>
              </a:ext>
            </a:extLst>
          </p:cNvPr>
          <p:cNvGrpSpPr/>
          <p:nvPr/>
        </p:nvGrpSpPr>
        <p:grpSpPr>
          <a:xfrm>
            <a:off x="9739739" y="1345651"/>
            <a:ext cx="1815840" cy="869760"/>
            <a:chOff x="9739739" y="1345651"/>
            <a:chExt cx="1815840" cy="86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4BA7EFA4-AC7D-4CE1-BC95-B6792A79F6AC}"/>
                    </a:ext>
                  </a:extLst>
                </p14:cNvPr>
                <p14:cNvContentPartPr/>
                <p14:nvPr/>
              </p14:nvContentPartPr>
              <p14:xfrm>
                <a:off x="9739739" y="2017771"/>
                <a:ext cx="113760" cy="954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4BA7EFA4-AC7D-4CE1-BC95-B6792A79F6A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735419" y="2013451"/>
                  <a:ext cx="1224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D95CF5F-E811-4B17-AB1D-2B1EF5AE4311}"/>
                    </a:ext>
                  </a:extLst>
                </p14:cNvPr>
                <p14:cNvContentPartPr/>
                <p14:nvPr/>
              </p14:nvContentPartPr>
              <p14:xfrm>
                <a:off x="9840899" y="2001571"/>
                <a:ext cx="43920" cy="2138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D95CF5F-E811-4B17-AB1D-2B1EF5AE431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836579" y="1997251"/>
                  <a:ext cx="525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EBDE2302-17FB-4049-9E04-8796E95B849E}"/>
                    </a:ext>
                  </a:extLst>
                </p14:cNvPr>
                <p14:cNvContentPartPr/>
                <p14:nvPr/>
              </p14:nvContentPartPr>
              <p14:xfrm>
                <a:off x="9982379" y="1965571"/>
                <a:ext cx="43920" cy="1346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EBDE2302-17FB-4049-9E04-8796E95B849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978059" y="1961251"/>
                  <a:ext cx="52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344C9418-4E74-4C23-B08F-491107131927}"/>
                    </a:ext>
                  </a:extLst>
                </p14:cNvPr>
                <p14:cNvContentPartPr/>
                <p14:nvPr/>
              </p14:nvContentPartPr>
              <p14:xfrm>
                <a:off x="9927299" y="2008411"/>
                <a:ext cx="112680" cy="399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344C9418-4E74-4C23-B08F-49110713192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922979" y="2004091"/>
                  <a:ext cx="121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2EF6248-A32D-4DF9-A06F-8FCBD720D0F7}"/>
                    </a:ext>
                  </a:extLst>
                </p14:cNvPr>
                <p14:cNvContentPartPr/>
                <p14:nvPr/>
              </p14:nvContentPartPr>
              <p14:xfrm>
                <a:off x="9898859" y="1965571"/>
                <a:ext cx="198000" cy="846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2EF6248-A32D-4DF9-A06F-8FCBD720D0F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894539" y="1961251"/>
                  <a:ext cx="2066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AEBDA037-28C8-4546-B334-0F6FB0B919CC}"/>
                    </a:ext>
                  </a:extLst>
                </p14:cNvPr>
                <p14:cNvContentPartPr/>
                <p14:nvPr/>
              </p14:nvContentPartPr>
              <p14:xfrm>
                <a:off x="9913619" y="2022451"/>
                <a:ext cx="200880" cy="684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AEBDA037-28C8-4546-B334-0F6FB0B919C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909299" y="2018131"/>
                  <a:ext cx="2095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DE1EE86E-DB6A-4B9E-9C5B-25855817CBCF}"/>
                    </a:ext>
                  </a:extLst>
                </p14:cNvPr>
                <p14:cNvContentPartPr/>
                <p14:nvPr/>
              </p14:nvContentPartPr>
              <p14:xfrm>
                <a:off x="10160939" y="1875571"/>
                <a:ext cx="145440" cy="1292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DE1EE86E-DB6A-4B9E-9C5B-25855817CBC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156619" y="1871251"/>
                  <a:ext cx="1540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F3D5228F-DA29-4545-ACF1-13722C86EB32}"/>
                    </a:ext>
                  </a:extLst>
                </p14:cNvPr>
                <p14:cNvContentPartPr/>
                <p14:nvPr/>
              </p14:nvContentPartPr>
              <p14:xfrm>
                <a:off x="10306739" y="1854691"/>
                <a:ext cx="137880" cy="1429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F3D5228F-DA29-4545-ACF1-13722C86EB3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302419" y="1850371"/>
                  <a:ext cx="1465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1D7BF1E8-E6A8-4238-A0FC-D884F3123F16}"/>
                    </a:ext>
                  </a:extLst>
                </p14:cNvPr>
                <p14:cNvContentPartPr/>
                <p14:nvPr/>
              </p14:nvContentPartPr>
              <p14:xfrm>
                <a:off x="10438859" y="1763611"/>
                <a:ext cx="148680" cy="1728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1D7BF1E8-E6A8-4238-A0FC-D884F3123F1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434539" y="1759291"/>
                  <a:ext cx="1573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830EB222-F679-4D7B-A7F7-685B997F7A1E}"/>
                    </a:ext>
                  </a:extLst>
                </p14:cNvPr>
                <p14:cNvContentPartPr/>
                <p14:nvPr/>
              </p14:nvContentPartPr>
              <p14:xfrm>
                <a:off x="10632899" y="1742731"/>
                <a:ext cx="70920" cy="1159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830EB222-F679-4D7B-A7F7-685B997F7A1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628579" y="1738411"/>
                  <a:ext cx="795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2E863198-471F-4466-B4D5-5329935F0726}"/>
                    </a:ext>
                  </a:extLst>
                </p14:cNvPr>
                <p14:cNvContentPartPr/>
                <p14:nvPr/>
              </p14:nvContentPartPr>
              <p14:xfrm>
                <a:off x="10586819" y="1787371"/>
                <a:ext cx="135720" cy="453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2E863198-471F-4466-B4D5-5329935F072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582499" y="1783051"/>
                  <a:ext cx="1443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B619D89D-F722-41B3-A598-5D5DE4FF116B}"/>
                    </a:ext>
                  </a:extLst>
                </p14:cNvPr>
                <p14:cNvContentPartPr/>
                <p14:nvPr/>
              </p14:nvContentPartPr>
              <p14:xfrm>
                <a:off x="10741979" y="1678651"/>
                <a:ext cx="145080" cy="1497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B619D89D-F722-41B3-A598-5D5DE4FF116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737659" y="1674331"/>
                  <a:ext cx="1537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C3443C9C-DA14-43F7-B344-6EA955A0A932}"/>
                    </a:ext>
                  </a:extLst>
                </p14:cNvPr>
                <p14:cNvContentPartPr/>
                <p14:nvPr/>
              </p14:nvContentPartPr>
              <p14:xfrm>
                <a:off x="11003699" y="1657051"/>
                <a:ext cx="48960" cy="385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C3443C9C-DA14-43F7-B344-6EA955A0A93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999379" y="1652731"/>
                  <a:ext cx="576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4A120FFC-6EA4-429D-9D37-1EFF5AAD17BB}"/>
                    </a:ext>
                  </a:extLst>
                </p14:cNvPr>
                <p14:cNvContentPartPr/>
                <p14:nvPr/>
              </p14:nvContentPartPr>
              <p14:xfrm>
                <a:off x="10973099" y="1628611"/>
                <a:ext cx="113040" cy="579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4A120FFC-6EA4-429D-9D37-1EFF5AAD17B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968779" y="1624291"/>
                  <a:ext cx="1216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42245659-9A9B-40DC-A6DB-464FE2160E79}"/>
                    </a:ext>
                  </a:extLst>
                </p14:cNvPr>
                <p14:cNvContentPartPr/>
                <p14:nvPr/>
              </p14:nvContentPartPr>
              <p14:xfrm>
                <a:off x="11157419" y="1511611"/>
                <a:ext cx="57960" cy="1252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42245659-9A9B-40DC-A6DB-464FE2160E7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153099" y="1507291"/>
                  <a:ext cx="666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7E1A6AB-EC23-46B0-898D-A853C2EE4C0F}"/>
                    </a:ext>
                  </a:extLst>
                </p14:cNvPr>
                <p14:cNvContentPartPr/>
                <p14:nvPr/>
              </p14:nvContentPartPr>
              <p14:xfrm>
                <a:off x="11191979" y="1472371"/>
                <a:ext cx="105840" cy="828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7E1A6AB-EC23-46B0-898D-A853C2EE4C0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187659" y="1468051"/>
                  <a:ext cx="1144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F0B07B2C-32FA-45E6-BA83-3B6076F97DD7}"/>
                    </a:ext>
                  </a:extLst>
                </p14:cNvPr>
                <p14:cNvContentPartPr/>
                <p14:nvPr/>
              </p14:nvContentPartPr>
              <p14:xfrm>
                <a:off x="11324099" y="1397131"/>
                <a:ext cx="104760" cy="1353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F0B07B2C-32FA-45E6-BA83-3B6076F97DD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319779" y="1392811"/>
                  <a:ext cx="1134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6AEBB90F-9824-466E-B6EE-594E94E109D7}"/>
                    </a:ext>
                  </a:extLst>
                </p14:cNvPr>
                <p14:cNvContentPartPr/>
                <p14:nvPr/>
              </p14:nvContentPartPr>
              <p14:xfrm>
                <a:off x="11419859" y="1345651"/>
                <a:ext cx="82080" cy="18324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6AEBB90F-9824-466E-B6EE-594E94E109D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415539" y="1341331"/>
                  <a:ext cx="907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F600D014-0A93-4BF4-ABE2-EA4F66D5BBF2}"/>
                    </a:ext>
                  </a:extLst>
                </p14:cNvPr>
                <p14:cNvContentPartPr/>
                <p14:nvPr/>
              </p14:nvContentPartPr>
              <p14:xfrm>
                <a:off x="10710659" y="1570291"/>
                <a:ext cx="246960" cy="3463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F600D014-0A93-4BF4-ABE2-EA4F66D5BBF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706339" y="1565971"/>
                  <a:ext cx="25560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78A87071-90FC-4835-B4CF-48C518717784}"/>
                    </a:ext>
                  </a:extLst>
                </p14:cNvPr>
                <p14:cNvContentPartPr/>
                <p14:nvPr/>
              </p14:nvContentPartPr>
              <p14:xfrm>
                <a:off x="11167859" y="1517371"/>
                <a:ext cx="387720" cy="2066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78A87071-90FC-4835-B4CF-48C51871778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163539" y="1513051"/>
                  <a:ext cx="3963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BC45167F-9F35-4C99-8BE1-6B1F2D2B52A8}"/>
                    </a:ext>
                  </a:extLst>
                </p14:cNvPr>
                <p14:cNvContentPartPr/>
                <p14:nvPr/>
              </p14:nvContentPartPr>
              <p14:xfrm>
                <a:off x="10749539" y="1858651"/>
                <a:ext cx="313560" cy="1612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BC45167F-9F35-4C99-8BE1-6B1F2D2B52A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745219" y="1854331"/>
                  <a:ext cx="322200" cy="16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2ECEB798-A3C0-4C6B-809F-15A3E549B0FF}"/>
                  </a:ext>
                </a:extLst>
              </p14:cNvPr>
              <p14:cNvContentPartPr/>
              <p14:nvPr/>
            </p14:nvContentPartPr>
            <p14:xfrm>
              <a:off x="4065779" y="3188491"/>
              <a:ext cx="809280" cy="2376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2ECEB798-A3C0-4C6B-809F-15A3E549B0FF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061459" y="3184171"/>
                <a:ext cx="8179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17353296-CEA0-4CD3-89B2-73C99030AC83}"/>
                  </a:ext>
                </a:extLst>
              </p14:cNvPr>
              <p14:cNvContentPartPr/>
              <p14:nvPr/>
            </p14:nvContentPartPr>
            <p14:xfrm>
              <a:off x="4044179" y="2004451"/>
              <a:ext cx="462960" cy="50796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17353296-CEA0-4CD3-89B2-73C99030AC83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039859" y="2000131"/>
                <a:ext cx="47160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445AA040-016A-48F8-84D8-3A098BA433FF}"/>
                  </a:ext>
                </a:extLst>
              </p14:cNvPr>
              <p14:cNvContentPartPr/>
              <p14:nvPr/>
            </p14:nvContentPartPr>
            <p14:xfrm>
              <a:off x="4202939" y="2313691"/>
              <a:ext cx="25560" cy="28368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445AA040-016A-48F8-84D8-3A098BA433FF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198619" y="2309371"/>
                <a:ext cx="34200" cy="29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uppieren 182">
            <a:extLst>
              <a:ext uri="{FF2B5EF4-FFF2-40B4-BE49-F238E27FC236}">
                <a16:creationId xmlns:a16="http://schemas.microsoft.com/office/drawing/2014/main" id="{991FFAC0-BB69-4EBF-AA1E-C92875223788}"/>
              </a:ext>
            </a:extLst>
          </p:cNvPr>
          <p:cNvGrpSpPr/>
          <p:nvPr/>
        </p:nvGrpSpPr>
        <p:grpSpPr>
          <a:xfrm>
            <a:off x="4178459" y="2890411"/>
            <a:ext cx="753840" cy="419400"/>
            <a:chOff x="4178459" y="2890411"/>
            <a:chExt cx="753840" cy="41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6E1C5ED3-C104-4B14-BDC7-075E81F24562}"/>
                    </a:ext>
                  </a:extLst>
                </p14:cNvPr>
                <p14:cNvContentPartPr/>
                <p14:nvPr/>
              </p14:nvContentPartPr>
              <p14:xfrm>
                <a:off x="4178459" y="3165451"/>
                <a:ext cx="709200" cy="298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6E1C5ED3-C104-4B14-BDC7-075E81F2456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174139" y="3161131"/>
                  <a:ext cx="7178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F78A810D-3458-4890-9D21-35350F662101}"/>
                    </a:ext>
                  </a:extLst>
                </p14:cNvPr>
                <p14:cNvContentPartPr/>
                <p14:nvPr/>
              </p14:nvContentPartPr>
              <p14:xfrm>
                <a:off x="4784699" y="3097051"/>
                <a:ext cx="147600" cy="17100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F78A810D-3458-4890-9D21-35350F66210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780379" y="3092731"/>
                  <a:ext cx="1562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2E9E58DC-8399-4CAB-8289-133093502676}"/>
                    </a:ext>
                  </a:extLst>
                </p14:cNvPr>
                <p14:cNvContentPartPr/>
                <p14:nvPr/>
              </p14:nvContentPartPr>
              <p14:xfrm>
                <a:off x="4236779" y="2890411"/>
                <a:ext cx="15840" cy="4194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2E9E58DC-8399-4CAB-8289-13309350267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232459" y="2886091"/>
                  <a:ext cx="24480" cy="42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uppieren 181">
            <a:extLst>
              <a:ext uri="{FF2B5EF4-FFF2-40B4-BE49-F238E27FC236}">
                <a16:creationId xmlns:a16="http://schemas.microsoft.com/office/drawing/2014/main" id="{B9AAC8FC-EBED-4186-AE93-4C6F92E85E6A}"/>
              </a:ext>
            </a:extLst>
          </p:cNvPr>
          <p:cNvGrpSpPr/>
          <p:nvPr/>
        </p:nvGrpSpPr>
        <p:grpSpPr>
          <a:xfrm>
            <a:off x="2515259" y="3565051"/>
            <a:ext cx="1853280" cy="887400"/>
            <a:chOff x="2515259" y="3565051"/>
            <a:chExt cx="1853280" cy="88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DCBDF18F-6F41-4E24-A64F-3937719DF6E7}"/>
                    </a:ext>
                  </a:extLst>
                </p14:cNvPr>
                <p14:cNvContentPartPr/>
                <p14:nvPr/>
              </p14:nvContentPartPr>
              <p14:xfrm>
                <a:off x="2515259" y="3814531"/>
                <a:ext cx="68400" cy="2721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DCBDF18F-6F41-4E24-A64F-3937719DF6E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510939" y="3810211"/>
                  <a:ext cx="770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777D5623-346E-4424-BFD4-46E89540C488}"/>
                    </a:ext>
                  </a:extLst>
                </p14:cNvPr>
                <p14:cNvContentPartPr/>
                <p14:nvPr/>
              </p14:nvContentPartPr>
              <p14:xfrm>
                <a:off x="3392939" y="3792931"/>
                <a:ext cx="60840" cy="2552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777D5623-346E-4424-BFD4-46E89540C48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388619" y="3788611"/>
                  <a:ext cx="694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2BF7B00C-29F0-4A45-BD09-F48B2B734430}"/>
                    </a:ext>
                  </a:extLst>
                </p14:cNvPr>
                <p14:cNvContentPartPr/>
                <p14:nvPr/>
              </p14:nvContentPartPr>
              <p14:xfrm>
                <a:off x="4243259" y="3565051"/>
                <a:ext cx="24480" cy="2523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2BF7B00C-29F0-4A45-BD09-F48B2B73443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238939" y="3560731"/>
                  <a:ext cx="331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8674550F-FEB9-4150-8F6E-ABE03AC47A25}"/>
                    </a:ext>
                  </a:extLst>
                </p14:cNvPr>
                <p14:cNvContentPartPr/>
                <p14:nvPr/>
              </p14:nvContentPartPr>
              <p14:xfrm>
                <a:off x="2535779" y="4274251"/>
                <a:ext cx="1709640" cy="7848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8674550F-FEB9-4150-8F6E-ABE03AC47A2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531459" y="4269931"/>
                  <a:ext cx="17182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D43A70DB-5647-4837-9A50-13E9166E5EAA}"/>
                    </a:ext>
                  </a:extLst>
                </p14:cNvPr>
                <p14:cNvContentPartPr/>
                <p14:nvPr/>
              </p14:nvContentPartPr>
              <p14:xfrm>
                <a:off x="4084859" y="4190731"/>
                <a:ext cx="283680" cy="26172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D43A70DB-5647-4837-9A50-13E9166E5EA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080539" y="4186411"/>
                  <a:ext cx="292320" cy="27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B1F6CE20-8A7A-4A57-86EE-EC2A33DBA1DE}"/>
                  </a:ext>
                </a:extLst>
              </p14:cNvPr>
              <p14:cNvContentPartPr/>
              <p14:nvPr/>
            </p14:nvContentPartPr>
            <p14:xfrm>
              <a:off x="4403819" y="5818291"/>
              <a:ext cx="4244760" cy="86256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B1F6CE20-8A7A-4A57-86EE-EC2A33DBA1DE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4399499" y="5813971"/>
                <a:ext cx="4253400" cy="87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829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48" grpId="0"/>
      <p:bldP spid="49" grpId="0"/>
      <p:bldP spid="50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3" grpId="0"/>
      <p:bldP spid="64" grpId="0"/>
      <p:bldP spid="80" grpId="0"/>
      <p:bldP spid="51" grpId="0"/>
      <p:bldP spid="52" grpId="0"/>
      <p:bldP spid="72" grpId="0"/>
      <p:bldP spid="77" grpId="0"/>
      <p:bldP spid="8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feld 55">
            <a:extLst>
              <a:ext uri="{FF2B5EF4-FFF2-40B4-BE49-F238E27FC236}">
                <a16:creationId xmlns:a16="http://schemas.microsoft.com/office/drawing/2014/main" id="{C242A40C-233C-4781-80EF-59304AEA6180}"/>
              </a:ext>
            </a:extLst>
          </p:cNvPr>
          <p:cNvSpPr txBox="1"/>
          <p:nvPr/>
        </p:nvSpPr>
        <p:spPr>
          <a:xfrm>
            <a:off x="2279576" y="33655"/>
            <a:ext cx="675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Summary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F48F1A62-3CDA-4E04-8131-382BD3BCBC49}"/>
              </a:ext>
            </a:extLst>
          </p:cNvPr>
          <p:cNvGraphicFramePr>
            <a:graphicFrameLocks noGrp="1"/>
          </p:cNvGraphicFramePr>
          <p:nvPr/>
        </p:nvGraphicFramePr>
        <p:xfrm>
          <a:off x="2783632" y="1787833"/>
          <a:ext cx="6096000" cy="20437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78789264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1821925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21569320"/>
                    </a:ext>
                  </a:extLst>
                </a:gridCol>
              </a:tblGrid>
              <a:tr h="1220813">
                <a:tc>
                  <a:txBody>
                    <a:bodyPr/>
                    <a:lstStyle/>
                    <a:p>
                      <a:pPr algn="ctr"/>
                      <a:endParaRPr lang="de-D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Fixed Exchange </a:t>
                      </a:r>
                      <a:r>
                        <a:rPr lang="de-DE" sz="2400" dirty="0" err="1"/>
                        <a:t>rates</a:t>
                      </a:r>
                      <a:endParaRPr lang="de-D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/>
                        <a:t>Flexible Exchange </a:t>
                      </a:r>
                      <a:r>
                        <a:rPr lang="de-DE" sz="2400" dirty="0" err="1"/>
                        <a:t>rates</a:t>
                      </a:r>
                      <a:endParaRPr lang="de-DE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8878883"/>
                  </a:ext>
                </a:extLst>
              </a:tr>
              <a:tr h="678229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err="1"/>
                        <a:t>Monetary</a:t>
                      </a:r>
                      <a:r>
                        <a:rPr lang="de-DE" sz="2400" dirty="0"/>
                        <a:t> </a:t>
                      </a:r>
                      <a:r>
                        <a:rPr lang="de-DE" sz="2400" dirty="0" err="1"/>
                        <a:t>policy</a:t>
                      </a:r>
                      <a:endParaRPr lang="de-DE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ineffective</a:t>
                      </a:r>
                      <a:endParaRPr lang="de-DE" sz="2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 err="1"/>
                        <a:t>effective</a:t>
                      </a:r>
                      <a:endParaRPr lang="de-DE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7157456"/>
                  </a:ext>
                </a:extLst>
              </a:tr>
            </a:tbl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B56AB571-0EA7-C388-B978-3EDF3B263C6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DA7EC335-6B43-455E-A756-0B14D587376A}"/>
              </a:ext>
            </a:extLst>
          </p:cNvPr>
          <p:cNvGrpSpPr/>
          <p:nvPr/>
        </p:nvGrpSpPr>
        <p:grpSpPr>
          <a:xfrm>
            <a:off x="2963819" y="3798331"/>
            <a:ext cx="5074920" cy="798120"/>
            <a:chOff x="2963819" y="3798331"/>
            <a:chExt cx="5074920" cy="79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DF1EEE63-E26A-4B19-B3C8-3C2CA8365052}"/>
                    </a:ext>
                  </a:extLst>
                </p14:cNvPr>
                <p14:cNvContentPartPr/>
                <p14:nvPr/>
              </p14:nvContentPartPr>
              <p14:xfrm>
                <a:off x="4768859" y="3798331"/>
                <a:ext cx="19800" cy="57492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DF1EEE63-E26A-4B19-B3C8-3C2CA836505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64539" y="3794011"/>
                  <a:ext cx="28440" cy="58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516F5BB-985E-4546-A006-8B05DA668642}"/>
                    </a:ext>
                  </a:extLst>
                </p14:cNvPr>
                <p14:cNvContentPartPr/>
                <p14:nvPr/>
              </p14:nvContentPartPr>
              <p14:xfrm>
                <a:off x="2963819" y="4427611"/>
                <a:ext cx="5074920" cy="1368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516F5BB-985E-4546-A006-8B05DA66864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59499" y="4423291"/>
                  <a:ext cx="50835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52B16A02-481F-41A5-A1DE-4D88A0D5614E}"/>
                    </a:ext>
                  </a:extLst>
                </p14:cNvPr>
                <p14:cNvContentPartPr/>
                <p14:nvPr/>
              </p14:nvContentPartPr>
              <p14:xfrm>
                <a:off x="3258299" y="4076611"/>
                <a:ext cx="19080" cy="1825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52B16A02-481F-41A5-A1DE-4D88A0D5614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53979" y="4072291"/>
                  <a:ext cx="277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83D6ED09-AA25-41D9-8143-02734B372961}"/>
                    </a:ext>
                  </a:extLst>
                </p14:cNvPr>
                <p14:cNvContentPartPr/>
                <p14:nvPr/>
              </p14:nvContentPartPr>
              <p14:xfrm>
                <a:off x="3158219" y="4049611"/>
                <a:ext cx="196200" cy="1011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83D6ED09-AA25-41D9-8143-02734B37296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53899" y="4045291"/>
                  <a:ext cx="2048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D1FD204-8E90-4071-A30B-E8A4B43BD443}"/>
                    </a:ext>
                  </a:extLst>
                </p14:cNvPr>
                <p14:cNvContentPartPr/>
                <p14:nvPr/>
              </p14:nvContentPartPr>
              <p14:xfrm>
                <a:off x="3398339" y="4159771"/>
                <a:ext cx="24840" cy="864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D1FD204-8E90-4071-A30B-E8A4B43BD44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394019" y="4155451"/>
                  <a:ext cx="334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C274E48-2CEA-4362-AA90-2CE324674964}"/>
                    </a:ext>
                  </a:extLst>
                </p14:cNvPr>
                <p14:cNvContentPartPr/>
                <p14:nvPr/>
              </p14:nvContentPartPr>
              <p14:xfrm>
                <a:off x="3426419" y="4096051"/>
                <a:ext cx="121680" cy="1332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C274E48-2CEA-4362-AA90-2CE32467496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22099" y="4091731"/>
                  <a:ext cx="130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313AEB7-2E84-40A1-9C76-531BDB73BE53}"/>
                    </a:ext>
                  </a:extLst>
                </p14:cNvPr>
                <p14:cNvContentPartPr/>
                <p14:nvPr/>
              </p14:nvContentPartPr>
              <p14:xfrm>
                <a:off x="3444419" y="4134211"/>
                <a:ext cx="105840" cy="1342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313AEB7-2E84-40A1-9C76-531BDB73BE5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40099" y="4129891"/>
                  <a:ext cx="1144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9D728EA-DDDB-4A69-B7B6-41715F37AD16}"/>
                    </a:ext>
                  </a:extLst>
                </p14:cNvPr>
                <p14:cNvContentPartPr/>
                <p14:nvPr/>
              </p14:nvContentPartPr>
              <p14:xfrm>
                <a:off x="3590219" y="4169851"/>
                <a:ext cx="119160" cy="738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9D728EA-DDDB-4A69-B7B6-41715F37AD1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85899" y="4165531"/>
                  <a:ext cx="1278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6BB20DB-3235-4D63-9FAF-1436EC768649}"/>
                    </a:ext>
                  </a:extLst>
                </p14:cNvPr>
                <p14:cNvContentPartPr/>
                <p14:nvPr/>
              </p14:nvContentPartPr>
              <p14:xfrm>
                <a:off x="3735299" y="4056451"/>
                <a:ext cx="302040" cy="2156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6BB20DB-3235-4D63-9FAF-1436EC76864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30979" y="4052131"/>
                  <a:ext cx="3106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3EE143A-2450-4DB4-95F3-508F9E834BFE}"/>
                    </a:ext>
                  </a:extLst>
                </p14:cNvPr>
                <p14:cNvContentPartPr/>
                <p14:nvPr/>
              </p14:nvContentPartPr>
              <p14:xfrm>
                <a:off x="5293019" y="4100011"/>
                <a:ext cx="199440" cy="1296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3EE143A-2450-4DB4-95F3-508F9E834BF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288699" y="4095691"/>
                  <a:ext cx="2080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116BF4D-58F0-41E4-9368-79C220C6CD10}"/>
                    </a:ext>
                  </a:extLst>
                </p14:cNvPr>
                <p14:cNvContentPartPr/>
                <p14:nvPr/>
              </p14:nvContentPartPr>
              <p14:xfrm>
                <a:off x="5557979" y="4035211"/>
                <a:ext cx="258120" cy="2260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116BF4D-58F0-41E4-9368-79C220C6CD1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53659" y="4030891"/>
                  <a:ext cx="2667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570D7B8-4945-459D-81E5-85354DA5FAD1}"/>
                    </a:ext>
                  </a:extLst>
                </p14:cNvPr>
                <p14:cNvContentPartPr/>
                <p14:nvPr/>
              </p14:nvContentPartPr>
              <p14:xfrm>
                <a:off x="5863619" y="4144291"/>
                <a:ext cx="124560" cy="410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570D7B8-4945-459D-81E5-85354DA5FAD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859299" y="4139971"/>
                  <a:ext cx="1332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9A079F7-64BB-48A5-ACE0-E1F8FC62F30B}"/>
                    </a:ext>
                  </a:extLst>
                </p14:cNvPr>
                <p14:cNvContentPartPr/>
                <p14:nvPr/>
              </p14:nvContentPartPr>
              <p14:xfrm>
                <a:off x="5998619" y="4022611"/>
                <a:ext cx="368640" cy="1832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9A079F7-64BB-48A5-ACE0-E1F8FC62F30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994299" y="4018291"/>
                  <a:ext cx="3772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BA0D3EE-3EA1-479D-B95C-C79E0C3D7DEF}"/>
                    </a:ext>
                  </a:extLst>
                </p14:cNvPr>
                <p14:cNvContentPartPr/>
                <p14:nvPr/>
              </p14:nvContentPartPr>
              <p14:xfrm>
                <a:off x="6266099" y="4039891"/>
                <a:ext cx="60120" cy="18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BA0D3EE-3EA1-479D-B95C-C79E0C3D7DE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261779" y="4035571"/>
                  <a:ext cx="6876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5B63464-EB00-46E0-B665-4814E080C89E}"/>
                    </a:ext>
                  </a:extLst>
                </p14:cNvPr>
                <p14:cNvContentPartPr/>
                <p14:nvPr/>
              </p14:nvContentPartPr>
              <p14:xfrm>
                <a:off x="6806459" y="3832531"/>
                <a:ext cx="218880" cy="7639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5B63464-EB00-46E0-B665-4814E080C89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802139" y="3828211"/>
                  <a:ext cx="227520" cy="77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C7568241-8370-46FD-AAE5-38CB9685511E}"/>
              </a:ext>
            </a:extLst>
          </p:cNvPr>
          <p:cNvGrpSpPr/>
          <p:nvPr/>
        </p:nvGrpSpPr>
        <p:grpSpPr>
          <a:xfrm>
            <a:off x="7367699" y="3795811"/>
            <a:ext cx="1311120" cy="774720"/>
            <a:chOff x="7367699" y="3795811"/>
            <a:chExt cx="1311120" cy="77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EA3AC1D-1299-434A-8017-D5EB2F39B107}"/>
                    </a:ext>
                  </a:extLst>
                </p14:cNvPr>
                <p14:cNvContentPartPr/>
                <p14:nvPr/>
              </p14:nvContentPartPr>
              <p14:xfrm>
                <a:off x="8637779" y="3795811"/>
                <a:ext cx="41040" cy="6566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EA3AC1D-1299-434A-8017-D5EB2F39B10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633459" y="3791491"/>
                  <a:ext cx="49680" cy="66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C15AD35-910F-44EE-917C-F9F2328753A1}"/>
                    </a:ext>
                  </a:extLst>
                </p14:cNvPr>
                <p14:cNvContentPartPr/>
                <p14:nvPr/>
              </p14:nvContentPartPr>
              <p14:xfrm>
                <a:off x="7820579" y="4551091"/>
                <a:ext cx="704520" cy="194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C15AD35-910F-44EE-917C-F9F2328753A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816259" y="4546771"/>
                  <a:ext cx="713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740BC45-325C-412A-8CC4-6BD7E3E3F2A9}"/>
                    </a:ext>
                  </a:extLst>
                </p14:cNvPr>
                <p14:cNvContentPartPr/>
                <p14:nvPr/>
              </p14:nvContentPartPr>
              <p14:xfrm>
                <a:off x="7367699" y="4202611"/>
                <a:ext cx="280800" cy="871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740BC45-325C-412A-8CC4-6BD7E3E3F2A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363379" y="4198291"/>
                  <a:ext cx="2894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A87C702-568F-4462-9820-EABFA494C9E1}"/>
                    </a:ext>
                  </a:extLst>
                </p14:cNvPr>
                <p14:cNvContentPartPr/>
                <p14:nvPr/>
              </p14:nvContentPartPr>
              <p14:xfrm>
                <a:off x="7620059" y="4146811"/>
                <a:ext cx="37440" cy="216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A87C702-568F-4462-9820-EABFA494C9E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615739" y="4142491"/>
                  <a:ext cx="46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EB7F1EC-F6D9-41A9-895D-3BD28F51E6EC}"/>
                    </a:ext>
                  </a:extLst>
                </p14:cNvPr>
                <p14:cNvContentPartPr/>
                <p14:nvPr/>
              </p14:nvContentPartPr>
              <p14:xfrm>
                <a:off x="7729499" y="4179571"/>
                <a:ext cx="146520" cy="914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EB7F1EC-F6D9-41A9-895D-3BD28F51E6E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725179" y="4175251"/>
                  <a:ext cx="1551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006721C1-33AB-4893-8422-0D9C120DD0B0}"/>
                    </a:ext>
                  </a:extLst>
                </p14:cNvPr>
                <p14:cNvContentPartPr/>
                <p14:nvPr/>
              </p14:nvContentPartPr>
              <p14:xfrm>
                <a:off x="7879259" y="4063291"/>
                <a:ext cx="217080" cy="2952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006721C1-33AB-4893-8422-0D9C120DD0B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874939" y="4058971"/>
                  <a:ext cx="2257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F03724C-2727-455D-BDA4-830011A70EFA}"/>
                    </a:ext>
                  </a:extLst>
                </p14:cNvPr>
                <p14:cNvContentPartPr/>
                <p14:nvPr/>
              </p14:nvContentPartPr>
              <p14:xfrm>
                <a:off x="8065019" y="4072651"/>
                <a:ext cx="435600" cy="1782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F03724C-2727-455D-BDA4-830011A70EF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060699" y="4068331"/>
                  <a:ext cx="4442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92DBDCF-7FB6-46E0-9244-E5479756EE78}"/>
                    </a:ext>
                  </a:extLst>
                </p14:cNvPr>
                <p14:cNvContentPartPr/>
                <p14:nvPr/>
              </p14:nvContentPartPr>
              <p14:xfrm>
                <a:off x="8403419" y="4049251"/>
                <a:ext cx="43920" cy="50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92DBDCF-7FB6-46E0-9244-E5479756EE7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399099" y="4044931"/>
                  <a:ext cx="52560" cy="13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3860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F2765F6-CC16-4E14-BFB8-B3DB7D9FB9A0}"/>
              </a:ext>
            </a:extLst>
          </p:cNvPr>
          <p:cNvSpPr txBox="1"/>
          <p:nvPr/>
        </p:nvSpPr>
        <p:spPr>
          <a:xfrm>
            <a:off x="2279576" y="33655"/>
            <a:ext cx="675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/>
              <a:t>The </a:t>
            </a:r>
            <a:r>
              <a:rPr lang="de-DE" sz="2800" b="1" dirty="0" err="1"/>
              <a:t>Mundell</a:t>
            </a:r>
            <a:r>
              <a:rPr lang="de-DE" sz="2800" b="1" dirty="0"/>
              <a:t> – Fleming – Modell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DF226BC-01F8-4BA9-9C5F-28472DC7B70E}"/>
              </a:ext>
            </a:extLst>
          </p:cNvPr>
          <p:cNvSpPr txBox="1"/>
          <p:nvPr/>
        </p:nvSpPr>
        <p:spPr>
          <a:xfrm>
            <a:off x="365765" y="4529099"/>
            <a:ext cx="9183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err="1"/>
              <a:t>Assumptions</a:t>
            </a:r>
            <a:r>
              <a:rPr lang="de-DE" sz="2400" b="1" dirty="0"/>
              <a:t>: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b="1" dirty="0"/>
              <a:t>Country </a:t>
            </a:r>
            <a:r>
              <a:rPr lang="de-DE" sz="2400" b="1" dirty="0" err="1"/>
              <a:t>depends</a:t>
            </a:r>
            <a:r>
              <a:rPr lang="de-DE" sz="2400" b="1" dirty="0"/>
              <a:t> on an </a:t>
            </a:r>
            <a:r>
              <a:rPr lang="de-DE" sz="2400" b="1" dirty="0" err="1"/>
              <a:t>globally</a:t>
            </a:r>
            <a:r>
              <a:rPr lang="de-DE" sz="2400" b="1" dirty="0"/>
              <a:t> exogen </a:t>
            </a:r>
            <a:r>
              <a:rPr lang="de-DE" sz="2400" b="1" dirty="0" err="1"/>
              <a:t>interest</a:t>
            </a:r>
            <a:r>
              <a:rPr lang="de-DE" sz="2400" b="1" dirty="0"/>
              <a:t> rate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b="1" dirty="0"/>
              <a:t>Fixed </a:t>
            </a:r>
            <a:r>
              <a:rPr lang="de-DE" sz="2400" b="1" dirty="0" err="1"/>
              <a:t>price</a:t>
            </a:r>
            <a:r>
              <a:rPr lang="de-DE" sz="2400" b="1" dirty="0"/>
              <a:t> </a:t>
            </a:r>
            <a:r>
              <a:rPr lang="de-DE" sz="2400" b="1" dirty="0" err="1"/>
              <a:t>level</a:t>
            </a:r>
            <a:r>
              <a:rPr lang="de-DE" sz="2400" b="1" dirty="0"/>
              <a:t> in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/>
              <a:t>short</a:t>
            </a:r>
            <a:r>
              <a:rPr lang="de-DE" sz="2400" b="1" dirty="0"/>
              <a:t> </a:t>
            </a:r>
            <a:r>
              <a:rPr lang="de-DE" sz="2400" b="1" dirty="0" err="1"/>
              <a:t>run</a:t>
            </a:r>
            <a:endParaRPr lang="de-DE" sz="24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BC5D77B-99B5-4C26-A19A-8AF81FF910E1}"/>
              </a:ext>
            </a:extLst>
          </p:cNvPr>
          <p:cNvSpPr txBox="1"/>
          <p:nvPr/>
        </p:nvSpPr>
        <p:spPr>
          <a:xfrm>
            <a:off x="368970" y="679576"/>
            <a:ext cx="9183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err="1"/>
              <a:t>commodity</a:t>
            </a:r>
            <a:r>
              <a:rPr lang="de-DE" sz="2400" b="1" dirty="0"/>
              <a:t> </a:t>
            </a:r>
            <a:r>
              <a:rPr lang="de-DE" sz="2400" b="1" dirty="0" err="1"/>
              <a:t>market</a:t>
            </a:r>
            <a:r>
              <a:rPr lang="de-DE" sz="2400" b="1" dirty="0"/>
              <a:t>:</a:t>
            </a:r>
            <a:r>
              <a:rPr lang="de-DE" sz="2400" dirty="0"/>
              <a:t>		→	IS-</a:t>
            </a:r>
            <a:r>
              <a:rPr lang="de-DE" sz="2400" dirty="0" err="1"/>
              <a:t>curve</a:t>
            </a:r>
            <a:endParaRPr lang="de-DE" sz="2400" dirty="0"/>
          </a:p>
          <a:p>
            <a:pPr lvl="2"/>
            <a:r>
              <a:rPr lang="de-DE" sz="2400" dirty="0"/>
              <a:t>				 	“</a:t>
            </a:r>
            <a:r>
              <a:rPr lang="de-DE" sz="2400" dirty="0" err="1"/>
              <a:t>investment</a:t>
            </a:r>
            <a:r>
              <a:rPr lang="de-DE" sz="2400" dirty="0"/>
              <a:t> = </a:t>
            </a:r>
            <a:r>
              <a:rPr lang="de-DE" sz="2400" dirty="0" err="1"/>
              <a:t>savings</a:t>
            </a:r>
            <a:r>
              <a:rPr lang="de-DE" sz="2400" dirty="0"/>
              <a:t>“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DB35E32-97E0-41F1-B947-3EFABA427E09}"/>
              </a:ext>
            </a:extLst>
          </p:cNvPr>
          <p:cNvSpPr txBox="1"/>
          <p:nvPr/>
        </p:nvSpPr>
        <p:spPr>
          <a:xfrm>
            <a:off x="332457" y="2152835"/>
            <a:ext cx="9183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err="1"/>
              <a:t>money</a:t>
            </a:r>
            <a:r>
              <a:rPr lang="de-DE" sz="2400" b="1" dirty="0"/>
              <a:t> </a:t>
            </a:r>
            <a:r>
              <a:rPr lang="de-DE" sz="2400" b="1" dirty="0" err="1"/>
              <a:t>market</a:t>
            </a:r>
            <a:r>
              <a:rPr lang="de-DE" sz="2400" b="1" dirty="0"/>
              <a:t>:</a:t>
            </a:r>
            <a:r>
              <a:rPr lang="de-DE" sz="2400" dirty="0"/>
              <a:t>			→	LM-</a:t>
            </a:r>
            <a:r>
              <a:rPr lang="de-DE" sz="2400" dirty="0" err="1"/>
              <a:t>curve</a:t>
            </a:r>
            <a:r>
              <a:rPr lang="de-DE" sz="2400" dirty="0"/>
              <a:t> </a:t>
            </a:r>
          </a:p>
          <a:p>
            <a:r>
              <a:rPr lang="de-DE" sz="2400" dirty="0"/>
              <a:t>					 	“</a:t>
            </a:r>
            <a:r>
              <a:rPr lang="de-DE" sz="2400" dirty="0" err="1"/>
              <a:t>monetary</a:t>
            </a:r>
            <a:r>
              <a:rPr lang="de-DE" sz="2400" dirty="0"/>
              <a:t> </a:t>
            </a:r>
            <a:r>
              <a:rPr lang="de-DE" sz="2400" dirty="0" err="1"/>
              <a:t>policy</a:t>
            </a:r>
            <a:r>
              <a:rPr lang="de-DE" sz="2400" dirty="0"/>
              <a:t>“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61FE912-2FDA-4A2F-8AE9-E0D235263ADC}"/>
              </a:ext>
            </a:extLst>
          </p:cNvPr>
          <p:cNvSpPr txBox="1"/>
          <p:nvPr/>
        </p:nvSpPr>
        <p:spPr>
          <a:xfrm>
            <a:off x="332457" y="3520987"/>
            <a:ext cx="9183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Exchange </a:t>
            </a:r>
            <a:r>
              <a:rPr lang="de-DE" sz="2400" b="1" dirty="0" err="1"/>
              <a:t>markets</a:t>
            </a:r>
            <a:r>
              <a:rPr lang="de-DE" sz="2400" b="1" dirty="0"/>
              <a:t>:			</a:t>
            </a:r>
            <a:r>
              <a:rPr lang="de-DE" sz="2400" dirty="0"/>
              <a:t>→</a:t>
            </a:r>
            <a:r>
              <a:rPr lang="de-DE" sz="2400"/>
              <a:t>	ZZ-curve</a:t>
            </a:r>
            <a:endParaRPr lang="de-DE" sz="2400" dirty="0"/>
          </a:p>
          <a:p>
            <a:r>
              <a:rPr lang="de-DE" sz="2400" dirty="0"/>
              <a:t>					</a:t>
            </a:r>
            <a:r>
              <a:rPr lang="de-DE" sz="2400"/>
              <a:t>	“Balance of Payment“</a:t>
            </a:r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039EBAC-4893-B675-E06F-29016A78B1D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608CD7EA-38A9-4A7F-8BD8-3A7FA7CF37CA}"/>
                  </a:ext>
                </a:extLst>
              </p14:cNvPr>
              <p14:cNvContentPartPr/>
              <p14:nvPr/>
            </p14:nvContentPartPr>
            <p14:xfrm>
              <a:off x="3142739" y="527731"/>
              <a:ext cx="5630400" cy="759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608CD7EA-38A9-4A7F-8BD8-3A7FA7CF37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38419" y="523411"/>
                <a:ext cx="56390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69B385A-3CBB-4738-9C1D-70D29BC0F0B3}"/>
                  </a:ext>
                </a:extLst>
              </p14:cNvPr>
              <p14:cNvContentPartPr/>
              <p14:nvPr/>
            </p14:nvContentPartPr>
            <p14:xfrm>
              <a:off x="725339" y="1230451"/>
              <a:ext cx="2940840" cy="1015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69B385A-3CBB-4738-9C1D-70D29BC0F0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1019" y="1226131"/>
                <a:ext cx="294948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7238C5E7-88F2-4B10-97FB-DD3BFE2F5BB2}"/>
                  </a:ext>
                </a:extLst>
              </p14:cNvPr>
              <p14:cNvContentPartPr/>
              <p14:nvPr/>
            </p14:nvContentPartPr>
            <p14:xfrm>
              <a:off x="572339" y="2752891"/>
              <a:ext cx="2066760" cy="518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7238C5E7-88F2-4B10-97FB-DD3BFE2F5BB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8019" y="2748571"/>
                <a:ext cx="20754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0D68B28D-3816-4F69-8966-9F1F305F7930}"/>
                  </a:ext>
                </a:extLst>
              </p14:cNvPr>
              <p14:cNvContentPartPr/>
              <p14:nvPr/>
            </p14:nvContentPartPr>
            <p14:xfrm>
              <a:off x="683939" y="3982291"/>
              <a:ext cx="2644560" cy="954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0D68B28D-3816-4F69-8966-9F1F305F793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9619" y="3977971"/>
                <a:ext cx="26532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4DAF46BB-DE11-4BED-98FB-FC089F89FFC1}"/>
                  </a:ext>
                </a:extLst>
              </p14:cNvPr>
              <p14:cNvContentPartPr/>
              <p14:nvPr/>
            </p14:nvContentPartPr>
            <p14:xfrm>
              <a:off x="1205939" y="5724331"/>
              <a:ext cx="5333760" cy="6840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4DAF46BB-DE11-4BED-98FB-FC089F89FFC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01619" y="5720011"/>
                <a:ext cx="5342400" cy="7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C82B6B4-1017-4A25-8220-6A58BD72226D}"/>
              </a:ext>
            </a:extLst>
          </p:cNvPr>
          <p:cNvGrpSpPr/>
          <p:nvPr/>
        </p:nvGrpSpPr>
        <p:grpSpPr>
          <a:xfrm>
            <a:off x="5511179" y="5281891"/>
            <a:ext cx="2969280" cy="144360"/>
            <a:chOff x="5511179" y="5281891"/>
            <a:chExt cx="2969280" cy="14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EFAB96B-78B8-44B8-B264-325BF5123601}"/>
                    </a:ext>
                  </a:extLst>
                </p14:cNvPr>
                <p14:cNvContentPartPr/>
                <p14:nvPr/>
              </p14:nvContentPartPr>
              <p14:xfrm>
                <a:off x="5581019" y="5336251"/>
                <a:ext cx="77400" cy="86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EFAB96B-78B8-44B8-B264-325BF512360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576699" y="5331931"/>
                  <a:ext cx="860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C01D0B0-6683-4415-A82B-CA05D7AEB566}"/>
                    </a:ext>
                  </a:extLst>
                </p14:cNvPr>
                <p14:cNvContentPartPr/>
                <p14:nvPr/>
              </p14:nvContentPartPr>
              <p14:xfrm>
                <a:off x="5511179" y="5319331"/>
                <a:ext cx="2807280" cy="345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C01D0B0-6683-4415-A82B-CA05D7AEB56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06859" y="5315011"/>
                  <a:ext cx="28159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7A00596-37F3-4D91-AC00-F2548B160356}"/>
                    </a:ext>
                  </a:extLst>
                </p14:cNvPr>
                <p14:cNvContentPartPr/>
                <p14:nvPr/>
              </p14:nvContentPartPr>
              <p14:xfrm>
                <a:off x="6275459" y="5281891"/>
                <a:ext cx="2205000" cy="1443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7A00596-37F3-4D91-AC00-F2548B16035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271139" y="5277571"/>
                  <a:ext cx="2213640" cy="15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2251EB23-0FCB-43B4-96C6-2929F594DE14}"/>
                  </a:ext>
                </a:extLst>
              </p14:cNvPr>
              <p14:cNvContentPartPr/>
              <p14:nvPr/>
            </p14:nvContentPartPr>
            <p14:xfrm>
              <a:off x="280379" y="534211"/>
              <a:ext cx="9268560" cy="257472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2251EB23-0FCB-43B4-96C6-2929F594DE1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6059" y="529891"/>
                <a:ext cx="9277200" cy="258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2ADF4027-0FF2-4E75-83E6-ED0BB35020B7}"/>
                  </a:ext>
                </a:extLst>
              </p14:cNvPr>
              <p14:cNvContentPartPr/>
              <p14:nvPr/>
            </p14:nvContentPartPr>
            <p14:xfrm>
              <a:off x="291899" y="3486571"/>
              <a:ext cx="3659040" cy="71604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2ADF4027-0FF2-4E75-83E6-ED0BB35020B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7579" y="3482251"/>
                <a:ext cx="3667680" cy="72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A7A1395A-6630-49A1-AB15-6B20B6F333D7}"/>
                  </a:ext>
                </a:extLst>
              </p14:cNvPr>
              <p14:cNvContentPartPr/>
              <p14:nvPr/>
            </p14:nvContentPartPr>
            <p14:xfrm>
              <a:off x="5576339" y="3904891"/>
              <a:ext cx="3229560" cy="6573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A7A1395A-6630-49A1-AB15-6B20B6F333D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72019" y="3900571"/>
                <a:ext cx="3238200" cy="6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E146D37A-F2B2-4382-8BE5-4C48748812A4}"/>
                  </a:ext>
                </a:extLst>
              </p14:cNvPr>
              <p14:cNvContentPartPr/>
              <p14:nvPr/>
            </p14:nvContentPartPr>
            <p14:xfrm>
              <a:off x="5592899" y="3474331"/>
              <a:ext cx="2790720" cy="54648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E146D37A-F2B2-4382-8BE5-4C48748812A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88579" y="3470011"/>
                <a:ext cx="2799360" cy="55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A051AECD-E632-4214-8B89-27B89B25ED01}"/>
              </a:ext>
            </a:extLst>
          </p:cNvPr>
          <p:cNvGrpSpPr/>
          <p:nvPr/>
        </p:nvGrpSpPr>
        <p:grpSpPr>
          <a:xfrm>
            <a:off x="1457579" y="3833611"/>
            <a:ext cx="4045320" cy="820080"/>
            <a:chOff x="1457579" y="3833611"/>
            <a:chExt cx="4045320" cy="82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7130792-9733-4624-A426-1578D951738C}"/>
                    </a:ext>
                  </a:extLst>
                </p14:cNvPr>
                <p14:cNvContentPartPr/>
                <p14:nvPr/>
              </p14:nvContentPartPr>
              <p14:xfrm>
                <a:off x="1457579" y="3897331"/>
                <a:ext cx="634680" cy="5025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7130792-9733-4624-A426-1578D951738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453259" y="3893011"/>
                  <a:ext cx="64332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648101F-609B-4F4E-B836-5EC926A0CCF6}"/>
                    </a:ext>
                  </a:extLst>
                </p14:cNvPr>
                <p14:cNvContentPartPr/>
                <p14:nvPr/>
              </p14:nvContentPartPr>
              <p14:xfrm>
                <a:off x="1970939" y="4262011"/>
                <a:ext cx="156240" cy="2228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648101F-609B-4F4E-B836-5EC926A0CCF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66619" y="4257691"/>
                  <a:ext cx="1648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2E6FFA2-6D93-42E3-93E8-8679EBABE809}"/>
                    </a:ext>
                  </a:extLst>
                </p14:cNvPr>
                <p14:cNvContentPartPr/>
                <p14:nvPr/>
              </p14:nvContentPartPr>
              <p14:xfrm>
                <a:off x="2353619" y="4276771"/>
                <a:ext cx="108000" cy="2412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2E6FFA2-6D93-42E3-93E8-8679EBABE80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349299" y="4272451"/>
                  <a:ext cx="1166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0581B7C-1F80-4D6D-8578-548E6009558C}"/>
                    </a:ext>
                  </a:extLst>
                </p14:cNvPr>
                <p14:cNvContentPartPr/>
                <p14:nvPr/>
              </p14:nvContentPartPr>
              <p14:xfrm>
                <a:off x="2522459" y="4286491"/>
                <a:ext cx="158400" cy="932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0581B7C-1F80-4D6D-8578-548E6009558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18139" y="4282171"/>
                  <a:ext cx="1670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126991B-EB47-430B-941A-15517026E734}"/>
                    </a:ext>
                  </a:extLst>
                </p14:cNvPr>
                <p14:cNvContentPartPr/>
                <p14:nvPr/>
              </p14:nvContentPartPr>
              <p14:xfrm>
                <a:off x="2651339" y="4240771"/>
                <a:ext cx="176040" cy="1083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126991B-EB47-430B-941A-15517026E73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47019" y="4236451"/>
                  <a:ext cx="1846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1AC16DC-41E1-4B90-B9D4-DF55B0A0D123}"/>
                    </a:ext>
                  </a:extLst>
                </p14:cNvPr>
                <p14:cNvContentPartPr/>
                <p14:nvPr/>
              </p14:nvContentPartPr>
              <p14:xfrm>
                <a:off x="2840699" y="4242211"/>
                <a:ext cx="101880" cy="864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1AC16DC-41E1-4B90-B9D4-DF55B0A0D12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36379" y="4237891"/>
                  <a:ext cx="110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55DB61A-0D99-4163-AF76-C334F9444D12}"/>
                    </a:ext>
                  </a:extLst>
                </p14:cNvPr>
                <p14:cNvContentPartPr/>
                <p14:nvPr/>
              </p14:nvContentPartPr>
              <p14:xfrm>
                <a:off x="3137699" y="4200091"/>
                <a:ext cx="199080" cy="1303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55DB61A-0D99-4163-AF76-C334F9444D1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133379" y="4195771"/>
                  <a:ext cx="2077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0D75FEC-8FAD-4E21-B996-33C288685E97}"/>
                    </a:ext>
                  </a:extLst>
                </p14:cNvPr>
                <p14:cNvContentPartPr/>
                <p14:nvPr/>
              </p14:nvContentPartPr>
              <p14:xfrm>
                <a:off x="3365219" y="4086691"/>
                <a:ext cx="53640" cy="1764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0D75FEC-8FAD-4E21-B996-33C288685E9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60899" y="4082371"/>
                  <a:ext cx="622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97C26BE-5C72-493E-A015-1CE6F0D61C79}"/>
                    </a:ext>
                  </a:extLst>
                </p14:cNvPr>
                <p14:cNvContentPartPr/>
                <p14:nvPr/>
              </p14:nvContentPartPr>
              <p14:xfrm>
                <a:off x="3447659" y="4087051"/>
                <a:ext cx="293400" cy="1616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97C26BE-5C72-493E-A015-1CE6F0D61C7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43339" y="4082731"/>
                  <a:ext cx="3020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2E360BA-98FC-49F2-A9E4-03FFFE552A47}"/>
                    </a:ext>
                  </a:extLst>
                </p14:cNvPr>
                <p14:cNvContentPartPr/>
                <p14:nvPr/>
              </p14:nvContentPartPr>
              <p14:xfrm>
                <a:off x="3711539" y="4098931"/>
                <a:ext cx="24840" cy="460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2E360BA-98FC-49F2-A9E4-03FFFE552A4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07219" y="4094611"/>
                  <a:ext cx="334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C1B207D-BF0E-4014-90CD-34FDD91FF9F8}"/>
                    </a:ext>
                  </a:extLst>
                </p14:cNvPr>
                <p14:cNvContentPartPr/>
                <p14:nvPr/>
              </p14:nvContentPartPr>
              <p14:xfrm>
                <a:off x="3780659" y="4158691"/>
                <a:ext cx="150120" cy="320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C1B207D-BF0E-4014-90CD-34FDD91FF9F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776339" y="4154371"/>
                  <a:ext cx="1587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DE294CB-BAF1-44DD-A351-7E64646AC063}"/>
                    </a:ext>
                  </a:extLst>
                </p14:cNvPr>
                <p14:cNvContentPartPr/>
                <p14:nvPr/>
              </p14:nvContentPartPr>
              <p14:xfrm>
                <a:off x="3919619" y="4109371"/>
                <a:ext cx="102960" cy="784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DE294CB-BAF1-44DD-A351-7E64646AC06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15299" y="4105051"/>
                  <a:ext cx="1116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CB1C7A3-E51F-439D-8EB1-FA20835F29FB}"/>
                    </a:ext>
                  </a:extLst>
                </p14:cNvPr>
                <p14:cNvContentPartPr/>
                <p14:nvPr/>
              </p14:nvContentPartPr>
              <p14:xfrm>
                <a:off x="4029059" y="3988771"/>
                <a:ext cx="183240" cy="1224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CB1C7A3-E51F-439D-8EB1-FA20835F29F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024739" y="3984451"/>
                  <a:ext cx="1918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BB5747F-AF11-4A38-82B5-FF5428AF6A35}"/>
                    </a:ext>
                  </a:extLst>
                </p14:cNvPr>
                <p14:cNvContentPartPr/>
                <p14:nvPr/>
              </p14:nvContentPartPr>
              <p14:xfrm>
                <a:off x="4195739" y="4010731"/>
                <a:ext cx="360" cy="3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BB5747F-AF11-4A38-82B5-FF5428AF6A3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191419" y="400641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3F18D1E-1EAC-451C-A3CE-D19EDF7B74D8}"/>
                    </a:ext>
                  </a:extLst>
                </p14:cNvPr>
                <p14:cNvContentPartPr/>
                <p14:nvPr/>
              </p14:nvContentPartPr>
              <p14:xfrm>
                <a:off x="4238579" y="4023691"/>
                <a:ext cx="107280" cy="1782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3F18D1E-1EAC-451C-A3CE-D19EDF7B74D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234259" y="4019371"/>
                  <a:ext cx="1159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5FD167C-7BE3-42F5-A607-4669159DD33C}"/>
                    </a:ext>
                  </a:extLst>
                </p14:cNvPr>
                <p14:cNvContentPartPr/>
                <p14:nvPr/>
              </p14:nvContentPartPr>
              <p14:xfrm>
                <a:off x="3054539" y="4520851"/>
                <a:ext cx="48240" cy="1328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5FD167C-7BE3-42F5-A607-4669159DD33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050219" y="4516531"/>
                  <a:ext cx="568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0AC6CBB-ACA4-44B6-839E-3A54D619A5FA}"/>
                    </a:ext>
                  </a:extLst>
                </p14:cNvPr>
                <p14:cNvContentPartPr/>
                <p14:nvPr/>
              </p14:nvContentPartPr>
              <p14:xfrm>
                <a:off x="3040139" y="4483771"/>
                <a:ext cx="39240" cy="104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0AC6CBB-ACA4-44B6-839E-3A54D619A5F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35819" y="4479451"/>
                  <a:ext cx="478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D6B740C-CEF4-4592-9572-DC2AE18417F6}"/>
                    </a:ext>
                  </a:extLst>
                </p14:cNvPr>
                <p14:cNvContentPartPr/>
                <p14:nvPr/>
              </p14:nvContentPartPr>
              <p14:xfrm>
                <a:off x="3125819" y="4517971"/>
                <a:ext cx="90360" cy="1029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D6B740C-CEF4-4592-9572-DC2AE18417F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121499" y="4513651"/>
                  <a:ext cx="990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1224E8C-2788-42A0-8C3D-3288C4903874}"/>
                    </a:ext>
                  </a:extLst>
                </p14:cNvPr>
                <p14:cNvContentPartPr/>
                <p14:nvPr/>
              </p14:nvContentPartPr>
              <p14:xfrm>
                <a:off x="3401219" y="4406731"/>
                <a:ext cx="239040" cy="1400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1224E8C-2788-42A0-8C3D-3288C490387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396899" y="4402411"/>
                  <a:ext cx="2476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A1C082F-CE81-4660-8570-C94A43C3CD96}"/>
                    </a:ext>
                  </a:extLst>
                </p14:cNvPr>
                <p14:cNvContentPartPr/>
                <p14:nvPr/>
              </p14:nvContentPartPr>
              <p14:xfrm>
                <a:off x="3777059" y="4336531"/>
                <a:ext cx="110520" cy="1249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A1C082F-CE81-4660-8570-C94A43C3CD9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772739" y="4332211"/>
                  <a:ext cx="1191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08EE5FF-18A9-4307-B184-F4BCC420097D}"/>
                    </a:ext>
                  </a:extLst>
                </p14:cNvPr>
                <p14:cNvContentPartPr/>
                <p14:nvPr/>
              </p14:nvContentPartPr>
              <p14:xfrm>
                <a:off x="3922859" y="4317811"/>
                <a:ext cx="86760" cy="1231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08EE5FF-18A9-4307-B184-F4BCC420097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918539" y="4313491"/>
                  <a:ext cx="954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7D8CA6F-D025-4977-9041-96D8D28E7022}"/>
                    </a:ext>
                  </a:extLst>
                </p14:cNvPr>
                <p14:cNvContentPartPr/>
                <p14:nvPr/>
              </p14:nvContentPartPr>
              <p14:xfrm>
                <a:off x="3922859" y="4309171"/>
                <a:ext cx="233640" cy="795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7D8CA6F-D025-4977-9041-96D8D28E702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918539" y="4304851"/>
                  <a:ext cx="2422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3607EDC-BFA4-404B-87DF-AC7866AB7B12}"/>
                    </a:ext>
                  </a:extLst>
                </p14:cNvPr>
                <p14:cNvContentPartPr/>
                <p14:nvPr/>
              </p14:nvContentPartPr>
              <p14:xfrm>
                <a:off x="4155779" y="4217731"/>
                <a:ext cx="145080" cy="1155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3607EDC-BFA4-404B-87DF-AC7866AB7B1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151459" y="4213411"/>
                  <a:ext cx="153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FA6DACB-E8C0-4AFD-87A1-E8AC6C01562E}"/>
                    </a:ext>
                  </a:extLst>
                </p14:cNvPr>
                <p14:cNvContentPartPr/>
                <p14:nvPr/>
              </p14:nvContentPartPr>
              <p14:xfrm>
                <a:off x="4306619" y="4173451"/>
                <a:ext cx="364680" cy="1872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FA6DACB-E8C0-4AFD-87A1-E8AC6C01562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302299" y="4169131"/>
                  <a:ext cx="373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659261C-63E6-4925-B247-1864B0F2F0D9}"/>
                    </a:ext>
                  </a:extLst>
                </p14:cNvPr>
                <p14:cNvContentPartPr/>
                <p14:nvPr/>
              </p14:nvContentPartPr>
              <p14:xfrm>
                <a:off x="4774259" y="4119091"/>
                <a:ext cx="85320" cy="738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659261C-63E6-4925-B247-1864B0F2F0D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769939" y="4114771"/>
                  <a:ext cx="939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A1D0D5B7-1701-4FA8-BDD0-ADBF348610E1}"/>
                    </a:ext>
                  </a:extLst>
                </p14:cNvPr>
                <p14:cNvContentPartPr/>
                <p14:nvPr/>
              </p14:nvContentPartPr>
              <p14:xfrm>
                <a:off x="4851659" y="3978331"/>
                <a:ext cx="363960" cy="1713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A1D0D5B7-1701-4FA8-BDD0-ADBF348610E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847339" y="3974011"/>
                  <a:ext cx="3726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C3B030E-1DB3-4E1C-9359-0E3E956A985E}"/>
                    </a:ext>
                  </a:extLst>
                </p14:cNvPr>
                <p14:cNvContentPartPr/>
                <p14:nvPr/>
              </p14:nvContentPartPr>
              <p14:xfrm>
                <a:off x="3796139" y="4208371"/>
                <a:ext cx="1425240" cy="3952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C3B030E-1DB3-4E1C-9359-0E3E956A985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791819" y="4204051"/>
                  <a:ext cx="143388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9FF4124-4689-4C8B-A539-B1C7B19D4B2A}"/>
                    </a:ext>
                  </a:extLst>
                </p14:cNvPr>
                <p14:cNvContentPartPr/>
                <p14:nvPr/>
              </p14:nvContentPartPr>
              <p14:xfrm>
                <a:off x="3658979" y="3833611"/>
                <a:ext cx="1843920" cy="7592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9FF4124-4689-4C8B-A539-B1C7B19D4B2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654659" y="3829291"/>
                  <a:ext cx="1852560" cy="76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B6D7F2EE-82F1-44E6-B4D5-F696121E2066}"/>
                  </a:ext>
                </a:extLst>
              </p14:cNvPr>
              <p14:cNvContentPartPr/>
              <p14:nvPr/>
            </p14:nvContentPartPr>
            <p14:xfrm>
              <a:off x="4222019" y="4721371"/>
              <a:ext cx="3251520" cy="73548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B6D7F2EE-82F1-44E6-B4D5-F696121E206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217699" y="4717051"/>
                <a:ext cx="3260160" cy="74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F4E2E4E2-7B14-4060-A67D-5597BEF4F69C}"/>
                  </a:ext>
                </a:extLst>
              </p14:cNvPr>
              <p14:cNvContentPartPr/>
              <p14:nvPr/>
            </p14:nvContentPartPr>
            <p14:xfrm>
              <a:off x="3157499" y="513331"/>
              <a:ext cx="5395320" cy="5148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F4E2E4E2-7B14-4060-A67D-5597BEF4F69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153179" y="509011"/>
                <a:ext cx="540396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971D9C34-0ED7-48F3-BC96-10B1EE7CBEE0}"/>
                  </a:ext>
                </a:extLst>
              </p14:cNvPr>
              <p14:cNvContentPartPr/>
              <p14:nvPr/>
            </p14:nvContentPartPr>
            <p14:xfrm>
              <a:off x="215939" y="569131"/>
              <a:ext cx="9258120" cy="258876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971D9C34-0ED7-48F3-BC96-10B1EE7CBEE0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11619" y="564811"/>
                <a:ext cx="9266760" cy="259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6D6ED697-1718-4555-AC75-9112F2E32723}"/>
                  </a:ext>
                </a:extLst>
              </p14:cNvPr>
              <p14:cNvContentPartPr/>
              <p14:nvPr/>
            </p14:nvContentPartPr>
            <p14:xfrm>
              <a:off x="228899" y="3089851"/>
              <a:ext cx="8601480" cy="157176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6D6ED697-1718-4555-AC75-9112F2E3272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24579" y="3085531"/>
                <a:ext cx="8610120" cy="158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980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1928120" y="4077073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cxnSp>
        <p:nvCxnSpPr>
          <p:cNvPr id="10" name="Straight Arrow Connector 6">
            <a:extLst>
              <a:ext uri="{FF2B5EF4-FFF2-40B4-BE49-F238E27FC236}">
                <a16:creationId xmlns:a16="http://schemas.microsoft.com/office/drawing/2014/main" id="{4F1E71C5-CE2D-4B45-84FB-CEC9EB5CC46B}"/>
              </a:ext>
            </a:extLst>
          </p:cNvPr>
          <p:cNvCxnSpPr>
            <a:cxnSpLocks/>
          </p:cNvCxnSpPr>
          <p:nvPr/>
        </p:nvCxnSpPr>
        <p:spPr>
          <a:xfrm flipV="1">
            <a:off x="1000860" y="764704"/>
            <a:ext cx="0" cy="29868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7">
            <a:extLst>
              <a:ext uri="{FF2B5EF4-FFF2-40B4-BE49-F238E27FC236}">
                <a16:creationId xmlns:a16="http://schemas.microsoft.com/office/drawing/2014/main" id="{EE98CAD5-07A8-4A9A-B8EC-8A4E0DBF6AF5}"/>
              </a:ext>
            </a:extLst>
          </p:cNvPr>
          <p:cNvCxnSpPr>
            <a:cxnSpLocks/>
          </p:cNvCxnSpPr>
          <p:nvPr/>
        </p:nvCxnSpPr>
        <p:spPr>
          <a:xfrm flipV="1">
            <a:off x="1000860" y="3698266"/>
            <a:ext cx="5031716" cy="331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601D5DB8-B682-4D58-83EE-FC5AF274826A}"/>
              </a:ext>
            </a:extLst>
          </p:cNvPr>
          <p:cNvSpPr txBox="1"/>
          <p:nvPr/>
        </p:nvSpPr>
        <p:spPr>
          <a:xfrm>
            <a:off x="678495" y="921307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i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702ED9C-0B81-467A-9DC9-8F4AF50064C6}"/>
              </a:ext>
            </a:extLst>
          </p:cNvPr>
          <p:cNvSpPr txBox="1"/>
          <p:nvPr/>
        </p:nvSpPr>
        <p:spPr>
          <a:xfrm>
            <a:off x="5601072" y="3692471"/>
            <a:ext cx="1442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</a:t>
            </a:r>
          </a:p>
        </p:txBody>
      </p:sp>
      <p:cxnSp>
        <p:nvCxnSpPr>
          <p:cNvPr id="16" name="Gerade Verbindung 20">
            <a:extLst>
              <a:ext uri="{FF2B5EF4-FFF2-40B4-BE49-F238E27FC236}">
                <a16:creationId xmlns:a16="http://schemas.microsoft.com/office/drawing/2014/main" id="{44D294D3-E947-469F-A26F-57063DC629CC}"/>
              </a:ext>
            </a:extLst>
          </p:cNvPr>
          <p:cNvCxnSpPr>
            <a:cxnSpLocks/>
          </p:cNvCxnSpPr>
          <p:nvPr/>
        </p:nvCxnSpPr>
        <p:spPr>
          <a:xfrm>
            <a:off x="1280048" y="2042081"/>
            <a:ext cx="3888432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20">
            <a:extLst>
              <a:ext uri="{FF2B5EF4-FFF2-40B4-BE49-F238E27FC236}">
                <a16:creationId xmlns:a16="http://schemas.microsoft.com/office/drawing/2014/main" id="{1A3A7077-E4E9-4E8C-9DBC-FA7BF1B09855}"/>
              </a:ext>
            </a:extLst>
          </p:cNvPr>
          <p:cNvCxnSpPr>
            <a:cxnSpLocks/>
          </p:cNvCxnSpPr>
          <p:nvPr/>
        </p:nvCxnSpPr>
        <p:spPr>
          <a:xfrm flipV="1">
            <a:off x="1928120" y="817946"/>
            <a:ext cx="2952328" cy="258997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20">
            <a:extLst>
              <a:ext uri="{FF2B5EF4-FFF2-40B4-BE49-F238E27FC236}">
                <a16:creationId xmlns:a16="http://schemas.microsoft.com/office/drawing/2014/main" id="{90F24AE6-1C97-40F6-B0F7-45BDDF82586C}"/>
              </a:ext>
            </a:extLst>
          </p:cNvPr>
          <p:cNvCxnSpPr>
            <a:cxnSpLocks/>
          </p:cNvCxnSpPr>
          <p:nvPr/>
        </p:nvCxnSpPr>
        <p:spPr>
          <a:xfrm>
            <a:off x="1928120" y="802444"/>
            <a:ext cx="3024336" cy="246377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11644BC8-285B-4AE3-829B-6446A8B9420A}"/>
              </a:ext>
            </a:extLst>
          </p:cNvPr>
          <p:cNvSpPr txBox="1"/>
          <p:nvPr/>
        </p:nvSpPr>
        <p:spPr>
          <a:xfrm>
            <a:off x="1277552" y="4110653"/>
            <a:ext cx="869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NX↓ </a:t>
            </a:r>
          </a:p>
        </p:txBody>
      </p:sp>
      <p:cxnSp>
        <p:nvCxnSpPr>
          <p:cNvPr id="29" name="Gerade Verbindung 20">
            <a:extLst>
              <a:ext uri="{FF2B5EF4-FFF2-40B4-BE49-F238E27FC236}">
                <a16:creationId xmlns:a16="http://schemas.microsoft.com/office/drawing/2014/main" id="{74E8FDF0-8F49-49D2-91B2-90710B5DB04E}"/>
              </a:ext>
            </a:extLst>
          </p:cNvPr>
          <p:cNvCxnSpPr>
            <a:cxnSpLocks/>
          </p:cNvCxnSpPr>
          <p:nvPr/>
        </p:nvCxnSpPr>
        <p:spPr>
          <a:xfrm>
            <a:off x="1352056" y="1033970"/>
            <a:ext cx="3024336" cy="246377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550A9D01-8EA3-47D2-8FB3-B04D70BA4082}"/>
              </a:ext>
            </a:extLst>
          </p:cNvPr>
          <p:cNvSpPr txBox="1"/>
          <p:nvPr/>
        </p:nvSpPr>
        <p:spPr>
          <a:xfrm>
            <a:off x="4304384" y="4077073"/>
            <a:ext cx="1315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A→B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7DE8297A-C675-4CE5-929F-EE59029C2141}"/>
              </a:ext>
            </a:extLst>
          </p:cNvPr>
          <p:cNvSpPr txBox="1"/>
          <p:nvPr/>
        </p:nvSpPr>
        <p:spPr>
          <a:xfrm>
            <a:off x="3872336" y="4091887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2505F0C1-4ED7-45E5-8498-BD6F23078FD6}"/>
              </a:ext>
            </a:extLst>
          </p:cNvPr>
          <p:cNvSpPr txBox="1"/>
          <p:nvPr/>
        </p:nvSpPr>
        <p:spPr>
          <a:xfrm>
            <a:off x="199928" y="4091887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Start A: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5AC748A6-862A-4D61-882F-ED0D13A8B659}"/>
              </a:ext>
            </a:extLst>
          </p:cNvPr>
          <p:cNvSpPr txBox="1"/>
          <p:nvPr/>
        </p:nvSpPr>
        <p:spPr>
          <a:xfrm>
            <a:off x="748231" y="4941169"/>
            <a:ext cx="7049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Fiscal Policy </a:t>
            </a:r>
            <a:r>
              <a:rPr lang="de-DE" sz="2400" dirty="0" err="1"/>
              <a:t>would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same </a:t>
            </a:r>
            <a:r>
              <a:rPr lang="de-DE" sz="2400" dirty="0" err="1"/>
              <a:t>effect</a:t>
            </a:r>
            <a:r>
              <a:rPr lang="de-DE" sz="2400" dirty="0"/>
              <a:t> </a:t>
            </a:r>
            <a:r>
              <a:rPr lang="de-DE" sz="2400" dirty="0" err="1"/>
              <a:t>as</a:t>
            </a:r>
            <a:r>
              <a:rPr lang="de-DE" sz="2400" dirty="0"/>
              <a:t> </a:t>
            </a:r>
            <a:r>
              <a:rPr lang="de-DE" sz="2400" dirty="0" err="1"/>
              <a:t>before</a:t>
            </a:r>
            <a:endParaRPr lang="de-DE" sz="2400" dirty="0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4568F2F9-C69E-4E26-A00F-93E4DE455304}"/>
              </a:ext>
            </a:extLst>
          </p:cNvPr>
          <p:cNvSpPr txBox="1"/>
          <p:nvPr/>
        </p:nvSpPr>
        <p:spPr>
          <a:xfrm>
            <a:off x="737020" y="4547998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A2FC6F0B-65F1-440D-98CF-0925FE80CBF5}"/>
              </a:ext>
            </a:extLst>
          </p:cNvPr>
          <p:cNvSpPr txBox="1"/>
          <p:nvPr/>
        </p:nvSpPr>
        <p:spPr>
          <a:xfrm>
            <a:off x="1062572" y="4547998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Imports </a:t>
            </a:r>
            <a:r>
              <a:rPr lang="de-DE" sz="2400" dirty="0" err="1"/>
              <a:t>become</a:t>
            </a:r>
            <a:r>
              <a:rPr lang="de-DE" sz="2400" dirty="0"/>
              <a:t> </a:t>
            </a:r>
            <a:r>
              <a:rPr lang="de-DE" sz="2400" dirty="0" err="1"/>
              <a:t>more</a:t>
            </a:r>
            <a:r>
              <a:rPr lang="de-DE" sz="2400" dirty="0"/>
              <a:t> expensive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8F181E4A-0481-4CFD-914D-CC62951C9C03}"/>
              </a:ext>
            </a:extLst>
          </p:cNvPr>
          <p:cNvSpPr txBox="1"/>
          <p:nvPr/>
        </p:nvSpPr>
        <p:spPr>
          <a:xfrm>
            <a:off x="6235117" y="4575575"/>
            <a:ext cx="395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D36F8EED-DEF7-4E6F-BEC9-28E34C842392}"/>
              </a:ext>
            </a:extLst>
          </p:cNvPr>
          <p:cNvSpPr txBox="1"/>
          <p:nvPr/>
        </p:nvSpPr>
        <p:spPr>
          <a:xfrm>
            <a:off x="6594087" y="4552774"/>
            <a:ext cx="1874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IS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right</a:t>
            </a:r>
            <a:endParaRPr lang="de-DE" sz="2400" dirty="0"/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138C7307-3A8D-4F3B-8E98-FE3005368F3A}"/>
              </a:ext>
            </a:extLst>
          </p:cNvPr>
          <p:cNvSpPr txBox="1"/>
          <p:nvPr/>
        </p:nvSpPr>
        <p:spPr>
          <a:xfrm>
            <a:off x="3223774" y="1478513"/>
            <a:ext cx="433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17F31534-F5E5-4CE0-87A4-0DF2F548CA0F}"/>
              </a:ext>
            </a:extLst>
          </p:cNvPr>
          <p:cNvSpPr txBox="1"/>
          <p:nvPr/>
        </p:nvSpPr>
        <p:spPr>
          <a:xfrm>
            <a:off x="2601832" y="2213349"/>
            <a:ext cx="42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B</a:t>
            </a:r>
          </a:p>
        </p:txBody>
      </p:sp>
      <p:cxnSp>
        <p:nvCxnSpPr>
          <p:cNvPr id="65" name="Gerade Verbindung mit Pfeil 64">
            <a:extLst>
              <a:ext uri="{FF2B5EF4-FFF2-40B4-BE49-F238E27FC236}">
                <a16:creationId xmlns:a16="http://schemas.microsoft.com/office/drawing/2014/main" id="{541E6E94-C3A4-4199-81A1-CA7914892FF6}"/>
              </a:ext>
            </a:extLst>
          </p:cNvPr>
          <p:cNvCxnSpPr>
            <a:cxnSpLocks/>
          </p:cNvCxnSpPr>
          <p:nvPr/>
        </p:nvCxnSpPr>
        <p:spPr>
          <a:xfrm flipH="1">
            <a:off x="1979232" y="1355570"/>
            <a:ext cx="47384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>
            <a:extLst>
              <a:ext uri="{FF2B5EF4-FFF2-40B4-BE49-F238E27FC236}">
                <a16:creationId xmlns:a16="http://schemas.microsoft.com/office/drawing/2014/main" id="{FD0789F0-A948-408A-889D-492E0C0A956E}"/>
              </a:ext>
            </a:extLst>
          </p:cNvPr>
          <p:cNvCxnSpPr>
            <a:cxnSpLocks/>
          </p:cNvCxnSpPr>
          <p:nvPr/>
        </p:nvCxnSpPr>
        <p:spPr>
          <a:xfrm>
            <a:off x="3656802" y="2732846"/>
            <a:ext cx="43155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>
            <a:extLst>
              <a:ext uri="{FF2B5EF4-FFF2-40B4-BE49-F238E27FC236}">
                <a16:creationId xmlns:a16="http://schemas.microsoft.com/office/drawing/2014/main" id="{BBEE042E-60AD-4274-81B5-59363B8B9062}"/>
              </a:ext>
            </a:extLst>
          </p:cNvPr>
          <p:cNvCxnSpPr>
            <a:cxnSpLocks/>
          </p:cNvCxnSpPr>
          <p:nvPr/>
        </p:nvCxnSpPr>
        <p:spPr>
          <a:xfrm flipH="1">
            <a:off x="3003101" y="2076675"/>
            <a:ext cx="273571" cy="23109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50">
            <a:extLst>
              <a:ext uri="{FF2B5EF4-FFF2-40B4-BE49-F238E27FC236}">
                <a16:creationId xmlns:a16="http://schemas.microsoft.com/office/drawing/2014/main" id="{25015C89-5246-4A47-B8A1-566E9213B1A3}"/>
              </a:ext>
            </a:extLst>
          </p:cNvPr>
          <p:cNvSpPr txBox="1"/>
          <p:nvPr/>
        </p:nvSpPr>
        <p:spPr>
          <a:xfrm>
            <a:off x="6079694" y="1890999"/>
            <a:ext cx="3193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/>
              <a:t>Consider</a:t>
            </a:r>
            <a:r>
              <a:rPr lang="de-DE" sz="2400" dirty="0"/>
              <a:t> a </a:t>
            </a:r>
            <a:r>
              <a:rPr lang="de-DE" sz="2400" dirty="0" err="1"/>
              <a:t>tariff</a:t>
            </a:r>
            <a:r>
              <a:rPr lang="de-DE" sz="2400" dirty="0"/>
              <a:t> in USA: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982749C7-EE45-4445-95B9-6C3F2A31D163}"/>
              </a:ext>
            </a:extLst>
          </p:cNvPr>
          <p:cNvSpPr txBox="1"/>
          <p:nvPr/>
        </p:nvSpPr>
        <p:spPr>
          <a:xfrm>
            <a:off x="6104585" y="2598004"/>
            <a:ext cx="3193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→  Exports </a:t>
            </a:r>
            <a:r>
              <a:rPr lang="de-DE" sz="2400" dirty="0" err="1"/>
              <a:t>become</a:t>
            </a:r>
            <a:endParaRPr lang="de-DE" sz="2400" dirty="0"/>
          </a:p>
          <a:p>
            <a:r>
              <a:rPr lang="de-DE" sz="2400" dirty="0"/>
              <a:t>      </a:t>
            </a:r>
            <a:r>
              <a:rPr lang="de-DE" sz="2400" dirty="0" err="1"/>
              <a:t>more</a:t>
            </a:r>
            <a:r>
              <a:rPr lang="de-DE" sz="2400" dirty="0"/>
              <a:t> expensive </a:t>
            </a: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49A8CDA1-9E31-453C-9165-38AF4053AE0C}"/>
              </a:ext>
            </a:extLst>
          </p:cNvPr>
          <p:cNvSpPr txBox="1"/>
          <p:nvPr/>
        </p:nvSpPr>
        <p:spPr>
          <a:xfrm>
            <a:off x="2288324" y="4091887"/>
            <a:ext cx="1800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IS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left</a:t>
            </a:r>
            <a:endParaRPr lang="de-DE" sz="2400" dirty="0"/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B12C3AD7-3ABE-48EA-A146-5930B3868ED2}"/>
              </a:ext>
            </a:extLst>
          </p:cNvPr>
          <p:cNvSpPr txBox="1"/>
          <p:nvPr/>
        </p:nvSpPr>
        <p:spPr>
          <a:xfrm>
            <a:off x="5096472" y="4091887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5ADA98AC-C5E9-46B8-8952-631FBF2B25D9}"/>
              </a:ext>
            </a:extLst>
          </p:cNvPr>
          <p:cNvSpPr txBox="1"/>
          <p:nvPr/>
        </p:nvSpPr>
        <p:spPr>
          <a:xfrm>
            <a:off x="5419528" y="4091887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Demand </a:t>
            </a:r>
            <a:r>
              <a:rPr lang="de-DE" sz="2400" dirty="0" err="1"/>
              <a:t>for</a:t>
            </a:r>
            <a:r>
              <a:rPr lang="de-DE" sz="2400" dirty="0"/>
              <a:t> Dollar e↓</a:t>
            </a: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06A7D45A-9299-4A7E-880D-5B3E55BFE96A}"/>
              </a:ext>
            </a:extLst>
          </p:cNvPr>
          <p:cNvSpPr txBox="1"/>
          <p:nvPr/>
        </p:nvSpPr>
        <p:spPr>
          <a:xfrm>
            <a:off x="5239036" y="4547998"/>
            <a:ext cx="395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A5496ED0-F4E2-487A-92C3-1E26CA2AF04F}"/>
              </a:ext>
            </a:extLst>
          </p:cNvPr>
          <p:cNvSpPr txBox="1"/>
          <p:nvPr/>
        </p:nvSpPr>
        <p:spPr>
          <a:xfrm>
            <a:off x="5527069" y="4575575"/>
            <a:ext cx="907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NX ↑ 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48647BB6-D317-4EC8-944D-C20295F04C6E}"/>
              </a:ext>
            </a:extLst>
          </p:cNvPr>
          <p:cNvSpPr txBox="1"/>
          <p:nvPr/>
        </p:nvSpPr>
        <p:spPr>
          <a:xfrm>
            <a:off x="380928" y="4950757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07B6C645-5235-483E-B0D6-28DDADFD46CE}"/>
              </a:ext>
            </a:extLst>
          </p:cNvPr>
          <p:cNvSpPr txBox="1"/>
          <p:nvPr/>
        </p:nvSpPr>
        <p:spPr>
          <a:xfrm>
            <a:off x="783726" y="5382805"/>
            <a:ext cx="7685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But</a:t>
            </a:r>
            <a:r>
              <a:rPr lang="de-DE" sz="2400" dirty="0"/>
              <a:t>: </a:t>
            </a:r>
            <a:r>
              <a:rPr lang="de-DE" sz="2400" dirty="0" err="1"/>
              <a:t>Since</a:t>
            </a:r>
            <a:r>
              <a:rPr lang="de-DE" sz="2400" dirty="0"/>
              <a:t> Euro </a:t>
            </a:r>
            <a:r>
              <a:rPr lang="de-DE" sz="2400" dirty="0" err="1"/>
              <a:t>has</a:t>
            </a:r>
            <a:r>
              <a:rPr lang="de-DE" sz="2400" dirty="0"/>
              <a:t> </a:t>
            </a:r>
            <a:r>
              <a:rPr lang="de-DE" sz="2400" dirty="0" err="1"/>
              <a:t>already</a:t>
            </a:r>
            <a:r>
              <a:rPr lang="de-DE" sz="2400" dirty="0"/>
              <a:t> </a:t>
            </a:r>
            <a:r>
              <a:rPr lang="de-DE" sz="2400" dirty="0" err="1"/>
              <a:t>devaluated</a:t>
            </a:r>
            <a:r>
              <a:rPr lang="de-DE" sz="2400" dirty="0"/>
              <a:t> </a:t>
            </a:r>
            <a:r>
              <a:rPr lang="de-DE" sz="2400" b="1" dirty="0"/>
              <a:t>FP </a:t>
            </a:r>
            <a:r>
              <a:rPr lang="de-DE" sz="2400" b="1" dirty="0" err="1"/>
              <a:t>is</a:t>
            </a:r>
            <a:r>
              <a:rPr lang="de-DE" sz="2400" b="1" dirty="0"/>
              <a:t> </a:t>
            </a:r>
            <a:r>
              <a:rPr lang="de-DE" sz="2400" b="1" dirty="0" err="1"/>
              <a:t>less</a:t>
            </a:r>
            <a:r>
              <a:rPr lang="de-DE" sz="2400" b="1" dirty="0"/>
              <a:t> </a:t>
            </a:r>
            <a:r>
              <a:rPr lang="de-DE" sz="2400" b="1" dirty="0" err="1"/>
              <a:t>effective</a:t>
            </a:r>
            <a:endParaRPr lang="de-DE" sz="2400" b="1" dirty="0"/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ABDD3E56-6DA1-48C2-8968-3AA004C9C3BC}"/>
              </a:ext>
            </a:extLst>
          </p:cNvPr>
          <p:cNvSpPr txBox="1"/>
          <p:nvPr/>
        </p:nvSpPr>
        <p:spPr>
          <a:xfrm>
            <a:off x="199928" y="6063680"/>
            <a:ext cx="53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de-DE" sz="2400" dirty="0"/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AE241556-A991-4DC5-BFC4-D850FA225C4C}"/>
              </a:ext>
            </a:extLst>
          </p:cNvPr>
          <p:cNvSpPr txBox="1"/>
          <p:nvPr/>
        </p:nvSpPr>
        <p:spPr>
          <a:xfrm>
            <a:off x="614820" y="6004509"/>
            <a:ext cx="398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/>
              <a:t>exports</a:t>
            </a:r>
            <a:r>
              <a:rPr lang="de-DE" sz="2400" dirty="0"/>
              <a:t> ↓, </a:t>
            </a:r>
            <a:r>
              <a:rPr lang="de-DE" sz="2400" dirty="0" err="1"/>
              <a:t>imports</a:t>
            </a:r>
            <a:r>
              <a:rPr lang="de-DE" sz="2400" dirty="0"/>
              <a:t> ↓, MP ↓</a:t>
            </a: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BA3BED31-6718-4448-87C7-B59A189FA3F7}"/>
              </a:ext>
            </a:extLst>
          </p:cNvPr>
          <p:cNvSpPr txBox="1"/>
          <p:nvPr/>
        </p:nvSpPr>
        <p:spPr>
          <a:xfrm>
            <a:off x="4888783" y="5657671"/>
            <a:ext cx="3796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And: Trump </a:t>
            </a:r>
            <a:r>
              <a:rPr lang="de-DE" sz="2400" b="1" dirty="0" err="1"/>
              <a:t>has</a:t>
            </a:r>
            <a:r>
              <a:rPr lang="de-DE" sz="2400" b="1" dirty="0"/>
              <a:t> not </a:t>
            </a:r>
            <a:r>
              <a:rPr lang="de-DE" sz="2400" b="1" dirty="0" err="1"/>
              <a:t>reduced</a:t>
            </a:r>
            <a:r>
              <a:rPr lang="de-DE" sz="2400" b="1" dirty="0"/>
              <a:t> </a:t>
            </a:r>
            <a:r>
              <a:rPr lang="de-DE" sz="2400" b="1" dirty="0" err="1"/>
              <a:t>his</a:t>
            </a:r>
            <a:r>
              <a:rPr lang="de-DE" sz="2400" b="1" dirty="0"/>
              <a:t> </a:t>
            </a:r>
            <a:r>
              <a:rPr lang="de-DE" sz="2400" b="1" dirty="0" err="1"/>
              <a:t>current</a:t>
            </a:r>
            <a:r>
              <a:rPr lang="de-DE" sz="2400" b="1" dirty="0"/>
              <a:t> </a:t>
            </a:r>
            <a:r>
              <a:rPr lang="de-DE" sz="2400" b="1" dirty="0" err="1"/>
              <a:t>account</a:t>
            </a:r>
            <a:r>
              <a:rPr lang="de-DE" sz="2400" b="1" dirty="0"/>
              <a:t> </a:t>
            </a:r>
            <a:r>
              <a:rPr lang="de-DE" sz="2400" b="1" dirty="0" err="1"/>
              <a:t>deficit</a:t>
            </a:r>
            <a:r>
              <a:rPr lang="de-DE" sz="2400" b="1" dirty="0"/>
              <a:t>!</a:t>
            </a: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A71C7181-F5D3-4D4A-8604-B6B6B3240BF2}"/>
              </a:ext>
            </a:extLst>
          </p:cNvPr>
          <p:cNvSpPr txBox="1"/>
          <p:nvPr/>
        </p:nvSpPr>
        <p:spPr>
          <a:xfrm>
            <a:off x="2397508" y="792857"/>
            <a:ext cx="62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IS</a:t>
            </a:r>
            <a:r>
              <a:rPr lang="de-DE" sz="2400" baseline="-25000" dirty="0"/>
              <a:t>0</a:t>
            </a:r>
            <a:endParaRPr lang="de-DE" sz="2400" dirty="0"/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7EC18A68-2119-4180-BAAB-DF28FE3B5155}"/>
              </a:ext>
            </a:extLst>
          </p:cNvPr>
          <p:cNvSpPr txBox="1"/>
          <p:nvPr/>
        </p:nvSpPr>
        <p:spPr>
          <a:xfrm>
            <a:off x="3420650" y="3069262"/>
            <a:ext cx="62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IS</a:t>
            </a:r>
            <a:r>
              <a:rPr lang="de-DE" sz="2400" baseline="-25000" dirty="0"/>
              <a:t>1</a:t>
            </a:r>
            <a:endParaRPr lang="de-DE" sz="2400" dirty="0"/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420E3978-92BA-45D9-87E5-01884AE7766D}"/>
              </a:ext>
            </a:extLst>
          </p:cNvPr>
          <p:cNvSpPr txBox="1"/>
          <p:nvPr/>
        </p:nvSpPr>
        <p:spPr>
          <a:xfrm>
            <a:off x="631977" y="1772817"/>
            <a:ext cx="408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i</a:t>
            </a:r>
            <a:r>
              <a:rPr lang="de-DE" sz="2400" baseline="-25000" dirty="0"/>
              <a:t>0</a:t>
            </a:r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630A03E3-E9AB-41A9-93F9-6B480CF744AB}"/>
              </a:ext>
            </a:extLst>
          </p:cNvPr>
          <p:cNvSpPr txBox="1"/>
          <p:nvPr/>
        </p:nvSpPr>
        <p:spPr>
          <a:xfrm>
            <a:off x="3282390" y="3687416"/>
            <a:ext cx="517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Y</a:t>
            </a:r>
            <a:r>
              <a:rPr lang="de-DE" sz="2400" baseline="-25000" dirty="0"/>
              <a:t>0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7248D0B-479D-4092-8007-9803F1BDAB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35" y="470544"/>
            <a:ext cx="1258533" cy="1230265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59436BE4-8AAF-4FE1-A092-8BB8B5F49577}"/>
              </a:ext>
            </a:extLst>
          </p:cNvPr>
          <p:cNvSpPr/>
          <p:nvPr/>
        </p:nvSpPr>
        <p:spPr>
          <a:xfrm>
            <a:off x="7198073" y="608924"/>
            <a:ext cx="1736472" cy="901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25% </a:t>
            </a:r>
            <a:r>
              <a:rPr lang="de-DE" dirty="0" err="1"/>
              <a:t>Tariff</a:t>
            </a:r>
            <a:endParaRPr lang="de-DE" dirty="0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ED278002-55A1-452F-B63B-F69582E55426}"/>
              </a:ext>
            </a:extLst>
          </p:cNvPr>
          <p:cNvSpPr txBox="1"/>
          <p:nvPr/>
        </p:nvSpPr>
        <p:spPr>
          <a:xfrm>
            <a:off x="1566962" y="31982"/>
            <a:ext cx="7769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Flexible </a:t>
            </a:r>
            <a:r>
              <a:rPr lang="de-DE" sz="2800" b="1" dirty="0" err="1"/>
              <a:t>exchange</a:t>
            </a:r>
            <a:r>
              <a:rPr lang="de-DE" sz="2800" b="1" dirty="0"/>
              <a:t> </a:t>
            </a:r>
            <a:r>
              <a:rPr lang="de-DE" sz="2800" b="1" dirty="0" err="1"/>
              <a:t>rates</a:t>
            </a:r>
            <a:r>
              <a:rPr lang="de-DE" sz="2800" b="1" dirty="0"/>
              <a:t> – </a:t>
            </a:r>
            <a:r>
              <a:rPr lang="de-DE" sz="2800" b="1" dirty="0" err="1"/>
              <a:t>fiscal</a:t>
            </a:r>
            <a:r>
              <a:rPr lang="de-DE" sz="2800" b="1" dirty="0"/>
              <a:t> </a:t>
            </a:r>
            <a:r>
              <a:rPr lang="de-DE" sz="2800" b="1" dirty="0" err="1"/>
              <a:t>policy</a:t>
            </a:r>
            <a:r>
              <a:rPr lang="de-DE" sz="2800" b="1" dirty="0"/>
              <a:t> – </a:t>
            </a:r>
            <a:r>
              <a:rPr lang="de-DE" sz="2800" b="1" dirty="0" err="1"/>
              <a:t>tariff</a:t>
            </a:r>
            <a:endParaRPr lang="de-DE" sz="2800" b="1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C54AE0D-1875-5EF0-05EF-7D10A89CFCD3}"/>
              </a:ext>
            </a:extLst>
          </p:cNvPr>
          <p:cNvSpPr/>
          <p:nvPr/>
        </p:nvSpPr>
        <p:spPr>
          <a:xfrm>
            <a:off x="8689605" y="42273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7AC9A5EF-3F00-43E8-882B-018A935DF5A7}"/>
                  </a:ext>
                </a:extLst>
              </p14:cNvPr>
              <p14:cNvContentPartPr/>
              <p14:nvPr/>
            </p14:nvContentPartPr>
            <p14:xfrm>
              <a:off x="7267259" y="1214423"/>
              <a:ext cx="1793160" cy="655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7AC9A5EF-3F00-43E8-882B-018A935DF5A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62939" y="1210103"/>
                <a:ext cx="1801800" cy="7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B1BDB154-3B1D-45F2-853A-14E229FC1C0E}"/>
              </a:ext>
            </a:extLst>
          </p:cNvPr>
          <p:cNvGrpSpPr/>
          <p:nvPr/>
        </p:nvGrpSpPr>
        <p:grpSpPr>
          <a:xfrm>
            <a:off x="1811819" y="4180103"/>
            <a:ext cx="145800" cy="325800"/>
            <a:chOff x="1811819" y="4180103"/>
            <a:chExt cx="145800" cy="32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EBDCEE2-BEE5-4838-8D2C-B6AEA7AE63BB}"/>
                    </a:ext>
                  </a:extLst>
                </p14:cNvPr>
                <p14:cNvContentPartPr/>
                <p14:nvPr/>
              </p14:nvContentPartPr>
              <p14:xfrm>
                <a:off x="1862219" y="4180103"/>
                <a:ext cx="33480" cy="2678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EBDCEE2-BEE5-4838-8D2C-B6AEA7AE63B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57899" y="4175783"/>
                  <a:ext cx="421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354ECB3-E5BD-4944-9D25-13BE64D382D2}"/>
                    </a:ext>
                  </a:extLst>
                </p14:cNvPr>
                <p14:cNvContentPartPr/>
                <p14:nvPr/>
              </p14:nvContentPartPr>
              <p14:xfrm>
                <a:off x="1811819" y="4355063"/>
                <a:ext cx="145800" cy="1508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354ECB3-E5BD-4944-9D25-13BE64D382D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807499" y="4350743"/>
                  <a:ext cx="15444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1C3825F1-DD78-47AD-A294-3110EBAE3DCD}"/>
              </a:ext>
            </a:extLst>
          </p:cNvPr>
          <p:cNvGrpSpPr/>
          <p:nvPr/>
        </p:nvGrpSpPr>
        <p:grpSpPr>
          <a:xfrm>
            <a:off x="856739" y="2065103"/>
            <a:ext cx="130320" cy="352800"/>
            <a:chOff x="856739" y="2065103"/>
            <a:chExt cx="130320" cy="35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E8ED45E-C37B-4526-A513-2B1E7B32360F}"/>
                    </a:ext>
                  </a:extLst>
                </p14:cNvPr>
                <p14:cNvContentPartPr/>
                <p14:nvPr/>
              </p14:nvContentPartPr>
              <p14:xfrm>
                <a:off x="929099" y="2065103"/>
                <a:ext cx="15840" cy="2084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E8ED45E-C37B-4526-A513-2B1E7B32360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24779" y="2060783"/>
                  <a:ext cx="244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9031400-DA3D-479A-A7E8-C8573311E5E3}"/>
                    </a:ext>
                  </a:extLst>
                </p14:cNvPr>
                <p14:cNvContentPartPr/>
                <p14:nvPr/>
              </p14:nvContentPartPr>
              <p14:xfrm>
                <a:off x="856739" y="2249063"/>
                <a:ext cx="130320" cy="1688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9031400-DA3D-479A-A7E8-C8573311E5E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52419" y="2244743"/>
                  <a:ext cx="138960" cy="17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8C9728B8-CAFA-4AAF-8127-70AD9E2982C8}"/>
                  </a:ext>
                </a:extLst>
              </p14:cNvPr>
              <p14:cNvContentPartPr/>
              <p14:nvPr/>
            </p14:nvContentPartPr>
            <p14:xfrm>
              <a:off x="5512259" y="4497983"/>
              <a:ext cx="2558520" cy="9972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8C9728B8-CAFA-4AAF-8127-70AD9E2982C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07939" y="4493663"/>
                <a:ext cx="256716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0B70CE1A-5984-4636-AC92-3CAD8DDB9A57}"/>
                  </a:ext>
                </a:extLst>
              </p14:cNvPr>
              <p14:cNvContentPartPr/>
              <p14:nvPr/>
            </p14:nvContentPartPr>
            <p14:xfrm>
              <a:off x="5659859" y="3972743"/>
              <a:ext cx="2098080" cy="67176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0B70CE1A-5984-4636-AC92-3CAD8DDB9A5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55539" y="3968423"/>
                <a:ext cx="2106720" cy="68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0B9A514A-937F-448E-9214-713991531531}"/>
                  </a:ext>
                </a:extLst>
              </p14:cNvPr>
              <p14:cNvContentPartPr/>
              <p14:nvPr/>
            </p14:nvContentPartPr>
            <p14:xfrm>
              <a:off x="7738139" y="4116383"/>
              <a:ext cx="577080" cy="45792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0B9A514A-937F-448E-9214-71399153153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733819" y="4112063"/>
                <a:ext cx="58572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7241F6AD-B78D-4093-822F-813EE53A8B41}"/>
                  </a:ext>
                </a:extLst>
              </p14:cNvPr>
              <p14:cNvContentPartPr/>
              <p14:nvPr/>
            </p14:nvContentPartPr>
            <p14:xfrm>
              <a:off x="1088579" y="4955183"/>
              <a:ext cx="4390200" cy="8856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7241F6AD-B78D-4093-822F-813EE53A8B4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84259" y="4950863"/>
                <a:ext cx="4398840" cy="9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4B6A8AC2-290C-4291-96E5-A936C1964D98}"/>
              </a:ext>
            </a:extLst>
          </p:cNvPr>
          <p:cNvGrpSpPr/>
          <p:nvPr/>
        </p:nvGrpSpPr>
        <p:grpSpPr>
          <a:xfrm>
            <a:off x="2001179" y="1288583"/>
            <a:ext cx="423000" cy="135720"/>
            <a:chOff x="2001179" y="1288583"/>
            <a:chExt cx="423000" cy="13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CF228EA-9509-4FC2-BB96-0EBC974ACC4E}"/>
                    </a:ext>
                  </a:extLst>
                </p14:cNvPr>
                <p14:cNvContentPartPr/>
                <p14:nvPr/>
              </p14:nvContentPartPr>
              <p14:xfrm>
                <a:off x="2214299" y="1349063"/>
                <a:ext cx="137880" cy="295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CF228EA-9509-4FC2-BB96-0EBC974ACC4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209979" y="1344743"/>
                  <a:ext cx="146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4F6622A2-FBD2-4DDB-BB41-9EF3E32BD4BA}"/>
                    </a:ext>
                  </a:extLst>
                </p14:cNvPr>
                <p14:cNvContentPartPr/>
                <p14:nvPr/>
              </p14:nvContentPartPr>
              <p14:xfrm>
                <a:off x="2001179" y="1361303"/>
                <a:ext cx="423000" cy="298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4F6622A2-FBD2-4DDB-BB41-9EF3E32BD4B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996859" y="1356983"/>
                  <a:ext cx="4316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2017782-2D3B-4DF4-ADFA-5A950DC5E2B2}"/>
                    </a:ext>
                  </a:extLst>
                </p14:cNvPr>
                <p14:cNvContentPartPr/>
                <p14:nvPr/>
              </p14:nvContentPartPr>
              <p14:xfrm>
                <a:off x="2092979" y="1337183"/>
                <a:ext cx="298800" cy="205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2017782-2D3B-4DF4-ADFA-5A950DC5E2B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088659" y="1332863"/>
                  <a:ext cx="3074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78C0B34-64BE-4B80-BA77-C5227BB7F164}"/>
                    </a:ext>
                  </a:extLst>
                </p14:cNvPr>
                <p14:cNvContentPartPr/>
                <p14:nvPr/>
              </p14:nvContentPartPr>
              <p14:xfrm>
                <a:off x="2052299" y="1288583"/>
                <a:ext cx="116640" cy="1357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78C0B34-64BE-4B80-BA77-C5227BB7F16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047979" y="1284263"/>
                  <a:ext cx="12528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6F2B6B44-E43D-4488-9E9A-62C5FCE81C90}"/>
              </a:ext>
            </a:extLst>
          </p:cNvPr>
          <p:cNvGrpSpPr/>
          <p:nvPr/>
        </p:nvGrpSpPr>
        <p:grpSpPr>
          <a:xfrm>
            <a:off x="3627299" y="2635703"/>
            <a:ext cx="447120" cy="224640"/>
            <a:chOff x="3627299" y="2635703"/>
            <a:chExt cx="447120" cy="22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01A8CCB-1DD3-4C2E-BCD1-D795026DF6CC}"/>
                    </a:ext>
                  </a:extLst>
                </p14:cNvPr>
                <p14:cNvContentPartPr/>
                <p14:nvPr/>
              </p14:nvContentPartPr>
              <p14:xfrm>
                <a:off x="3627299" y="2734343"/>
                <a:ext cx="374760" cy="367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01A8CCB-1DD3-4C2E-BCD1-D795026DF6C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622979" y="2730023"/>
                  <a:ext cx="3834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92761ED-1FE3-4EC8-9CD1-C0B8C8B17139}"/>
                    </a:ext>
                  </a:extLst>
                </p14:cNvPr>
                <p14:cNvContentPartPr/>
                <p14:nvPr/>
              </p14:nvContentPartPr>
              <p14:xfrm>
                <a:off x="3772379" y="2671343"/>
                <a:ext cx="302040" cy="1645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92761ED-1FE3-4EC8-9CD1-C0B8C8B1713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768059" y="2667023"/>
                  <a:ext cx="3106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AAF65D9-B1BF-4D99-8038-A538A4D4B024}"/>
                    </a:ext>
                  </a:extLst>
                </p14:cNvPr>
                <p14:cNvContentPartPr/>
                <p14:nvPr/>
              </p14:nvContentPartPr>
              <p14:xfrm>
                <a:off x="3689579" y="2688263"/>
                <a:ext cx="358200" cy="637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AAF65D9-B1BF-4D99-8038-A538A4D4B02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685259" y="2683943"/>
                  <a:ext cx="3668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F46C87B-5BC0-4423-B8B7-9A2BFFBAD727}"/>
                    </a:ext>
                  </a:extLst>
                </p14:cNvPr>
                <p14:cNvContentPartPr/>
                <p14:nvPr/>
              </p14:nvContentPartPr>
              <p14:xfrm>
                <a:off x="3918899" y="2635703"/>
                <a:ext cx="135000" cy="2246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F46C87B-5BC0-4423-B8B7-9A2BFFBAD72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914579" y="2631383"/>
                  <a:ext cx="143640" cy="233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303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36" grpId="0"/>
      <p:bldP spid="37" grpId="0"/>
      <p:bldP spid="48" grpId="0"/>
      <p:bldP spid="50" grpId="0"/>
      <p:bldP spid="53" grpId="0"/>
      <p:bldP spid="56" grpId="0"/>
      <p:bldP spid="57" grpId="0"/>
      <p:bldP spid="63" grpId="0"/>
      <p:bldP spid="51" grpId="0"/>
      <p:bldP spid="52" grpId="0"/>
      <p:bldP spid="69" grpId="0"/>
      <p:bldP spid="70" grpId="0"/>
      <p:bldP spid="71" grpId="0"/>
      <p:bldP spid="72" grpId="0"/>
      <p:bldP spid="74" grpId="0"/>
      <p:bldP spid="76" grpId="0"/>
      <p:bldP spid="77" grpId="0"/>
      <p:bldP spid="81" grpId="0"/>
      <p:bldP spid="82" grpId="0"/>
      <p:bldP spid="83" grpId="0"/>
      <p:bldP spid="84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80213" y="769928"/>
            <a:ext cx="9183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IS and IS*</a:t>
            </a:r>
          </a:p>
          <a:p>
            <a:pPr algn="ctr"/>
            <a:r>
              <a:rPr lang="de-DE" sz="2400" dirty="0"/>
              <a:t>LM and LM*</a:t>
            </a:r>
          </a:p>
          <a:p>
            <a:pPr algn="ctr"/>
            <a:r>
              <a:rPr lang="de-DE" sz="2400" dirty="0" err="1"/>
              <a:t>again</a:t>
            </a:r>
            <a:r>
              <a:rPr lang="de-DE" sz="2400" dirty="0"/>
              <a:t> </a:t>
            </a:r>
            <a:r>
              <a:rPr lang="de-DE" sz="2400" dirty="0" err="1"/>
              <a:t>connection</a:t>
            </a:r>
            <a:r>
              <a:rPr lang="de-DE" sz="2400" dirty="0"/>
              <a:t> via </a:t>
            </a:r>
            <a:r>
              <a:rPr lang="de-DE" sz="2400" dirty="0" err="1"/>
              <a:t>exchange</a:t>
            </a:r>
            <a:r>
              <a:rPr lang="de-DE" sz="2400" dirty="0"/>
              <a:t> rate and </a:t>
            </a:r>
            <a:r>
              <a:rPr lang="de-DE" sz="2400" dirty="0" err="1"/>
              <a:t>interest</a:t>
            </a:r>
            <a:r>
              <a:rPr lang="de-DE" sz="2400" dirty="0"/>
              <a:t> rate </a:t>
            </a:r>
            <a:r>
              <a:rPr lang="de-DE" sz="2400" dirty="0" err="1"/>
              <a:t>parity</a:t>
            </a:r>
            <a:endParaRPr lang="de-DE" sz="2400" dirty="0"/>
          </a:p>
          <a:p>
            <a:pPr algn="ctr"/>
            <a:r>
              <a:rPr lang="de-DE" sz="2400" dirty="0"/>
              <a:t>→ </a:t>
            </a:r>
            <a:r>
              <a:rPr lang="de-DE" sz="2400" dirty="0" err="1"/>
              <a:t>solution</a:t>
            </a:r>
            <a:r>
              <a:rPr lang="de-DE" sz="2400" dirty="0"/>
              <a:t>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80213" y="2708887"/>
            <a:ext cx="205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→ </a:t>
            </a:r>
            <a:r>
              <a:rPr lang="de-DE" sz="2400" dirty="0" err="1"/>
              <a:t>considering</a:t>
            </a:r>
            <a:endParaRPr lang="de-DE" sz="2400" dirty="0"/>
          </a:p>
        </p:txBody>
      </p:sp>
      <p:sp>
        <p:nvSpPr>
          <p:cNvPr id="14" name="Textfeld 13"/>
          <p:cNvSpPr txBox="1"/>
          <p:nvPr/>
        </p:nvSpPr>
        <p:spPr>
          <a:xfrm>
            <a:off x="-73464" y="4232606"/>
            <a:ext cx="9183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→ Money Policy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b="1" dirty="0" err="1"/>
              <a:t>beggar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/>
              <a:t>neighbour</a:t>
            </a:r>
            <a:endParaRPr lang="de-DE" sz="2400" b="1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7C75B48-BFF3-4184-A3FB-7E4DCE04C7D9}"/>
              </a:ext>
            </a:extLst>
          </p:cNvPr>
          <p:cNvSpPr txBox="1"/>
          <p:nvPr/>
        </p:nvSpPr>
        <p:spPr>
          <a:xfrm>
            <a:off x="2745603" y="2517282"/>
            <a:ext cx="3779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/>
              <a:t>aggregates</a:t>
            </a:r>
            <a:r>
              <a:rPr lang="de-DE" sz="2400" dirty="0"/>
              <a:t> </a:t>
            </a:r>
            <a:r>
              <a:rPr lang="de-DE" sz="2400" b="1" dirty="0"/>
              <a:t>Y+Y* </a:t>
            </a:r>
            <a:r>
              <a:rPr lang="de-DE" sz="2400" dirty="0"/>
              <a:t>and </a:t>
            </a:r>
            <a:r>
              <a:rPr lang="de-DE" sz="2400" b="1" dirty="0" err="1"/>
              <a:t>m+m</a:t>
            </a:r>
            <a:r>
              <a:rPr lang="de-DE" sz="2400" b="1" dirty="0"/>
              <a:t>*</a:t>
            </a:r>
          </a:p>
          <a:p>
            <a:r>
              <a:rPr lang="de-DE" sz="2400" dirty="0" err="1"/>
              <a:t>differences</a:t>
            </a:r>
            <a:r>
              <a:rPr lang="de-DE" sz="2400" dirty="0"/>
              <a:t> </a:t>
            </a:r>
            <a:r>
              <a:rPr lang="de-DE" sz="2400" b="1" dirty="0"/>
              <a:t>Y-Y*</a:t>
            </a:r>
            <a:r>
              <a:rPr lang="de-DE" sz="2400" dirty="0"/>
              <a:t> and </a:t>
            </a:r>
            <a:r>
              <a:rPr lang="de-DE" sz="2400" b="1" dirty="0"/>
              <a:t>m-m*</a:t>
            </a:r>
          </a:p>
        </p:txBody>
      </p:sp>
      <p:sp>
        <p:nvSpPr>
          <p:cNvPr id="3" name="Geschweifte Klammer links 2">
            <a:extLst>
              <a:ext uri="{FF2B5EF4-FFF2-40B4-BE49-F238E27FC236}">
                <a16:creationId xmlns:a16="http://schemas.microsoft.com/office/drawing/2014/main" id="{57DCEFB1-1870-4250-A212-1BA43D494B22}"/>
              </a:ext>
            </a:extLst>
          </p:cNvPr>
          <p:cNvSpPr/>
          <p:nvPr/>
        </p:nvSpPr>
        <p:spPr>
          <a:xfrm>
            <a:off x="2108941" y="2493715"/>
            <a:ext cx="504056" cy="914400"/>
          </a:xfrm>
          <a:prstGeom prst="leftBrace">
            <a:avLst>
              <a:gd name="adj1" fmla="val 8333"/>
              <a:gd name="adj2" fmla="val 53279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14423C5-E89B-461D-8436-D7E179E302EA}"/>
              </a:ext>
            </a:extLst>
          </p:cNvPr>
          <p:cNvSpPr txBox="1"/>
          <p:nvPr/>
        </p:nvSpPr>
        <p:spPr>
          <a:xfrm>
            <a:off x="6599015" y="2680027"/>
            <a:ext cx="2895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(</a:t>
            </a:r>
            <a:r>
              <a:rPr lang="de-DE" sz="2400" dirty="0" err="1"/>
              <a:t>Aoki</a:t>
            </a:r>
            <a:r>
              <a:rPr lang="de-DE" sz="2400" dirty="0"/>
              <a:t>-trick (1981))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00B2106-8190-406A-8F46-E26BD84C3337}"/>
              </a:ext>
            </a:extLst>
          </p:cNvPr>
          <p:cNvSpPr txBox="1"/>
          <p:nvPr/>
        </p:nvSpPr>
        <p:spPr>
          <a:xfrm>
            <a:off x="43700" y="4797153"/>
            <a:ext cx="9183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→ Incentive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coordination</a:t>
            </a:r>
            <a:r>
              <a:rPr lang="de-DE" sz="2400" dirty="0"/>
              <a:t> (2008 </a:t>
            </a:r>
            <a:r>
              <a:rPr lang="de-DE" sz="2400" dirty="0" err="1"/>
              <a:t>October</a:t>
            </a:r>
            <a:r>
              <a:rPr lang="de-DE" sz="2400" dirty="0"/>
              <a:t>/November)</a:t>
            </a:r>
          </a:p>
          <a:p>
            <a:pPr algn="ctr"/>
            <a:r>
              <a:rPr lang="de-DE" sz="2400" b="1" dirty="0" err="1"/>
              <a:t>exploiting</a:t>
            </a:r>
            <a:r>
              <a:rPr lang="de-DE" sz="2400" b="1" dirty="0"/>
              <a:t> positive </a:t>
            </a:r>
            <a:r>
              <a:rPr lang="de-DE" sz="2400" b="1" dirty="0" err="1"/>
              <a:t>spillovers</a:t>
            </a:r>
            <a:r>
              <a:rPr lang="de-DE" sz="2400" b="1" dirty="0"/>
              <a:t> </a:t>
            </a:r>
            <a:r>
              <a:rPr lang="de-DE" sz="2400" b="1" dirty="0" err="1"/>
              <a:t>from</a:t>
            </a:r>
            <a:r>
              <a:rPr lang="de-DE" sz="2400" b="1" dirty="0"/>
              <a:t> </a:t>
            </a:r>
            <a:r>
              <a:rPr lang="de-DE" sz="2400" b="1" dirty="0" err="1"/>
              <a:t>free</a:t>
            </a:r>
            <a:r>
              <a:rPr lang="de-DE" sz="2400" b="1" dirty="0"/>
              <a:t> </a:t>
            </a:r>
            <a:r>
              <a:rPr lang="de-DE" sz="2400" b="1" dirty="0" err="1"/>
              <a:t>trade</a:t>
            </a:r>
            <a:endParaRPr lang="de-DE" sz="2400" b="1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E0B9EC6-B928-4FA3-BE12-05CA35AD937F}"/>
              </a:ext>
            </a:extLst>
          </p:cNvPr>
          <p:cNvSpPr txBox="1"/>
          <p:nvPr/>
        </p:nvSpPr>
        <p:spPr>
          <a:xfrm>
            <a:off x="0" y="5657671"/>
            <a:ext cx="9728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→ Incentive </a:t>
            </a:r>
            <a:r>
              <a:rPr lang="de-DE" sz="2400" err="1"/>
              <a:t>for</a:t>
            </a:r>
            <a:r>
              <a:rPr lang="de-DE" sz="2400"/>
              <a:t> sanctioning</a:t>
            </a:r>
            <a:endParaRPr lang="de-DE" sz="2400" dirty="0"/>
          </a:p>
          <a:p>
            <a:pPr algn="ctr"/>
            <a:r>
              <a:rPr lang="de-DE" sz="2400"/>
              <a:t>(</a:t>
            </a:r>
            <a:r>
              <a:rPr lang="de-DE" sz="2400" dirty="0"/>
              <a:t>2016 June (Brexit) / </a:t>
            </a:r>
            <a:r>
              <a:rPr lang="de-DE" sz="2400"/>
              <a:t>November 2018 (Trump)) </a:t>
            </a:r>
          </a:p>
          <a:p>
            <a:pPr algn="ctr"/>
            <a:r>
              <a:rPr lang="de-DE" sz="2400" b="1"/>
              <a:t>protecting </a:t>
            </a:r>
            <a:r>
              <a:rPr lang="de-DE" sz="2400" b="1" dirty="0"/>
              <a:t>own </a:t>
            </a:r>
            <a:r>
              <a:rPr lang="de-DE" sz="2400" b="1" dirty="0" err="1"/>
              <a:t>markets</a:t>
            </a:r>
            <a:endParaRPr lang="de-DE" sz="2400" b="1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93789ED-9B14-4BB9-B928-90F1418883EC}"/>
              </a:ext>
            </a:extLst>
          </p:cNvPr>
          <p:cNvSpPr txBox="1"/>
          <p:nvPr/>
        </p:nvSpPr>
        <p:spPr>
          <a:xfrm>
            <a:off x="196100" y="3653409"/>
            <a:ext cx="9183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u="sng" dirty="0"/>
              <a:t>Main </a:t>
            </a:r>
            <a:r>
              <a:rPr lang="de-DE" sz="2400" b="1" u="sng" dirty="0" err="1"/>
              <a:t>results</a:t>
            </a:r>
            <a:r>
              <a:rPr lang="de-DE" sz="2400" b="1" u="sng" dirty="0"/>
              <a:t>: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7C1560A8-9F3E-4C46-BE7E-9B7DD6A1186D}"/>
              </a:ext>
            </a:extLst>
          </p:cNvPr>
          <p:cNvSpPr txBox="1"/>
          <p:nvPr/>
        </p:nvSpPr>
        <p:spPr>
          <a:xfrm>
            <a:off x="3804757" y="-10254"/>
            <a:ext cx="4057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/>
              <a:t>Two</a:t>
            </a:r>
            <a:r>
              <a:rPr lang="de-DE" sz="2800" b="1" dirty="0"/>
              <a:t> large </a:t>
            </a:r>
            <a:r>
              <a:rPr lang="de-DE" sz="2800" b="1" dirty="0" err="1"/>
              <a:t>currency</a:t>
            </a:r>
            <a:r>
              <a:rPr lang="de-DE" sz="2800" b="1" dirty="0"/>
              <a:t> </a:t>
            </a:r>
            <a:r>
              <a:rPr lang="de-DE" sz="2800" b="1" dirty="0" err="1"/>
              <a:t>areas</a:t>
            </a:r>
            <a:endParaRPr lang="de-DE" sz="2800" b="1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EE4F409-68D4-22B6-FF1D-02525A96FB6F}"/>
              </a:ext>
            </a:extLst>
          </p:cNvPr>
          <p:cNvSpPr/>
          <p:nvPr/>
        </p:nvSpPr>
        <p:spPr>
          <a:xfrm>
            <a:off x="8689605" y="42273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688470A5-8212-4B76-AE62-AB1B38BA3C15}"/>
              </a:ext>
            </a:extLst>
          </p:cNvPr>
          <p:cNvGrpSpPr/>
          <p:nvPr/>
        </p:nvGrpSpPr>
        <p:grpSpPr>
          <a:xfrm>
            <a:off x="2823779" y="2443103"/>
            <a:ext cx="3770280" cy="602280"/>
            <a:chOff x="2823779" y="2443103"/>
            <a:chExt cx="3770280" cy="60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E0D70B3D-6A51-41CB-ADD2-BEBB7707284A}"/>
                    </a:ext>
                  </a:extLst>
                </p14:cNvPr>
                <p14:cNvContentPartPr/>
                <p14:nvPr/>
              </p14:nvContentPartPr>
              <p14:xfrm>
                <a:off x="3072179" y="2927663"/>
                <a:ext cx="122760" cy="32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E0D70B3D-6A51-41CB-ADD2-BEBB7707284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067859" y="2923343"/>
                  <a:ext cx="13140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0C35F7AC-5B01-4059-8F78-F0DC71ECD5DD}"/>
                    </a:ext>
                  </a:extLst>
                </p14:cNvPr>
                <p14:cNvContentPartPr/>
                <p14:nvPr/>
              </p14:nvContentPartPr>
              <p14:xfrm>
                <a:off x="2823779" y="2841983"/>
                <a:ext cx="3725640" cy="1612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0C35F7AC-5B01-4059-8F78-F0DC71ECD5D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19459" y="2837663"/>
                  <a:ext cx="37342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C70BB8F-F56D-49E5-B10F-F01025A57832}"/>
                    </a:ext>
                  </a:extLst>
                </p14:cNvPr>
                <p14:cNvContentPartPr/>
                <p14:nvPr/>
              </p14:nvContentPartPr>
              <p14:xfrm>
                <a:off x="4048859" y="2443103"/>
                <a:ext cx="1013760" cy="6022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C70BB8F-F56D-49E5-B10F-F01025A5783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44539" y="2438783"/>
                  <a:ext cx="1022400" cy="61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FA05377-F059-496E-B883-C5A7EB2A36BF}"/>
                    </a:ext>
                  </a:extLst>
                </p14:cNvPr>
                <p14:cNvContentPartPr/>
                <p14:nvPr/>
              </p14:nvContentPartPr>
              <p14:xfrm>
                <a:off x="5359259" y="2517983"/>
                <a:ext cx="1234800" cy="4111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FA05377-F059-496E-B883-C5A7EB2A36B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354939" y="2513663"/>
                  <a:ext cx="1243440" cy="41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3D98FC9E-94A9-437F-AF30-D42AFB0BCAE6}"/>
                  </a:ext>
                </a:extLst>
              </p14:cNvPr>
              <p14:cNvContentPartPr/>
              <p14:nvPr/>
            </p14:nvContentPartPr>
            <p14:xfrm>
              <a:off x="2249939" y="4727303"/>
              <a:ext cx="4876560" cy="4716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3D98FC9E-94A9-437F-AF30-D42AFB0BCAE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45619" y="4722983"/>
                <a:ext cx="48852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49717A2C-9689-4C63-8951-E2711EA4B73C}"/>
                  </a:ext>
                </a:extLst>
              </p14:cNvPr>
              <p14:cNvContentPartPr/>
              <p14:nvPr/>
            </p14:nvContentPartPr>
            <p14:xfrm>
              <a:off x="3386099" y="6000623"/>
              <a:ext cx="3403800" cy="8820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49717A2C-9689-4C63-8951-E2711EA4B73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81779" y="5996303"/>
                <a:ext cx="341244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4F1CDE24-4DCF-4C75-9E60-46690CB06A5E}"/>
                  </a:ext>
                </a:extLst>
              </p14:cNvPr>
              <p14:cNvContentPartPr/>
              <p14:nvPr/>
            </p14:nvContentPartPr>
            <p14:xfrm>
              <a:off x="1893899" y="6408863"/>
              <a:ext cx="2311200" cy="8136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4F1CDE24-4DCF-4C75-9E60-46690CB06A5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89579" y="6404543"/>
                <a:ext cx="2319840" cy="9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975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0" grpId="0"/>
      <p:bldP spid="3" grpId="0" animBg="1"/>
      <p:bldP spid="12" grpId="0"/>
      <p:bldP spid="15" grpId="0"/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feld 28">
            <a:extLst>
              <a:ext uri="{FF2B5EF4-FFF2-40B4-BE49-F238E27FC236}">
                <a16:creationId xmlns:a16="http://schemas.microsoft.com/office/drawing/2014/main" id="{F6EE9656-5736-4F22-8226-3888EC048E87}"/>
              </a:ext>
            </a:extLst>
          </p:cNvPr>
          <p:cNvSpPr txBox="1"/>
          <p:nvPr/>
        </p:nvSpPr>
        <p:spPr>
          <a:xfrm>
            <a:off x="2279576" y="33655"/>
            <a:ext cx="675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err="1"/>
              <a:t>Commodity</a:t>
            </a:r>
            <a:r>
              <a:rPr lang="de-DE" sz="2800" b="1"/>
              <a:t> Market IS-curve</a:t>
            </a:r>
            <a:endParaRPr lang="de-DE" sz="2800" b="1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1C38BBB-3374-4D9E-B986-1F852F68D228}"/>
              </a:ext>
            </a:extLst>
          </p:cNvPr>
          <p:cNvSpPr txBox="1"/>
          <p:nvPr/>
        </p:nvSpPr>
        <p:spPr>
          <a:xfrm>
            <a:off x="481056" y="399692"/>
            <a:ext cx="984233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/>
              <a:t>Budget </a:t>
            </a:r>
            <a:r>
              <a:rPr lang="de-DE" sz="2400" b="1" u="sng" dirty="0" err="1"/>
              <a:t>restriction</a:t>
            </a:r>
            <a:r>
              <a:rPr lang="de-DE" sz="2400" b="1" u="sng" dirty="0"/>
              <a:t> </a:t>
            </a:r>
            <a:r>
              <a:rPr lang="de-DE" sz="2400" b="1" u="sng" dirty="0" err="1"/>
              <a:t>of</a:t>
            </a:r>
            <a:r>
              <a:rPr lang="de-DE" sz="2400" b="1" u="sng" dirty="0"/>
              <a:t> </a:t>
            </a:r>
            <a:r>
              <a:rPr lang="de-DE" sz="2400" b="1" u="sng" dirty="0" err="1"/>
              <a:t>the</a:t>
            </a:r>
            <a:r>
              <a:rPr lang="de-DE" sz="2400" b="1" u="sng" dirty="0"/>
              <a:t> </a:t>
            </a:r>
            <a:r>
              <a:rPr lang="de-DE" sz="2400" b="1" u="sng" dirty="0" err="1"/>
              <a:t>economy</a:t>
            </a:r>
            <a:r>
              <a:rPr lang="de-DE" sz="2400" b="1" u="sng" dirty="0"/>
              <a:t>:</a:t>
            </a:r>
          </a:p>
          <a:p>
            <a:pPr algn="ctr"/>
            <a:endParaRPr lang="de-DE" sz="2400" dirty="0"/>
          </a:p>
          <a:p>
            <a:r>
              <a:rPr lang="de-DE" sz="2400" dirty="0"/>
              <a:t>                                              </a:t>
            </a:r>
          </a:p>
          <a:p>
            <a:r>
              <a:rPr lang="de-DE" sz="2400" dirty="0"/>
              <a:t>                                  Y = C(Y) + I(i) + G +  NX(e, Y*, Y)</a:t>
            </a:r>
          </a:p>
          <a:p>
            <a:endParaRPr lang="de-DE" sz="2400" dirty="0"/>
          </a:p>
          <a:p>
            <a:r>
              <a:rPr lang="de-DE" dirty="0"/>
              <a:t>Y,Y*: (</a:t>
            </a:r>
            <a:r>
              <a:rPr lang="de-DE" dirty="0" err="1"/>
              <a:t>foreign</a:t>
            </a:r>
            <a:r>
              <a:rPr lang="de-DE" dirty="0"/>
              <a:t>) Income  C: </a:t>
            </a:r>
            <a:r>
              <a:rPr lang="de-DE" dirty="0" err="1"/>
              <a:t>Consumption</a:t>
            </a:r>
            <a:r>
              <a:rPr lang="de-DE" dirty="0"/>
              <a:t>	I: Investment	     G: Government </a:t>
            </a:r>
            <a:r>
              <a:rPr lang="de-DE" dirty="0" err="1"/>
              <a:t>expenditure</a:t>
            </a:r>
            <a:endParaRPr lang="de-DE" dirty="0"/>
          </a:p>
          <a:p>
            <a:r>
              <a:rPr lang="de-DE" dirty="0"/>
              <a:t>i: Nominal </a:t>
            </a:r>
            <a:r>
              <a:rPr lang="de-DE" dirty="0" err="1"/>
              <a:t>interest</a:t>
            </a:r>
            <a:r>
              <a:rPr lang="de-DE" dirty="0"/>
              <a:t> rate		NX: </a:t>
            </a:r>
            <a:r>
              <a:rPr lang="de-DE"/>
              <a:t>Net exports (EX-IM)</a:t>
            </a:r>
            <a:r>
              <a:rPr lang="de-DE" dirty="0"/>
              <a:t>	     e: </a:t>
            </a:r>
            <a:r>
              <a:rPr lang="de-DE"/>
              <a:t>Nominal exchange rate </a:t>
            </a:r>
            <a:r>
              <a:rPr lang="de-DE" dirty="0"/>
              <a:t>	     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C3E29F8C-DFAF-4458-96F4-6E236E8CD167}"/>
              </a:ext>
            </a:extLst>
          </p:cNvPr>
          <p:cNvSpPr txBox="1"/>
          <p:nvPr/>
        </p:nvSpPr>
        <p:spPr>
          <a:xfrm>
            <a:off x="6795109" y="1299401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+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5AFD8904-911A-4819-A6A3-B7BE95E5FFAF}"/>
              </a:ext>
            </a:extLst>
          </p:cNvPr>
          <p:cNvSpPr txBox="1"/>
          <p:nvPr/>
        </p:nvSpPr>
        <p:spPr>
          <a:xfrm>
            <a:off x="4643809" y="129940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 Unicode MS"/>
                <a:ea typeface="Arial Unicode MS"/>
                <a:cs typeface="Arial Unicode MS"/>
              </a:rPr>
              <a:t>−</a:t>
            </a:r>
            <a:endParaRPr lang="de-DE" b="1" dirty="0"/>
          </a:p>
        </p:txBody>
      </p:sp>
      <p:cxnSp>
        <p:nvCxnSpPr>
          <p:cNvPr id="32" name="Straight Arrow Connector 6">
            <a:extLst>
              <a:ext uri="{FF2B5EF4-FFF2-40B4-BE49-F238E27FC236}">
                <a16:creationId xmlns:a16="http://schemas.microsoft.com/office/drawing/2014/main" id="{FCEC8D04-62EF-4BE8-92ED-E364F8BA5122}"/>
              </a:ext>
            </a:extLst>
          </p:cNvPr>
          <p:cNvCxnSpPr/>
          <p:nvPr/>
        </p:nvCxnSpPr>
        <p:spPr>
          <a:xfrm flipV="1">
            <a:off x="3896372" y="4241414"/>
            <a:ext cx="0" cy="21103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7">
            <a:extLst>
              <a:ext uri="{FF2B5EF4-FFF2-40B4-BE49-F238E27FC236}">
                <a16:creationId xmlns:a16="http://schemas.microsoft.com/office/drawing/2014/main" id="{A5C79C80-199E-4E35-BBE9-F41C280025C2}"/>
              </a:ext>
            </a:extLst>
          </p:cNvPr>
          <p:cNvCxnSpPr/>
          <p:nvPr/>
        </p:nvCxnSpPr>
        <p:spPr>
          <a:xfrm>
            <a:off x="3896372" y="6351711"/>
            <a:ext cx="392782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77D6271D-2A57-4EDE-BECA-001004BEC28E}"/>
              </a:ext>
            </a:extLst>
          </p:cNvPr>
          <p:cNvSpPr txBox="1"/>
          <p:nvPr/>
        </p:nvSpPr>
        <p:spPr>
          <a:xfrm>
            <a:off x="3527488" y="4365105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i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AF61D61B-FBEF-406E-90C5-69F71844817B}"/>
              </a:ext>
            </a:extLst>
          </p:cNvPr>
          <p:cNvSpPr txBox="1"/>
          <p:nvPr/>
        </p:nvSpPr>
        <p:spPr>
          <a:xfrm>
            <a:off x="7343912" y="637203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Y</a:t>
            </a:r>
          </a:p>
        </p:txBody>
      </p:sp>
      <p:cxnSp>
        <p:nvCxnSpPr>
          <p:cNvPr id="36" name="Gerade Verbindung 20">
            <a:extLst>
              <a:ext uri="{FF2B5EF4-FFF2-40B4-BE49-F238E27FC236}">
                <a16:creationId xmlns:a16="http://schemas.microsoft.com/office/drawing/2014/main" id="{1BA8535A-1F71-49F2-BD1E-AAA22A2935DF}"/>
              </a:ext>
            </a:extLst>
          </p:cNvPr>
          <p:cNvCxnSpPr/>
          <p:nvPr/>
        </p:nvCxnSpPr>
        <p:spPr>
          <a:xfrm>
            <a:off x="4326155" y="4366032"/>
            <a:ext cx="2389544" cy="172726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>
            <a:extLst>
              <a:ext uri="{FF2B5EF4-FFF2-40B4-BE49-F238E27FC236}">
                <a16:creationId xmlns:a16="http://schemas.microsoft.com/office/drawing/2014/main" id="{9B4AFA05-2B36-4868-A663-896EB3C7C224}"/>
              </a:ext>
            </a:extLst>
          </p:cNvPr>
          <p:cNvSpPr txBox="1"/>
          <p:nvPr/>
        </p:nvSpPr>
        <p:spPr>
          <a:xfrm>
            <a:off x="3998299" y="3786739"/>
            <a:ext cx="13131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IS-</a:t>
            </a:r>
            <a:r>
              <a:rPr lang="de-DE" sz="2400" b="1" dirty="0" err="1"/>
              <a:t>curve</a:t>
            </a:r>
            <a:endParaRPr lang="de-DE" dirty="0"/>
          </a:p>
          <a:p>
            <a:endParaRPr lang="de-DE" dirty="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A87BCA35-4215-403C-BA56-8923700DA8E8}"/>
              </a:ext>
            </a:extLst>
          </p:cNvPr>
          <p:cNvSpPr txBox="1"/>
          <p:nvPr/>
        </p:nvSpPr>
        <p:spPr>
          <a:xfrm>
            <a:off x="7206167" y="132801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 Unicode MS"/>
                <a:ea typeface="Arial Unicode MS"/>
                <a:cs typeface="Arial Unicode MS"/>
              </a:rPr>
              <a:t>−</a:t>
            </a:r>
            <a:endParaRPr lang="de-DE" b="1" dirty="0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42711D2D-2BB1-4FFD-A90C-7A7F8A15ADFE}"/>
              </a:ext>
            </a:extLst>
          </p:cNvPr>
          <p:cNvSpPr txBox="1"/>
          <p:nvPr/>
        </p:nvSpPr>
        <p:spPr>
          <a:xfrm>
            <a:off x="4014973" y="1328011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+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C7B4856F-4374-4DCF-A2C4-EFDBB56A25C5}"/>
              </a:ext>
            </a:extLst>
          </p:cNvPr>
          <p:cNvSpPr txBox="1"/>
          <p:nvPr/>
        </p:nvSpPr>
        <p:spPr>
          <a:xfrm>
            <a:off x="6445346" y="132801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 Unicode MS"/>
                <a:ea typeface="Arial Unicode MS"/>
                <a:cs typeface="Arial Unicode MS"/>
              </a:rPr>
              <a:t>−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973DD86-9830-79A7-9F41-1A26E214D6D5}"/>
              </a:ext>
            </a:extLst>
          </p:cNvPr>
          <p:cNvSpPr txBox="1"/>
          <p:nvPr/>
        </p:nvSpPr>
        <p:spPr>
          <a:xfrm>
            <a:off x="7503289" y="3050854"/>
            <a:ext cx="43028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Indirect</a:t>
            </a:r>
            <a:r>
              <a:rPr lang="de-DE" dirty="0"/>
              <a:t> </a:t>
            </a:r>
            <a:r>
              <a:rPr lang="de-DE" dirty="0" err="1"/>
              <a:t>quotation</a:t>
            </a:r>
            <a:r>
              <a:rPr lang="de-DE" dirty="0"/>
              <a:t>: </a:t>
            </a:r>
            <a:r>
              <a:rPr lang="de-DE" dirty="0" err="1"/>
              <a:t>price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unit</a:t>
            </a:r>
            <a:r>
              <a:rPr lang="de-DE" dirty="0"/>
              <a:t> </a:t>
            </a:r>
            <a:r>
              <a:rPr lang="de-DE" dirty="0" err="1"/>
              <a:t>domestic</a:t>
            </a:r>
            <a:r>
              <a:rPr lang="de-DE" dirty="0"/>
              <a:t> </a:t>
            </a:r>
            <a:r>
              <a:rPr lang="de-DE" dirty="0" err="1"/>
              <a:t>currency</a:t>
            </a:r>
            <a:r>
              <a:rPr lang="de-DE" dirty="0"/>
              <a:t> in </a:t>
            </a:r>
            <a:r>
              <a:rPr lang="de-DE" dirty="0" err="1"/>
              <a:t>terms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foreign</a:t>
            </a:r>
            <a:r>
              <a:rPr lang="de-DE" dirty="0"/>
              <a:t> </a:t>
            </a:r>
            <a:r>
              <a:rPr lang="de-DE" dirty="0" err="1"/>
              <a:t>currency</a:t>
            </a:r>
            <a:r>
              <a:rPr lang="de-DE" dirty="0"/>
              <a:t>,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means</a:t>
            </a:r>
            <a:r>
              <a:rPr lang="de-DE" dirty="0"/>
              <a:t>, </a:t>
            </a:r>
            <a:r>
              <a:rPr lang="de-DE" dirty="0" err="1"/>
              <a:t>that</a:t>
            </a:r>
            <a:r>
              <a:rPr lang="de-DE" dirty="0"/>
              <a:t> 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going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,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domestic</a:t>
            </a:r>
            <a:r>
              <a:rPr lang="de-DE" dirty="0"/>
              <a:t> </a:t>
            </a:r>
            <a:r>
              <a:rPr lang="de-DE" dirty="0" err="1"/>
              <a:t>currency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appreciating</a:t>
            </a:r>
            <a:r>
              <a:rPr lang="de-DE" dirty="0"/>
              <a:t>!)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3E647B4-3D0C-0F46-7AD8-6DA3D55514F6}"/>
              </a:ext>
            </a:extLst>
          </p:cNvPr>
          <p:cNvSpPr txBox="1"/>
          <p:nvPr/>
        </p:nvSpPr>
        <p:spPr>
          <a:xfrm>
            <a:off x="51725" y="3022780"/>
            <a:ext cx="331711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/>
              <a:t>In order to obtain the negative dependence of NX on e, the Marshall-Lerner condition has to be hold, which is empirically supported in the long-run. But! In the short-run, due to frictions, the so called J-Curve effect is possible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5EB92D3-0ED9-75CA-438F-C319783A593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A86CFAB-2376-4442-94D7-1681F22A3B70}"/>
                  </a:ext>
                </a:extLst>
              </p14:cNvPr>
              <p14:cNvContentPartPr/>
              <p14:nvPr/>
            </p14:nvContentPartPr>
            <p14:xfrm>
              <a:off x="5952539" y="1888703"/>
              <a:ext cx="2126520" cy="921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A86CFAB-2376-4442-94D7-1681F22A3B7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48219" y="1884383"/>
                <a:ext cx="213516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0CFE0F5-63CB-4A27-BD2D-7EA8C4AE6306}"/>
                  </a:ext>
                </a:extLst>
              </p14:cNvPr>
              <p14:cNvContentPartPr/>
              <p14:nvPr/>
            </p14:nvContentPartPr>
            <p14:xfrm>
              <a:off x="4733939" y="2879423"/>
              <a:ext cx="1871640" cy="630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0CFE0F5-63CB-4A27-BD2D-7EA8C4AE630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29619" y="2875103"/>
                <a:ext cx="18802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FEC2F9B9-EEA1-4464-A016-1E29FC9E9496}"/>
                  </a:ext>
                </a:extLst>
              </p14:cNvPr>
              <p14:cNvContentPartPr/>
              <p14:nvPr/>
            </p14:nvContentPartPr>
            <p14:xfrm>
              <a:off x="4783259" y="2863583"/>
              <a:ext cx="1985400" cy="3960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FEC2F9B9-EEA1-4464-A016-1E29FC9E949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78939" y="2859263"/>
                <a:ext cx="199404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51" name="Freihand 350">
                <a:extLst>
                  <a:ext uri="{FF2B5EF4-FFF2-40B4-BE49-F238E27FC236}">
                    <a16:creationId xmlns:a16="http://schemas.microsoft.com/office/drawing/2014/main" id="{D1945A83-D27E-4D36-9D79-E17D6CA3EB28}"/>
                  </a:ext>
                </a:extLst>
              </p14:cNvPr>
              <p14:cNvContentPartPr/>
              <p14:nvPr/>
            </p14:nvContentPartPr>
            <p14:xfrm>
              <a:off x="7714739" y="3352823"/>
              <a:ext cx="1517400" cy="27000"/>
            </p14:xfrm>
          </p:contentPart>
        </mc:Choice>
        <mc:Fallback xmlns="">
          <p:pic>
            <p:nvPicPr>
              <p:cNvPr id="351" name="Freihand 350">
                <a:extLst>
                  <a:ext uri="{FF2B5EF4-FFF2-40B4-BE49-F238E27FC236}">
                    <a16:creationId xmlns:a16="http://schemas.microsoft.com/office/drawing/2014/main" id="{D1945A83-D27E-4D36-9D79-E17D6CA3EB2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10419" y="3348503"/>
                <a:ext cx="152604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4" name="Gruppieren 353">
            <a:extLst>
              <a:ext uri="{FF2B5EF4-FFF2-40B4-BE49-F238E27FC236}">
                <a16:creationId xmlns:a16="http://schemas.microsoft.com/office/drawing/2014/main" id="{DBC53B7F-71E9-4278-80CF-47BA97DD99A3}"/>
              </a:ext>
            </a:extLst>
          </p:cNvPr>
          <p:cNvGrpSpPr/>
          <p:nvPr/>
        </p:nvGrpSpPr>
        <p:grpSpPr>
          <a:xfrm>
            <a:off x="7586579" y="3614903"/>
            <a:ext cx="693720" cy="33480"/>
            <a:chOff x="7586579" y="3614903"/>
            <a:chExt cx="693720" cy="3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0EAD8F97-C856-45C8-8487-406CF98AAD95}"/>
                    </a:ext>
                  </a:extLst>
                </p14:cNvPr>
                <p14:cNvContentPartPr/>
                <p14:nvPr/>
              </p14:nvContentPartPr>
              <p14:xfrm>
                <a:off x="7713659" y="3626063"/>
                <a:ext cx="100800" cy="1260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0EAD8F97-C856-45C8-8487-406CF98AAD9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709339" y="3621743"/>
                  <a:ext cx="1094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43D3DC6C-A1C6-4E22-8AF8-9004B5820B01}"/>
                    </a:ext>
                  </a:extLst>
                </p14:cNvPr>
                <p14:cNvContentPartPr/>
                <p14:nvPr/>
              </p14:nvContentPartPr>
              <p14:xfrm>
                <a:off x="7586579" y="3614903"/>
                <a:ext cx="693720" cy="3348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43D3DC6C-A1C6-4E22-8AF8-9004B5820B0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582259" y="3610583"/>
                  <a:ext cx="70236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55" name="Freihand 354">
                <a:extLst>
                  <a:ext uri="{FF2B5EF4-FFF2-40B4-BE49-F238E27FC236}">
                    <a16:creationId xmlns:a16="http://schemas.microsoft.com/office/drawing/2014/main" id="{B30C24C7-29AF-47B7-A2AF-D5C4DA56E725}"/>
                  </a:ext>
                </a:extLst>
              </p14:cNvPr>
              <p14:cNvContentPartPr/>
              <p14:nvPr/>
            </p14:nvContentPartPr>
            <p14:xfrm>
              <a:off x="6464099" y="1410983"/>
              <a:ext cx="264600" cy="609480"/>
            </p14:xfrm>
          </p:contentPart>
        </mc:Choice>
        <mc:Fallback xmlns="">
          <p:pic>
            <p:nvPicPr>
              <p:cNvPr id="355" name="Freihand 354">
                <a:extLst>
                  <a:ext uri="{FF2B5EF4-FFF2-40B4-BE49-F238E27FC236}">
                    <a16:creationId xmlns:a16="http://schemas.microsoft.com/office/drawing/2014/main" id="{B30C24C7-29AF-47B7-A2AF-D5C4DA56E72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59779" y="1406663"/>
                <a:ext cx="273240" cy="61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DA9C7966-A5DD-4640-8723-40EF19D45DF2}"/>
                  </a:ext>
                </a:extLst>
              </p14:cNvPr>
              <p14:cNvContentPartPr/>
              <p14:nvPr/>
            </p14:nvContentPartPr>
            <p14:xfrm>
              <a:off x="2514539" y="1126223"/>
              <a:ext cx="395280" cy="30960"/>
            </p14:xfrm>
          </p:contentPart>
        </mc:Choice>
        <mc:Fallback xmlns=""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DA9C7966-A5DD-4640-8723-40EF19D45DF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10219" y="1121903"/>
                <a:ext cx="4039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47" name="Freihand 446">
                <a:extLst>
                  <a:ext uri="{FF2B5EF4-FFF2-40B4-BE49-F238E27FC236}">
                    <a16:creationId xmlns:a16="http://schemas.microsoft.com/office/drawing/2014/main" id="{32FC36DD-B39C-48A3-8BA3-A487970F7429}"/>
                  </a:ext>
                </a:extLst>
              </p14:cNvPr>
              <p14:cNvContentPartPr/>
              <p14:nvPr/>
            </p14:nvContentPartPr>
            <p14:xfrm>
              <a:off x="108659" y="3852143"/>
              <a:ext cx="1530000" cy="40320"/>
            </p14:xfrm>
          </p:contentPart>
        </mc:Choice>
        <mc:Fallback xmlns="">
          <p:pic>
            <p:nvPicPr>
              <p:cNvPr id="447" name="Freihand 446">
                <a:extLst>
                  <a:ext uri="{FF2B5EF4-FFF2-40B4-BE49-F238E27FC236}">
                    <a16:creationId xmlns:a16="http://schemas.microsoft.com/office/drawing/2014/main" id="{32FC36DD-B39C-48A3-8BA3-A487970F742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4339" y="3847823"/>
                <a:ext cx="15386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48" name="Freihand 447">
                <a:extLst>
                  <a:ext uri="{FF2B5EF4-FFF2-40B4-BE49-F238E27FC236}">
                    <a16:creationId xmlns:a16="http://schemas.microsoft.com/office/drawing/2014/main" id="{DA83EE56-210D-495B-8E78-45ECFAFA1740}"/>
                  </a:ext>
                </a:extLst>
              </p14:cNvPr>
              <p14:cNvContentPartPr/>
              <p14:nvPr/>
            </p14:nvContentPartPr>
            <p14:xfrm>
              <a:off x="6460859" y="1407743"/>
              <a:ext cx="225360" cy="709560"/>
            </p14:xfrm>
          </p:contentPart>
        </mc:Choice>
        <mc:Fallback xmlns="">
          <p:pic>
            <p:nvPicPr>
              <p:cNvPr id="448" name="Freihand 447">
                <a:extLst>
                  <a:ext uri="{FF2B5EF4-FFF2-40B4-BE49-F238E27FC236}">
                    <a16:creationId xmlns:a16="http://schemas.microsoft.com/office/drawing/2014/main" id="{DA83EE56-210D-495B-8E78-45ECFAFA174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56539" y="1403423"/>
                <a:ext cx="234000" cy="71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26C4D2AC-A022-49B1-AB27-511530FBAD29}"/>
                  </a:ext>
                </a:extLst>
              </p14:cNvPr>
              <p14:cNvContentPartPr/>
              <p14:nvPr/>
            </p14:nvContentPartPr>
            <p14:xfrm>
              <a:off x="2036459" y="1032983"/>
              <a:ext cx="1415160" cy="226800"/>
            </p14:xfrm>
          </p:contentPart>
        </mc:Choice>
        <mc:Fallback xmlns=""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26C4D2AC-A022-49B1-AB27-511530FBAD2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32139" y="1028663"/>
                <a:ext cx="142380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780DBDDF-AD92-45B5-80BE-36B48C747554}"/>
                  </a:ext>
                </a:extLst>
              </p14:cNvPr>
              <p14:cNvContentPartPr/>
              <p14:nvPr/>
            </p14:nvContentPartPr>
            <p14:xfrm>
              <a:off x="2364059" y="776663"/>
              <a:ext cx="766440" cy="484200"/>
            </p14:xfrm>
          </p:contentPart>
        </mc:Choice>
        <mc:Fallback xmlns=""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780DBDDF-AD92-45B5-80BE-36B48C74755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59739" y="772343"/>
                <a:ext cx="77508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53" name="Freihand 452">
                <a:extLst>
                  <a:ext uri="{FF2B5EF4-FFF2-40B4-BE49-F238E27FC236}">
                    <a16:creationId xmlns:a16="http://schemas.microsoft.com/office/drawing/2014/main" id="{8D08D110-65A0-4624-A525-520F95E657F7}"/>
                  </a:ext>
                </a:extLst>
              </p14:cNvPr>
              <p14:cNvContentPartPr/>
              <p14:nvPr/>
            </p14:nvContentPartPr>
            <p14:xfrm>
              <a:off x="503579" y="4696343"/>
              <a:ext cx="1144440" cy="53280"/>
            </p14:xfrm>
          </p:contentPart>
        </mc:Choice>
        <mc:Fallback xmlns="">
          <p:pic>
            <p:nvPicPr>
              <p:cNvPr id="453" name="Freihand 452">
                <a:extLst>
                  <a:ext uri="{FF2B5EF4-FFF2-40B4-BE49-F238E27FC236}">
                    <a16:creationId xmlns:a16="http://schemas.microsoft.com/office/drawing/2014/main" id="{8D08D110-65A0-4624-A525-520F95E657F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9259" y="4692023"/>
                <a:ext cx="11530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54" name="Freihand 453">
                <a:extLst>
                  <a:ext uri="{FF2B5EF4-FFF2-40B4-BE49-F238E27FC236}">
                    <a16:creationId xmlns:a16="http://schemas.microsoft.com/office/drawing/2014/main" id="{E79ECDD0-8938-4CB4-921A-AF3DE37531B4}"/>
                  </a:ext>
                </a:extLst>
              </p14:cNvPr>
              <p14:cNvContentPartPr/>
              <p14:nvPr/>
            </p14:nvContentPartPr>
            <p14:xfrm>
              <a:off x="433019" y="4981103"/>
              <a:ext cx="1489320" cy="50040"/>
            </p14:xfrm>
          </p:contentPart>
        </mc:Choice>
        <mc:Fallback xmlns="">
          <p:pic>
            <p:nvPicPr>
              <p:cNvPr id="454" name="Freihand 453">
                <a:extLst>
                  <a:ext uri="{FF2B5EF4-FFF2-40B4-BE49-F238E27FC236}">
                    <a16:creationId xmlns:a16="http://schemas.microsoft.com/office/drawing/2014/main" id="{E79ECDD0-8938-4CB4-921A-AF3DE37531B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8699" y="4976783"/>
                <a:ext cx="1497960" cy="5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71" name="Gruppieren 470">
            <a:extLst>
              <a:ext uri="{FF2B5EF4-FFF2-40B4-BE49-F238E27FC236}">
                <a16:creationId xmlns:a16="http://schemas.microsoft.com/office/drawing/2014/main" id="{EB2664B4-5918-4BED-9961-98A16075F903}"/>
              </a:ext>
            </a:extLst>
          </p:cNvPr>
          <p:cNvGrpSpPr/>
          <p:nvPr/>
        </p:nvGrpSpPr>
        <p:grpSpPr>
          <a:xfrm>
            <a:off x="825779" y="5098823"/>
            <a:ext cx="2114280" cy="1510920"/>
            <a:chOff x="825779" y="5098823"/>
            <a:chExt cx="2114280" cy="151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262F8014-26BB-4970-A1A2-19F5B1439D90}"/>
                    </a:ext>
                  </a:extLst>
                </p14:cNvPr>
                <p14:cNvContentPartPr/>
                <p14:nvPr/>
              </p14:nvContentPartPr>
              <p14:xfrm>
                <a:off x="1269299" y="5302223"/>
                <a:ext cx="60120" cy="108252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262F8014-26BB-4970-A1A2-19F5B1439D9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264979" y="5297903"/>
                  <a:ext cx="68760" cy="10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8D97CD2E-9C94-4F9C-BA36-22253E1E5359}"/>
                    </a:ext>
                  </a:extLst>
                </p14:cNvPr>
                <p14:cNvContentPartPr/>
                <p14:nvPr/>
              </p14:nvContentPartPr>
              <p14:xfrm>
                <a:off x="825779" y="6207623"/>
                <a:ext cx="1925640" cy="9324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8D97CD2E-9C94-4F9C-BA36-22253E1E535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21459" y="6203303"/>
                  <a:ext cx="19342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C2DF0202-0705-4DBE-8F85-0B0CA3195319}"/>
                    </a:ext>
                  </a:extLst>
                </p14:cNvPr>
                <p14:cNvContentPartPr/>
                <p14:nvPr/>
              </p14:nvContentPartPr>
              <p14:xfrm>
                <a:off x="2762219" y="6125543"/>
                <a:ext cx="177840" cy="25596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C2DF0202-0705-4DBE-8F85-0B0CA319531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57899" y="6121223"/>
                  <a:ext cx="1864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0FD4E780-05D4-4EF4-B675-B8D992E258C0}"/>
                    </a:ext>
                  </a:extLst>
                </p14:cNvPr>
                <p14:cNvContentPartPr/>
                <p14:nvPr/>
              </p14:nvContentPartPr>
              <p14:xfrm>
                <a:off x="1158059" y="5133743"/>
                <a:ext cx="249480" cy="17352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0FD4E780-05D4-4EF4-B675-B8D992E258C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53739" y="5129423"/>
                  <a:ext cx="2581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EFDDD303-3BDB-4D20-AFB9-6B9A6190DE44}"/>
                    </a:ext>
                  </a:extLst>
                </p14:cNvPr>
                <p14:cNvContentPartPr/>
                <p14:nvPr/>
              </p14:nvContentPartPr>
              <p14:xfrm>
                <a:off x="943139" y="5141303"/>
                <a:ext cx="21240" cy="10656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EFDDD303-3BDB-4D20-AFB9-6B9A6190DE4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38819" y="5136983"/>
                  <a:ext cx="298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4FC0655C-BC3A-45D9-9439-82699E35C029}"/>
                    </a:ext>
                  </a:extLst>
                </p14:cNvPr>
                <p14:cNvContentPartPr/>
                <p14:nvPr/>
              </p14:nvContentPartPr>
              <p14:xfrm>
                <a:off x="949619" y="5112863"/>
                <a:ext cx="88560" cy="13392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4FC0655C-BC3A-45D9-9439-82699E35C02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45299" y="5108543"/>
                  <a:ext cx="97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3D3D4230-EDE7-4982-93FA-F0B9284C491E}"/>
                    </a:ext>
                  </a:extLst>
                </p14:cNvPr>
                <p14:cNvContentPartPr/>
                <p14:nvPr/>
              </p14:nvContentPartPr>
              <p14:xfrm>
                <a:off x="1104779" y="5098823"/>
                <a:ext cx="42120" cy="15012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3D3D4230-EDE7-4982-93FA-F0B9284C491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00459" y="5094503"/>
                  <a:ext cx="507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2ABF7268-CC06-4641-A3AD-63A0FBBB0B21}"/>
                    </a:ext>
                  </a:extLst>
                </p14:cNvPr>
                <p14:cNvContentPartPr/>
                <p14:nvPr/>
              </p14:nvContentPartPr>
              <p14:xfrm>
                <a:off x="1094339" y="5116463"/>
                <a:ext cx="97560" cy="8712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2ABF7268-CC06-4641-A3AD-63A0FBBB0B2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90019" y="5112143"/>
                  <a:ext cx="1062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6206A19C-AF42-4990-955B-21F53865D834}"/>
                    </a:ext>
                  </a:extLst>
                </p14:cNvPr>
                <p14:cNvContentPartPr/>
                <p14:nvPr/>
              </p14:nvContentPartPr>
              <p14:xfrm>
                <a:off x="2746379" y="6444143"/>
                <a:ext cx="159480" cy="16560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6206A19C-AF42-4990-955B-21F53865D83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742059" y="6439823"/>
                  <a:ext cx="1681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AA1E3BE5-0E1C-46BE-A25F-EF1313935E7D}"/>
                    </a:ext>
                  </a:extLst>
                </p14:cNvPr>
                <p14:cNvContentPartPr/>
                <p14:nvPr/>
              </p14:nvContentPartPr>
              <p14:xfrm>
                <a:off x="1276499" y="6328223"/>
                <a:ext cx="5400" cy="2520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AA1E3BE5-0E1C-46BE-A25F-EF1313935E7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272179" y="6323903"/>
                  <a:ext cx="140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FE4F62E2-5C31-48B7-A8E7-86D569328D3F}"/>
                    </a:ext>
                  </a:extLst>
                </p14:cNvPr>
                <p14:cNvContentPartPr/>
                <p14:nvPr/>
              </p14:nvContentPartPr>
              <p14:xfrm>
                <a:off x="1270379" y="6294743"/>
                <a:ext cx="7920" cy="28548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FE4F62E2-5C31-48B7-A8E7-86D569328D3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266059" y="6290423"/>
                  <a:ext cx="165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16D59579-5F70-4ADD-9896-F39D5E2D3D6D}"/>
                    </a:ext>
                  </a:extLst>
                </p14:cNvPr>
                <p14:cNvContentPartPr/>
                <p14:nvPr/>
              </p14:nvContentPartPr>
              <p14:xfrm>
                <a:off x="1367939" y="6107183"/>
                <a:ext cx="28080" cy="108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16D59579-5F70-4ADD-9896-F39D5E2D3D6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363619" y="6102863"/>
                  <a:ext cx="3672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5B033A7F-E7B0-4F89-8133-646D1F4CA469}"/>
                    </a:ext>
                  </a:extLst>
                </p14:cNvPr>
                <p14:cNvContentPartPr/>
                <p14:nvPr/>
              </p14:nvContentPartPr>
              <p14:xfrm>
                <a:off x="1336259" y="5432183"/>
                <a:ext cx="1462680" cy="108756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5B033A7F-E7B0-4F89-8133-646D1F4CA46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331939" y="5427863"/>
                  <a:ext cx="1471320" cy="109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D68D3477-2083-43E0-ABA3-76E5D4B3C6F8}"/>
                  </a:ext>
                </a:extLst>
              </p14:cNvPr>
              <p14:cNvContentPartPr/>
              <p14:nvPr/>
            </p14:nvContentPartPr>
            <p14:xfrm>
              <a:off x="5765699" y="1377143"/>
              <a:ext cx="1047960" cy="804960"/>
            </p14:xfrm>
          </p:contentPart>
        </mc:Choice>
        <mc:Fallback xmlns=""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D68D3477-2083-43E0-ABA3-76E5D4B3C6F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761379" y="1372823"/>
                <a:ext cx="1056600" cy="81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5" name="Gruppieren 474">
            <a:extLst>
              <a:ext uri="{FF2B5EF4-FFF2-40B4-BE49-F238E27FC236}">
                <a16:creationId xmlns:a16="http://schemas.microsoft.com/office/drawing/2014/main" id="{9402B355-3942-4575-9DE7-6D453D318AEA}"/>
              </a:ext>
            </a:extLst>
          </p:cNvPr>
          <p:cNvGrpSpPr/>
          <p:nvPr/>
        </p:nvGrpSpPr>
        <p:grpSpPr>
          <a:xfrm>
            <a:off x="645059" y="58463"/>
            <a:ext cx="11474640" cy="3111120"/>
            <a:chOff x="645059" y="58463"/>
            <a:chExt cx="11474640" cy="311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E904CD4F-4430-43D1-82AC-1A4C9F1F2A8D}"/>
                    </a:ext>
                  </a:extLst>
                </p14:cNvPr>
                <p14:cNvContentPartPr/>
                <p14:nvPr/>
              </p14:nvContentPartPr>
              <p14:xfrm>
                <a:off x="4898099" y="2982383"/>
                <a:ext cx="29880" cy="1436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E904CD4F-4430-43D1-82AC-1A4C9F1F2A8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93779" y="2978063"/>
                  <a:ext cx="385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77B3854E-0E29-4444-BDB5-BB8E4921A69B}"/>
                    </a:ext>
                  </a:extLst>
                </p14:cNvPr>
                <p14:cNvContentPartPr/>
                <p14:nvPr/>
              </p14:nvContentPartPr>
              <p14:xfrm>
                <a:off x="4817099" y="2981303"/>
                <a:ext cx="155880" cy="205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77B3854E-0E29-4444-BDB5-BB8E4921A69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812779" y="2976983"/>
                  <a:ext cx="1645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9C8F9ED-A025-40C1-B998-F98038F3DE3F}"/>
                    </a:ext>
                  </a:extLst>
                </p14:cNvPr>
                <p14:cNvContentPartPr/>
                <p14:nvPr/>
              </p14:nvContentPartPr>
              <p14:xfrm>
                <a:off x="4991339" y="3025943"/>
                <a:ext cx="178560" cy="1036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9C8F9ED-A025-40C1-B998-F98038F3DE3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87019" y="3021623"/>
                  <a:ext cx="1872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40A6B8A-A51E-4C1E-A4F5-0A1B38ADC84B}"/>
                    </a:ext>
                  </a:extLst>
                </p14:cNvPr>
                <p14:cNvContentPartPr/>
                <p14:nvPr/>
              </p14:nvContentPartPr>
              <p14:xfrm>
                <a:off x="5187179" y="2995703"/>
                <a:ext cx="132840" cy="1335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40A6B8A-A51E-4C1E-A4F5-0A1B38ADC84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82859" y="2991383"/>
                  <a:ext cx="141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E3CE184-E357-4FF3-B173-7F8434810C83}"/>
                    </a:ext>
                  </a:extLst>
                </p14:cNvPr>
                <p14:cNvContentPartPr/>
                <p14:nvPr/>
              </p14:nvContentPartPr>
              <p14:xfrm>
                <a:off x="5356739" y="3045023"/>
                <a:ext cx="143280" cy="817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E3CE184-E357-4FF3-B173-7F8434810C8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352419" y="3040703"/>
                  <a:ext cx="151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3FFAEBB-8BC3-4064-A3E8-88DCCCDC113A}"/>
                    </a:ext>
                  </a:extLst>
                </p14:cNvPr>
                <p14:cNvContentPartPr/>
                <p14:nvPr/>
              </p14:nvContentPartPr>
              <p14:xfrm>
                <a:off x="5728619" y="2998223"/>
                <a:ext cx="23760" cy="1090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3FFAEBB-8BC3-4064-A3E8-88DCCCDC113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724299" y="2993903"/>
                  <a:ext cx="324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D698A29-6423-4153-A822-EE793D287308}"/>
                    </a:ext>
                  </a:extLst>
                </p14:cNvPr>
                <p14:cNvContentPartPr/>
                <p14:nvPr/>
              </p14:nvContentPartPr>
              <p14:xfrm>
                <a:off x="5663459" y="2979503"/>
                <a:ext cx="158760" cy="1508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D698A29-6423-4153-A822-EE793D28730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659139" y="2975183"/>
                  <a:ext cx="1674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FD18768-6A1A-42BF-9500-3FDCDD0A8869}"/>
                    </a:ext>
                  </a:extLst>
                </p14:cNvPr>
                <p14:cNvContentPartPr/>
                <p14:nvPr/>
              </p14:nvContentPartPr>
              <p14:xfrm>
                <a:off x="5836259" y="3066983"/>
                <a:ext cx="95760" cy="622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FD18768-6A1A-42BF-9500-3FDCDD0A886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831939" y="3062663"/>
                  <a:ext cx="1044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733F004-286C-47C3-9BF7-D8CEF54B0228}"/>
                    </a:ext>
                  </a:extLst>
                </p14:cNvPr>
                <p14:cNvContentPartPr/>
                <p14:nvPr/>
              </p14:nvContentPartPr>
              <p14:xfrm>
                <a:off x="5977379" y="2973743"/>
                <a:ext cx="10800" cy="1702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733F004-286C-47C3-9BF7-D8CEF54B022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973059" y="2969423"/>
                  <a:ext cx="194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6AA670C-9F33-428F-A9DC-CC335D291D70}"/>
                    </a:ext>
                  </a:extLst>
                </p14:cNvPr>
                <p14:cNvContentPartPr/>
                <p14:nvPr/>
              </p14:nvContentPartPr>
              <p14:xfrm>
                <a:off x="6017339" y="3068063"/>
                <a:ext cx="232200" cy="748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6AA670C-9F33-428F-A9DC-CC335D291D7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013019" y="3063743"/>
                  <a:ext cx="2408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29D53C3-3FE9-4425-BECC-F8908343D079}"/>
                    </a:ext>
                  </a:extLst>
                </p14:cNvPr>
                <p14:cNvContentPartPr/>
                <p14:nvPr/>
              </p14:nvContentPartPr>
              <p14:xfrm>
                <a:off x="6314339" y="3068423"/>
                <a:ext cx="55440" cy="748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29D53C3-3FE9-4425-BECC-F8908343D07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310019" y="3064103"/>
                  <a:ext cx="640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F2684F6-3586-438F-AD66-B4C2C0F4A0EB}"/>
                    </a:ext>
                  </a:extLst>
                </p14:cNvPr>
                <p14:cNvContentPartPr/>
                <p14:nvPr/>
              </p14:nvContentPartPr>
              <p14:xfrm>
                <a:off x="6398939" y="3044663"/>
                <a:ext cx="125640" cy="1249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F2684F6-3586-438F-AD66-B4C2C0F4A0E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394619" y="3040343"/>
                  <a:ext cx="1342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1E398F0-EA50-40D0-B839-677137FEAA02}"/>
                    </a:ext>
                  </a:extLst>
                </p14:cNvPr>
                <p14:cNvContentPartPr/>
                <p14:nvPr/>
              </p14:nvContentPartPr>
              <p14:xfrm>
                <a:off x="3687419" y="1957103"/>
                <a:ext cx="561240" cy="342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1E398F0-EA50-40D0-B839-677137FEAA0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683099" y="1952783"/>
                  <a:ext cx="569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FBD9E6B-050F-4D4B-AAA0-815C7D4B690F}"/>
                    </a:ext>
                  </a:extLst>
                </p14:cNvPr>
                <p14:cNvContentPartPr/>
                <p14:nvPr/>
              </p14:nvContentPartPr>
              <p14:xfrm>
                <a:off x="4592819" y="1939463"/>
                <a:ext cx="371880" cy="453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FBD9E6B-050F-4D4B-AAA0-815C7D4B690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588499" y="1935143"/>
                  <a:ext cx="3805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1B5E5803-D982-4556-8BA9-0FC579FCFE95}"/>
                    </a:ext>
                  </a:extLst>
                </p14:cNvPr>
                <p14:cNvContentPartPr/>
                <p14:nvPr/>
              </p14:nvContentPartPr>
              <p14:xfrm>
                <a:off x="6120299" y="1463903"/>
                <a:ext cx="15840" cy="1116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1B5E5803-D982-4556-8BA9-0FC579FCFE9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115979" y="1459583"/>
                  <a:ext cx="244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D0CB75E9-6E30-40CA-B277-942155ABB932}"/>
                    </a:ext>
                  </a:extLst>
                </p14:cNvPr>
                <p14:cNvContentPartPr/>
                <p14:nvPr/>
              </p14:nvContentPartPr>
              <p14:xfrm>
                <a:off x="6462299" y="1385783"/>
                <a:ext cx="261360" cy="58320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D0CB75E9-6E30-40CA-B277-942155ABB93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457979" y="1381463"/>
                  <a:ext cx="270000" cy="5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2B1AAA8-B6F3-4F8C-A5F2-8C741907CB29}"/>
                    </a:ext>
                  </a:extLst>
                </p14:cNvPr>
                <p14:cNvContentPartPr/>
                <p14:nvPr/>
              </p14:nvContentPartPr>
              <p14:xfrm>
                <a:off x="7474259" y="1079783"/>
                <a:ext cx="341280" cy="2941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2B1AAA8-B6F3-4F8C-A5F2-8C741907CB2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469939" y="1075463"/>
                  <a:ext cx="3499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0B4B884-B1FA-47A4-9E67-FEA1F7A356C4}"/>
                    </a:ext>
                  </a:extLst>
                </p14:cNvPr>
                <p14:cNvContentPartPr/>
                <p14:nvPr/>
              </p14:nvContentPartPr>
              <p14:xfrm>
                <a:off x="7407659" y="1256183"/>
                <a:ext cx="188280" cy="1472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0B4B884-B1FA-47A4-9E67-FEA1F7A356C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403339" y="1251863"/>
                  <a:ext cx="1969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53F32132-8783-4F57-93D1-ACDEA0410072}"/>
                    </a:ext>
                  </a:extLst>
                </p14:cNvPr>
                <p14:cNvContentPartPr/>
                <p14:nvPr/>
              </p14:nvContentPartPr>
              <p14:xfrm>
                <a:off x="6967739" y="1330703"/>
                <a:ext cx="1702440" cy="34092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53F32132-8783-4F57-93D1-ACDEA041007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963419" y="1326383"/>
                  <a:ext cx="17110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651859FD-50A6-45B5-BB7B-2124543F86E7}"/>
                    </a:ext>
                  </a:extLst>
                </p14:cNvPr>
                <p14:cNvContentPartPr/>
                <p14:nvPr/>
              </p14:nvContentPartPr>
              <p14:xfrm>
                <a:off x="6931739" y="1246823"/>
                <a:ext cx="180360" cy="20448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651859FD-50A6-45B5-BB7B-2124543F86E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927419" y="1242503"/>
                  <a:ext cx="1890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B8CF3B06-C810-4ADD-A440-6B859A866A94}"/>
                    </a:ext>
                  </a:extLst>
                </p14:cNvPr>
                <p14:cNvContentPartPr/>
                <p14:nvPr/>
              </p14:nvContentPartPr>
              <p14:xfrm>
                <a:off x="6937499" y="1435103"/>
                <a:ext cx="19080" cy="11556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B8CF3B06-C810-4ADD-A440-6B859A866A9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933179" y="1430783"/>
                  <a:ext cx="27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186BDBFA-A131-4F03-B3E9-1025AE526E24}"/>
                    </a:ext>
                  </a:extLst>
                </p14:cNvPr>
                <p14:cNvContentPartPr/>
                <p14:nvPr/>
              </p14:nvContentPartPr>
              <p14:xfrm>
                <a:off x="6893939" y="1485143"/>
                <a:ext cx="92160" cy="3348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186BDBFA-A131-4F03-B3E9-1025AE526E2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889619" y="1480823"/>
                  <a:ext cx="1008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6A25794-C5DA-4D65-8A10-F8FD7E8CDB86}"/>
                    </a:ext>
                  </a:extLst>
                </p14:cNvPr>
                <p14:cNvContentPartPr/>
                <p14:nvPr/>
              </p14:nvContentPartPr>
              <p14:xfrm>
                <a:off x="7796459" y="1049903"/>
                <a:ext cx="1800" cy="75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6A25794-C5DA-4D65-8A10-F8FD7E8CDB8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792139" y="1045583"/>
                  <a:ext cx="104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72991E9-FC2E-43E9-9809-5A4E3695BD7F}"/>
                    </a:ext>
                  </a:extLst>
                </p14:cNvPr>
                <p14:cNvContentPartPr/>
                <p14:nvPr/>
              </p14:nvContentPartPr>
              <p14:xfrm>
                <a:off x="7769459" y="858743"/>
                <a:ext cx="232200" cy="2300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72991E9-FC2E-43E9-9809-5A4E3695BD7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765139" y="854423"/>
                  <a:ext cx="2408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B7F1EB4-F305-4E3A-924A-C527BA45EF95}"/>
                    </a:ext>
                  </a:extLst>
                </p14:cNvPr>
                <p14:cNvContentPartPr/>
                <p14:nvPr/>
              </p14:nvContentPartPr>
              <p14:xfrm>
                <a:off x="8125859" y="455183"/>
                <a:ext cx="200160" cy="1656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B7F1EB4-F305-4E3A-924A-C527BA45EF9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121539" y="450863"/>
                  <a:ext cx="208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376EE25-3A15-469D-BA24-BC0152331B34}"/>
                    </a:ext>
                  </a:extLst>
                </p14:cNvPr>
                <p14:cNvContentPartPr/>
                <p14:nvPr/>
              </p14:nvContentPartPr>
              <p14:xfrm>
                <a:off x="8315219" y="444743"/>
                <a:ext cx="10080" cy="334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376EE25-3A15-469D-BA24-BC0152331B3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310899" y="440423"/>
                  <a:ext cx="18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39D1CA4-AF65-4837-87DA-467C68731129}"/>
                    </a:ext>
                  </a:extLst>
                </p14:cNvPr>
                <p14:cNvContentPartPr/>
                <p14:nvPr/>
              </p14:nvContentPartPr>
              <p14:xfrm>
                <a:off x="8346179" y="492623"/>
                <a:ext cx="61560" cy="1036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39D1CA4-AF65-4837-87DA-467C6873112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341859" y="488303"/>
                  <a:ext cx="702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DC1D992-A74C-45B0-A060-6589A1A005AB}"/>
                    </a:ext>
                  </a:extLst>
                </p14:cNvPr>
                <p14:cNvContentPartPr/>
                <p14:nvPr/>
              </p14:nvContentPartPr>
              <p14:xfrm>
                <a:off x="8485499" y="485063"/>
                <a:ext cx="164880" cy="626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DC1D992-A74C-45B0-A060-6589A1A005A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481179" y="480743"/>
                  <a:ext cx="1735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25A1C3D-45AA-4283-A79A-14F7C5697C0C}"/>
                    </a:ext>
                  </a:extLst>
                </p14:cNvPr>
                <p14:cNvContentPartPr/>
                <p14:nvPr/>
              </p14:nvContentPartPr>
              <p14:xfrm>
                <a:off x="8699339" y="449063"/>
                <a:ext cx="53280" cy="723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25A1C3D-45AA-4283-A79A-14F7C5697C0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695019" y="444743"/>
                  <a:ext cx="619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7C8631F-6BD7-4440-95BC-5A9E9B05EAA5}"/>
                    </a:ext>
                  </a:extLst>
                </p14:cNvPr>
                <p14:cNvContentPartPr/>
                <p14:nvPr/>
              </p14:nvContentPartPr>
              <p14:xfrm>
                <a:off x="8779619" y="454463"/>
                <a:ext cx="210960" cy="482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7C8631F-6BD7-4440-95BC-5A9E9B05EAA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775299" y="450143"/>
                  <a:ext cx="2196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16A7F66-B331-4957-8F03-0C2806971388}"/>
                    </a:ext>
                  </a:extLst>
                </p14:cNvPr>
                <p14:cNvContentPartPr/>
                <p14:nvPr/>
              </p14:nvContentPartPr>
              <p14:xfrm>
                <a:off x="9010379" y="413783"/>
                <a:ext cx="64080" cy="738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16A7F66-B331-4957-8F03-0C280697138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006059" y="409463"/>
                  <a:ext cx="727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770B749-BF36-4898-A802-F348FD48E1D7}"/>
                    </a:ext>
                  </a:extLst>
                </p14:cNvPr>
                <p14:cNvContentPartPr/>
                <p14:nvPr/>
              </p14:nvContentPartPr>
              <p14:xfrm>
                <a:off x="9184979" y="448343"/>
                <a:ext cx="10800" cy="993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770B749-BF36-4898-A802-F348FD48E1D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180659" y="444023"/>
                  <a:ext cx="194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AB10F4F-7A74-46A6-AC68-0805F18DE086}"/>
                    </a:ext>
                  </a:extLst>
                </p14:cNvPr>
                <p14:cNvContentPartPr/>
                <p14:nvPr/>
              </p14:nvContentPartPr>
              <p14:xfrm>
                <a:off x="9256259" y="253943"/>
                <a:ext cx="147600" cy="2617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AB10F4F-7A74-46A6-AC68-0805F18DE08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251939" y="249623"/>
                  <a:ext cx="1562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7EDBDFF-A5D1-4252-B0D8-38102C4DB126}"/>
                    </a:ext>
                  </a:extLst>
                </p14:cNvPr>
                <p14:cNvContentPartPr/>
                <p14:nvPr/>
              </p14:nvContentPartPr>
              <p14:xfrm>
                <a:off x="9256979" y="234143"/>
                <a:ext cx="360" cy="3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7EDBDFF-A5D1-4252-B0D8-38102C4DB12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252659" y="22982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3AC2CDB-5D83-4043-9BA2-635BBD94241D}"/>
                    </a:ext>
                  </a:extLst>
                </p14:cNvPr>
                <p14:cNvContentPartPr/>
                <p14:nvPr/>
              </p14:nvContentPartPr>
              <p14:xfrm>
                <a:off x="9512219" y="228743"/>
                <a:ext cx="215640" cy="1479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3AC2CDB-5D83-4043-9BA2-635BBD94241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507899" y="224423"/>
                  <a:ext cx="2242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F6A39B0-8C4C-4545-AFF7-ADEC2BCF2C7F}"/>
                    </a:ext>
                  </a:extLst>
                </p14:cNvPr>
                <p14:cNvContentPartPr/>
                <p14:nvPr/>
              </p14:nvContentPartPr>
              <p14:xfrm>
                <a:off x="8274539" y="691703"/>
                <a:ext cx="159840" cy="1321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F6A39B0-8C4C-4545-AFF7-ADEC2BCF2C7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270219" y="687383"/>
                  <a:ext cx="1684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791056A-A2B8-437C-90A5-B2F6D2BA052F}"/>
                    </a:ext>
                  </a:extLst>
                </p14:cNvPr>
                <p14:cNvContentPartPr/>
                <p14:nvPr/>
              </p14:nvContentPartPr>
              <p14:xfrm>
                <a:off x="8455619" y="702503"/>
                <a:ext cx="208800" cy="687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791056A-A2B8-437C-90A5-B2F6D2BA052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451299" y="698183"/>
                  <a:ext cx="2174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EDE4A57-16D7-4AA3-9F35-CBE87C3D29DC}"/>
                    </a:ext>
                  </a:extLst>
                </p14:cNvPr>
                <p14:cNvContentPartPr/>
                <p14:nvPr/>
              </p14:nvContentPartPr>
              <p14:xfrm>
                <a:off x="8810579" y="719063"/>
                <a:ext cx="29520" cy="860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EDE4A57-16D7-4AA3-9F35-CBE87C3D29D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806259" y="714743"/>
                  <a:ext cx="381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AA6CFAA-9226-4868-970F-E1C39081E7D9}"/>
                    </a:ext>
                  </a:extLst>
                </p14:cNvPr>
                <p14:cNvContentPartPr/>
                <p14:nvPr/>
              </p14:nvContentPartPr>
              <p14:xfrm>
                <a:off x="8899499" y="620063"/>
                <a:ext cx="137520" cy="1076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AA6CFAA-9226-4868-970F-E1C39081E7D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895179" y="615743"/>
                  <a:ext cx="146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0D693AE-CD70-4CCE-A62A-756E2D97B14B}"/>
                    </a:ext>
                  </a:extLst>
                </p14:cNvPr>
                <p14:cNvContentPartPr/>
                <p14:nvPr/>
              </p14:nvContentPartPr>
              <p14:xfrm>
                <a:off x="9069779" y="625463"/>
                <a:ext cx="74880" cy="673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0D693AE-CD70-4CCE-A62A-756E2D97B14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065459" y="621143"/>
                  <a:ext cx="835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A9848431-D64A-4F99-B8D2-CF351124B633}"/>
                    </a:ext>
                  </a:extLst>
                </p14:cNvPr>
                <p14:cNvContentPartPr/>
                <p14:nvPr/>
              </p14:nvContentPartPr>
              <p14:xfrm>
                <a:off x="9319619" y="578663"/>
                <a:ext cx="115920" cy="669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A9848431-D64A-4F99-B8D2-CF351124B63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315299" y="574343"/>
                  <a:ext cx="1245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5762343D-1FE8-4D07-914B-2523F7CD4E4B}"/>
                    </a:ext>
                  </a:extLst>
                </p14:cNvPr>
                <p14:cNvContentPartPr/>
                <p14:nvPr/>
              </p14:nvContentPartPr>
              <p14:xfrm>
                <a:off x="9419699" y="574703"/>
                <a:ext cx="186840" cy="644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5762343D-1FE8-4D07-914B-2523F7CD4E4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415379" y="570383"/>
                  <a:ext cx="1954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4982AD3-00B5-430A-87FA-DFB33730C194}"/>
                    </a:ext>
                  </a:extLst>
                </p14:cNvPr>
                <p14:cNvContentPartPr/>
                <p14:nvPr/>
              </p14:nvContentPartPr>
              <p14:xfrm>
                <a:off x="9645779" y="476063"/>
                <a:ext cx="195120" cy="2329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4982AD3-00B5-430A-87FA-DFB33730C19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641459" y="471743"/>
                  <a:ext cx="2037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6971424C-6D46-459C-85F0-C04A509EA66C}"/>
                    </a:ext>
                  </a:extLst>
                </p14:cNvPr>
                <p14:cNvContentPartPr/>
                <p14:nvPr/>
              </p14:nvContentPartPr>
              <p14:xfrm>
                <a:off x="9546059" y="468503"/>
                <a:ext cx="127440" cy="212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6971424C-6D46-459C-85F0-C04A509EA66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541739" y="464183"/>
                  <a:ext cx="136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B45E7CC-7C09-4C15-BA57-9DC3D501D5C8}"/>
                    </a:ext>
                  </a:extLst>
                </p14:cNvPr>
                <p14:cNvContentPartPr/>
                <p14:nvPr/>
              </p14:nvContentPartPr>
              <p14:xfrm>
                <a:off x="9606179" y="483983"/>
                <a:ext cx="105480" cy="79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B45E7CC-7C09-4C15-BA57-9DC3D501D5C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601859" y="479663"/>
                  <a:ext cx="1141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2678621-AC38-4A00-A7B3-CA2292954870}"/>
                    </a:ext>
                  </a:extLst>
                </p14:cNvPr>
                <p14:cNvContentPartPr/>
                <p14:nvPr/>
              </p14:nvContentPartPr>
              <p14:xfrm>
                <a:off x="9661979" y="422783"/>
                <a:ext cx="8280" cy="1051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2678621-AC38-4A00-A7B3-CA229295487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657659" y="418463"/>
                  <a:ext cx="169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F729D0B-0FF9-4A30-8642-4F8EB18FB499}"/>
                    </a:ext>
                  </a:extLst>
                </p14:cNvPr>
                <p14:cNvContentPartPr/>
                <p14:nvPr/>
              </p14:nvContentPartPr>
              <p14:xfrm>
                <a:off x="9877979" y="275543"/>
                <a:ext cx="96840" cy="1026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F729D0B-0FF9-4A30-8642-4F8EB18FB49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873659" y="271223"/>
                  <a:ext cx="105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7C79E15-3F16-4479-AD72-36E4D48227D6}"/>
                    </a:ext>
                  </a:extLst>
                </p14:cNvPr>
                <p14:cNvContentPartPr/>
                <p14:nvPr/>
              </p14:nvContentPartPr>
              <p14:xfrm>
                <a:off x="9991019" y="272663"/>
                <a:ext cx="261000" cy="936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7C79E15-3F16-4479-AD72-36E4D48227D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986699" y="268343"/>
                  <a:ext cx="2696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98E654A-D5DF-41CB-B623-57C0F24C3CDC}"/>
                    </a:ext>
                  </a:extLst>
                </p14:cNvPr>
                <p14:cNvContentPartPr/>
                <p14:nvPr/>
              </p14:nvContentPartPr>
              <p14:xfrm>
                <a:off x="10258859" y="194183"/>
                <a:ext cx="242640" cy="2692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98E654A-D5DF-41CB-B623-57C0F24C3CD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254539" y="189863"/>
                  <a:ext cx="2512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2889E6D-9D1F-49AA-9486-0A7FA07E1AAD}"/>
                    </a:ext>
                  </a:extLst>
                </p14:cNvPr>
                <p14:cNvContentPartPr/>
                <p14:nvPr/>
              </p14:nvContentPartPr>
              <p14:xfrm>
                <a:off x="10610219" y="212183"/>
                <a:ext cx="2160" cy="630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2889E6D-9D1F-49AA-9486-0A7FA07E1AA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605899" y="207863"/>
                  <a:ext cx="108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E1A09CD-AE1D-4EE8-959D-97C341B577D8}"/>
                    </a:ext>
                  </a:extLst>
                </p14:cNvPr>
                <p14:cNvContentPartPr/>
                <p14:nvPr/>
              </p14:nvContentPartPr>
              <p14:xfrm>
                <a:off x="10612019" y="179063"/>
                <a:ext cx="123480" cy="1062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E1A09CD-AE1D-4EE8-959D-97C341B577D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607699" y="174743"/>
                  <a:ext cx="1321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0B930E6A-3326-4EBD-97F7-B940840DB887}"/>
                    </a:ext>
                  </a:extLst>
                </p14:cNvPr>
                <p14:cNvContentPartPr/>
                <p14:nvPr/>
              </p14:nvContentPartPr>
              <p14:xfrm>
                <a:off x="10818299" y="111743"/>
                <a:ext cx="61920" cy="687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0B930E6A-3326-4EBD-97F7-B940840DB88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813979" y="107423"/>
                  <a:ext cx="705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F7AC4AE-4E5D-4873-A130-92A74210BE72}"/>
                    </a:ext>
                  </a:extLst>
                </p14:cNvPr>
                <p14:cNvContentPartPr/>
                <p14:nvPr/>
              </p14:nvContentPartPr>
              <p14:xfrm>
                <a:off x="10944659" y="163943"/>
                <a:ext cx="106560" cy="946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F7AC4AE-4E5D-4873-A130-92A74210BE7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940339" y="159623"/>
                  <a:ext cx="1152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F02DB88A-A513-4201-87CE-06C3C789B1E2}"/>
                    </a:ext>
                  </a:extLst>
                </p14:cNvPr>
                <p14:cNvContentPartPr/>
                <p14:nvPr/>
              </p14:nvContentPartPr>
              <p14:xfrm>
                <a:off x="11045819" y="134783"/>
                <a:ext cx="15120" cy="198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F02DB88A-A513-4201-87CE-06C3C789B1E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041499" y="130463"/>
                  <a:ext cx="23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3EBD6B0B-0155-4548-888F-00D9F270688B}"/>
                    </a:ext>
                  </a:extLst>
                </p14:cNvPr>
                <p14:cNvContentPartPr/>
                <p14:nvPr/>
              </p14:nvContentPartPr>
              <p14:xfrm>
                <a:off x="11086139" y="78263"/>
                <a:ext cx="104400" cy="1652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3EBD6B0B-0155-4548-888F-00D9F270688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081819" y="73943"/>
                  <a:ext cx="1130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72809FA-19F8-4D30-A9F0-9DD17826EA25}"/>
                    </a:ext>
                  </a:extLst>
                </p14:cNvPr>
                <p14:cNvContentPartPr/>
                <p14:nvPr/>
              </p14:nvContentPartPr>
              <p14:xfrm>
                <a:off x="11202059" y="142703"/>
                <a:ext cx="134640" cy="633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72809FA-19F8-4D30-A9F0-9DD17826EA2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197739" y="138383"/>
                  <a:ext cx="1432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3245E17-5629-44EF-8279-3CD699C7833B}"/>
                    </a:ext>
                  </a:extLst>
                </p14:cNvPr>
                <p14:cNvContentPartPr/>
                <p14:nvPr/>
              </p14:nvContentPartPr>
              <p14:xfrm>
                <a:off x="11350739" y="67823"/>
                <a:ext cx="50760" cy="572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3245E17-5629-44EF-8279-3CD699C7833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346419" y="63503"/>
                  <a:ext cx="59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52474EEB-7919-440B-8B7B-8ACFCC6FC147}"/>
                    </a:ext>
                  </a:extLst>
                </p14:cNvPr>
                <p14:cNvContentPartPr/>
                <p14:nvPr/>
              </p14:nvContentPartPr>
              <p14:xfrm>
                <a:off x="11540459" y="132263"/>
                <a:ext cx="111960" cy="2034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52474EEB-7919-440B-8B7B-8ACFCC6FC14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536139" y="127943"/>
                  <a:ext cx="1206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2493992-FF4F-41AE-ACAD-CD67ABE9E860}"/>
                    </a:ext>
                  </a:extLst>
                </p14:cNvPr>
                <p14:cNvContentPartPr/>
                <p14:nvPr/>
              </p14:nvContentPartPr>
              <p14:xfrm>
                <a:off x="11756459" y="130103"/>
                <a:ext cx="23040" cy="1389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2493992-FF4F-41AE-ACAD-CD67ABE9E86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752139" y="125783"/>
                  <a:ext cx="31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B811EAFD-71F1-4DCD-B001-F46F89F24D09}"/>
                    </a:ext>
                  </a:extLst>
                </p14:cNvPr>
                <p14:cNvContentPartPr/>
                <p14:nvPr/>
              </p14:nvContentPartPr>
              <p14:xfrm>
                <a:off x="11686619" y="58463"/>
                <a:ext cx="120960" cy="1058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B811EAFD-71F1-4DCD-B001-F46F89F24D0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682299" y="54143"/>
                  <a:ext cx="129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F818DBB-1571-4CBD-92AA-46EF2856B7AA}"/>
                    </a:ext>
                  </a:extLst>
                </p14:cNvPr>
                <p14:cNvContentPartPr/>
                <p14:nvPr/>
              </p14:nvContentPartPr>
              <p14:xfrm>
                <a:off x="9929099" y="491183"/>
                <a:ext cx="192960" cy="950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F818DBB-1571-4CBD-92AA-46EF2856B7A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924779" y="486863"/>
                  <a:ext cx="2016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9859BE1-B02C-40BC-9D58-5C464590307F}"/>
                    </a:ext>
                  </a:extLst>
                </p14:cNvPr>
                <p14:cNvContentPartPr/>
                <p14:nvPr/>
              </p14:nvContentPartPr>
              <p14:xfrm>
                <a:off x="10144379" y="477503"/>
                <a:ext cx="18720" cy="968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9859BE1-B02C-40BC-9D58-5C464590307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140059" y="473183"/>
                  <a:ext cx="273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CF8227B2-8AD6-4917-A4CB-7DD720E20BDD}"/>
                    </a:ext>
                  </a:extLst>
                </p14:cNvPr>
                <p14:cNvContentPartPr/>
                <p14:nvPr/>
              </p14:nvContentPartPr>
              <p14:xfrm>
                <a:off x="10197299" y="419183"/>
                <a:ext cx="33840" cy="1267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CF8227B2-8AD6-4917-A4CB-7DD720E20BD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192979" y="414863"/>
                  <a:ext cx="424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B782E5B6-BE8F-494F-9D8E-7A200446DF9E}"/>
                    </a:ext>
                  </a:extLst>
                </p14:cNvPr>
                <p14:cNvContentPartPr/>
                <p14:nvPr/>
              </p14:nvContentPartPr>
              <p14:xfrm>
                <a:off x="10142579" y="397223"/>
                <a:ext cx="104040" cy="1497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B782E5B6-BE8F-494F-9D8E-7A200446DF9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138259" y="392903"/>
                  <a:ext cx="1126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DAC9D913-FD0F-4511-8AC7-B03A864FF2A2}"/>
                    </a:ext>
                  </a:extLst>
                </p14:cNvPr>
                <p14:cNvContentPartPr/>
                <p14:nvPr/>
              </p14:nvContentPartPr>
              <p14:xfrm>
                <a:off x="10344899" y="404783"/>
                <a:ext cx="82440" cy="1234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DAC9D913-FD0F-4511-8AC7-B03A864FF2A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340579" y="400463"/>
                  <a:ext cx="910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ED2DB6D-5D8D-4CF8-A7C6-A5D66152AB40}"/>
                    </a:ext>
                  </a:extLst>
                </p14:cNvPr>
                <p14:cNvContentPartPr/>
                <p14:nvPr/>
              </p14:nvContentPartPr>
              <p14:xfrm>
                <a:off x="10474499" y="459503"/>
                <a:ext cx="82800" cy="2091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ED2DB6D-5D8D-4CF8-A7C6-A5D66152AB4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470179" y="455183"/>
                  <a:ext cx="914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43ED820-F503-42AD-B538-9FD3EE8B3CA5}"/>
                    </a:ext>
                  </a:extLst>
                </p14:cNvPr>
                <p14:cNvContentPartPr/>
                <p14:nvPr/>
              </p14:nvContentPartPr>
              <p14:xfrm>
                <a:off x="10435619" y="463823"/>
                <a:ext cx="42480" cy="453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43ED820-F503-42AD-B538-9FD3EE8B3CA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431299" y="459503"/>
                  <a:ext cx="51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21C54C9-764E-4D8D-920A-0376274DF1DB}"/>
                    </a:ext>
                  </a:extLst>
                </p14:cNvPr>
                <p14:cNvContentPartPr/>
                <p14:nvPr/>
              </p14:nvContentPartPr>
              <p14:xfrm>
                <a:off x="10634699" y="426383"/>
                <a:ext cx="167760" cy="662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21C54C9-764E-4D8D-920A-0376274DF1D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630379" y="422063"/>
                  <a:ext cx="1764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CB95E79-57CA-4A93-8CB1-0904993D6B1C}"/>
                    </a:ext>
                  </a:extLst>
                </p14:cNvPr>
                <p14:cNvContentPartPr/>
                <p14:nvPr/>
              </p14:nvContentPartPr>
              <p14:xfrm>
                <a:off x="10789859" y="401183"/>
                <a:ext cx="235080" cy="766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CB95E79-57CA-4A93-8CB1-0904993D6B1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785539" y="396863"/>
                  <a:ext cx="2437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5AA59D42-B30C-4A6B-B928-D9B9297A4167}"/>
                    </a:ext>
                  </a:extLst>
                </p14:cNvPr>
                <p14:cNvContentPartPr/>
                <p14:nvPr/>
              </p14:nvContentPartPr>
              <p14:xfrm>
                <a:off x="11178299" y="373823"/>
                <a:ext cx="182880" cy="763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5AA59D42-B30C-4A6B-B928-D9B9297A416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173979" y="369503"/>
                  <a:ext cx="1915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82030126-4C6B-4CED-B5F8-370B324D8B04}"/>
                    </a:ext>
                  </a:extLst>
                </p14:cNvPr>
                <p14:cNvContentPartPr/>
                <p14:nvPr/>
              </p14:nvContentPartPr>
              <p14:xfrm>
                <a:off x="11288819" y="303983"/>
                <a:ext cx="102960" cy="1533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82030126-4C6B-4CED-B5F8-370B324D8B0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284499" y="299663"/>
                  <a:ext cx="1116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CCC22A77-150C-4C4E-AA01-B71470310B60}"/>
                    </a:ext>
                  </a:extLst>
                </p14:cNvPr>
                <p14:cNvContentPartPr/>
                <p14:nvPr/>
              </p14:nvContentPartPr>
              <p14:xfrm>
                <a:off x="11451899" y="293903"/>
                <a:ext cx="137160" cy="1522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CCC22A77-150C-4C4E-AA01-B71470310B6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447579" y="289583"/>
                  <a:ext cx="1458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3751983-FA96-4413-853B-4B361E9F2C74}"/>
                    </a:ext>
                  </a:extLst>
                </p14:cNvPr>
                <p14:cNvContentPartPr/>
                <p14:nvPr/>
              </p14:nvContentPartPr>
              <p14:xfrm>
                <a:off x="11610299" y="361943"/>
                <a:ext cx="75960" cy="680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3751983-FA96-4413-853B-4B361E9F2C7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605979" y="357623"/>
                  <a:ext cx="846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1DA2C65-EF66-4280-A5A8-FE4A3712BE2C}"/>
                    </a:ext>
                  </a:extLst>
                </p14:cNvPr>
                <p14:cNvContentPartPr/>
                <p14:nvPr/>
              </p14:nvContentPartPr>
              <p14:xfrm>
                <a:off x="8379299" y="955223"/>
                <a:ext cx="165960" cy="856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1DA2C65-EF66-4280-A5A8-FE4A3712BE2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374979" y="950903"/>
                  <a:ext cx="1746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E49C1FF-85CE-40B8-A22A-073E820EFD41}"/>
                    </a:ext>
                  </a:extLst>
                </p14:cNvPr>
                <p14:cNvContentPartPr/>
                <p14:nvPr/>
              </p14:nvContentPartPr>
              <p14:xfrm>
                <a:off x="8564699" y="874583"/>
                <a:ext cx="263880" cy="1306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E49C1FF-85CE-40B8-A22A-073E820EFD4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560379" y="870263"/>
                  <a:ext cx="2725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30D79BC3-42B4-455E-B7D2-C531C50AC118}"/>
                    </a:ext>
                  </a:extLst>
                </p14:cNvPr>
                <p14:cNvContentPartPr/>
                <p14:nvPr/>
              </p14:nvContentPartPr>
              <p14:xfrm>
                <a:off x="8865299" y="828863"/>
                <a:ext cx="231840" cy="1353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30D79BC3-42B4-455E-B7D2-C531C50AC11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860979" y="824543"/>
                  <a:ext cx="2404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E14E959-6BBD-4ECF-96B8-7344C28D2915}"/>
                    </a:ext>
                  </a:extLst>
                </p14:cNvPr>
                <p14:cNvContentPartPr/>
                <p14:nvPr/>
              </p14:nvContentPartPr>
              <p14:xfrm>
                <a:off x="9082379" y="824903"/>
                <a:ext cx="35280" cy="392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E14E959-6BBD-4ECF-96B8-7344C28D291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078059" y="820583"/>
                  <a:ext cx="439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428EDC72-3B34-4F71-93C3-DDC21EB22719}"/>
                    </a:ext>
                  </a:extLst>
                </p14:cNvPr>
                <p14:cNvContentPartPr/>
                <p14:nvPr/>
              </p14:nvContentPartPr>
              <p14:xfrm>
                <a:off x="9121259" y="867023"/>
                <a:ext cx="130680" cy="5364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428EDC72-3B34-4F71-93C3-DDC21EB2271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116939" y="862703"/>
                  <a:ext cx="1393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259EE5B8-27E9-4E39-930A-A8DF94425442}"/>
                    </a:ext>
                  </a:extLst>
                </p14:cNvPr>
                <p14:cNvContentPartPr/>
                <p14:nvPr/>
              </p14:nvContentPartPr>
              <p14:xfrm>
                <a:off x="9277499" y="804023"/>
                <a:ext cx="150840" cy="1054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259EE5B8-27E9-4E39-930A-A8DF9442544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273179" y="799703"/>
                  <a:ext cx="1594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E6DE649-B8E4-4F05-9861-7D4918EA86BE}"/>
                    </a:ext>
                  </a:extLst>
                </p14:cNvPr>
                <p14:cNvContentPartPr/>
                <p14:nvPr/>
              </p14:nvContentPartPr>
              <p14:xfrm>
                <a:off x="9636059" y="809423"/>
                <a:ext cx="164520" cy="658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E6DE649-B8E4-4F05-9861-7D4918EA86B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631739" y="805103"/>
                  <a:ext cx="1731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FEB1E0C-EC36-49F7-82F2-1C5AEA5AD695}"/>
                    </a:ext>
                  </a:extLst>
                </p14:cNvPr>
                <p14:cNvContentPartPr/>
                <p14:nvPr/>
              </p14:nvContentPartPr>
              <p14:xfrm>
                <a:off x="9797699" y="778823"/>
                <a:ext cx="158400" cy="795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FEB1E0C-EC36-49F7-82F2-1C5AEA5AD69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793379" y="774503"/>
                  <a:ext cx="167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BE3068B4-70DC-4B4D-AAA4-217F6D7B0C07}"/>
                    </a:ext>
                  </a:extLst>
                </p14:cNvPr>
                <p14:cNvContentPartPr/>
                <p14:nvPr/>
              </p14:nvContentPartPr>
              <p14:xfrm>
                <a:off x="9947099" y="688463"/>
                <a:ext cx="91080" cy="1267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BE3068B4-70DC-4B4D-AAA4-217F6D7B0C0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942779" y="684143"/>
                  <a:ext cx="99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0E81E70B-CE2B-46BD-B95B-AF2E5A221A6B}"/>
                    </a:ext>
                  </a:extLst>
                </p14:cNvPr>
                <p14:cNvContentPartPr/>
                <p14:nvPr/>
              </p14:nvContentPartPr>
              <p14:xfrm>
                <a:off x="10005059" y="787463"/>
                <a:ext cx="47520" cy="482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0E81E70B-CE2B-46BD-B95B-AF2E5A221A6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000739" y="783143"/>
                  <a:ext cx="561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62FCEAED-78ED-439F-B761-E56878670762}"/>
                    </a:ext>
                  </a:extLst>
                </p14:cNvPr>
                <p14:cNvContentPartPr/>
                <p14:nvPr/>
              </p14:nvContentPartPr>
              <p14:xfrm>
                <a:off x="10069859" y="675863"/>
                <a:ext cx="193680" cy="1681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62FCEAED-78ED-439F-B761-E5687867076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065539" y="671543"/>
                  <a:ext cx="2023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2DA8F66-DC0C-49D1-B76C-B1FC0C09308F}"/>
                    </a:ext>
                  </a:extLst>
                </p14:cNvPr>
                <p14:cNvContentPartPr/>
                <p14:nvPr/>
              </p14:nvContentPartPr>
              <p14:xfrm>
                <a:off x="10252019" y="733823"/>
                <a:ext cx="97200" cy="8532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2DA8F66-DC0C-49D1-B76C-B1FC0C09308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247699" y="729503"/>
                  <a:ext cx="1058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B4CE8A72-7354-418F-BAD9-5FD39BC149B7}"/>
                    </a:ext>
                  </a:extLst>
                </p14:cNvPr>
                <p14:cNvContentPartPr/>
                <p14:nvPr/>
              </p14:nvContentPartPr>
              <p14:xfrm>
                <a:off x="10489979" y="724103"/>
                <a:ext cx="128160" cy="172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B4CE8A72-7354-418F-BAD9-5FD39BC149B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485659" y="719783"/>
                  <a:ext cx="136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AFC746D5-FF56-45D1-97D9-864742B0ADAD}"/>
                    </a:ext>
                  </a:extLst>
                </p14:cNvPr>
                <p14:cNvContentPartPr/>
                <p14:nvPr/>
              </p14:nvContentPartPr>
              <p14:xfrm>
                <a:off x="10489979" y="747863"/>
                <a:ext cx="124200" cy="324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AFC746D5-FF56-45D1-97D9-864742B0ADA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485659" y="743543"/>
                  <a:ext cx="1328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6328E32-32C1-4E5B-B24E-ED22AFF99BD9}"/>
                    </a:ext>
                  </a:extLst>
                </p14:cNvPr>
                <p14:cNvContentPartPr/>
                <p14:nvPr/>
              </p14:nvContentPartPr>
              <p14:xfrm>
                <a:off x="10642619" y="672263"/>
                <a:ext cx="56160" cy="1238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6328E32-32C1-4E5B-B24E-ED22AFF99BD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638299" y="667943"/>
                  <a:ext cx="648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15DE2015-06F8-45F4-B9AD-6B5F8F36CAD1}"/>
                    </a:ext>
                  </a:extLst>
                </p14:cNvPr>
                <p14:cNvContentPartPr/>
                <p14:nvPr/>
              </p14:nvContentPartPr>
              <p14:xfrm>
                <a:off x="10887059" y="677303"/>
                <a:ext cx="26280" cy="741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15DE2015-06F8-45F4-B9AD-6B5F8F36CAD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882739" y="672983"/>
                  <a:ext cx="349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3F0FF734-E858-43DF-812C-BA331FB49B1A}"/>
                    </a:ext>
                  </a:extLst>
                </p14:cNvPr>
                <p14:cNvContentPartPr/>
                <p14:nvPr/>
              </p14:nvContentPartPr>
              <p14:xfrm>
                <a:off x="10819019" y="743903"/>
                <a:ext cx="115920" cy="291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3F0FF734-E858-43DF-812C-BA331FB49B1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814699" y="739583"/>
                  <a:ext cx="1245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61C6A55-D2CD-4F99-A4FD-97E9E6B2B6BF}"/>
                    </a:ext>
                  </a:extLst>
                </p14:cNvPr>
                <p14:cNvContentPartPr/>
                <p14:nvPr/>
              </p14:nvContentPartPr>
              <p14:xfrm>
                <a:off x="10792379" y="638783"/>
                <a:ext cx="156600" cy="327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61C6A55-D2CD-4F99-A4FD-97E9E6B2B6B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788059" y="634463"/>
                  <a:ext cx="1652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7C56F54A-2F48-4F50-8E56-B83A887ED5A3}"/>
                    </a:ext>
                  </a:extLst>
                </p14:cNvPr>
                <p14:cNvContentPartPr/>
                <p14:nvPr/>
              </p14:nvContentPartPr>
              <p14:xfrm>
                <a:off x="10974179" y="579383"/>
                <a:ext cx="131400" cy="1627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7C56F54A-2F48-4F50-8E56-B83A887ED5A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969859" y="575063"/>
                  <a:ext cx="1400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BF5FA60-C5B0-49AB-A4AD-3926FE91C25E}"/>
                    </a:ext>
                  </a:extLst>
                </p14:cNvPr>
                <p14:cNvContentPartPr/>
                <p14:nvPr/>
              </p14:nvContentPartPr>
              <p14:xfrm>
                <a:off x="11218979" y="612503"/>
                <a:ext cx="8640" cy="997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BF5FA60-C5B0-49AB-A4AD-3926FE91C25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214659" y="608183"/>
                  <a:ext cx="172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E92CC6E4-0660-4CFC-ADDE-AD7701E4AAE9}"/>
                    </a:ext>
                  </a:extLst>
                </p14:cNvPr>
                <p14:cNvContentPartPr/>
                <p14:nvPr/>
              </p14:nvContentPartPr>
              <p14:xfrm>
                <a:off x="11146979" y="532223"/>
                <a:ext cx="132120" cy="900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E92CC6E4-0660-4CFC-ADDE-AD7701E4AAE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142659" y="527903"/>
                  <a:ext cx="1407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2D0DE71E-55D4-47C3-B3E7-50B4F82FDBEA}"/>
                    </a:ext>
                  </a:extLst>
                </p14:cNvPr>
                <p14:cNvContentPartPr/>
                <p14:nvPr/>
              </p14:nvContentPartPr>
              <p14:xfrm>
                <a:off x="11396459" y="597383"/>
                <a:ext cx="230040" cy="1238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2D0DE71E-55D4-47C3-B3E7-50B4F82FDBE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392139" y="593063"/>
                  <a:ext cx="2386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4BF501E1-C7F3-4889-B627-BFB736729779}"/>
                    </a:ext>
                  </a:extLst>
                </p14:cNvPr>
                <p14:cNvContentPartPr/>
                <p14:nvPr/>
              </p14:nvContentPartPr>
              <p14:xfrm>
                <a:off x="11653859" y="520703"/>
                <a:ext cx="79920" cy="1357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4BF501E1-C7F3-4889-B627-BFB73672977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649539" y="516383"/>
                  <a:ext cx="885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3D7C6BC1-A025-4A6A-85A8-6B99A2F08F02}"/>
                    </a:ext>
                  </a:extLst>
                </p14:cNvPr>
                <p14:cNvContentPartPr/>
                <p14:nvPr/>
              </p14:nvContentPartPr>
              <p14:xfrm>
                <a:off x="11563859" y="487223"/>
                <a:ext cx="360" cy="3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3D7C6BC1-A025-4A6A-85A8-6B99A2F08F0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559539" y="48290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8EBC7ED8-623A-4526-A89A-F26E5ECB11A3}"/>
                    </a:ext>
                  </a:extLst>
                </p14:cNvPr>
                <p14:cNvContentPartPr/>
                <p14:nvPr/>
              </p14:nvContentPartPr>
              <p14:xfrm>
                <a:off x="8455979" y="1156823"/>
                <a:ext cx="157320" cy="608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8EBC7ED8-623A-4526-A89A-F26E5ECB11A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451659" y="1152503"/>
                  <a:ext cx="1659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40CFB397-5535-4603-9C64-0B0E099F8AA8}"/>
                    </a:ext>
                  </a:extLst>
                </p14:cNvPr>
                <p14:cNvContentPartPr/>
                <p14:nvPr/>
              </p14:nvContentPartPr>
              <p14:xfrm>
                <a:off x="8601779" y="1081223"/>
                <a:ext cx="17280" cy="320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40CFB397-5535-4603-9C64-0B0E099F8AA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597459" y="1076903"/>
                  <a:ext cx="25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BB7C8C22-3FDC-41C8-BBA3-6D21925D8DC5}"/>
                    </a:ext>
                  </a:extLst>
                </p14:cNvPr>
                <p14:cNvContentPartPr/>
                <p14:nvPr/>
              </p14:nvContentPartPr>
              <p14:xfrm>
                <a:off x="8669459" y="1132343"/>
                <a:ext cx="84600" cy="759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BB7C8C22-3FDC-41C8-BBA3-6D21925D8DC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665139" y="1128023"/>
                  <a:ext cx="932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61F3D728-64AD-4E1B-9AD3-6A10D88EA161}"/>
                    </a:ext>
                  </a:extLst>
                </p14:cNvPr>
                <p14:cNvContentPartPr/>
                <p14:nvPr/>
              </p14:nvContentPartPr>
              <p14:xfrm>
                <a:off x="8773499" y="1107143"/>
                <a:ext cx="133920" cy="856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61F3D728-64AD-4E1B-9AD3-6A10D88EA16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769179" y="1102823"/>
                  <a:ext cx="1425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BA7635BA-DE43-4398-B6BA-FE1B2603A571}"/>
                    </a:ext>
                  </a:extLst>
                </p14:cNvPr>
                <p14:cNvContentPartPr/>
                <p14:nvPr/>
              </p14:nvContentPartPr>
              <p14:xfrm>
                <a:off x="8904899" y="1099943"/>
                <a:ext cx="104040" cy="604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BA7635BA-DE43-4398-B6BA-FE1B2603A57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900579" y="1095623"/>
                  <a:ext cx="1126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C44012A1-3897-4AEE-9A4E-1BD3B9F40749}"/>
                    </a:ext>
                  </a:extLst>
                </p14:cNvPr>
                <p14:cNvContentPartPr/>
                <p14:nvPr/>
              </p14:nvContentPartPr>
              <p14:xfrm>
                <a:off x="9024059" y="1074023"/>
                <a:ext cx="61560" cy="766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C44012A1-3897-4AEE-9A4E-1BD3B9F4074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019739" y="1069703"/>
                  <a:ext cx="702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EBC821A1-8C15-4649-98DA-34C37213B7DB}"/>
                    </a:ext>
                  </a:extLst>
                </p14:cNvPr>
                <p14:cNvContentPartPr/>
                <p14:nvPr/>
              </p14:nvContentPartPr>
              <p14:xfrm>
                <a:off x="9098579" y="1068983"/>
                <a:ext cx="104040" cy="702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EBC821A1-8C15-4649-98DA-34C37213B7D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094259" y="1064663"/>
                  <a:ext cx="1126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E590A557-3DD7-4223-A7B1-C88B2955E264}"/>
                    </a:ext>
                  </a:extLst>
                </p14:cNvPr>
                <p14:cNvContentPartPr/>
                <p14:nvPr/>
              </p14:nvContentPartPr>
              <p14:xfrm>
                <a:off x="9367859" y="1044863"/>
                <a:ext cx="159120" cy="133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E590A557-3DD7-4223-A7B1-C88B2955E26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363539" y="1040543"/>
                  <a:ext cx="1677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6E264603-ED59-4303-854B-FD89572EFC52}"/>
                    </a:ext>
                  </a:extLst>
                </p14:cNvPr>
                <p14:cNvContentPartPr/>
                <p14:nvPr/>
              </p14:nvContentPartPr>
              <p14:xfrm>
                <a:off x="9385859" y="1068623"/>
                <a:ext cx="182520" cy="421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6E264603-ED59-4303-854B-FD89572EFC5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381539" y="1064303"/>
                  <a:ext cx="1911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B7B0FC4E-BA9E-47EA-B24C-422BF04523CB}"/>
                    </a:ext>
                  </a:extLst>
                </p14:cNvPr>
                <p14:cNvContentPartPr/>
                <p14:nvPr/>
              </p14:nvContentPartPr>
              <p14:xfrm>
                <a:off x="9556499" y="1018223"/>
                <a:ext cx="57600" cy="13392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B7B0FC4E-BA9E-47EA-B24C-422BF04523C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552179" y="1013903"/>
                  <a:ext cx="66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16CF90CB-B0D6-425C-9D91-0D8BCF239478}"/>
                    </a:ext>
                  </a:extLst>
                </p14:cNvPr>
                <p14:cNvContentPartPr/>
                <p14:nvPr/>
              </p14:nvContentPartPr>
              <p14:xfrm>
                <a:off x="9853499" y="1002383"/>
                <a:ext cx="10800" cy="982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16CF90CB-B0D6-425C-9D91-0D8BCF23947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849179" y="998063"/>
                  <a:ext cx="194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E604A1CD-1AC6-48C3-8CBA-A359863A9362}"/>
                    </a:ext>
                  </a:extLst>
                </p14:cNvPr>
                <p14:cNvContentPartPr/>
                <p14:nvPr/>
              </p14:nvContentPartPr>
              <p14:xfrm>
                <a:off x="9847019" y="974303"/>
                <a:ext cx="99000" cy="158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E604A1CD-1AC6-48C3-8CBA-A359863A936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842699" y="969983"/>
                  <a:ext cx="107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2000119D-D81E-41FE-99B6-3B15C79758F3}"/>
                    </a:ext>
                  </a:extLst>
                </p14:cNvPr>
                <p14:cNvContentPartPr/>
                <p14:nvPr/>
              </p14:nvContentPartPr>
              <p14:xfrm>
                <a:off x="9854579" y="1000223"/>
                <a:ext cx="123480" cy="939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2000119D-D81E-41FE-99B6-3B15C79758F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850259" y="995903"/>
                  <a:ext cx="1321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056ABEE5-23AA-4BAB-841B-483DDE28FBD5}"/>
                    </a:ext>
                  </a:extLst>
                </p14:cNvPr>
                <p14:cNvContentPartPr/>
                <p14:nvPr/>
              </p14:nvContentPartPr>
              <p14:xfrm>
                <a:off x="9977699" y="967823"/>
                <a:ext cx="91080" cy="1206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056ABEE5-23AA-4BAB-841B-483DDE28FBD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973379" y="963503"/>
                  <a:ext cx="997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50100D87-B1BA-4C79-A49C-7793CF3E927A}"/>
                    </a:ext>
                  </a:extLst>
                </p14:cNvPr>
                <p14:cNvContentPartPr/>
                <p14:nvPr/>
              </p14:nvContentPartPr>
              <p14:xfrm>
                <a:off x="10150499" y="990863"/>
                <a:ext cx="82800" cy="129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50100D87-B1BA-4C79-A49C-7793CF3E927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146179" y="986543"/>
                  <a:ext cx="914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610434EF-E2C8-436F-A052-0B98EA5F856D}"/>
                    </a:ext>
                  </a:extLst>
                </p14:cNvPr>
                <p14:cNvContentPartPr/>
                <p14:nvPr/>
              </p14:nvContentPartPr>
              <p14:xfrm>
                <a:off x="10285859" y="939023"/>
                <a:ext cx="16560" cy="1076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610434EF-E2C8-436F-A052-0B98EA5F856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281539" y="934703"/>
                  <a:ext cx="252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57CDAFFD-7159-4219-83B3-5C86CF41160F}"/>
                    </a:ext>
                  </a:extLst>
                </p14:cNvPr>
                <p14:cNvContentPartPr/>
                <p14:nvPr/>
              </p14:nvContentPartPr>
              <p14:xfrm>
                <a:off x="10219619" y="919943"/>
                <a:ext cx="119160" cy="14076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57CDAFFD-7159-4219-83B3-5C86CF41160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215299" y="915623"/>
                  <a:ext cx="127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0DBE973-1465-4F50-92B9-FD70E357E157}"/>
                    </a:ext>
                  </a:extLst>
                </p14:cNvPr>
                <p14:cNvContentPartPr/>
                <p14:nvPr/>
              </p14:nvContentPartPr>
              <p14:xfrm>
                <a:off x="10357859" y="917063"/>
                <a:ext cx="74160" cy="1148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0DBE973-1465-4F50-92B9-FD70E357E15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353539" y="912743"/>
                  <a:ext cx="828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1E928448-B5AE-40A8-A9D4-BF0D2A7B4557}"/>
                    </a:ext>
                  </a:extLst>
                </p14:cNvPr>
                <p14:cNvContentPartPr/>
                <p14:nvPr/>
              </p14:nvContentPartPr>
              <p14:xfrm>
                <a:off x="10442099" y="926063"/>
                <a:ext cx="17280" cy="680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1E928448-B5AE-40A8-A9D4-BF0D2A7B455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437779" y="921743"/>
                  <a:ext cx="259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25C8FF3A-6DB0-4B05-9DBD-05B3110C2F50}"/>
                    </a:ext>
                  </a:extLst>
                </p14:cNvPr>
                <p14:cNvContentPartPr/>
                <p14:nvPr/>
              </p14:nvContentPartPr>
              <p14:xfrm>
                <a:off x="10407179" y="867383"/>
                <a:ext cx="99000" cy="550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25C8FF3A-6DB0-4B05-9DBD-05B3110C2F5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402859" y="863063"/>
                  <a:ext cx="1076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D386CBB2-7554-4C91-8660-F087CF96A0B4}"/>
                    </a:ext>
                  </a:extLst>
                </p14:cNvPr>
                <p14:cNvContentPartPr/>
                <p14:nvPr/>
              </p14:nvContentPartPr>
              <p14:xfrm>
                <a:off x="10544699" y="953423"/>
                <a:ext cx="117000" cy="205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D386CBB2-7554-4C91-8660-F087CF96A0B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540379" y="949103"/>
                  <a:ext cx="125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8DFD2036-05D3-4F7D-AD70-1A4F427D273E}"/>
                    </a:ext>
                  </a:extLst>
                </p14:cNvPr>
                <p14:cNvContentPartPr/>
                <p14:nvPr/>
              </p14:nvContentPartPr>
              <p14:xfrm>
                <a:off x="10560899" y="983663"/>
                <a:ext cx="130680" cy="270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8DFD2036-05D3-4F7D-AD70-1A4F427D273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556579" y="979343"/>
                  <a:ext cx="139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68EB5167-E719-48BB-816B-7F9CCFB8B882}"/>
                    </a:ext>
                  </a:extLst>
                </p14:cNvPr>
                <p14:cNvContentPartPr/>
                <p14:nvPr/>
              </p14:nvContentPartPr>
              <p14:xfrm>
                <a:off x="10759979" y="879623"/>
                <a:ext cx="105840" cy="10872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68EB5167-E719-48BB-816B-7F9CCFB8B88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755659" y="875303"/>
                  <a:ext cx="1144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D7D0E69D-E31F-4FAD-BFEC-8573D997A8C3}"/>
                    </a:ext>
                  </a:extLst>
                </p14:cNvPr>
                <p14:cNvContentPartPr/>
                <p14:nvPr/>
              </p14:nvContentPartPr>
              <p14:xfrm>
                <a:off x="10927739" y="882143"/>
                <a:ext cx="54720" cy="9900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D7D0E69D-E31F-4FAD-BFEC-8573D997A8C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923419" y="877823"/>
                  <a:ext cx="63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9A55EC79-2E8F-45F0-9738-7AF36FAF4AB4}"/>
                    </a:ext>
                  </a:extLst>
                </p14:cNvPr>
                <p14:cNvContentPartPr/>
                <p14:nvPr/>
              </p14:nvContentPartPr>
              <p14:xfrm>
                <a:off x="10911539" y="902303"/>
                <a:ext cx="91800" cy="637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9A55EC79-2E8F-45F0-9738-7AF36FAF4AB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907219" y="897983"/>
                  <a:ext cx="1004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DECBBA39-643A-42F8-9095-2993ECC0439F}"/>
                    </a:ext>
                  </a:extLst>
                </p14:cNvPr>
                <p14:cNvContentPartPr/>
                <p14:nvPr/>
              </p14:nvContentPartPr>
              <p14:xfrm>
                <a:off x="11075699" y="831023"/>
                <a:ext cx="20520" cy="10944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DECBBA39-643A-42F8-9095-2993ECC0439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071379" y="826703"/>
                  <a:ext cx="291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56FB88E1-3C83-4E71-8DF5-F2012229E532}"/>
                    </a:ext>
                  </a:extLst>
                </p14:cNvPr>
                <p14:cNvContentPartPr/>
                <p14:nvPr/>
              </p14:nvContentPartPr>
              <p14:xfrm>
                <a:off x="11024579" y="880343"/>
                <a:ext cx="145080" cy="11160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56FB88E1-3C83-4E71-8DF5-F2012229E53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020259" y="876023"/>
                  <a:ext cx="1537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D9C52ED8-EFDF-4835-BA88-E8F7593CD4CB}"/>
                    </a:ext>
                  </a:extLst>
                </p14:cNvPr>
                <p14:cNvContentPartPr/>
                <p14:nvPr/>
              </p14:nvContentPartPr>
              <p14:xfrm>
                <a:off x="11262179" y="836063"/>
                <a:ext cx="140040" cy="1191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D9C52ED8-EFDF-4835-BA88-E8F7593CD4C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1257859" y="831743"/>
                  <a:ext cx="1486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56BADCAE-BEF6-4B9E-9805-80B8C57DC7C9}"/>
                    </a:ext>
                  </a:extLst>
                </p14:cNvPr>
                <p14:cNvContentPartPr/>
                <p14:nvPr/>
              </p14:nvContentPartPr>
              <p14:xfrm>
                <a:off x="11214299" y="837143"/>
                <a:ext cx="99720" cy="3492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56BADCAE-BEF6-4B9E-9805-80B8C57DC7C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209979" y="832823"/>
                  <a:ext cx="108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76611772-267C-4D8A-BC27-B61E39E1B651}"/>
                    </a:ext>
                  </a:extLst>
                </p14:cNvPr>
                <p14:cNvContentPartPr/>
                <p14:nvPr/>
              </p14:nvContentPartPr>
              <p14:xfrm>
                <a:off x="11423099" y="847583"/>
                <a:ext cx="76320" cy="561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76611772-267C-4D8A-BC27-B61E39E1B65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418779" y="843263"/>
                  <a:ext cx="849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96A01E12-A2D0-4306-B968-CEDC4E626EBD}"/>
                    </a:ext>
                  </a:extLst>
                </p14:cNvPr>
                <p14:cNvContentPartPr/>
                <p14:nvPr/>
              </p14:nvContentPartPr>
              <p14:xfrm>
                <a:off x="11506259" y="769103"/>
                <a:ext cx="82800" cy="12672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96A01E12-A2D0-4306-B968-CEDC4E626EB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501939" y="764783"/>
                  <a:ext cx="914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9904DE83-6EDC-43DA-BE0A-8191D06381E4}"/>
                    </a:ext>
                  </a:extLst>
                </p14:cNvPr>
                <p14:cNvContentPartPr/>
                <p14:nvPr/>
              </p14:nvContentPartPr>
              <p14:xfrm>
                <a:off x="11606339" y="809423"/>
                <a:ext cx="142200" cy="7596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9904DE83-6EDC-43DA-BE0A-8191D06381E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602019" y="805103"/>
                  <a:ext cx="1508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FA1AD66-9E83-4E00-B145-FAF06F55DC8C}"/>
                    </a:ext>
                  </a:extLst>
                </p14:cNvPr>
                <p14:cNvContentPartPr/>
                <p14:nvPr/>
              </p14:nvContentPartPr>
              <p14:xfrm>
                <a:off x="8513939" y="1312703"/>
                <a:ext cx="97200" cy="1501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FA1AD66-9E83-4E00-B145-FAF06F55DC8C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509619" y="1308383"/>
                  <a:ext cx="1058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E7D58757-3F9A-42F3-AAE2-9207DAFF9A0E}"/>
                    </a:ext>
                  </a:extLst>
                </p14:cNvPr>
                <p14:cNvContentPartPr/>
                <p14:nvPr/>
              </p14:nvContentPartPr>
              <p14:xfrm>
                <a:off x="8654339" y="1368143"/>
                <a:ext cx="112680" cy="6012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E7D58757-3F9A-42F3-AAE2-9207DAFF9A0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650019" y="1363823"/>
                  <a:ext cx="1213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C0A1D963-D03E-480E-A874-872E2A0EB7BC}"/>
                    </a:ext>
                  </a:extLst>
                </p14:cNvPr>
                <p14:cNvContentPartPr/>
                <p14:nvPr/>
              </p14:nvContentPartPr>
              <p14:xfrm>
                <a:off x="8785379" y="1264103"/>
                <a:ext cx="25560" cy="17496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C0A1D963-D03E-480E-A874-872E2A0EB7B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781059" y="1259783"/>
                  <a:ext cx="34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359675D0-5369-4B86-B647-9015758FAA58}"/>
                    </a:ext>
                  </a:extLst>
                </p14:cNvPr>
                <p14:cNvContentPartPr/>
                <p14:nvPr/>
              </p14:nvContentPartPr>
              <p14:xfrm>
                <a:off x="8846579" y="1341143"/>
                <a:ext cx="205560" cy="637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359675D0-5369-4B86-B647-9015758FAA58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842259" y="1336823"/>
                  <a:ext cx="2142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EBC99BB3-C3BD-4AD8-86AA-4B68ACBDF730}"/>
                    </a:ext>
                  </a:extLst>
                </p14:cNvPr>
                <p14:cNvContentPartPr/>
                <p14:nvPr/>
              </p14:nvContentPartPr>
              <p14:xfrm>
                <a:off x="9084899" y="1311263"/>
                <a:ext cx="66600" cy="583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EBC99BB3-C3BD-4AD8-86AA-4B68ACBDF73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080579" y="1306943"/>
                  <a:ext cx="75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612B1BDA-7456-47E6-9669-26A46E15D278}"/>
                    </a:ext>
                  </a:extLst>
                </p14:cNvPr>
                <p14:cNvContentPartPr/>
                <p14:nvPr/>
              </p14:nvContentPartPr>
              <p14:xfrm>
                <a:off x="9169859" y="1288583"/>
                <a:ext cx="83880" cy="6012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612B1BDA-7456-47E6-9669-26A46E15D278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165539" y="1284263"/>
                  <a:ext cx="925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2141C971-E6F0-4074-8FBB-401304BB81C7}"/>
                    </a:ext>
                  </a:extLst>
                </p14:cNvPr>
                <p14:cNvContentPartPr/>
                <p14:nvPr/>
              </p14:nvContentPartPr>
              <p14:xfrm>
                <a:off x="9426539" y="1234943"/>
                <a:ext cx="266760" cy="9792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2141C971-E6F0-4074-8FBB-401304BB81C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422219" y="1230623"/>
                  <a:ext cx="2754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C97B4495-026A-4A02-B38F-6FB17DECE820}"/>
                    </a:ext>
                  </a:extLst>
                </p14:cNvPr>
                <p14:cNvContentPartPr/>
                <p14:nvPr/>
              </p14:nvContentPartPr>
              <p14:xfrm>
                <a:off x="9722099" y="1171583"/>
                <a:ext cx="90360" cy="12564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C97B4495-026A-4A02-B38F-6FB17DECE82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717779" y="1167263"/>
                  <a:ext cx="99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0E10EB97-89C5-44F4-A496-B1812310E6ED}"/>
                    </a:ext>
                  </a:extLst>
                </p14:cNvPr>
                <p14:cNvContentPartPr/>
                <p14:nvPr/>
              </p14:nvContentPartPr>
              <p14:xfrm>
                <a:off x="9678179" y="1126943"/>
                <a:ext cx="17280" cy="151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0E10EB97-89C5-44F4-A496-B1812310E6E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673859" y="1122623"/>
                  <a:ext cx="25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07F380A1-EF99-404E-B59C-B5D6A0173269}"/>
                    </a:ext>
                  </a:extLst>
                </p14:cNvPr>
                <p14:cNvContentPartPr/>
                <p14:nvPr/>
              </p14:nvContentPartPr>
              <p14:xfrm>
                <a:off x="10006499" y="1138823"/>
                <a:ext cx="113760" cy="1447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07F380A1-EF99-404E-B59C-B5D6A017326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002179" y="1134503"/>
                  <a:ext cx="1224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C5031B18-36CA-40FB-A645-BDC1355A0071}"/>
                    </a:ext>
                  </a:extLst>
                </p14:cNvPr>
                <p14:cNvContentPartPr/>
                <p14:nvPr/>
              </p14:nvContentPartPr>
              <p14:xfrm>
                <a:off x="10131779" y="1167983"/>
                <a:ext cx="66240" cy="9108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C5031B18-36CA-40FB-A645-BDC1355A007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127459" y="1163663"/>
                  <a:ext cx="748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6305D62C-B904-431D-AADB-D829F0DFE688}"/>
                    </a:ext>
                  </a:extLst>
                </p14:cNvPr>
                <p14:cNvContentPartPr/>
                <p14:nvPr/>
              </p14:nvContentPartPr>
              <p14:xfrm>
                <a:off x="10251299" y="1164743"/>
                <a:ext cx="75240" cy="7272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6305D62C-B904-431D-AADB-D829F0DFE68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246979" y="1160423"/>
                  <a:ext cx="838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E5C51ECA-B5B9-4C42-A0BB-67AA48F7980C}"/>
                    </a:ext>
                  </a:extLst>
                </p14:cNvPr>
                <p14:cNvContentPartPr/>
                <p14:nvPr/>
              </p14:nvContentPartPr>
              <p14:xfrm>
                <a:off x="10335179" y="1152863"/>
                <a:ext cx="128880" cy="878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E5C51ECA-B5B9-4C42-A0BB-67AA48F7980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330859" y="1148543"/>
                  <a:ext cx="1375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341E3EC5-3C49-4947-9844-06FE1A158ECD}"/>
                    </a:ext>
                  </a:extLst>
                </p14:cNvPr>
                <p14:cNvContentPartPr/>
                <p14:nvPr/>
              </p14:nvContentPartPr>
              <p14:xfrm>
                <a:off x="10433819" y="1156823"/>
                <a:ext cx="45720" cy="6804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341E3EC5-3C49-4947-9844-06FE1A158EC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429499" y="1152503"/>
                  <a:ext cx="543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D684E929-6418-4225-9D8F-407120140255}"/>
                    </a:ext>
                  </a:extLst>
                </p14:cNvPr>
                <p14:cNvContentPartPr/>
                <p14:nvPr/>
              </p14:nvContentPartPr>
              <p14:xfrm>
                <a:off x="10507979" y="1120463"/>
                <a:ext cx="82800" cy="9036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D684E929-6418-4225-9D8F-40712014025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503659" y="1116143"/>
                  <a:ext cx="914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113FB93E-F53B-4BDA-A1B3-DD820F899AE1}"/>
                    </a:ext>
                  </a:extLst>
                </p14:cNvPr>
                <p14:cNvContentPartPr/>
                <p14:nvPr/>
              </p14:nvContentPartPr>
              <p14:xfrm>
                <a:off x="10604459" y="1120823"/>
                <a:ext cx="62640" cy="7416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113FB93E-F53B-4BDA-A1B3-DD820F899AE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600139" y="1116503"/>
                  <a:ext cx="712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00BE13F7-FED9-4C49-8366-97C1AB65C443}"/>
                    </a:ext>
                  </a:extLst>
                </p14:cNvPr>
                <p14:cNvContentPartPr/>
                <p14:nvPr/>
              </p14:nvContentPartPr>
              <p14:xfrm>
                <a:off x="10433099" y="1140263"/>
                <a:ext cx="44280" cy="10908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00BE13F7-FED9-4C49-8366-97C1AB65C44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428779" y="1135943"/>
                  <a:ext cx="529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1F620D06-DA7F-4BD9-92D9-F3AD1A424E52}"/>
                    </a:ext>
                  </a:extLst>
                </p14:cNvPr>
                <p14:cNvContentPartPr/>
                <p14:nvPr/>
              </p14:nvContentPartPr>
              <p14:xfrm>
                <a:off x="8782859" y="1629503"/>
                <a:ext cx="151560" cy="5688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1F620D06-DA7F-4BD9-92D9-F3AD1A424E5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778539" y="1625183"/>
                  <a:ext cx="1602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DAB7D90E-214C-4C97-88A8-E40119013EDE}"/>
                    </a:ext>
                  </a:extLst>
                </p14:cNvPr>
                <p14:cNvContentPartPr/>
                <p14:nvPr/>
              </p14:nvContentPartPr>
              <p14:xfrm>
                <a:off x="8896979" y="1556783"/>
                <a:ext cx="360" cy="36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DAB7D90E-214C-4C97-88A8-E40119013ED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892659" y="155246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54B83472-3703-46DA-8407-6B9B13C7CAF4}"/>
                    </a:ext>
                  </a:extLst>
                </p14:cNvPr>
                <p14:cNvContentPartPr/>
                <p14:nvPr/>
              </p14:nvContentPartPr>
              <p14:xfrm>
                <a:off x="9097859" y="1491983"/>
                <a:ext cx="115560" cy="14832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54B83472-3703-46DA-8407-6B9B13C7CAF4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093539" y="1487663"/>
                  <a:ext cx="1242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B59FCD1E-DB54-454B-BEA9-0041CF797D6A}"/>
                    </a:ext>
                  </a:extLst>
                </p14:cNvPr>
                <p14:cNvContentPartPr/>
                <p14:nvPr/>
              </p14:nvContentPartPr>
              <p14:xfrm>
                <a:off x="9268499" y="1552103"/>
                <a:ext cx="16560" cy="8460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B59FCD1E-DB54-454B-BEA9-0041CF797D6A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264179" y="1547783"/>
                  <a:ext cx="252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9934A4E1-9A03-4EB7-9CCB-B81870DC6D73}"/>
                    </a:ext>
                  </a:extLst>
                </p14:cNvPr>
                <p14:cNvContentPartPr/>
                <p14:nvPr/>
              </p14:nvContentPartPr>
              <p14:xfrm>
                <a:off x="9272459" y="1508903"/>
                <a:ext cx="25560" cy="1368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9934A4E1-9A03-4EB7-9CCB-B81870DC6D73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268139" y="1504583"/>
                  <a:ext cx="34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A0897451-D5C2-4152-839A-8FCE64FD2B8A}"/>
                    </a:ext>
                  </a:extLst>
                </p14:cNvPr>
                <p14:cNvContentPartPr/>
                <p14:nvPr/>
              </p14:nvContentPartPr>
              <p14:xfrm>
                <a:off x="9315659" y="1537703"/>
                <a:ext cx="78120" cy="9756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A0897451-D5C2-4152-839A-8FCE64FD2B8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311339" y="1533383"/>
                  <a:ext cx="86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12337E5F-889B-4783-9992-45751B30EF1F}"/>
                    </a:ext>
                  </a:extLst>
                </p14:cNvPr>
                <p14:cNvContentPartPr/>
                <p14:nvPr/>
              </p14:nvContentPartPr>
              <p14:xfrm>
                <a:off x="9527339" y="1527983"/>
                <a:ext cx="95040" cy="972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12337E5F-889B-4783-9992-45751B30EF1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523019" y="1523663"/>
                  <a:ext cx="1036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C7FBDC8E-F88B-4676-915C-92FA8108AC9D}"/>
                    </a:ext>
                  </a:extLst>
                </p14:cNvPr>
                <p14:cNvContentPartPr/>
                <p14:nvPr/>
              </p14:nvContentPartPr>
              <p14:xfrm>
                <a:off x="9639299" y="1531943"/>
                <a:ext cx="99720" cy="6912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C7FBDC8E-F88B-4676-915C-92FA8108AC9D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634979" y="1527623"/>
                  <a:ext cx="108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7F86D14D-CA1C-47DD-9982-87F27C86930E}"/>
                    </a:ext>
                  </a:extLst>
                </p14:cNvPr>
                <p14:cNvContentPartPr/>
                <p14:nvPr/>
              </p14:nvContentPartPr>
              <p14:xfrm>
                <a:off x="9736499" y="1524023"/>
                <a:ext cx="97560" cy="921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7F86D14D-CA1C-47DD-9982-87F27C86930E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732179" y="1519703"/>
                  <a:ext cx="1062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7EB33E2B-21EC-44AA-994C-C2B70B35425C}"/>
                    </a:ext>
                  </a:extLst>
                </p14:cNvPr>
                <p14:cNvContentPartPr/>
                <p14:nvPr/>
              </p14:nvContentPartPr>
              <p14:xfrm>
                <a:off x="9856379" y="1488383"/>
                <a:ext cx="99000" cy="979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7EB33E2B-21EC-44AA-994C-C2B70B35425C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852059" y="1484063"/>
                  <a:ext cx="1076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4A0F44C7-D85F-4503-BF50-F985CDE10FF2}"/>
                    </a:ext>
                  </a:extLst>
                </p14:cNvPr>
                <p14:cNvContentPartPr/>
                <p14:nvPr/>
              </p14:nvContentPartPr>
              <p14:xfrm>
                <a:off x="10064819" y="1576943"/>
                <a:ext cx="28080" cy="8712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4A0F44C7-D85F-4503-BF50-F985CDE10FF2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060499" y="1572623"/>
                  <a:ext cx="367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8A99B377-D078-40E8-9EC8-4CC17FCDB2A7}"/>
                    </a:ext>
                  </a:extLst>
                </p14:cNvPr>
                <p14:cNvContentPartPr/>
                <p14:nvPr/>
              </p14:nvContentPartPr>
              <p14:xfrm>
                <a:off x="10144379" y="1472543"/>
                <a:ext cx="303120" cy="11520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8A99B377-D078-40E8-9EC8-4CC17FCDB2A7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140059" y="1468223"/>
                  <a:ext cx="3117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809D5FA0-4F8E-4B41-8BBE-7096AEBACF74}"/>
                    </a:ext>
                  </a:extLst>
                </p14:cNvPr>
                <p14:cNvContentPartPr/>
                <p14:nvPr/>
              </p14:nvContentPartPr>
              <p14:xfrm>
                <a:off x="10567019" y="1395503"/>
                <a:ext cx="112680" cy="12096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809D5FA0-4F8E-4B41-8BBE-7096AEBACF7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562699" y="1391183"/>
                  <a:ext cx="1213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C8F28520-6D62-4D55-9CF1-6E964BF52FF2}"/>
                    </a:ext>
                  </a:extLst>
                </p14:cNvPr>
                <p14:cNvContentPartPr/>
                <p14:nvPr/>
              </p14:nvContentPartPr>
              <p14:xfrm>
                <a:off x="10666379" y="1457783"/>
                <a:ext cx="85320" cy="741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C8F28520-6D62-4D55-9CF1-6E964BF52FF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662059" y="1453463"/>
                  <a:ext cx="939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5F9AED49-F889-4D58-B1F8-EB9792AAEDAE}"/>
                    </a:ext>
                  </a:extLst>
                </p14:cNvPr>
                <p14:cNvContentPartPr/>
                <p14:nvPr/>
              </p14:nvContentPartPr>
              <p14:xfrm>
                <a:off x="10768259" y="1418543"/>
                <a:ext cx="189360" cy="10008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5F9AED49-F889-4D58-B1F8-EB9792AAEDA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763939" y="1414223"/>
                  <a:ext cx="1980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2A4C9717-24BD-408E-B749-8E12A557E1F8}"/>
                    </a:ext>
                  </a:extLst>
                </p14:cNvPr>
                <p14:cNvContentPartPr/>
                <p14:nvPr/>
              </p14:nvContentPartPr>
              <p14:xfrm>
                <a:off x="11087939" y="1331423"/>
                <a:ext cx="178560" cy="15984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2A4C9717-24BD-408E-B749-8E12A557E1F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083619" y="1327103"/>
                  <a:ext cx="1872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774BD05E-FCAE-45A7-A909-39E7E985CF9E}"/>
                    </a:ext>
                  </a:extLst>
                </p14:cNvPr>
                <p14:cNvContentPartPr/>
                <p14:nvPr/>
              </p14:nvContentPartPr>
              <p14:xfrm>
                <a:off x="11284499" y="1370303"/>
                <a:ext cx="119520" cy="838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774BD05E-FCAE-45A7-A909-39E7E985CF9E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1280179" y="1365983"/>
                  <a:ext cx="1281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6F859000-23D7-43F4-9C94-5D7B9CD3C2D2}"/>
                    </a:ext>
                  </a:extLst>
                </p14:cNvPr>
                <p14:cNvContentPartPr/>
                <p14:nvPr/>
              </p14:nvContentPartPr>
              <p14:xfrm>
                <a:off x="11484659" y="1368143"/>
                <a:ext cx="67320" cy="5832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6F859000-23D7-43F4-9C94-5D7B9CD3C2D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1480339" y="1363823"/>
                  <a:ext cx="759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C85A9B3A-7D39-41C9-89AF-399F4BCF3825}"/>
                    </a:ext>
                  </a:extLst>
                </p14:cNvPr>
                <p14:cNvContentPartPr/>
                <p14:nvPr/>
              </p14:nvContentPartPr>
              <p14:xfrm>
                <a:off x="11550899" y="1319903"/>
                <a:ext cx="110880" cy="19188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C85A9B3A-7D39-41C9-89AF-399F4BCF3825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1546579" y="1315583"/>
                  <a:ext cx="1195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D4A77FF9-3B74-4C61-991D-8947201D4160}"/>
                    </a:ext>
                  </a:extLst>
                </p14:cNvPr>
                <p14:cNvContentPartPr/>
                <p14:nvPr/>
              </p14:nvContentPartPr>
              <p14:xfrm>
                <a:off x="11661779" y="1310543"/>
                <a:ext cx="62640" cy="8028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D4A77FF9-3B74-4C61-991D-8947201D4160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1657459" y="1306223"/>
                  <a:ext cx="712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CD8A4439-546D-4E77-A61F-5ECCDE7BFB3E}"/>
                    </a:ext>
                  </a:extLst>
                </p14:cNvPr>
                <p14:cNvContentPartPr/>
                <p14:nvPr/>
              </p14:nvContentPartPr>
              <p14:xfrm>
                <a:off x="11735939" y="1300823"/>
                <a:ext cx="66960" cy="7884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CD8A4439-546D-4E77-A61F-5ECCDE7BFB3E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1731619" y="1296503"/>
                  <a:ext cx="756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88AA451F-D0B3-4C2D-AFEB-906A2B9DA51C}"/>
                    </a:ext>
                  </a:extLst>
                </p14:cNvPr>
                <p14:cNvContentPartPr/>
                <p14:nvPr/>
              </p14:nvContentPartPr>
              <p14:xfrm>
                <a:off x="11809739" y="1281023"/>
                <a:ext cx="19080" cy="8424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88AA451F-D0B3-4C2D-AFEB-906A2B9DA51C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1805419" y="1276703"/>
                  <a:ext cx="277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63C773C4-228D-41A4-BC5A-6F460CBDDD33}"/>
                    </a:ext>
                  </a:extLst>
                </p14:cNvPr>
                <p14:cNvContentPartPr/>
                <p14:nvPr/>
              </p14:nvContentPartPr>
              <p14:xfrm>
                <a:off x="11838899" y="1193183"/>
                <a:ext cx="103320" cy="15876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63C773C4-228D-41A4-BC5A-6F460CBDDD33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1834579" y="1188863"/>
                  <a:ext cx="1119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B83C07C4-BD3C-4A86-A320-CCD6837BCF52}"/>
                    </a:ext>
                  </a:extLst>
                </p14:cNvPr>
                <p14:cNvContentPartPr/>
                <p14:nvPr/>
              </p14:nvContentPartPr>
              <p14:xfrm>
                <a:off x="11765099" y="1152503"/>
                <a:ext cx="360" cy="36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B83C07C4-BD3C-4A86-A320-CCD6837BCF5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760779" y="114818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F127486E-00B8-462C-8FC5-DF424E5F55D4}"/>
                    </a:ext>
                  </a:extLst>
                </p14:cNvPr>
                <p14:cNvContentPartPr/>
                <p14:nvPr/>
              </p14:nvContentPartPr>
              <p14:xfrm>
                <a:off x="8837939" y="1849823"/>
                <a:ext cx="149400" cy="9360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F127486E-00B8-462C-8FC5-DF424E5F55D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833619" y="1845503"/>
                  <a:ext cx="158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5F5EDE74-197B-4F6A-9280-0C26403FAA38}"/>
                    </a:ext>
                  </a:extLst>
                </p14:cNvPr>
                <p14:cNvContentPartPr/>
                <p14:nvPr/>
              </p14:nvContentPartPr>
              <p14:xfrm>
                <a:off x="9032339" y="1836143"/>
                <a:ext cx="387000" cy="21492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5F5EDE74-197B-4F6A-9280-0C26403FAA3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028019" y="1831823"/>
                  <a:ext cx="3956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2046F2F7-06B9-44E2-B709-719BCE965C12}"/>
                    </a:ext>
                  </a:extLst>
                </p14:cNvPr>
                <p14:cNvContentPartPr/>
                <p14:nvPr/>
              </p14:nvContentPartPr>
              <p14:xfrm>
                <a:off x="9466859" y="1737863"/>
                <a:ext cx="238680" cy="14472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2046F2F7-06B9-44E2-B709-719BCE965C1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462539" y="1733543"/>
                  <a:ext cx="2473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02C4933B-299D-4F17-90CE-312147A1D905}"/>
                    </a:ext>
                  </a:extLst>
                </p14:cNvPr>
                <p14:cNvContentPartPr/>
                <p14:nvPr/>
              </p14:nvContentPartPr>
              <p14:xfrm>
                <a:off x="9736499" y="1772423"/>
                <a:ext cx="18360" cy="7596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02C4933B-299D-4F17-90CE-312147A1D90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732179" y="1768103"/>
                  <a:ext cx="270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253B4515-FE36-49FB-BD7A-4E2E2FC3420C}"/>
                    </a:ext>
                  </a:extLst>
                </p14:cNvPr>
                <p14:cNvContentPartPr/>
                <p14:nvPr/>
              </p14:nvContentPartPr>
              <p14:xfrm>
                <a:off x="9727499" y="1715183"/>
                <a:ext cx="37800" cy="5112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253B4515-FE36-49FB-BD7A-4E2E2FC3420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723179" y="1710863"/>
                  <a:ext cx="464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7E3741CA-9253-42F8-94B8-49ED902CF8BA}"/>
                    </a:ext>
                  </a:extLst>
                </p14:cNvPr>
                <p14:cNvContentPartPr/>
                <p14:nvPr/>
              </p14:nvContentPartPr>
              <p14:xfrm>
                <a:off x="9782219" y="1772063"/>
                <a:ext cx="138960" cy="5904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7E3741CA-9253-42F8-94B8-49ED902CF8B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777899" y="1767743"/>
                  <a:ext cx="1476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A865D942-D4CC-4C7C-9D13-E2DC9044EE8E}"/>
                    </a:ext>
                  </a:extLst>
                </p14:cNvPr>
                <p14:cNvContentPartPr/>
                <p14:nvPr/>
              </p14:nvContentPartPr>
              <p14:xfrm>
                <a:off x="10073819" y="1763783"/>
                <a:ext cx="19800" cy="1836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A865D942-D4CC-4C7C-9D13-E2DC9044EE8E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069499" y="1759463"/>
                  <a:ext cx="284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A417B097-8BCE-4696-98B6-044CC125A541}"/>
                    </a:ext>
                  </a:extLst>
                </p14:cNvPr>
                <p14:cNvContentPartPr/>
                <p14:nvPr/>
              </p14:nvContentPartPr>
              <p14:xfrm>
                <a:off x="10078859" y="1815983"/>
                <a:ext cx="18360" cy="2196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A417B097-8BCE-4696-98B6-044CC125A54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074539" y="1811663"/>
                  <a:ext cx="27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E41DAFC6-81DC-45CC-8620-BE9D539E74E7}"/>
                    </a:ext>
                  </a:extLst>
                </p14:cNvPr>
                <p14:cNvContentPartPr/>
                <p14:nvPr/>
              </p14:nvContentPartPr>
              <p14:xfrm>
                <a:off x="10193699" y="1692863"/>
                <a:ext cx="60120" cy="6768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E41DAFC6-81DC-45CC-8620-BE9D539E74E7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189379" y="1688543"/>
                  <a:ext cx="687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1784810A-8B7E-463A-9D60-75A989FBF94B}"/>
                    </a:ext>
                  </a:extLst>
                </p14:cNvPr>
                <p14:cNvContentPartPr/>
                <p14:nvPr/>
              </p14:nvContentPartPr>
              <p14:xfrm>
                <a:off x="10320779" y="1720223"/>
                <a:ext cx="130680" cy="9936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1784810A-8B7E-463A-9D60-75A989FBF94B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316459" y="1715903"/>
                  <a:ext cx="1393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66D018EF-914F-490A-9610-892D5EE98480}"/>
                    </a:ext>
                  </a:extLst>
                </p14:cNvPr>
                <p14:cNvContentPartPr/>
                <p14:nvPr/>
              </p14:nvContentPartPr>
              <p14:xfrm>
                <a:off x="10431299" y="1677743"/>
                <a:ext cx="17280" cy="1224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66D018EF-914F-490A-9610-892D5EE9848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426979" y="1673423"/>
                  <a:ext cx="259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D9E743D4-5825-4999-B6AA-3757B0027137}"/>
                    </a:ext>
                  </a:extLst>
                </p14:cNvPr>
                <p14:cNvContentPartPr/>
                <p14:nvPr/>
              </p14:nvContentPartPr>
              <p14:xfrm>
                <a:off x="10470899" y="1608983"/>
                <a:ext cx="97200" cy="17676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D9E743D4-5825-4999-B6AA-3757B0027137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466579" y="1604663"/>
                  <a:ext cx="1058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F7BDB1E5-E9D6-468A-AD27-F33380087C8C}"/>
                    </a:ext>
                  </a:extLst>
                </p14:cNvPr>
                <p14:cNvContentPartPr/>
                <p14:nvPr/>
              </p14:nvContentPartPr>
              <p14:xfrm>
                <a:off x="10595819" y="1662263"/>
                <a:ext cx="135360" cy="7812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F7BDB1E5-E9D6-468A-AD27-F33380087C8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591499" y="1657943"/>
                  <a:ext cx="144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48BC18EA-EFA8-421D-8BA5-ACBF3CC292A3}"/>
                    </a:ext>
                  </a:extLst>
                </p14:cNvPr>
                <p14:cNvContentPartPr/>
                <p14:nvPr/>
              </p14:nvContentPartPr>
              <p14:xfrm>
                <a:off x="10729379" y="1584503"/>
                <a:ext cx="53640" cy="5616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48BC18EA-EFA8-421D-8BA5-ACBF3CC292A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725059" y="1580183"/>
                  <a:ext cx="622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3B42739A-57AD-454F-AE38-D117863503F6}"/>
                    </a:ext>
                  </a:extLst>
                </p14:cNvPr>
                <p14:cNvContentPartPr/>
                <p14:nvPr/>
              </p14:nvContentPartPr>
              <p14:xfrm>
                <a:off x="10966619" y="1596383"/>
                <a:ext cx="123480" cy="11664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3B42739A-57AD-454F-AE38-D117863503F6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962299" y="1592063"/>
                  <a:ext cx="1321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AA671FFA-1B55-4C33-B9F1-85F00747DACC}"/>
                    </a:ext>
                  </a:extLst>
                </p14:cNvPr>
                <p14:cNvContentPartPr/>
                <p14:nvPr/>
              </p14:nvContentPartPr>
              <p14:xfrm>
                <a:off x="11089739" y="1599263"/>
                <a:ext cx="208440" cy="9828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AA671FFA-1B55-4C33-B9F1-85F00747DAC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085419" y="1594943"/>
                  <a:ext cx="2170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A6641E23-6F21-4E39-9CAA-C0FF63F3D7D9}"/>
                    </a:ext>
                  </a:extLst>
                </p14:cNvPr>
                <p14:cNvContentPartPr/>
                <p14:nvPr/>
              </p14:nvContentPartPr>
              <p14:xfrm>
                <a:off x="11293139" y="1540223"/>
                <a:ext cx="105840" cy="11700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A6641E23-6F21-4E39-9CAA-C0FF63F3D7D9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288819" y="1535903"/>
                  <a:ext cx="1144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DA410E4D-BB44-4938-A36F-EF1735353285}"/>
                    </a:ext>
                  </a:extLst>
                </p14:cNvPr>
                <p14:cNvContentPartPr/>
                <p14:nvPr/>
              </p14:nvContentPartPr>
              <p14:xfrm>
                <a:off x="11398979" y="1579823"/>
                <a:ext cx="56520" cy="6156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DA410E4D-BB44-4938-A36F-EF1735353285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394659" y="1575503"/>
                  <a:ext cx="651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1ACB978C-7D03-4AAA-A12E-299DCFBD2C71}"/>
                    </a:ext>
                  </a:extLst>
                </p14:cNvPr>
                <p14:cNvContentPartPr/>
                <p14:nvPr/>
              </p14:nvContentPartPr>
              <p14:xfrm>
                <a:off x="11562419" y="1545263"/>
                <a:ext cx="78120" cy="1800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1ACB978C-7D03-4AAA-A12E-299DCFBD2C71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558099" y="1540943"/>
                  <a:ext cx="867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358A0DC3-576E-4C6C-9A20-3F37922E8180}"/>
                    </a:ext>
                  </a:extLst>
                </p14:cNvPr>
                <p14:cNvContentPartPr/>
                <p14:nvPr/>
              </p14:nvContentPartPr>
              <p14:xfrm>
                <a:off x="11634059" y="1431143"/>
                <a:ext cx="309600" cy="17820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358A0DC3-576E-4C6C-9A20-3F37922E818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629739" y="1426823"/>
                  <a:ext cx="3182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6B73ABB8-2A90-41FC-97D3-B8F8199006ED}"/>
                    </a:ext>
                  </a:extLst>
                </p14:cNvPr>
                <p14:cNvContentPartPr/>
                <p14:nvPr/>
              </p14:nvContentPartPr>
              <p14:xfrm>
                <a:off x="11944019" y="1427903"/>
                <a:ext cx="118080" cy="9288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6B73ABB8-2A90-41FC-97D3-B8F8199006E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939699" y="1423583"/>
                  <a:ext cx="126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DC26B151-318E-4FBD-98F0-557D0F64A310}"/>
                    </a:ext>
                  </a:extLst>
                </p14:cNvPr>
                <p14:cNvContentPartPr/>
                <p14:nvPr/>
              </p14:nvContentPartPr>
              <p14:xfrm>
                <a:off x="9106859" y="2048543"/>
                <a:ext cx="213120" cy="11268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DC26B151-318E-4FBD-98F0-557D0F64A310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102539" y="2044223"/>
                  <a:ext cx="2217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433C6132-B967-4CAB-A210-30D539475F07}"/>
                    </a:ext>
                  </a:extLst>
                </p14:cNvPr>
                <p14:cNvContentPartPr/>
                <p14:nvPr/>
              </p14:nvContentPartPr>
              <p14:xfrm>
                <a:off x="9363179" y="1965743"/>
                <a:ext cx="53640" cy="13896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433C6132-B967-4CAB-A210-30D539475F0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9358859" y="1961423"/>
                  <a:ext cx="622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B032D8C5-1657-4512-A770-F74F0FE768EB}"/>
                    </a:ext>
                  </a:extLst>
                </p14:cNvPr>
                <p14:cNvContentPartPr/>
                <p14:nvPr/>
              </p14:nvContentPartPr>
              <p14:xfrm>
                <a:off x="9303419" y="1973663"/>
                <a:ext cx="360" cy="36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B032D8C5-1657-4512-A770-F74F0FE768E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299099" y="196934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29DC9BC0-92CD-4337-B32F-B3D9C50A95A0}"/>
                    </a:ext>
                  </a:extLst>
                </p14:cNvPr>
                <p14:cNvContentPartPr/>
                <p14:nvPr/>
              </p14:nvContentPartPr>
              <p14:xfrm>
                <a:off x="9596459" y="1974743"/>
                <a:ext cx="95760" cy="10044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29DC9BC0-92CD-4337-B32F-B3D9C50A95A0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9592139" y="1970423"/>
                  <a:ext cx="1044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FD9B56BE-5877-4D42-A6B9-8CCE01E8E1BB}"/>
                    </a:ext>
                  </a:extLst>
                </p14:cNvPr>
                <p14:cNvContentPartPr/>
                <p14:nvPr/>
              </p14:nvContentPartPr>
              <p14:xfrm>
                <a:off x="9719939" y="1978703"/>
                <a:ext cx="216360" cy="22500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FD9B56BE-5877-4D42-A6B9-8CCE01E8E1BB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9715619" y="1974383"/>
                  <a:ext cx="2250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6A69076A-98B2-4757-9800-C2D36C755C5D}"/>
                    </a:ext>
                  </a:extLst>
                </p14:cNvPr>
                <p14:cNvContentPartPr/>
                <p14:nvPr/>
              </p14:nvContentPartPr>
              <p14:xfrm>
                <a:off x="10059059" y="1974383"/>
                <a:ext cx="167400" cy="5832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6A69076A-98B2-4757-9800-C2D36C755C5D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054739" y="1970063"/>
                  <a:ext cx="1760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4645D073-BCA5-4D11-BA36-92F16B15FC3A}"/>
                    </a:ext>
                  </a:extLst>
                </p14:cNvPr>
                <p14:cNvContentPartPr/>
                <p14:nvPr/>
              </p14:nvContentPartPr>
              <p14:xfrm>
                <a:off x="10232579" y="1920023"/>
                <a:ext cx="203400" cy="8748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4645D073-BCA5-4D11-BA36-92F16B15FC3A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228259" y="1915703"/>
                  <a:ext cx="2120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2429D03E-ABFF-4B11-8880-3C61EFDBB137}"/>
                    </a:ext>
                  </a:extLst>
                </p14:cNvPr>
                <p14:cNvContentPartPr/>
                <p14:nvPr/>
              </p14:nvContentPartPr>
              <p14:xfrm>
                <a:off x="10551899" y="1906703"/>
                <a:ext cx="164160" cy="6300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2429D03E-ABFF-4B11-8880-3C61EFDBB137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0547579" y="1902383"/>
                  <a:ext cx="1728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FD4523DC-9E2B-482B-9838-4A51AA4476B8}"/>
                    </a:ext>
                  </a:extLst>
                </p14:cNvPr>
                <p14:cNvContentPartPr/>
                <p14:nvPr/>
              </p14:nvContentPartPr>
              <p14:xfrm>
                <a:off x="10661339" y="1838663"/>
                <a:ext cx="360" cy="36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FD4523DC-9E2B-482B-9838-4A51AA4476B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657019" y="183434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5546D89C-8469-40B6-AF58-5643642164F4}"/>
                    </a:ext>
                  </a:extLst>
                </p14:cNvPr>
                <p14:cNvContentPartPr/>
                <p14:nvPr/>
              </p14:nvContentPartPr>
              <p14:xfrm>
                <a:off x="10871579" y="1840823"/>
                <a:ext cx="267120" cy="975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5546D89C-8469-40B6-AF58-5643642164F4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867259" y="1836503"/>
                  <a:ext cx="275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CD82C823-6734-4E02-B911-25156827B875}"/>
                    </a:ext>
                  </a:extLst>
                </p14:cNvPr>
                <p14:cNvContentPartPr/>
                <p14:nvPr/>
              </p14:nvContentPartPr>
              <p14:xfrm>
                <a:off x="11287019" y="1796543"/>
                <a:ext cx="108720" cy="8460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CD82C823-6734-4E02-B911-25156827B875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1282699" y="1792223"/>
                  <a:ext cx="1173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D4D52A75-14AA-458A-846F-8725BEC69DC8}"/>
                    </a:ext>
                  </a:extLst>
                </p14:cNvPr>
                <p14:cNvContentPartPr/>
                <p14:nvPr/>
              </p14:nvContentPartPr>
              <p14:xfrm>
                <a:off x="11383139" y="1775303"/>
                <a:ext cx="217440" cy="9684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D4D52A75-14AA-458A-846F-8725BEC69DC8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1378819" y="1770983"/>
                  <a:ext cx="2260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C4DBA2DE-7F3C-446A-ABBF-4ECA52DB3A45}"/>
                    </a:ext>
                  </a:extLst>
                </p14:cNvPr>
                <p14:cNvContentPartPr/>
                <p14:nvPr/>
              </p14:nvContentPartPr>
              <p14:xfrm>
                <a:off x="11587259" y="1685303"/>
                <a:ext cx="227880" cy="18648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C4DBA2DE-7F3C-446A-ABBF-4ECA52DB3A45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1582939" y="1680983"/>
                  <a:ext cx="2365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978399C9-8571-46C5-A21D-B912256F9A80}"/>
                    </a:ext>
                  </a:extLst>
                </p14:cNvPr>
                <p14:cNvContentPartPr/>
                <p14:nvPr/>
              </p14:nvContentPartPr>
              <p14:xfrm>
                <a:off x="11800739" y="1711223"/>
                <a:ext cx="93600" cy="8172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978399C9-8571-46C5-A21D-B912256F9A80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1796419" y="1706903"/>
                  <a:ext cx="1022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6B926EE7-2B6C-4263-83C0-603A03CD4DD8}"/>
                    </a:ext>
                  </a:extLst>
                </p14:cNvPr>
                <p14:cNvContentPartPr/>
                <p14:nvPr/>
              </p14:nvContentPartPr>
              <p14:xfrm>
                <a:off x="11714339" y="1659023"/>
                <a:ext cx="19800" cy="36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6B926EE7-2B6C-4263-83C0-603A03CD4DD8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1710019" y="1654703"/>
                  <a:ext cx="284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62C8319E-2322-44F8-A111-E864E862E2B3}"/>
                    </a:ext>
                  </a:extLst>
                </p14:cNvPr>
                <p14:cNvContentPartPr/>
                <p14:nvPr/>
              </p14:nvContentPartPr>
              <p14:xfrm>
                <a:off x="10049699" y="2180303"/>
                <a:ext cx="178560" cy="3204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62C8319E-2322-44F8-A111-E864E862E2B3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045379" y="2175983"/>
                  <a:ext cx="187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C53B3CC9-B2FC-4B73-8535-8E1AF9DE928D}"/>
                    </a:ext>
                  </a:extLst>
                </p14:cNvPr>
                <p14:cNvContentPartPr/>
                <p14:nvPr/>
              </p14:nvContentPartPr>
              <p14:xfrm>
                <a:off x="10077059" y="2195423"/>
                <a:ext cx="161280" cy="3780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C53B3CC9-B2FC-4B73-8535-8E1AF9DE928D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072739" y="2191103"/>
                  <a:ext cx="1699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CD6C2E96-28A5-41F0-8CDB-CDFD6BE3B07D}"/>
                    </a:ext>
                  </a:extLst>
                </p14:cNvPr>
                <p14:cNvContentPartPr/>
                <p14:nvPr/>
              </p14:nvContentPartPr>
              <p14:xfrm>
                <a:off x="10212779" y="2127383"/>
                <a:ext cx="51480" cy="10764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CD6C2E96-28A5-41F0-8CDB-CDFD6BE3B07D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0208459" y="2123063"/>
                  <a:ext cx="601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8A98571C-74E8-4525-A9FF-C6141FDC7DB0}"/>
                    </a:ext>
                  </a:extLst>
                </p14:cNvPr>
                <p14:cNvContentPartPr/>
                <p14:nvPr/>
              </p14:nvContentPartPr>
              <p14:xfrm>
                <a:off x="10408979" y="2091023"/>
                <a:ext cx="75600" cy="12780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8A98571C-74E8-4525-A9FF-C6141FDC7DB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404659" y="2086703"/>
                  <a:ext cx="842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A72C27ED-5B62-452A-93C8-492272D9A979}"/>
                    </a:ext>
                  </a:extLst>
                </p14:cNvPr>
                <p14:cNvContentPartPr/>
                <p14:nvPr/>
              </p14:nvContentPartPr>
              <p14:xfrm>
                <a:off x="10528139" y="2121623"/>
                <a:ext cx="223200" cy="7884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A72C27ED-5B62-452A-93C8-492272D9A979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523819" y="2117303"/>
                  <a:ext cx="2318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B82DC547-088C-4FD1-83BA-3BC2DC4731CB}"/>
                    </a:ext>
                  </a:extLst>
                </p14:cNvPr>
                <p14:cNvContentPartPr/>
                <p14:nvPr/>
              </p14:nvContentPartPr>
              <p14:xfrm>
                <a:off x="10800659" y="2073383"/>
                <a:ext cx="67680" cy="8892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B82DC547-088C-4FD1-83BA-3BC2DC4731CB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796339" y="2069063"/>
                  <a:ext cx="763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33E6AA3F-62E1-4F56-9F8E-C8B5E026AD0F}"/>
                    </a:ext>
                  </a:extLst>
                </p14:cNvPr>
                <p14:cNvContentPartPr/>
                <p14:nvPr/>
              </p14:nvContentPartPr>
              <p14:xfrm>
                <a:off x="11032859" y="2052503"/>
                <a:ext cx="96480" cy="10368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33E6AA3F-62E1-4F56-9F8E-C8B5E026AD0F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1028539" y="2048183"/>
                  <a:ext cx="1051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DE5DEAF2-E8B1-4906-92DC-E6E12B362F68}"/>
                    </a:ext>
                  </a:extLst>
                </p14:cNvPr>
                <p14:cNvContentPartPr/>
                <p14:nvPr/>
              </p14:nvContentPartPr>
              <p14:xfrm>
                <a:off x="11149499" y="2047823"/>
                <a:ext cx="89640" cy="9648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DE5DEAF2-E8B1-4906-92DC-E6E12B362F68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1145179" y="2043503"/>
                  <a:ext cx="982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BEAD3BA8-F574-43C1-8B4E-50F895F24653}"/>
                    </a:ext>
                  </a:extLst>
                </p14:cNvPr>
                <p14:cNvContentPartPr/>
                <p14:nvPr/>
              </p14:nvContentPartPr>
              <p14:xfrm>
                <a:off x="11154899" y="2062943"/>
                <a:ext cx="106200" cy="5796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BEAD3BA8-F574-43C1-8B4E-50F895F24653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1150579" y="2058623"/>
                  <a:ext cx="1148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27C39796-D4DB-495E-97ED-19C462D99C16}"/>
                    </a:ext>
                  </a:extLst>
                </p14:cNvPr>
                <p14:cNvContentPartPr/>
                <p14:nvPr/>
              </p14:nvContentPartPr>
              <p14:xfrm>
                <a:off x="11267939" y="2040263"/>
                <a:ext cx="95760" cy="19548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27C39796-D4DB-495E-97ED-19C462D99C16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1263619" y="2035943"/>
                  <a:ext cx="1044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96516409-2477-4AEC-8678-6FB9448AE279}"/>
                    </a:ext>
                  </a:extLst>
                </p14:cNvPr>
                <p14:cNvContentPartPr/>
                <p14:nvPr/>
              </p14:nvContentPartPr>
              <p14:xfrm>
                <a:off x="11362979" y="2014343"/>
                <a:ext cx="166320" cy="8532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96516409-2477-4AEC-8678-6FB9448AE279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1358659" y="2010023"/>
                  <a:ext cx="1749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A9D29B8A-B050-4DB4-B11D-E826B492E1E7}"/>
                    </a:ext>
                  </a:extLst>
                </p14:cNvPr>
                <p14:cNvContentPartPr/>
                <p14:nvPr/>
              </p14:nvContentPartPr>
              <p14:xfrm>
                <a:off x="11490059" y="1939103"/>
                <a:ext cx="94320" cy="14004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A9D29B8A-B050-4DB4-B11D-E826B492E1E7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1485739" y="1934783"/>
                  <a:ext cx="1029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A83154E0-A3B0-413F-8C1C-9EA1DFC9BF0B}"/>
                    </a:ext>
                  </a:extLst>
                </p14:cNvPr>
                <p14:cNvContentPartPr/>
                <p14:nvPr/>
              </p14:nvContentPartPr>
              <p14:xfrm>
                <a:off x="11596259" y="1979783"/>
                <a:ext cx="67680" cy="8460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A83154E0-A3B0-413F-8C1C-9EA1DFC9BF0B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1591939" y="1975463"/>
                  <a:ext cx="763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780A5617-B670-4ACF-9036-9E6CB48D0F8F}"/>
                    </a:ext>
                  </a:extLst>
                </p14:cNvPr>
                <p14:cNvContentPartPr/>
                <p14:nvPr/>
              </p14:nvContentPartPr>
              <p14:xfrm>
                <a:off x="11719019" y="1955303"/>
                <a:ext cx="172800" cy="10404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780A5617-B670-4ACF-9036-9E6CB48D0F8F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1714699" y="1950983"/>
                  <a:ext cx="1814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FB7EDD09-1D82-4F4A-B387-C417769B5541}"/>
                    </a:ext>
                  </a:extLst>
                </p14:cNvPr>
                <p14:cNvContentPartPr/>
                <p14:nvPr/>
              </p14:nvContentPartPr>
              <p14:xfrm>
                <a:off x="11893979" y="1947383"/>
                <a:ext cx="24480" cy="8136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FB7EDD09-1D82-4F4A-B387-C417769B5541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1889659" y="1943063"/>
                  <a:ext cx="331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DE99F07D-2323-45A4-AEEA-68E126F8479B}"/>
                    </a:ext>
                  </a:extLst>
                </p14:cNvPr>
                <p14:cNvContentPartPr/>
                <p14:nvPr/>
              </p14:nvContentPartPr>
              <p14:xfrm>
                <a:off x="11958419" y="1846583"/>
                <a:ext cx="58320" cy="14328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DE99F07D-2323-45A4-AEEA-68E126F8479B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1954099" y="1842263"/>
                  <a:ext cx="669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DAEA936D-0236-46C5-A96C-BBFF88F378B5}"/>
                    </a:ext>
                  </a:extLst>
                </p14:cNvPr>
                <p14:cNvContentPartPr/>
                <p14:nvPr/>
              </p14:nvContentPartPr>
              <p14:xfrm>
                <a:off x="11887499" y="1817423"/>
                <a:ext cx="360" cy="36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DAEA936D-0236-46C5-A96C-BBFF88F378B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883179" y="181310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1D3F8570-1061-4683-A035-851229EAD997}"/>
                    </a:ext>
                  </a:extLst>
                </p14:cNvPr>
                <p14:cNvContentPartPr/>
                <p14:nvPr/>
              </p14:nvContentPartPr>
              <p14:xfrm>
                <a:off x="10168859" y="2376863"/>
                <a:ext cx="140760" cy="9288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1D3F8570-1061-4683-A035-851229EAD997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0164539" y="2372543"/>
                  <a:ext cx="1494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1DE3B2CB-2563-425B-B64E-7829F8EE48CF}"/>
                    </a:ext>
                  </a:extLst>
                </p14:cNvPr>
                <p14:cNvContentPartPr/>
                <p14:nvPr/>
              </p14:nvContentPartPr>
              <p14:xfrm>
                <a:off x="10267859" y="2325023"/>
                <a:ext cx="360" cy="36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1DE3B2CB-2563-425B-B64E-7829F8EE48C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263539" y="232070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2E9DA7B0-F85C-4E91-B8FA-02225C5DF5FE}"/>
                    </a:ext>
                  </a:extLst>
                </p14:cNvPr>
                <p14:cNvContentPartPr/>
                <p14:nvPr/>
              </p14:nvContentPartPr>
              <p14:xfrm>
                <a:off x="10384499" y="2370383"/>
                <a:ext cx="86400" cy="7776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2E9DA7B0-F85C-4E91-B8FA-02225C5DF5FE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0380179" y="2366063"/>
                  <a:ext cx="95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49381070-DA61-446A-93B4-4192F49F4A1C}"/>
                    </a:ext>
                  </a:extLst>
                </p14:cNvPr>
                <p14:cNvContentPartPr/>
                <p14:nvPr/>
              </p14:nvContentPartPr>
              <p14:xfrm>
                <a:off x="10477019" y="2337983"/>
                <a:ext cx="168480" cy="9432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49381070-DA61-446A-93B4-4192F49F4A1C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0472699" y="2333663"/>
                  <a:ext cx="1771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07121A2C-1F9B-4E73-BDD4-6C4787D27EE0}"/>
                    </a:ext>
                  </a:extLst>
                </p14:cNvPr>
                <p14:cNvContentPartPr/>
                <p14:nvPr/>
              </p14:nvContentPartPr>
              <p14:xfrm>
                <a:off x="10646579" y="2330423"/>
                <a:ext cx="78840" cy="6768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07121A2C-1F9B-4E73-BDD4-6C4787D27EE0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0642259" y="2326103"/>
                  <a:ext cx="874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F9D90736-1F8A-4560-AF9B-FB5357FB1A37}"/>
                    </a:ext>
                  </a:extLst>
                </p14:cNvPr>
                <p14:cNvContentPartPr/>
                <p14:nvPr/>
              </p14:nvContentPartPr>
              <p14:xfrm>
                <a:off x="10735139" y="2311343"/>
                <a:ext cx="62280" cy="8316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F9D90736-1F8A-4560-AF9B-FB5357FB1A37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0730819" y="2307023"/>
                  <a:ext cx="709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CFC32585-074A-4CF7-857B-811E55DCEA74}"/>
                    </a:ext>
                  </a:extLst>
                </p14:cNvPr>
                <p14:cNvContentPartPr/>
                <p14:nvPr/>
              </p14:nvContentPartPr>
              <p14:xfrm>
                <a:off x="10841699" y="2298743"/>
                <a:ext cx="109440" cy="9468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CFC32585-074A-4CF7-857B-811E55DCEA74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0837379" y="2294423"/>
                  <a:ext cx="1180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17CF1A8B-4F6B-477B-A359-8DD4771F5B45}"/>
                    </a:ext>
                  </a:extLst>
                </p14:cNvPr>
                <p14:cNvContentPartPr/>
                <p14:nvPr/>
              </p14:nvContentPartPr>
              <p14:xfrm>
                <a:off x="10505819" y="2566583"/>
                <a:ext cx="112680" cy="2052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17CF1A8B-4F6B-477B-A359-8DD4771F5B45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0501499" y="2562263"/>
                  <a:ext cx="121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7BA53DA2-0112-46CA-90AB-B81DB1CF147C}"/>
                    </a:ext>
                  </a:extLst>
                </p14:cNvPr>
                <p14:cNvContentPartPr/>
                <p14:nvPr/>
              </p14:nvContentPartPr>
              <p14:xfrm>
                <a:off x="10498619" y="2588183"/>
                <a:ext cx="132480" cy="4068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7BA53DA2-0112-46CA-90AB-B81DB1CF147C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0494299" y="2583863"/>
                  <a:ext cx="1411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A1180463-0DA4-4A68-9CC6-6BF39D63786C}"/>
                    </a:ext>
                  </a:extLst>
                </p14:cNvPr>
                <p14:cNvContentPartPr/>
                <p14:nvPr/>
              </p14:nvContentPartPr>
              <p14:xfrm>
                <a:off x="10615259" y="2525903"/>
                <a:ext cx="44280" cy="12240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A1180463-0DA4-4A68-9CC6-6BF39D63786C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0610939" y="2521583"/>
                  <a:ext cx="529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2E4A1C73-9FDB-4379-830B-BB0548FD9CF6}"/>
                    </a:ext>
                  </a:extLst>
                </p14:cNvPr>
                <p14:cNvContentPartPr/>
                <p14:nvPr/>
              </p14:nvContentPartPr>
              <p14:xfrm>
                <a:off x="10765019" y="2515103"/>
                <a:ext cx="2160" cy="10404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2E4A1C73-9FDB-4379-830B-BB0548FD9CF6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0760699" y="2510783"/>
                  <a:ext cx="108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38FC0D1E-00EA-4C00-B544-BDB365737AE2}"/>
                    </a:ext>
                  </a:extLst>
                </p14:cNvPr>
                <p14:cNvContentPartPr/>
                <p14:nvPr/>
              </p14:nvContentPartPr>
              <p14:xfrm>
                <a:off x="10755299" y="2511143"/>
                <a:ext cx="103680" cy="10368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38FC0D1E-00EA-4C00-B544-BDB365737AE2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0750979" y="2506823"/>
                  <a:ext cx="1123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7FE69DE6-AE79-4BB7-965E-A25044082FE2}"/>
                    </a:ext>
                  </a:extLst>
                </p14:cNvPr>
                <p14:cNvContentPartPr/>
                <p14:nvPr/>
              </p14:nvContentPartPr>
              <p14:xfrm>
                <a:off x="10927379" y="2481983"/>
                <a:ext cx="74160" cy="13716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7FE69DE6-AE79-4BB7-965E-A25044082FE2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0923059" y="2477663"/>
                  <a:ext cx="828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A51576BC-C3FA-4BAF-8ABB-980CD48D83BB}"/>
                    </a:ext>
                  </a:extLst>
                </p14:cNvPr>
                <p14:cNvContentPartPr/>
                <p14:nvPr/>
              </p14:nvContentPartPr>
              <p14:xfrm>
                <a:off x="10925939" y="2517983"/>
                <a:ext cx="106560" cy="7236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A51576BC-C3FA-4BAF-8ABB-980CD48D83BB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0921619" y="2513663"/>
                  <a:ext cx="1152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79ED4791-3052-4196-96D7-1E4514C94297}"/>
                    </a:ext>
                  </a:extLst>
                </p14:cNvPr>
                <p14:cNvContentPartPr/>
                <p14:nvPr/>
              </p14:nvContentPartPr>
              <p14:xfrm>
                <a:off x="11109899" y="2449583"/>
                <a:ext cx="22320" cy="11232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79ED4791-3052-4196-96D7-1E4514C94297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1105579" y="2445263"/>
                  <a:ext cx="309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E4C1789E-59ED-4890-B5B6-0C66F2D24BFF}"/>
                    </a:ext>
                  </a:extLst>
                </p14:cNvPr>
                <p14:cNvContentPartPr/>
                <p14:nvPr/>
              </p14:nvContentPartPr>
              <p14:xfrm>
                <a:off x="11068499" y="2365343"/>
                <a:ext cx="109440" cy="9144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E4C1789E-59ED-4890-B5B6-0C66F2D24BFF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1064179" y="2361023"/>
                  <a:ext cx="1180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3AE83037-1186-4CA3-9A98-222C7CCE40C4}"/>
                    </a:ext>
                  </a:extLst>
                </p14:cNvPr>
                <p14:cNvContentPartPr/>
                <p14:nvPr/>
              </p14:nvContentPartPr>
              <p14:xfrm>
                <a:off x="11274779" y="2456063"/>
                <a:ext cx="111960" cy="2232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3AE83037-1186-4CA3-9A98-222C7CCE40C4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1270459" y="2451743"/>
                  <a:ext cx="120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8A1CACAF-47D5-4C79-8887-9299DF85A4E7}"/>
                    </a:ext>
                  </a:extLst>
                </p14:cNvPr>
                <p14:cNvContentPartPr/>
                <p14:nvPr/>
              </p14:nvContentPartPr>
              <p14:xfrm>
                <a:off x="11268299" y="2483783"/>
                <a:ext cx="162360" cy="4896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8A1CACAF-47D5-4C79-8887-9299DF85A4E7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1263979" y="2479463"/>
                  <a:ext cx="1710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DA66BFF8-CB84-42DB-AF68-3629C428722B}"/>
                    </a:ext>
                  </a:extLst>
                </p14:cNvPr>
                <p14:cNvContentPartPr/>
                <p14:nvPr/>
              </p14:nvContentPartPr>
              <p14:xfrm>
                <a:off x="11469179" y="2370743"/>
                <a:ext cx="18360" cy="10260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DA66BFF8-CB84-42DB-AF68-3629C428722B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1464859" y="2366423"/>
                  <a:ext cx="270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4D68F255-56F0-4D3C-B39F-4C28C13E55B8}"/>
                    </a:ext>
                  </a:extLst>
                </p14:cNvPr>
                <p14:cNvContentPartPr/>
                <p14:nvPr/>
              </p14:nvContentPartPr>
              <p14:xfrm>
                <a:off x="11449019" y="2326823"/>
                <a:ext cx="114480" cy="3960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4D68F255-56F0-4D3C-B39F-4C28C13E55B8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1444699" y="2322503"/>
                  <a:ext cx="1231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D76D150C-9A98-4E8D-8A15-A3D23A9DD1A0}"/>
                    </a:ext>
                  </a:extLst>
                </p14:cNvPr>
                <p14:cNvContentPartPr/>
                <p14:nvPr/>
              </p14:nvContentPartPr>
              <p14:xfrm>
                <a:off x="11471339" y="2370383"/>
                <a:ext cx="107280" cy="10260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D76D150C-9A98-4E8D-8A15-A3D23A9DD1A0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1467019" y="2366063"/>
                  <a:ext cx="1159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A8E22E90-3946-49BC-876F-4C2A8FC7021B}"/>
                    </a:ext>
                  </a:extLst>
                </p14:cNvPr>
                <p14:cNvContentPartPr/>
                <p14:nvPr/>
              </p14:nvContentPartPr>
              <p14:xfrm>
                <a:off x="11569259" y="2310983"/>
                <a:ext cx="89280" cy="18540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A8E22E90-3946-49BC-876F-4C2A8FC7021B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1564939" y="2306663"/>
                  <a:ext cx="979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7100D0DC-5D8D-44B8-AFBD-F110BB846474}"/>
                    </a:ext>
                  </a:extLst>
                </p14:cNvPr>
                <p14:cNvContentPartPr/>
                <p14:nvPr/>
              </p14:nvContentPartPr>
              <p14:xfrm>
                <a:off x="11698859" y="2294783"/>
                <a:ext cx="24840" cy="13176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7100D0DC-5D8D-44B8-AFBD-F110BB846474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1694539" y="2290463"/>
                  <a:ext cx="334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C002E54B-9CAC-483E-861E-666C68CCEECD}"/>
                    </a:ext>
                  </a:extLst>
                </p14:cNvPr>
                <p14:cNvContentPartPr/>
                <p14:nvPr/>
              </p14:nvContentPartPr>
              <p14:xfrm>
                <a:off x="11625059" y="2192903"/>
                <a:ext cx="105480" cy="13860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C002E54B-9CAC-483E-861E-666C68CCEECD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1620739" y="2188583"/>
                  <a:ext cx="1141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2A48D613-7680-4057-A7BC-75BCF79B8DFA}"/>
                    </a:ext>
                  </a:extLst>
                </p14:cNvPr>
                <p14:cNvContentPartPr/>
                <p14:nvPr/>
              </p14:nvContentPartPr>
              <p14:xfrm>
                <a:off x="11778059" y="2340863"/>
                <a:ext cx="77040" cy="1944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2A48D613-7680-4057-A7BC-75BCF79B8DFA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1773739" y="2336543"/>
                  <a:ext cx="85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90EFCFA1-DE8B-41E2-BA4C-AA234270E3ED}"/>
                    </a:ext>
                  </a:extLst>
                </p14:cNvPr>
                <p14:cNvContentPartPr/>
                <p14:nvPr/>
              </p14:nvContentPartPr>
              <p14:xfrm>
                <a:off x="11936099" y="2254463"/>
                <a:ext cx="21600" cy="11340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90EFCFA1-DE8B-41E2-BA4C-AA234270E3ED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1931779" y="2250143"/>
                  <a:ext cx="302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81833D6A-84F8-4AC7-A924-7A8954D7CD60}"/>
                    </a:ext>
                  </a:extLst>
                </p14:cNvPr>
                <p14:cNvContentPartPr/>
                <p14:nvPr/>
              </p14:nvContentPartPr>
              <p14:xfrm>
                <a:off x="11902979" y="2340863"/>
                <a:ext cx="116280" cy="3888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81833D6A-84F8-4AC7-A924-7A8954D7CD60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1898659" y="2336543"/>
                  <a:ext cx="1249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57AD39CF-8A4A-470D-BFC2-C2481AC66755}"/>
                    </a:ext>
                  </a:extLst>
                </p14:cNvPr>
                <p14:cNvContentPartPr/>
                <p14:nvPr/>
              </p14:nvContentPartPr>
              <p14:xfrm>
                <a:off x="11879579" y="2222783"/>
                <a:ext cx="104760" cy="3708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57AD39CF-8A4A-470D-BFC2-C2481AC66755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1875259" y="2218463"/>
                  <a:ext cx="113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2FF7BEEA-D070-4036-BD56-CF4C33A925C0}"/>
                    </a:ext>
                  </a:extLst>
                </p14:cNvPr>
                <p14:cNvContentPartPr/>
                <p14:nvPr/>
              </p14:nvContentPartPr>
              <p14:xfrm>
                <a:off x="12000179" y="2172023"/>
                <a:ext cx="100800" cy="15156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2FF7BEEA-D070-4036-BD56-CF4C33A925C0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1995859" y="2167703"/>
                  <a:ext cx="1094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F0ADF940-25A9-4AEB-A192-641E5969AE4C}"/>
                    </a:ext>
                  </a:extLst>
                </p14:cNvPr>
                <p14:cNvContentPartPr/>
                <p14:nvPr/>
              </p14:nvContentPartPr>
              <p14:xfrm>
                <a:off x="10809299" y="2733263"/>
                <a:ext cx="34560" cy="9936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F0ADF940-25A9-4AEB-A192-641E5969AE4C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0804979" y="2728943"/>
                  <a:ext cx="432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AC88BE94-F46C-462A-8160-4BFC485A8EE5}"/>
                    </a:ext>
                  </a:extLst>
                </p14:cNvPr>
                <p14:cNvContentPartPr/>
                <p14:nvPr/>
              </p14:nvContentPartPr>
              <p14:xfrm>
                <a:off x="10740539" y="2713823"/>
                <a:ext cx="129960" cy="2340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AC88BE94-F46C-462A-8160-4BFC485A8EE5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0736219" y="2709503"/>
                  <a:ext cx="138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FF85B7FE-BD34-42DB-8B76-FFB9BA76F320}"/>
                    </a:ext>
                  </a:extLst>
                </p14:cNvPr>
                <p14:cNvContentPartPr/>
                <p14:nvPr/>
              </p14:nvContentPartPr>
              <p14:xfrm>
                <a:off x="10879499" y="2710583"/>
                <a:ext cx="91080" cy="9576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FF85B7FE-BD34-42DB-8B76-FFB9BA76F320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0875179" y="2706263"/>
                  <a:ext cx="99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95111769-CF0A-44C9-A2F1-D7FD70542A5C}"/>
                    </a:ext>
                  </a:extLst>
                </p14:cNvPr>
                <p14:cNvContentPartPr/>
                <p14:nvPr/>
              </p14:nvContentPartPr>
              <p14:xfrm>
                <a:off x="10964099" y="2719223"/>
                <a:ext cx="83160" cy="6660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95111769-CF0A-44C9-A2F1-D7FD70542A5C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0959779" y="2714903"/>
                  <a:ext cx="918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10B1E003-A4B8-464F-9DDC-DFE485061D16}"/>
                    </a:ext>
                  </a:extLst>
                </p14:cNvPr>
                <p14:cNvContentPartPr/>
                <p14:nvPr/>
              </p14:nvContentPartPr>
              <p14:xfrm>
                <a:off x="11050859" y="2610503"/>
                <a:ext cx="66240" cy="16488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10B1E003-A4B8-464F-9DDC-DFE485061D16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1046539" y="2606183"/>
                  <a:ext cx="748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070C812B-398F-483B-B726-5AC10F207EF1}"/>
                    </a:ext>
                  </a:extLst>
                </p14:cNvPr>
                <p14:cNvContentPartPr/>
                <p14:nvPr/>
              </p14:nvContentPartPr>
              <p14:xfrm>
                <a:off x="11137259" y="2653703"/>
                <a:ext cx="109800" cy="7020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070C812B-398F-483B-B726-5AC10F207EF1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1132939" y="2649383"/>
                  <a:ext cx="1184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1C55FF2C-34A0-4F88-B21C-F6B1232C6E71}"/>
                    </a:ext>
                  </a:extLst>
                </p14:cNvPr>
                <p14:cNvContentPartPr/>
                <p14:nvPr/>
              </p14:nvContentPartPr>
              <p14:xfrm>
                <a:off x="11375579" y="2576303"/>
                <a:ext cx="80280" cy="11844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1C55FF2C-34A0-4F88-B21C-F6B1232C6E71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1371259" y="2571983"/>
                  <a:ext cx="889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1DC21839-C343-4B58-A1D6-B43E190FC0BF}"/>
                    </a:ext>
                  </a:extLst>
                </p14:cNvPr>
                <p14:cNvContentPartPr/>
                <p14:nvPr/>
              </p14:nvContentPartPr>
              <p14:xfrm>
                <a:off x="11490779" y="2591063"/>
                <a:ext cx="77400" cy="7344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1DC21839-C343-4B58-A1D6-B43E190FC0BF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1486459" y="2586743"/>
                  <a:ext cx="860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CCA03BB9-F393-4449-AFCE-E23A5EA992DD}"/>
                    </a:ext>
                  </a:extLst>
                </p14:cNvPr>
                <p14:cNvContentPartPr/>
                <p14:nvPr/>
              </p14:nvContentPartPr>
              <p14:xfrm>
                <a:off x="11594459" y="2507543"/>
                <a:ext cx="34560" cy="13392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CCA03BB9-F393-4449-AFCE-E23A5EA992DD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1590139" y="2503223"/>
                  <a:ext cx="43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4DB81C03-0E91-4785-A7B7-F8A39E106D1D}"/>
                    </a:ext>
                  </a:extLst>
                </p14:cNvPr>
                <p14:cNvContentPartPr/>
                <p14:nvPr/>
              </p14:nvContentPartPr>
              <p14:xfrm>
                <a:off x="11664299" y="2558303"/>
                <a:ext cx="190440" cy="7416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4DB81C03-0E91-4785-A7B7-F8A39E106D1D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1659979" y="2553983"/>
                  <a:ext cx="1990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5AA7C09C-34DC-40B3-BEC1-7E5F581DA141}"/>
                    </a:ext>
                  </a:extLst>
                </p14:cNvPr>
                <p14:cNvContentPartPr/>
                <p14:nvPr/>
              </p14:nvContentPartPr>
              <p14:xfrm>
                <a:off x="11856899" y="2492063"/>
                <a:ext cx="135360" cy="10008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5AA7C09C-34DC-40B3-BEC1-7E5F581DA141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1852579" y="2487743"/>
                  <a:ext cx="1440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AF11046B-DBD5-4AC0-AC34-18633C754C12}"/>
                    </a:ext>
                  </a:extLst>
                </p14:cNvPr>
                <p14:cNvContentPartPr/>
                <p14:nvPr/>
              </p14:nvContentPartPr>
              <p14:xfrm>
                <a:off x="10877339" y="2876543"/>
                <a:ext cx="207000" cy="11052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AF11046B-DBD5-4AC0-AC34-18633C754C12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0873019" y="2872223"/>
                  <a:ext cx="2156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67F05C99-E6BF-425A-9B0D-ABB0CF05E407}"/>
                    </a:ext>
                  </a:extLst>
                </p14:cNvPr>
                <p14:cNvContentPartPr/>
                <p14:nvPr/>
              </p14:nvContentPartPr>
              <p14:xfrm>
                <a:off x="11111699" y="2780423"/>
                <a:ext cx="62640" cy="13968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67F05C99-E6BF-425A-9B0D-ABB0CF05E407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1107379" y="2776103"/>
                  <a:ext cx="712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6492368F-FE17-4066-8592-C7748B186D0D}"/>
                    </a:ext>
                  </a:extLst>
                </p14:cNvPr>
                <p14:cNvContentPartPr/>
                <p14:nvPr/>
              </p14:nvContentPartPr>
              <p14:xfrm>
                <a:off x="11059499" y="2783303"/>
                <a:ext cx="30960" cy="1512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6492368F-FE17-4066-8592-C7748B186D0D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1055179" y="2778983"/>
                  <a:ext cx="396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EE1E0146-FCCA-433B-913D-B344DE1A98E7}"/>
                    </a:ext>
                  </a:extLst>
                </p14:cNvPr>
                <p14:cNvContentPartPr/>
                <p14:nvPr/>
              </p14:nvContentPartPr>
              <p14:xfrm>
                <a:off x="11251379" y="2703383"/>
                <a:ext cx="186840" cy="18396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EE1E0146-FCCA-433B-913D-B344DE1A98E7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1247059" y="2699063"/>
                  <a:ext cx="195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F6C55002-7E1A-45EE-8458-9163C3517F8D}"/>
                    </a:ext>
                  </a:extLst>
                </p14:cNvPr>
                <p14:cNvContentPartPr/>
                <p14:nvPr/>
              </p14:nvContentPartPr>
              <p14:xfrm>
                <a:off x="11432459" y="2764583"/>
                <a:ext cx="164880" cy="9540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F6C55002-7E1A-45EE-8458-9163C3517F8D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1428139" y="2760263"/>
                  <a:ext cx="1735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DE42C6E0-6A99-441F-A2F4-3216A45CF343}"/>
                    </a:ext>
                  </a:extLst>
                </p14:cNvPr>
                <p14:cNvContentPartPr/>
                <p14:nvPr/>
              </p14:nvContentPartPr>
              <p14:xfrm>
                <a:off x="11641619" y="2757023"/>
                <a:ext cx="129600" cy="6912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DE42C6E0-6A99-441F-A2F4-3216A45CF343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1637299" y="2752703"/>
                  <a:ext cx="138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30362C0E-B05A-4CE9-BD48-78BEDB636C56}"/>
                    </a:ext>
                  </a:extLst>
                </p14:cNvPr>
                <p14:cNvContentPartPr/>
                <p14:nvPr/>
              </p14:nvContentPartPr>
              <p14:xfrm>
                <a:off x="11746019" y="2685743"/>
                <a:ext cx="5400" cy="1872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30362C0E-B05A-4CE9-BD48-78BEDB636C56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1741699" y="2681423"/>
                  <a:ext cx="14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069A8A58-9EE7-4717-B919-F123FFBAABF2}"/>
                    </a:ext>
                  </a:extLst>
                </p14:cNvPr>
                <p14:cNvContentPartPr/>
                <p14:nvPr/>
              </p14:nvContentPartPr>
              <p14:xfrm>
                <a:off x="11785259" y="2721743"/>
                <a:ext cx="70200" cy="8280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069A8A58-9EE7-4717-B919-F123FFBAABF2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1780939" y="2717423"/>
                  <a:ext cx="788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6ED73F63-A3A8-4E50-84E5-B02A830359DC}"/>
                    </a:ext>
                  </a:extLst>
                </p14:cNvPr>
                <p14:cNvContentPartPr/>
                <p14:nvPr/>
              </p14:nvContentPartPr>
              <p14:xfrm>
                <a:off x="11855099" y="2677823"/>
                <a:ext cx="102600" cy="12132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6ED73F63-A3A8-4E50-84E5-B02A830359DC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1850779" y="2673503"/>
                  <a:ext cx="1112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F875D85F-387C-4789-B5FA-CE9B7A4C2FDD}"/>
                    </a:ext>
                  </a:extLst>
                </p14:cNvPr>
                <p14:cNvContentPartPr/>
                <p14:nvPr/>
              </p14:nvContentPartPr>
              <p14:xfrm>
                <a:off x="11954099" y="2666303"/>
                <a:ext cx="77760" cy="8352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F875D85F-387C-4789-B5FA-CE9B7A4C2FDD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1949779" y="2661983"/>
                  <a:ext cx="864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2742ADF7-A561-4037-9B7F-C42BB37CD197}"/>
                    </a:ext>
                  </a:extLst>
                </p14:cNvPr>
                <p14:cNvContentPartPr/>
                <p14:nvPr/>
              </p14:nvContentPartPr>
              <p14:xfrm>
                <a:off x="11995859" y="2625983"/>
                <a:ext cx="65880" cy="13068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2742ADF7-A561-4037-9B7F-C42BB37CD197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1991539" y="2621663"/>
                  <a:ext cx="745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704B41C8-CAC6-4AA5-99E2-AC7BC5FC19E2}"/>
                    </a:ext>
                  </a:extLst>
                </p14:cNvPr>
                <p14:cNvContentPartPr/>
                <p14:nvPr/>
              </p14:nvContentPartPr>
              <p14:xfrm>
                <a:off x="12042299" y="2606903"/>
                <a:ext cx="77400" cy="10980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704B41C8-CAC6-4AA5-99E2-AC7BC5FC19E2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2037979" y="2602583"/>
                  <a:ext cx="860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59E7D2E9-D426-42C5-A4AB-54E7D2875900}"/>
                    </a:ext>
                  </a:extLst>
                </p14:cNvPr>
                <p14:cNvContentPartPr/>
                <p14:nvPr/>
              </p14:nvContentPartPr>
              <p14:xfrm>
                <a:off x="645059" y="940463"/>
                <a:ext cx="138240" cy="15012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59E7D2E9-D426-42C5-A4AB-54E7D2875900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640739" y="936143"/>
                  <a:ext cx="1468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60EFDC7F-4B09-4275-88E9-15D6492C6FE8}"/>
                    </a:ext>
                  </a:extLst>
                </p14:cNvPr>
                <p14:cNvContentPartPr/>
                <p14:nvPr/>
              </p14:nvContentPartPr>
              <p14:xfrm>
                <a:off x="838739" y="944423"/>
                <a:ext cx="86760" cy="11772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60EFDC7F-4B09-4275-88E9-15D6492C6FE8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834419" y="940103"/>
                  <a:ext cx="954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4B5DB6F6-999B-4EED-B33A-B93797A768B7}"/>
                    </a:ext>
                  </a:extLst>
                </p14:cNvPr>
                <p14:cNvContentPartPr/>
                <p14:nvPr/>
              </p14:nvContentPartPr>
              <p14:xfrm>
                <a:off x="966179" y="958463"/>
                <a:ext cx="257400" cy="8208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4B5DB6F6-999B-4EED-B33A-B93797A768B7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961859" y="954143"/>
                  <a:ext cx="2660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FD0D9F33-1639-4219-B63D-951FFB65373D}"/>
                    </a:ext>
                  </a:extLst>
                </p14:cNvPr>
                <p14:cNvContentPartPr/>
                <p14:nvPr/>
              </p14:nvContentPartPr>
              <p14:xfrm>
                <a:off x="1223219" y="971783"/>
                <a:ext cx="131040" cy="6768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FD0D9F33-1639-4219-B63D-951FFB65373D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218899" y="967463"/>
                  <a:ext cx="1396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07D89C2B-3C24-4C40-88E8-B3CCA983E3EC}"/>
                    </a:ext>
                  </a:extLst>
                </p14:cNvPr>
                <p14:cNvContentPartPr/>
                <p14:nvPr/>
              </p14:nvContentPartPr>
              <p14:xfrm>
                <a:off x="1373699" y="965663"/>
                <a:ext cx="151920" cy="9432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07D89C2B-3C24-4C40-88E8-B3CCA983E3EC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369379" y="961343"/>
                  <a:ext cx="1605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FF382676-CB74-4CC0-8AD7-45533973B2B0}"/>
                    </a:ext>
                  </a:extLst>
                </p14:cNvPr>
                <p14:cNvContentPartPr/>
                <p14:nvPr/>
              </p14:nvContentPartPr>
              <p14:xfrm>
                <a:off x="1685099" y="986183"/>
                <a:ext cx="167400" cy="1620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FF382676-CB74-4CC0-8AD7-45533973B2B0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680779" y="981863"/>
                  <a:ext cx="176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421E3CDD-A139-48B3-89BC-E8D5190E27B6}"/>
                    </a:ext>
                  </a:extLst>
                </p14:cNvPr>
                <p14:cNvContentPartPr/>
                <p14:nvPr/>
              </p14:nvContentPartPr>
              <p14:xfrm>
                <a:off x="1718219" y="1011383"/>
                <a:ext cx="161640" cy="1584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421E3CDD-A139-48B3-89BC-E8D5190E27B6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713899" y="1007063"/>
                  <a:ext cx="1702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59F228CC-4A2F-4F9E-B4F7-156703EACA04}"/>
                    </a:ext>
                  </a:extLst>
                </p14:cNvPr>
                <p14:cNvContentPartPr/>
                <p14:nvPr/>
              </p14:nvContentPartPr>
              <p14:xfrm>
                <a:off x="2173619" y="932183"/>
                <a:ext cx="132120" cy="21564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59F228CC-4A2F-4F9E-B4F7-156703EACA04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2169299" y="927863"/>
                  <a:ext cx="1407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57756A44-B16D-49BD-88A0-FBA17289196E}"/>
                    </a:ext>
                  </a:extLst>
                </p14:cNvPr>
                <p14:cNvContentPartPr/>
                <p14:nvPr/>
              </p14:nvContentPartPr>
              <p14:xfrm>
                <a:off x="2392859" y="969983"/>
                <a:ext cx="55800" cy="3636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57756A44-B16D-49BD-88A0-FBA17289196E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2388539" y="965663"/>
                  <a:ext cx="64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02C18FB1-58E0-489F-BE19-F9209F9EEF4C}"/>
                    </a:ext>
                  </a:extLst>
                </p14:cNvPr>
                <p14:cNvContentPartPr/>
                <p14:nvPr/>
              </p14:nvContentPartPr>
              <p14:xfrm>
                <a:off x="2532899" y="923543"/>
                <a:ext cx="92160" cy="10764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02C18FB1-58E0-489F-BE19-F9209F9EEF4C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2528579" y="919223"/>
                  <a:ext cx="1008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EC86EB07-2B86-47A4-A91A-738AFA9BF3FC}"/>
                    </a:ext>
                  </a:extLst>
                </p14:cNvPr>
                <p14:cNvContentPartPr/>
                <p14:nvPr/>
              </p14:nvContentPartPr>
              <p14:xfrm>
                <a:off x="2517779" y="930023"/>
                <a:ext cx="159840" cy="8856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EC86EB07-2B86-47A4-A91A-738AFA9BF3FC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2513459" y="925703"/>
                  <a:ext cx="1684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1D30D34D-8024-458D-A05A-EDBDE2480605}"/>
                    </a:ext>
                  </a:extLst>
                </p14:cNvPr>
                <p14:cNvContentPartPr/>
                <p14:nvPr/>
              </p14:nvContentPartPr>
              <p14:xfrm>
                <a:off x="2699939" y="851183"/>
                <a:ext cx="91800" cy="18684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1D30D34D-8024-458D-A05A-EDBDE2480605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2695619" y="846863"/>
                  <a:ext cx="1004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110C5768-E51A-47B4-B009-44BC0C6DB20A}"/>
                    </a:ext>
                  </a:extLst>
                </p14:cNvPr>
                <p14:cNvContentPartPr/>
                <p14:nvPr/>
              </p14:nvContentPartPr>
              <p14:xfrm>
                <a:off x="2804699" y="920303"/>
                <a:ext cx="91440" cy="18612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110C5768-E51A-47B4-B009-44BC0C6DB20A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2800379" y="915983"/>
                  <a:ext cx="1000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7C703580-EF91-49CE-AE14-02A84276CCF4}"/>
                    </a:ext>
                  </a:extLst>
                </p14:cNvPr>
                <p14:cNvContentPartPr/>
                <p14:nvPr/>
              </p14:nvContentPartPr>
              <p14:xfrm>
                <a:off x="2885339" y="863783"/>
                <a:ext cx="90360" cy="21924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7C703580-EF91-49CE-AE14-02A84276CCF4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2881019" y="859463"/>
                  <a:ext cx="990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9A37033D-EA23-43A7-810E-CAFEA7B18CC7}"/>
                    </a:ext>
                  </a:extLst>
                </p14:cNvPr>
                <p14:cNvContentPartPr/>
                <p14:nvPr/>
              </p14:nvContentPartPr>
              <p14:xfrm>
                <a:off x="2050859" y="892223"/>
                <a:ext cx="24480" cy="15336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9A37033D-EA23-43A7-810E-CAFEA7B18CC7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2046539" y="887903"/>
                  <a:ext cx="331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5EBB319C-646C-4456-9624-8E6150D981BF}"/>
                    </a:ext>
                  </a:extLst>
                </p14:cNvPr>
                <p14:cNvContentPartPr/>
                <p14:nvPr/>
              </p14:nvContentPartPr>
              <p14:xfrm>
                <a:off x="2011979" y="981143"/>
                <a:ext cx="115200" cy="14220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5EBB319C-646C-4456-9624-8E6150D981BF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2007659" y="976823"/>
                  <a:ext cx="1238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BB565405-54BB-4607-A71F-4623EF466118}"/>
                    </a:ext>
                  </a:extLst>
                </p14:cNvPr>
                <p14:cNvContentPartPr/>
                <p14:nvPr/>
              </p14:nvContentPartPr>
              <p14:xfrm>
                <a:off x="3088019" y="860903"/>
                <a:ext cx="9000" cy="15516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BB565405-54BB-4607-A71F-4623EF466118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3083699" y="856583"/>
                  <a:ext cx="176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A1DDDB52-DAE3-49EB-88E6-D1EE83A808A1}"/>
                    </a:ext>
                  </a:extLst>
                </p14:cNvPr>
                <p14:cNvContentPartPr/>
                <p14:nvPr/>
              </p14:nvContentPartPr>
              <p14:xfrm>
                <a:off x="3000179" y="773423"/>
                <a:ext cx="172800" cy="13788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A1DDDB52-DAE3-49EB-88E6-D1EE83A808A1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2995859" y="769103"/>
                  <a:ext cx="1814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89856F32-1D07-4611-9C4D-8D07BFACC029}"/>
                    </a:ext>
                  </a:extLst>
                </p14:cNvPr>
                <p14:cNvContentPartPr/>
                <p14:nvPr/>
              </p14:nvContentPartPr>
              <p14:xfrm>
                <a:off x="3252179" y="945143"/>
                <a:ext cx="145080" cy="720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89856F32-1D07-4611-9C4D-8D07BFACC029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3247859" y="940823"/>
                  <a:ext cx="1537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79CB00C6-2EE1-453A-A21E-546066FBE11B}"/>
                    </a:ext>
                  </a:extLst>
                </p14:cNvPr>
                <p14:cNvContentPartPr/>
                <p14:nvPr/>
              </p14:nvContentPartPr>
              <p14:xfrm>
                <a:off x="3274499" y="957023"/>
                <a:ext cx="131400" cy="2016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79CB00C6-2EE1-453A-A21E-546066FBE11B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3270179" y="952703"/>
                  <a:ext cx="1400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9CBB1528-EC58-4133-991B-5E0AB9DCB608}"/>
                    </a:ext>
                  </a:extLst>
                </p14:cNvPr>
                <p14:cNvContentPartPr/>
                <p14:nvPr/>
              </p14:nvContentPartPr>
              <p14:xfrm>
                <a:off x="3430019" y="894743"/>
                <a:ext cx="62280" cy="11736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9CBB1528-EC58-4133-991B-5E0AB9DCB608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3425699" y="890423"/>
                  <a:ext cx="709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7B2009D9-A874-4118-B005-4268B696B6BE}"/>
                    </a:ext>
                  </a:extLst>
                </p14:cNvPr>
                <p14:cNvContentPartPr/>
                <p14:nvPr/>
              </p14:nvContentPartPr>
              <p14:xfrm>
                <a:off x="3672659" y="909143"/>
                <a:ext cx="3960" cy="6984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7B2009D9-A874-4118-B005-4268B696B6BE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3668339" y="904823"/>
                  <a:ext cx="126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74F87D89-7EE8-4FCD-93BB-093F297FF6AF}"/>
                    </a:ext>
                  </a:extLst>
                </p14:cNvPr>
                <p14:cNvContentPartPr/>
                <p14:nvPr/>
              </p14:nvContentPartPr>
              <p14:xfrm>
                <a:off x="3659699" y="863783"/>
                <a:ext cx="17280" cy="648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74F87D89-7EE8-4FCD-93BB-093F297FF6AF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3655379" y="859463"/>
                  <a:ext cx="259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238880C1-1648-40BF-8838-D6064B58A0A2}"/>
                    </a:ext>
                  </a:extLst>
                </p14:cNvPr>
                <p14:cNvContentPartPr/>
                <p14:nvPr/>
              </p14:nvContentPartPr>
              <p14:xfrm>
                <a:off x="3713339" y="842543"/>
                <a:ext cx="112680" cy="16056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238880C1-1648-40BF-8838-D6064B58A0A2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3709019" y="838223"/>
                  <a:ext cx="1213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7C1860EC-98E4-4C56-9332-CEE25257F4FB}"/>
                    </a:ext>
                  </a:extLst>
                </p14:cNvPr>
                <p14:cNvContentPartPr/>
                <p14:nvPr/>
              </p14:nvContentPartPr>
              <p14:xfrm>
                <a:off x="3955259" y="880343"/>
                <a:ext cx="99720" cy="15012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7C1860EC-98E4-4C56-9332-CEE25257F4FB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3950939" y="876023"/>
                  <a:ext cx="108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0615A32F-2AE0-42A1-B2D0-985CA70787E3}"/>
                    </a:ext>
                  </a:extLst>
                </p14:cNvPr>
                <p14:cNvContentPartPr/>
                <p14:nvPr/>
              </p14:nvContentPartPr>
              <p14:xfrm>
                <a:off x="4134179" y="845063"/>
                <a:ext cx="1440" cy="12276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0615A32F-2AE0-42A1-B2D0-985CA70787E3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4129859" y="840743"/>
                  <a:ext cx="100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8076C410-4C98-4D24-BC84-258590033536}"/>
                    </a:ext>
                  </a:extLst>
                </p14:cNvPr>
                <p14:cNvContentPartPr/>
                <p14:nvPr/>
              </p14:nvContentPartPr>
              <p14:xfrm>
                <a:off x="4072619" y="894743"/>
                <a:ext cx="125280" cy="9360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8076C410-4C98-4D24-BC84-258590033536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4068299" y="890423"/>
                  <a:ext cx="1339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9ADB9D1E-D573-4A95-9373-1CF3B40A5A84}"/>
                    </a:ext>
                  </a:extLst>
                </p14:cNvPr>
                <p14:cNvContentPartPr/>
                <p14:nvPr/>
              </p14:nvContentPartPr>
              <p14:xfrm>
                <a:off x="4386539" y="884303"/>
                <a:ext cx="32040" cy="7524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9ADB9D1E-D573-4A95-9373-1CF3B40A5A84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4382219" y="879983"/>
                  <a:ext cx="406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EB8CD854-FECA-40B0-8C95-2BCD43A63F68}"/>
                    </a:ext>
                  </a:extLst>
                </p14:cNvPr>
                <p14:cNvContentPartPr/>
                <p14:nvPr/>
              </p14:nvContentPartPr>
              <p14:xfrm>
                <a:off x="4405979" y="834623"/>
                <a:ext cx="95760" cy="12492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EB8CD854-FECA-40B0-8C95-2BCD43A63F68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4401659" y="830303"/>
                  <a:ext cx="1044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8D8A30F1-2850-4BAD-900F-2C87DFBBE327}"/>
                    </a:ext>
                  </a:extLst>
                </p14:cNvPr>
                <p14:cNvContentPartPr/>
                <p14:nvPr/>
              </p14:nvContentPartPr>
              <p14:xfrm>
                <a:off x="4376099" y="825263"/>
                <a:ext cx="360" cy="36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8D8A30F1-2850-4BAD-900F-2C87DFBBE32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371779" y="82094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27173EE2-FB32-47DF-83C7-FCE5FD2CD4B9}"/>
                    </a:ext>
                  </a:extLst>
                </p14:cNvPr>
                <p14:cNvContentPartPr/>
                <p14:nvPr/>
              </p14:nvContentPartPr>
              <p14:xfrm>
                <a:off x="4585619" y="890423"/>
                <a:ext cx="11880" cy="6516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27173EE2-FB32-47DF-83C7-FCE5FD2CD4B9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4581299" y="886103"/>
                  <a:ext cx="20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9C1E1BA3-5B8E-4FD3-A7C2-4D14506E563A}"/>
                    </a:ext>
                  </a:extLst>
                </p14:cNvPr>
                <p14:cNvContentPartPr/>
                <p14:nvPr/>
              </p14:nvContentPartPr>
              <p14:xfrm>
                <a:off x="4633499" y="877823"/>
                <a:ext cx="111240" cy="7452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9C1E1BA3-5B8E-4FD3-A7C2-4D14506E563A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4629179" y="873503"/>
                  <a:ext cx="1198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4077F234-064F-4665-AB03-4E1701D04695}"/>
                    </a:ext>
                  </a:extLst>
                </p14:cNvPr>
                <p14:cNvContentPartPr/>
                <p14:nvPr/>
              </p14:nvContentPartPr>
              <p14:xfrm>
                <a:off x="4622339" y="817703"/>
                <a:ext cx="360" cy="36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4077F234-064F-4665-AB03-4E1701D0469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618019" y="81338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55265753-C439-473B-8D7E-1A3C82D753BB}"/>
                    </a:ext>
                  </a:extLst>
                </p14:cNvPr>
                <p14:cNvContentPartPr/>
                <p14:nvPr/>
              </p14:nvContentPartPr>
              <p14:xfrm>
                <a:off x="4871459" y="883223"/>
                <a:ext cx="106200" cy="5796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55265753-C439-473B-8D7E-1A3C82D753BB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4867139" y="878903"/>
                  <a:ext cx="1148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78A596C8-07B8-41BC-B69D-F5C2A8A240EA}"/>
                    </a:ext>
                  </a:extLst>
                </p14:cNvPr>
                <p14:cNvContentPartPr/>
                <p14:nvPr/>
              </p14:nvContentPartPr>
              <p14:xfrm>
                <a:off x="4975499" y="808343"/>
                <a:ext cx="190080" cy="13608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78A596C8-07B8-41BC-B69D-F5C2A8A240EA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4971179" y="804023"/>
                  <a:ext cx="1987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08E86B23-4683-43DD-9B3B-C663A6307021}"/>
                    </a:ext>
                  </a:extLst>
                </p14:cNvPr>
                <p14:cNvContentPartPr/>
                <p14:nvPr/>
              </p14:nvContentPartPr>
              <p14:xfrm>
                <a:off x="5238659" y="855863"/>
                <a:ext cx="125280" cy="7884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08E86B23-4683-43DD-9B3B-C663A6307021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5234339" y="851543"/>
                  <a:ext cx="1339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1DF60F0E-55E1-4C89-A562-CE4A8D41FEA4}"/>
                    </a:ext>
                  </a:extLst>
                </p14:cNvPr>
                <p14:cNvContentPartPr/>
                <p14:nvPr/>
              </p14:nvContentPartPr>
              <p14:xfrm>
                <a:off x="5411099" y="775583"/>
                <a:ext cx="18360" cy="13968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1DF60F0E-55E1-4C89-A562-CE4A8D41FEA4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5406779" y="771263"/>
                  <a:ext cx="270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5A5166F7-5C44-4918-B377-A3A81A81D7E4}"/>
                    </a:ext>
                  </a:extLst>
                </p14:cNvPr>
                <p14:cNvContentPartPr/>
                <p14:nvPr/>
              </p14:nvContentPartPr>
              <p14:xfrm>
                <a:off x="5466179" y="829223"/>
                <a:ext cx="87840" cy="8532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5A5166F7-5C44-4918-B377-A3A81A81D7E4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5461859" y="824903"/>
                  <a:ext cx="96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4DD25471-7D48-4829-9600-19EDBCFB876F}"/>
                    </a:ext>
                  </a:extLst>
                </p14:cNvPr>
                <p14:cNvContentPartPr/>
                <p14:nvPr/>
              </p14:nvContentPartPr>
              <p14:xfrm>
                <a:off x="5567699" y="844703"/>
                <a:ext cx="139320" cy="6048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4DD25471-7D48-4829-9600-19EDBCFB876F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5563379" y="840383"/>
                  <a:ext cx="1479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23852E61-E716-4BE1-9E98-AF436CE3D012}"/>
                    </a:ext>
                  </a:extLst>
                </p14:cNvPr>
                <p14:cNvContentPartPr/>
                <p14:nvPr/>
              </p14:nvContentPartPr>
              <p14:xfrm>
                <a:off x="5801339" y="904463"/>
                <a:ext cx="12600" cy="8532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23852E61-E716-4BE1-9E98-AF436CE3D012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5797019" y="900143"/>
                  <a:ext cx="212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8CC2AF2B-1ACC-4E20-9E1B-7AC25FB36BAA}"/>
                    </a:ext>
                  </a:extLst>
                </p14:cNvPr>
                <p14:cNvContentPartPr/>
                <p14:nvPr/>
              </p14:nvContentPartPr>
              <p14:xfrm>
                <a:off x="5899979" y="829583"/>
                <a:ext cx="9360" cy="828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8CC2AF2B-1ACC-4E20-9E1B-7AC25FB36BAA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5895659" y="825263"/>
                  <a:ext cx="180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A510F9B1-9762-46DB-A649-571A24DC805E}"/>
                    </a:ext>
                  </a:extLst>
                </p14:cNvPr>
                <p14:cNvContentPartPr/>
                <p14:nvPr/>
              </p14:nvContentPartPr>
              <p14:xfrm>
                <a:off x="5899979" y="815903"/>
                <a:ext cx="156240" cy="7344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A510F9B1-9762-46DB-A649-571A24DC805E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5895659" y="811583"/>
                  <a:ext cx="1648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F4A23EC2-548E-430C-A9D2-381BC885125C}"/>
                    </a:ext>
                  </a:extLst>
                </p14:cNvPr>
                <p14:cNvContentPartPr/>
                <p14:nvPr/>
              </p14:nvContentPartPr>
              <p14:xfrm>
                <a:off x="6037499" y="757223"/>
                <a:ext cx="360" cy="36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F4A23EC2-548E-430C-A9D2-381BC885125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033179" y="75290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B1DF24A3-9039-45BF-8B48-68DEECFB2BCE}"/>
                    </a:ext>
                  </a:extLst>
                </p14:cNvPr>
                <p14:cNvContentPartPr/>
                <p14:nvPr/>
              </p14:nvContentPartPr>
              <p14:xfrm>
                <a:off x="6223979" y="788903"/>
                <a:ext cx="203400" cy="8604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B1DF24A3-9039-45BF-8B48-68DEECFB2BCE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6219659" y="784583"/>
                  <a:ext cx="2120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77EED355-52CA-42BF-8D22-E1F6A0A0B67A}"/>
                    </a:ext>
                  </a:extLst>
                </p14:cNvPr>
                <p14:cNvContentPartPr/>
                <p14:nvPr/>
              </p14:nvContentPartPr>
              <p14:xfrm>
                <a:off x="6439259" y="716543"/>
                <a:ext cx="137880" cy="12348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77EED355-52CA-42BF-8D22-E1F6A0A0B67A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6434939" y="712223"/>
                  <a:ext cx="1465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4408DD7B-9539-4158-B3EF-18C24FA060A6}"/>
                    </a:ext>
                  </a:extLst>
                </p14:cNvPr>
                <p14:cNvContentPartPr/>
                <p14:nvPr/>
              </p14:nvContentPartPr>
              <p14:xfrm>
                <a:off x="6553379" y="696383"/>
                <a:ext cx="17280" cy="5040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4408DD7B-9539-4158-B3EF-18C24FA060A6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6549059" y="692063"/>
                  <a:ext cx="259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B9AE6D94-EE82-4163-80BF-08A56E5CCD34}"/>
                    </a:ext>
                  </a:extLst>
                </p14:cNvPr>
                <p14:cNvContentPartPr/>
                <p14:nvPr/>
              </p14:nvContentPartPr>
              <p14:xfrm>
                <a:off x="6601979" y="680183"/>
                <a:ext cx="144000" cy="16416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B9AE6D94-EE82-4163-80BF-08A56E5CCD34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6597659" y="675863"/>
                  <a:ext cx="1526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FC21440A-AA7A-41D9-8A44-3E248A2AD1D2}"/>
                    </a:ext>
                  </a:extLst>
                </p14:cNvPr>
                <p14:cNvContentPartPr/>
                <p14:nvPr/>
              </p14:nvContentPartPr>
              <p14:xfrm>
                <a:off x="6926339" y="680183"/>
                <a:ext cx="266400" cy="15408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FC21440A-AA7A-41D9-8A44-3E248A2AD1D2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6922019" y="675863"/>
                  <a:ext cx="2750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CAB69EC8-FF88-4B75-AD2A-123AB655F558}"/>
                    </a:ext>
                  </a:extLst>
                </p14:cNvPr>
                <p14:cNvContentPartPr/>
                <p14:nvPr/>
              </p14:nvContentPartPr>
              <p14:xfrm>
                <a:off x="7149899" y="663623"/>
                <a:ext cx="28800" cy="3384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CAB69EC8-FF88-4B75-AD2A-123AB655F558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7145579" y="659303"/>
                  <a:ext cx="374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D6850596-9F95-4B9D-B8C8-FBE2AA80BF0D}"/>
                    </a:ext>
                  </a:extLst>
                </p14:cNvPr>
                <p14:cNvContentPartPr/>
                <p14:nvPr/>
              </p14:nvContentPartPr>
              <p14:xfrm>
                <a:off x="7185179" y="740663"/>
                <a:ext cx="126000" cy="7056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D6850596-9F95-4B9D-B8C8-FBE2AA80BF0D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7180859" y="736343"/>
                  <a:ext cx="1346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AB392F4B-388F-4CEF-AA56-EBB002F49DDF}"/>
                    </a:ext>
                  </a:extLst>
                </p14:cNvPr>
                <p14:cNvContentPartPr/>
                <p14:nvPr/>
              </p14:nvContentPartPr>
              <p14:xfrm>
                <a:off x="7332779" y="640223"/>
                <a:ext cx="107640" cy="16524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AB392F4B-388F-4CEF-AA56-EBB002F49DDF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7328099" y="635903"/>
                  <a:ext cx="1162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A27A7D6B-C29D-4E26-94D9-6A9F9203A065}"/>
                    </a:ext>
                  </a:extLst>
                </p14:cNvPr>
                <p14:cNvContentPartPr/>
                <p14:nvPr/>
              </p14:nvContentPartPr>
              <p14:xfrm>
                <a:off x="7443659" y="668663"/>
                <a:ext cx="16560" cy="3276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A27A7D6B-C29D-4E26-94D9-6A9F9203A065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7439339" y="664343"/>
                  <a:ext cx="252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7F1884B7-4017-4508-B85D-BAB4ACA7B7D5}"/>
                    </a:ext>
                  </a:extLst>
                </p14:cNvPr>
                <p14:cNvContentPartPr/>
                <p14:nvPr/>
              </p14:nvContentPartPr>
              <p14:xfrm>
                <a:off x="7455539" y="732383"/>
                <a:ext cx="183240" cy="8316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7F1884B7-4017-4508-B85D-BAB4ACA7B7D5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7451219" y="728063"/>
                  <a:ext cx="1918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1AE76327-E245-4B79-8EB9-90D4C4723352}"/>
                    </a:ext>
                  </a:extLst>
                </p14:cNvPr>
                <p14:cNvContentPartPr/>
                <p14:nvPr/>
              </p14:nvContentPartPr>
              <p14:xfrm>
                <a:off x="3517139" y="1069343"/>
                <a:ext cx="151560" cy="13716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1AE76327-E245-4B79-8EB9-90D4C4723352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3512819" y="1065023"/>
                  <a:ext cx="160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DCE1869E-02F1-440E-92C3-7785FF23CE21}"/>
                    </a:ext>
                  </a:extLst>
                </p14:cNvPr>
                <p14:cNvContentPartPr/>
                <p14:nvPr/>
              </p14:nvContentPartPr>
              <p14:xfrm>
                <a:off x="3721259" y="1119383"/>
                <a:ext cx="103320" cy="6660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DCE1869E-02F1-440E-92C3-7785FF23CE21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3716939" y="1115063"/>
                  <a:ext cx="1119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93FE2FC8-9C36-417A-9C17-1707B03A3976}"/>
                    </a:ext>
                  </a:extLst>
                </p14:cNvPr>
                <p14:cNvContentPartPr/>
                <p14:nvPr/>
              </p14:nvContentPartPr>
              <p14:xfrm>
                <a:off x="3982619" y="1110383"/>
                <a:ext cx="81720" cy="13680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93FE2FC8-9C36-417A-9C17-1707B03A3976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3978299" y="1106063"/>
                  <a:ext cx="903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D8174A7E-CD62-4746-917B-11E14B08EC76}"/>
                    </a:ext>
                  </a:extLst>
                </p14:cNvPr>
                <p14:cNvContentPartPr/>
                <p14:nvPr/>
              </p14:nvContentPartPr>
              <p14:xfrm>
                <a:off x="4098899" y="1096343"/>
                <a:ext cx="60120" cy="8496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D8174A7E-CD62-4746-917B-11E14B08EC76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4094579" y="1092023"/>
                  <a:ext cx="687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29CC20CC-2E74-4629-AC61-34373AA33869}"/>
                    </a:ext>
                  </a:extLst>
                </p14:cNvPr>
                <p14:cNvContentPartPr/>
                <p14:nvPr/>
              </p14:nvContentPartPr>
              <p14:xfrm>
                <a:off x="4166579" y="1101023"/>
                <a:ext cx="82800" cy="5472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29CC20CC-2E74-4629-AC61-34373AA33869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4162259" y="1096703"/>
                  <a:ext cx="914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CD1C64D6-23D2-4CDA-A615-5243B6B8244C}"/>
                    </a:ext>
                  </a:extLst>
                </p14:cNvPr>
                <p14:cNvContentPartPr/>
                <p14:nvPr/>
              </p14:nvContentPartPr>
              <p14:xfrm>
                <a:off x="4249739" y="1045223"/>
                <a:ext cx="251640" cy="11016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CD1C64D6-23D2-4CDA-A615-5243B6B8244C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4245419" y="1040903"/>
                  <a:ext cx="2602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72320047-CD1B-4D42-817A-AD186895BA00}"/>
                    </a:ext>
                  </a:extLst>
                </p14:cNvPr>
                <p14:cNvContentPartPr/>
                <p14:nvPr/>
              </p14:nvContentPartPr>
              <p14:xfrm>
                <a:off x="4509299" y="1098143"/>
                <a:ext cx="81720" cy="4464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72320047-CD1B-4D42-817A-AD186895BA00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4504979" y="1093823"/>
                  <a:ext cx="903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2FF4B93E-E042-4207-9E66-640B3DED6B1B}"/>
                    </a:ext>
                  </a:extLst>
                </p14:cNvPr>
                <p14:cNvContentPartPr/>
                <p14:nvPr/>
              </p14:nvContentPartPr>
              <p14:xfrm>
                <a:off x="4603259" y="1041983"/>
                <a:ext cx="123840" cy="11664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2FF4B93E-E042-4207-9E66-640B3DED6B1B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4598939" y="1037663"/>
                  <a:ext cx="1324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67EC6528-946E-42D9-9A89-C447BA067443}"/>
                    </a:ext>
                  </a:extLst>
                </p14:cNvPr>
                <p14:cNvContentPartPr/>
                <p14:nvPr/>
              </p14:nvContentPartPr>
              <p14:xfrm>
                <a:off x="4871099" y="1059983"/>
                <a:ext cx="64440" cy="14076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67EC6528-946E-42D9-9A89-C447BA067443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4866779" y="1055663"/>
                  <a:ext cx="730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E01A8781-D387-49C2-8237-5AF1D1992C07}"/>
                    </a:ext>
                  </a:extLst>
                </p14:cNvPr>
                <p14:cNvContentPartPr/>
                <p14:nvPr/>
              </p14:nvContentPartPr>
              <p14:xfrm>
                <a:off x="5017979" y="1088063"/>
                <a:ext cx="14760" cy="720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E01A8781-D387-49C2-8237-5AF1D1992C07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5013659" y="1083743"/>
                  <a:ext cx="234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31F90460-96A6-4E5B-87B6-2B18D200EAC9}"/>
                    </a:ext>
                  </a:extLst>
                </p14:cNvPr>
                <p14:cNvContentPartPr/>
                <p14:nvPr/>
              </p14:nvContentPartPr>
              <p14:xfrm>
                <a:off x="5089259" y="1039103"/>
                <a:ext cx="123480" cy="10296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31F90460-96A6-4E5B-87B6-2B18D200EAC9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5084939" y="1034783"/>
                  <a:ext cx="132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7980DA5C-18B0-4276-BAD7-3C066E2CEBBF}"/>
                    </a:ext>
                  </a:extLst>
                </p14:cNvPr>
                <p14:cNvContentPartPr/>
                <p14:nvPr/>
              </p14:nvContentPartPr>
              <p14:xfrm>
                <a:off x="5349539" y="1029023"/>
                <a:ext cx="212040" cy="10836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7980DA5C-18B0-4276-BAD7-3C066E2CEBBF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5345219" y="1024703"/>
                  <a:ext cx="2206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C267D403-4509-454B-BE2F-BCF09C5FD6D9}"/>
                    </a:ext>
                  </a:extLst>
                </p14:cNvPr>
                <p14:cNvContentPartPr/>
                <p14:nvPr/>
              </p14:nvContentPartPr>
              <p14:xfrm>
                <a:off x="5594339" y="1044503"/>
                <a:ext cx="18360" cy="8172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C267D403-4509-454B-BE2F-BCF09C5FD6D9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5590019" y="1040183"/>
                  <a:ext cx="270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84F7BE1C-D7A2-45B7-BB7C-772607C05E88}"/>
                    </a:ext>
                  </a:extLst>
                </p14:cNvPr>
                <p14:cNvContentPartPr/>
                <p14:nvPr/>
              </p14:nvContentPartPr>
              <p14:xfrm>
                <a:off x="5635379" y="990863"/>
                <a:ext cx="53280" cy="11016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84F7BE1C-D7A2-45B7-BB7C-772607C05E88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5631059" y="986543"/>
                  <a:ext cx="61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117FDAE8-A94C-4973-B804-75433339C5BB}"/>
                    </a:ext>
                  </a:extLst>
                </p14:cNvPr>
                <p14:cNvContentPartPr/>
                <p14:nvPr/>
              </p14:nvContentPartPr>
              <p14:xfrm>
                <a:off x="5605499" y="972143"/>
                <a:ext cx="32040" cy="1224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117FDAE8-A94C-4973-B804-75433339C5BB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5601179" y="967823"/>
                  <a:ext cx="406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4998036F-6927-4376-B1B4-FD8904961531}"/>
                    </a:ext>
                  </a:extLst>
                </p14:cNvPr>
                <p14:cNvContentPartPr/>
                <p14:nvPr/>
              </p14:nvContentPartPr>
              <p14:xfrm>
                <a:off x="5868299" y="1022903"/>
                <a:ext cx="142920" cy="5256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4998036F-6927-4376-B1B4-FD8904961531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5863979" y="1018583"/>
                  <a:ext cx="1515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CF3816DE-E10A-4542-98D6-9A8F8278CE1C}"/>
                    </a:ext>
                  </a:extLst>
                </p14:cNvPr>
                <p14:cNvContentPartPr/>
                <p14:nvPr/>
              </p14:nvContentPartPr>
              <p14:xfrm>
                <a:off x="6023459" y="1014983"/>
                <a:ext cx="81000" cy="6768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CF3816DE-E10A-4542-98D6-9A8F8278CE1C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6019139" y="1010663"/>
                  <a:ext cx="896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914DDBCB-DA5B-4651-A1D0-5D4EA32FFA47}"/>
                    </a:ext>
                  </a:extLst>
                </p14:cNvPr>
                <p14:cNvContentPartPr/>
                <p14:nvPr/>
              </p14:nvContentPartPr>
              <p14:xfrm>
                <a:off x="6151979" y="996263"/>
                <a:ext cx="213840" cy="8532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914DDBCB-DA5B-4651-A1D0-5D4EA32FFA47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6147659" y="991943"/>
                  <a:ext cx="222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63522A8C-CD72-42A6-9E96-3EA3F99C7E3A}"/>
                    </a:ext>
                  </a:extLst>
                </p14:cNvPr>
                <p14:cNvContentPartPr/>
                <p14:nvPr/>
              </p14:nvContentPartPr>
              <p14:xfrm>
                <a:off x="5388059" y="1093463"/>
                <a:ext cx="1112040" cy="6624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63522A8C-CD72-42A6-9E96-3EA3F99C7E3A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5383739" y="1089143"/>
                  <a:ext cx="11206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DC34722-A3D0-451B-8166-699B928DE881}"/>
                    </a:ext>
                  </a:extLst>
                </p14:cNvPr>
                <p14:cNvContentPartPr/>
                <p14:nvPr/>
              </p14:nvContentPartPr>
              <p14:xfrm>
                <a:off x="6529619" y="2009303"/>
                <a:ext cx="7560" cy="140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DC34722-A3D0-451B-8166-699B928DE881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6525299" y="2004983"/>
                  <a:ext cx="162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56CEC8F-E8BF-4D7B-A691-160A982ADCE0}"/>
                    </a:ext>
                  </a:extLst>
                </p14:cNvPr>
                <p14:cNvContentPartPr/>
                <p14:nvPr/>
              </p14:nvContentPartPr>
              <p14:xfrm>
                <a:off x="6466259" y="1976183"/>
                <a:ext cx="65520" cy="1738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56CEC8F-E8BF-4D7B-A691-160A982ADCE0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6461939" y="1971863"/>
                  <a:ext cx="741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1F6AB77-8349-4226-B3E0-1E15E230B919}"/>
                    </a:ext>
                  </a:extLst>
                </p14:cNvPr>
                <p14:cNvContentPartPr/>
                <p14:nvPr/>
              </p14:nvContentPartPr>
              <p14:xfrm>
                <a:off x="6471299" y="1899503"/>
                <a:ext cx="106560" cy="1382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1F6AB77-8349-4226-B3E0-1E15E230B919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6466979" y="1895183"/>
                  <a:ext cx="1152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903F0298-93BA-4255-993A-F8C9D9C11D0C}"/>
                    </a:ext>
                  </a:extLst>
                </p14:cNvPr>
                <p14:cNvContentPartPr/>
                <p14:nvPr/>
              </p14:nvContentPartPr>
              <p14:xfrm>
                <a:off x="1734419" y="413063"/>
                <a:ext cx="1587600" cy="105120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903F0298-93BA-4255-993A-F8C9D9C11D0C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1730099" y="408743"/>
                  <a:ext cx="1596240" cy="105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9114DC7C-862C-4002-A115-4D3798A74713}"/>
                  </a:ext>
                </a:extLst>
              </p14:cNvPr>
              <p14:cNvContentPartPr/>
              <p14:nvPr/>
            </p14:nvContentPartPr>
            <p14:xfrm>
              <a:off x="5702699" y="1249703"/>
              <a:ext cx="2409120" cy="92592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9114DC7C-862C-4002-A115-4D3798A74713}"/>
                  </a:ext>
                </a:extLst>
              </p:cNvPr>
              <p:cNvPicPr/>
              <p:nvPr/>
            </p:nvPicPr>
            <p:blipFill>
              <a:blip r:embed="rId750"/>
              <a:stretch>
                <a:fillRect/>
              </a:stretch>
            </p:blipFill>
            <p:spPr>
              <a:xfrm>
                <a:off x="5698379" y="1245383"/>
                <a:ext cx="2417760" cy="93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C36B035C-C80F-4F5C-B9CC-BEA775DE5597}"/>
              </a:ext>
            </a:extLst>
          </p:cNvPr>
          <p:cNvGrpSpPr/>
          <p:nvPr/>
        </p:nvGrpSpPr>
        <p:grpSpPr>
          <a:xfrm>
            <a:off x="3061739" y="1938743"/>
            <a:ext cx="2450880" cy="69840"/>
            <a:chOff x="3061739" y="1938743"/>
            <a:chExt cx="2450880" cy="6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7B2D1B4-9FB8-496D-AF84-35313B43B72F}"/>
                    </a:ext>
                  </a:extLst>
                </p14:cNvPr>
                <p14:cNvContentPartPr/>
                <p14:nvPr/>
              </p14:nvContentPartPr>
              <p14:xfrm>
                <a:off x="3061739" y="1958183"/>
                <a:ext cx="334080" cy="504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7B2D1B4-9FB8-496D-AF84-35313B43B72F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3057419" y="1953863"/>
                  <a:ext cx="3427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7FC6765-2C44-48D4-9065-942A8AA66DD8}"/>
                    </a:ext>
                  </a:extLst>
                </p14:cNvPr>
                <p14:cNvContentPartPr/>
                <p14:nvPr/>
              </p14:nvContentPartPr>
              <p14:xfrm>
                <a:off x="3669779" y="1938743"/>
                <a:ext cx="688680" cy="676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7FC6765-2C44-48D4-9065-942A8AA66DD8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3665459" y="1934423"/>
                  <a:ext cx="697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0E16CBB-0DC8-4DDC-AE99-B17D6DED06CE}"/>
                    </a:ext>
                  </a:extLst>
                </p14:cNvPr>
                <p14:cNvContentPartPr/>
                <p14:nvPr/>
              </p14:nvContentPartPr>
              <p14:xfrm>
                <a:off x="4619099" y="1967543"/>
                <a:ext cx="382320" cy="266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0E16CBB-0DC8-4DDC-AE99-B17D6DED06CE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4614779" y="1963223"/>
                  <a:ext cx="390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D7F565D-612B-4D51-A47D-1F0017FFCC74}"/>
                    </a:ext>
                  </a:extLst>
                </p14:cNvPr>
                <p14:cNvContentPartPr/>
                <p14:nvPr/>
              </p14:nvContentPartPr>
              <p14:xfrm>
                <a:off x="5335139" y="1969343"/>
                <a:ext cx="177480" cy="151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D7F565D-612B-4D51-A47D-1F0017FFCC74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5330819" y="1965023"/>
                  <a:ext cx="18612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59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A01CF92E-33AF-4F6A-B7C2-F630244E39C4}"/>
                  </a:ext>
                </a:extLst>
              </p14:cNvPr>
              <p14:cNvContentPartPr/>
              <p14:nvPr/>
            </p14:nvContentPartPr>
            <p14:xfrm>
              <a:off x="7210379" y="1399823"/>
              <a:ext cx="351720" cy="576720"/>
            </p14:xfrm>
          </p:contentPart>
        </mc:Choice>
        <mc:Fallback xmlns=""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A01CF92E-33AF-4F6A-B7C2-F630244E39C4}"/>
                  </a:ext>
                </a:extLst>
              </p:cNvPr>
              <p:cNvPicPr/>
              <p:nvPr/>
            </p:nvPicPr>
            <p:blipFill>
              <a:blip r:embed="rId760"/>
              <a:stretch>
                <a:fillRect/>
              </a:stretch>
            </p:blipFill>
            <p:spPr>
              <a:xfrm>
                <a:off x="7206059" y="1395503"/>
                <a:ext cx="360360" cy="58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1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AC3BAA68-5817-435B-8011-B60C29CB9785}"/>
                  </a:ext>
                </a:extLst>
              </p14:cNvPr>
              <p14:cNvContentPartPr/>
              <p14:nvPr/>
            </p14:nvContentPartPr>
            <p14:xfrm>
              <a:off x="7212899" y="1431143"/>
              <a:ext cx="299160" cy="190080"/>
            </p14:xfrm>
          </p:contentPart>
        </mc:Choice>
        <mc:Fallback xmlns=""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AC3BAA68-5817-435B-8011-B60C29CB9785}"/>
                  </a:ext>
                </a:extLst>
              </p:cNvPr>
              <p:cNvPicPr/>
              <p:nvPr/>
            </p:nvPicPr>
            <p:blipFill>
              <a:blip r:embed="rId762"/>
              <a:stretch>
                <a:fillRect/>
              </a:stretch>
            </p:blipFill>
            <p:spPr>
              <a:xfrm>
                <a:off x="7208579" y="1426823"/>
                <a:ext cx="3078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3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0B3D403F-CF06-4699-A9BD-EB64A9D7C875}"/>
                  </a:ext>
                </a:extLst>
              </p14:cNvPr>
              <p14:cNvContentPartPr/>
              <p14:nvPr/>
            </p14:nvContentPartPr>
            <p14:xfrm>
              <a:off x="6747779" y="1367423"/>
              <a:ext cx="281160" cy="592920"/>
            </p14:xfrm>
          </p:contentPart>
        </mc:Choice>
        <mc:Fallback xmlns=""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0B3D403F-CF06-4699-A9BD-EB64A9D7C875}"/>
                  </a:ext>
                </a:extLst>
              </p:cNvPr>
              <p:cNvPicPr/>
              <p:nvPr/>
            </p:nvPicPr>
            <p:blipFill>
              <a:blip r:embed="rId764"/>
              <a:stretch>
                <a:fillRect/>
              </a:stretch>
            </p:blipFill>
            <p:spPr>
              <a:xfrm>
                <a:off x="6743459" y="1363103"/>
                <a:ext cx="289800" cy="6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5">
            <p14:nvContentPartPr>
              <p14:cNvPr id="481" name="Freihand 480">
                <a:extLst>
                  <a:ext uri="{FF2B5EF4-FFF2-40B4-BE49-F238E27FC236}">
                    <a16:creationId xmlns:a16="http://schemas.microsoft.com/office/drawing/2014/main" id="{5D5DB3C5-4267-465F-8A33-673A0A3FEF27}"/>
                  </a:ext>
                </a:extLst>
              </p14:cNvPr>
              <p14:cNvContentPartPr/>
              <p14:nvPr/>
            </p14:nvContentPartPr>
            <p14:xfrm>
              <a:off x="6439259" y="1404863"/>
              <a:ext cx="279720" cy="614160"/>
            </p14:xfrm>
          </p:contentPart>
        </mc:Choice>
        <mc:Fallback xmlns="">
          <p:pic>
            <p:nvPicPr>
              <p:cNvPr id="481" name="Freihand 480">
                <a:extLst>
                  <a:ext uri="{FF2B5EF4-FFF2-40B4-BE49-F238E27FC236}">
                    <a16:creationId xmlns:a16="http://schemas.microsoft.com/office/drawing/2014/main" id="{5D5DB3C5-4267-465F-8A33-673A0A3FEF27}"/>
                  </a:ext>
                </a:extLst>
              </p:cNvPr>
              <p:cNvPicPr/>
              <p:nvPr/>
            </p:nvPicPr>
            <p:blipFill>
              <a:blip r:embed="rId766"/>
              <a:stretch>
                <a:fillRect/>
              </a:stretch>
            </p:blipFill>
            <p:spPr>
              <a:xfrm>
                <a:off x="6434939" y="1400543"/>
                <a:ext cx="288360" cy="62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5" name="Gruppieren 484">
            <a:extLst>
              <a:ext uri="{FF2B5EF4-FFF2-40B4-BE49-F238E27FC236}">
                <a16:creationId xmlns:a16="http://schemas.microsoft.com/office/drawing/2014/main" id="{5D6A4F59-CD90-407E-A43B-00FD00F2F0FF}"/>
              </a:ext>
            </a:extLst>
          </p:cNvPr>
          <p:cNvGrpSpPr/>
          <p:nvPr/>
        </p:nvGrpSpPr>
        <p:grpSpPr>
          <a:xfrm>
            <a:off x="84179" y="3595823"/>
            <a:ext cx="3252960" cy="359640"/>
            <a:chOff x="84179" y="3595823"/>
            <a:chExt cx="3252960" cy="35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5D16C803-149A-438E-8B92-0631006C636B}"/>
                    </a:ext>
                  </a:extLst>
                </p14:cNvPr>
                <p14:cNvContentPartPr/>
                <p14:nvPr/>
              </p14:nvContentPartPr>
              <p14:xfrm>
                <a:off x="217739" y="3794183"/>
                <a:ext cx="360" cy="36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5D16C803-149A-438E-8B92-0631006C636B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213419" y="378986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3464BB2F-CB89-4CCD-906D-1676CDB4D1C5}"/>
                    </a:ext>
                  </a:extLst>
                </p14:cNvPr>
                <p14:cNvContentPartPr/>
                <p14:nvPr/>
              </p14:nvContentPartPr>
              <p14:xfrm>
                <a:off x="84179" y="3595823"/>
                <a:ext cx="3252960" cy="35964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3464BB2F-CB89-4CCD-906D-1676CDB4D1C5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79859" y="3591503"/>
                  <a:ext cx="3261600" cy="36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7" name="Gruppieren 486">
            <a:extLst>
              <a:ext uri="{FF2B5EF4-FFF2-40B4-BE49-F238E27FC236}">
                <a16:creationId xmlns:a16="http://schemas.microsoft.com/office/drawing/2014/main" id="{06C41DE5-E14E-4910-B1CC-98BD17C33FF8}"/>
              </a:ext>
            </a:extLst>
          </p:cNvPr>
          <p:cNvGrpSpPr/>
          <p:nvPr/>
        </p:nvGrpSpPr>
        <p:grpSpPr>
          <a:xfrm>
            <a:off x="6261779" y="1088063"/>
            <a:ext cx="911520" cy="915120"/>
            <a:chOff x="6261779" y="1088063"/>
            <a:chExt cx="911520" cy="91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4E42BB2-733A-49F0-8BB9-946FB4D65BE0}"/>
                    </a:ext>
                  </a:extLst>
                </p14:cNvPr>
                <p14:cNvContentPartPr/>
                <p14:nvPr/>
              </p14:nvContentPartPr>
              <p14:xfrm>
                <a:off x="6293459" y="1161863"/>
                <a:ext cx="8640" cy="1270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4E42BB2-733A-49F0-8BB9-946FB4D65BE0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6289139" y="1157543"/>
                  <a:ext cx="172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5C383941-5EB8-4D94-A2AD-1C2B1E9A5D2D}"/>
                    </a:ext>
                  </a:extLst>
                </p14:cNvPr>
                <p14:cNvContentPartPr/>
                <p14:nvPr/>
              </p14:nvContentPartPr>
              <p14:xfrm>
                <a:off x="6266099" y="1141343"/>
                <a:ext cx="143640" cy="4212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5C383941-5EB8-4D94-A2AD-1C2B1E9A5D2D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6261779" y="1137023"/>
                  <a:ext cx="152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C73A771C-5F5F-49B1-94A7-8C54D7F476C0}"/>
                    </a:ext>
                  </a:extLst>
                </p14:cNvPr>
                <p14:cNvContentPartPr/>
                <p14:nvPr/>
              </p14:nvContentPartPr>
              <p14:xfrm>
                <a:off x="6261779" y="1184543"/>
                <a:ext cx="139680" cy="12132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C73A771C-5F5F-49B1-94A7-8C54D7F476C0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6257459" y="1180223"/>
                  <a:ext cx="1483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E791C77E-D291-46C9-BAF8-3B469D2E4D03}"/>
                    </a:ext>
                  </a:extLst>
                </p14:cNvPr>
                <p14:cNvContentPartPr/>
                <p14:nvPr/>
              </p14:nvContentPartPr>
              <p14:xfrm>
                <a:off x="6465179" y="1124423"/>
                <a:ext cx="113040" cy="16488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E791C77E-D291-46C9-BAF8-3B469D2E4D03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6460859" y="1120103"/>
                  <a:ext cx="1216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B055CD81-444B-44C8-8F9B-2B9D767279D2}"/>
                    </a:ext>
                  </a:extLst>
                </p14:cNvPr>
                <p14:cNvContentPartPr/>
                <p14:nvPr/>
              </p14:nvContentPartPr>
              <p14:xfrm>
                <a:off x="6674699" y="1179863"/>
                <a:ext cx="91800" cy="2088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B055CD81-444B-44C8-8F9B-2B9D767279D2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6670379" y="1175543"/>
                  <a:ext cx="100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054832A5-8141-4613-9CFF-9865E5FEA01E}"/>
                    </a:ext>
                  </a:extLst>
                </p14:cNvPr>
                <p14:cNvContentPartPr/>
                <p14:nvPr/>
              </p14:nvContentPartPr>
              <p14:xfrm>
                <a:off x="6849299" y="1112903"/>
                <a:ext cx="137160" cy="11808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054832A5-8141-4613-9CFF-9865E5FEA01E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6844979" y="1108583"/>
                  <a:ext cx="145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422B4BDC-FC2B-4418-991B-BE116398B180}"/>
                    </a:ext>
                  </a:extLst>
                </p14:cNvPr>
                <p14:cNvContentPartPr/>
                <p14:nvPr/>
              </p14:nvContentPartPr>
              <p14:xfrm>
                <a:off x="6810419" y="1103543"/>
                <a:ext cx="135360" cy="4104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422B4BDC-FC2B-4418-991B-BE116398B180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6806099" y="1099223"/>
                  <a:ext cx="1440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29526184-50B2-4C2F-906E-CF61EECE8A59}"/>
                    </a:ext>
                  </a:extLst>
                </p14:cNvPr>
                <p14:cNvContentPartPr/>
                <p14:nvPr/>
              </p14:nvContentPartPr>
              <p14:xfrm>
                <a:off x="6992939" y="1088063"/>
                <a:ext cx="180360" cy="13860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29526184-50B2-4C2F-906E-CF61EECE8A59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6988619" y="1083743"/>
                  <a:ext cx="1890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C95CBC6F-0A00-4A9F-903E-22D300430705}"/>
                    </a:ext>
                  </a:extLst>
                </p14:cNvPr>
                <p14:cNvContentPartPr/>
                <p14:nvPr/>
              </p14:nvContentPartPr>
              <p14:xfrm>
                <a:off x="6389939" y="1401623"/>
                <a:ext cx="468000" cy="60156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C95CBC6F-0A00-4A9F-903E-22D300430705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6385619" y="1397303"/>
                  <a:ext cx="476640" cy="61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9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4047E681-542B-4753-A85A-51BC993E2AA6}"/>
                  </a:ext>
                </a:extLst>
              </p14:cNvPr>
              <p14:cNvContentPartPr/>
              <p14:nvPr/>
            </p14:nvContentPartPr>
            <p14:xfrm>
              <a:off x="7470299" y="3037463"/>
              <a:ext cx="1813320" cy="450720"/>
            </p14:xfrm>
          </p:contentPart>
        </mc:Choice>
        <mc:Fallback xmlns=""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4047E681-542B-4753-A85A-51BC993E2AA6}"/>
                  </a:ext>
                </a:extLst>
              </p:cNvPr>
              <p:cNvPicPr/>
              <p:nvPr/>
            </p:nvPicPr>
            <p:blipFill>
              <a:blip r:embed="rId790"/>
              <a:stretch>
                <a:fillRect/>
              </a:stretch>
            </p:blipFill>
            <p:spPr>
              <a:xfrm>
                <a:off x="7465979" y="3033143"/>
                <a:ext cx="182196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1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E45D730E-35DD-412D-8F62-6C03AA7B4C7C}"/>
                  </a:ext>
                </a:extLst>
              </p14:cNvPr>
              <p14:cNvContentPartPr/>
              <p14:nvPr/>
            </p14:nvContentPartPr>
            <p14:xfrm>
              <a:off x="119459" y="4679783"/>
              <a:ext cx="2845440" cy="680040"/>
            </p14:xfrm>
          </p:contentPart>
        </mc:Choice>
        <mc:Fallback xmlns=""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E45D730E-35DD-412D-8F62-6C03AA7B4C7C}"/>
                  </a:ext>
                </a:extLst>
              </p:cNvPr>
              <p:cNvPicPr/>
              <p:nvPr/>
            </p:nvPicPr>
            <p:blipFill>
              <a:blip r:embed="rId792"/>
              <a:stretch>
                <a:fillRect/>
              </a:stretch>
            </p:blipFill>
            <p:spPr>
              <a:xfrm>
                <a:off x="115139" y="4675463"/>
                <a:ext cx="2854080" cy="68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3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554A66A8-617C-4DF9-9B77-BDFB41FC58F1}"/>
                  </a:ext>
                </a:extLst>
              </p14:cNvPr>
              <p14:cNvContentPartPr/>
              <p14:nvPr/>
            </p14:nvContentPartPr>
            <p14:xfrm>
              <a:off x="6438179" y="1293263"/>
              <a:ext cx="252360" cy="774720"/>
            </p14:xfrm>
          </p:contentPart>
        </mc:Choice>
        <mc:Fallback xmlns=""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554A66A8-617C-4DF9-9B77-BDFB41FC58F1}"/>
                  </a:ext>
                </a:extLst>
              </p:cNvPr>
              <p:cNvPicPr/>
              <p:nvPr/>
            </p:nvPicPr>
            <p:blipFill>
              <a:blip r:embed="rId794"/>
              <a:stretch>
                <a:fillRect/>
              </a:stretch>
            </p:blipFill>
            <p:spPr>
              <a:xfrm>
                <a:off x="6433859" y="1288943"/>
                <a:ext cx="261000" cy="78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5">
            <p14:nvContentPartPr>
              <p14:cNvPr id="491" name="Freihand 490">
                <a:extLst>
                  <a:ext uri="{FF2B5EF4-FFF2-40B4-BE49-F238E27FC236}">
                    <a16:creationId xmlns:a16="http://schemas.microsoft.com/office/drawing/2014/main" id="{7F91A229-D1C8-470B-AD13-BD8C4152F400}"/>
                  </a:ext>
                </a:extLst>
              </p14:cNvPr>
              <p14:cNvContentPartPr/>
              <p14:nvPr/>
            </p14:nvContentPartPr>
            <p14:xfrm>
              <a:off x="7487579" y="2939183"/>
              <a:ext cx="1800000" cy="541080"/>
            </p14:xfrm>
          </p:contentPart>
        </mc:Choice>
        <mc:Fallback xmlns="">
          <p:pic>
            <p:nvPicPr>
              <p:cNvPr id="491" name="Freihand 490">
                <a:extLst>
                  <a:ext uri="{FF2B5EF4-FFF2-40B4-BE49-F238E27FC236}">
                    <a16:creationId xmlns:a16="http://schemas.microsoft.com/office/drawing/2014/main" id="{7F91A229-D1C8-470B-AD13-BD8C4152F400}"/>
                  </a:ext>
                </a:extLst>
              </p:cNvPr>
              <p:cNvPicPr/>
              <p:nvPr/>
            </p:nvPicPr>
            <p:blipFill>
              <a:blip r:embed="rId796"/>
              <a:stretch>
                <a:fillRect/>
              </a:stretch>
            </p:blipFill>
            <p:spPr>
              <a:xfrm>
                <a:off x="7483259" y="2934863"/>
                <a:ext cx="1808640" cy="5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7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E911530C-E1C9-4298-81C8-BF3433EA7916}"/>
                  </a:ext>
                </a:extLst>
              </p14:cNvPr>
              <p14:cNvContentPartPr/>
              <p14:nvPr/>
            </p14:nvContentPartPr>
            <p14:xfrm>
              <a:off x="7448699" y="3019823"/>
              <a:ext cx="1772280" cy="483840"/>
            </p14:xfrm>
          </p:contentPart>
        </mc:Choice>
        <mc:Fallback xmlns=""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E911530C-E1C9-4298-81C8-BF3433EA7916}"/>
                  </a:ext>
                </a:extLst>
              </p:cNvPr>
              <p:cNvPicPr/>
              <p:nvPr/>
            </p:nvPicPr>
            <p:blipFill>
              <a:blip r:embed="rId798"/>
              <a:stretch>
                <a:fillRect/>
              </a:stretch>
            </p:blipFill>
            <p:spPr>
              <a:xfrm>
                <a:off x="7444379" y="3015503"/>
                <a:ext cx="178092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9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B13C5569-8E15-4191-8660-D32D53BFFE91}"/>
                  </a:ext>
                </a:extLst>
              </p14:cNvPr>
              <p14:cNvContentPartPr/>
              <p14:nvPr/>
            </p14:nvContentPartPr>
            <p14:xfrm>
              <a:off x="5674259" y="1361303"/>
              <a:ext cx="2345760" cy="768960"/>
            </p14:xfrm>
          </p:contentPart>
        </mc:Choice>
        <mc:Fallback xmlns=""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B13C5569-8E15-4191-8660-D32D53BFFE91}"/>
                  </a:ext>
                </a:extLst>
              </p:cNvPr>
              <p:cNvPicPr/>
              <p:nvPr/>
            </p:nvPicPr>
            <p:blipFill>
              <a:blip r:embed="rId800"/>
              <a:stretch>
                <a:fillRect/>
              </a:stretch>
            </p:blipFill>
            <p:spPr>
              <a:xfrm>
                <a:off x="5669939" y="1356983"/>
                <a:ext cx="2354400" cy="77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1">
            <p14:nvContentPartPr>
              <p14:cNvPr id="494" name="Freihand 493">
                <a:extLst>
                  <a:ext uri="{FF2B5EF4-FFF2-40B4-BE49-F238E27FC236}">
                    <a16:creationId xmlns:a16="http://schemas.microsoft.com/office/drawing/2014/main" id="{CAD5E9E5-1EA2-4B5E-9F65-23EF00C47D82}"/>
                  </a:ext>
                </a:extLst>
              </p14:cNvPr>
              <p14:cNvContentPartPr/>
              <p14:nvPr/>
            </p14:nvContentPartPr>
            <p14:xfrm>
              <a:off x="3396179" y="4222943"/>
              <a:ext cx="443160" cy="798840"/>
            </p14:xfrm>
          </p:contentPart>
        </mc:Choice>
        <mc:Fallback xmlns="">
          <p:pic>
            <p:nvPicPr>
              <p:cNvPr id="494" name="Freihand 493">
                <a:extLst>
                  <a:ext uri="{FF2B5EF4-FFF2-40B4-BE49-F238E27FC236}">
                    <a16:creationId xmlns:a16="http://schemas.microsoft.com/office/drawing/2014/main" id="{CAD5E9E5-1EA2-4B5E-9F65-23EF00C47D82}"/>
                  </a:ext>
                </a:extLst>
              </p:cNvPr>
              <p:cNvPicPr/>
              <p:nvPr/>
            </p:nvPicPr>
            <p:blipFill>
              <a:blip r:embed="rId802"/>
              <a:stretch>
                <a:fillRect/>
              </a:stretch>
            </p:blipFill>
            <p:spPr>
              <a:xfrm>
                <a:off x="3391859" y="4218623"/>
                <a:ext cx="451800" cy="80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3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8D0EA2F2-A71B-4473-B749-7B5530D77779}"/>
                  </a:ext>
                </a:extLst>
              </p14:cNvPr>
              <p14:cNvContentPartPr/>
              <p14:nvPr/>
            </p14:nvContentPartPr>
            <p14:xfrm>
              <a:off x="7138739" y="6215543"/>
              <a:ext cx="806400" cy="695160"/>
            </p14:xfrm>
          </p:contentPart>
        </mc:Choice>
        <mc:Fallback xmlns=""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8D0EA2F2-A71B-4473-B749-7B5530D77779}"/>
                  </a:ext>
                </a:extLst>
              </p:cNvPr>
              <p:cNvPicPr/>
              <p:nvPr/>
            </p:nvPicPr>
            <p:blipFill>
              <a:blip r:embed="rId804"/>
              <a:stretch>
                <a:fillRect/>
              </a:stretch>
            </p:blipFill>
            <p:spPr>
              <a:xfrm>
                <a:off x="7134419" y="6211223"/>
                <a:ext cx="815040" cy="70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96" name="Gruppieren 495">
            <a:extLst>
              <a:ext uri="{FF2B5EF4-FFF2-40B4-BE49-F238E27FC236}">
                <a16:creationId xmlns:a16="http://schemas.microsoft.com/office/drawing/2014/main" id="{460C59E3-B717-42A1-8B66-5BABA370ED1B}"/>
              </a:ext>
            </a:extLst>
          </p:cNvPr>
          <p:cNvGrpSpPr/>
          <p:nvPr/>
        </p:nvGrpSpPr>
        <p:grpSpPr>
          <a:xfrm>
            <a:off x="1802099" y="1335023"/>
            <a:ext cx="5112000" cy="2099520"/>
            <a:chOff x="1802099" y="1335023"/>
            <a:chExt cx="5112000" cy="209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497AC55-B75A-41BC-9E24-63F77B2E471F}"/>
                    </a:ext>
                  </a:extLst>
                </p14:cNvPr>
                <p14:cNvContentPartPr/>
                <p14:nvPr/>
              </p14:nvContentPartPr>
              <p14:xfrm>
                <a:off x="5813939" y="1335023"/>
                <a:ext cx="1100160" cy="9014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497AC55-B75A-41BC-9E24-63F77B2E471F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5809619" y="1330703"/>
                  <a:ext cx="1108800" cy="9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C6D67AE2-C94F-43D8-B438-D21F57D8CF89}"/>
                    </a:ext>
                  </a:extLst>
                </p14:cNvPr>
                <p14:cNvContentPartPr/>
                <p14:nvPr/>
              </p14:nvContentPartPr>
              <p14:xfrm>
                <a:off x="1899659" y="1972943"/>
                <a:ext cx="4199040" cy="126828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C6D67AE2-C94F-43D8-B438-D21F57D8CF89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1895339" y="1968623"/>
                  <a:ext cx="4207680" cy="12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02779AF3-A9F0-4846-8561-92BC2A575DA9}"/>
                    </a:ext>
                  </a:extLst>
                </p14:cNvPr>
                <p14:cNvContentPartPr/>
                <p14:nvPr/>
              </p14:nvContentPartPr>
              <p14:xfrm>
                <a:off x="1802099" y="2967623"/>
                <a:ext cx="379440" cy="46692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02779AF3-A9F0-4846-8561-92BC2A575DA9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1797779" y="2963303"/>
                  <a:ext cx="388080" cy="475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2449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4" grpId="0"/>
      <p:bldP spid="35" grpId="0"/>
      <p:bldP spid="37" grpId="0"/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>
                <a:solidFill>
                  <a:sysClr val="windowText" lastClr="000000"/>
                </a:solidFill>
              </a:rPr>
              <a:t>Note: Marshall-Lerner Condition</a:t>
            </a:r>
            <a:endParaRPr lang="en-US" sz="3991" dirty="0">
              <a:solidFill>
                <a:sysClr val="windowText" lastClr="00000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BE0C47C-3FB8-4EDC-8CF0-90F34A2432F8}"/>
              </a:ext>
            </a:extLst>
          </p:cNvPr>
          <p:cNvSpPr txBox="1"/>
          <p:nvPr/>
        </p:nvSpPr>
        <p:spPr>
          <a:xfrm>
            <a:off x="702198" y="821727"/>
            <a:ext cx="9344628" cy="5476751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noAutofit/>
          </a:bodyPr>
          <a:lstStyle/>
          <a:p>
            <a:r>
              <a:rPr lang="de-DE" sz="2200"/>
              <a:t>Why, in general, it is not clear, that NX(e)=EX(e) – (1/e)IM(e) is negatively dependent on e?</a:t>
            </a:r>
          </a:p>
          <a:p>
            <a:endParaRPr lang="de-DE" sz="2200"/>
          </a:p>
          <a:p>
            <a:r>
              <a:rPr lang="de-DE" sz="2200"/>
              <a:t>Show, that (starting from NX=0) NX(e) is falling in e, if the sum of the absolute values of the exchangerate elasticities of EX and IM are larger than 1!</a:t>
            </a:r>
            <a:endParaRPr lang="de-DE" sz="22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620200E-5CB6-D11F-B789-F71EC8D7C01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9F0D5F7B-EC4C-4BBA-B85B-3EAFFC10220D}"/>
                  </a:ext>
                </a:extLst>
              </p14:cNvPr>
              <p14:cNvContentPartPr/>
              <p14:nvPr/>
            </p14:nvContentPartPr>
            <p14:xfrm>
              <a:off x="6601979" y="793411"/>
              <a:ext cx="512640" cy="4820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9F0D5F7B-EC4C-4BBA-B85B-3EAFFC1022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97659" y="789091"/>
                <a:ext cx="521280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A5B4B55D-98ED-4040-B3BE-A15122D544B3}"/>
                  </a:ext>
                </a:extLst>
              </p14:cNvPr>
              <p14:cNvContentPartPr/>
              <p14:nvPr/>
            </p14:nvContentPartPr>
            <p14:xfrm>
              <a:off x="1960859" y="2851891"/>
              <a:ext cx="713160" cy="6588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A5B4B55D-98ED-4040-B3BE-A15122D544B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56539" y="2847571"/>
                <a:ext cx="72180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35C8FB79-D80C-4EF1-890F-C6406F38216A}"/>
                  </a:ext>
                </a:extLst>
              </p14:cNvPr>
              <p14:cNvContentPartPr/>
              <p14:nvPr/>
            </p14:nvContentPartPr>
            <p14:xfrm>
              <a:off x="3221939" y="2895451"/>
              <a:ext cx="789480" cy="6300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35C8FB79-D80C-4EF1-890F-C6406F38216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17619" y="2891131"/>
                <a:ext cx="798120" cy="7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DBDEFAFF-177E-462A-99BA-A5C43BC0B507}"/>
              </a:ext>
            </a:extLst>
          </p:cNvPr>
          <p:cNvGrpSpPr/>
          <p:nvPr/>
        </p:nvGrpSpPr>
        <p:grpSpPr>
          <a:xfrm>
            <a:off x="9845579" y="111571"/>
            <a:ext cx="1642680" cy="275400"/>
            <a:chOff x="9845579" y="111571"/>
            <a:chExt cx="164268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832460BC-B8BE-4A64-9831-215D1BE46297}"/>
                    </a:ext>
                  </a:extLst>
                </p14:cNvPr>
                <p14:cNvContentPartPr/>
                <p14:nvPr/>
              </p14:nvContentPartPr>
              <p14:xfrm>
                <a:off x="9845579" y="159451"/>
                <a:ext cx="108720" cy="22752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832460BC-B8BE-4A64-9831-215D1BE4629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841259" y="155131"/>
                  <a:ext cx="1173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B2A8F978-2B6D-45D1-A1A2-54602F92B9FA}"/>
                    </a:ext>
                  </a:extLst>
                </p14:cNvPr>
                <p14:cNvContentPartPr/>
                <p14:nvPr/>
              </p14:nvContentPartPr>
              <p14:xfrm>
                <a:off x="10006499" y="168811"/>
                <a:ext cx="44280" cy="1231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B2A8F978-2B6D-45D1-A1A2-54602F92B9F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002179" y="164491"/>
                  <a:ext cx="529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5E717218-BBBC-4A9F-9566-304DA11B33C3}"/>
                    </a:ext>
                  </a:extLst>
                </p14:cNvPr>
                <p14:cNvContentPartPr/>
                <p14:nvPr/>
              </p14:nvContentPartPr>
              <p14:xfrm>
                <a:off x="10073819" y="233251"/>
                <a:ext cx="82800" cy="7704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5E717218-BBBC-4A9F-9566-304DA11B33C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069499" y="228931"/>
                  <a:ext cx="914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5BEE057E-E8E0-40C2-8455-E03D88E8BE1D}"/>
                    </a:ext>
                  </a:extLst>
                </p14:cNvPr>
                <p14:cNvContentPartPr/>
                <p14:nvPr/>
              </p14:nvContentPartPr>
              <p14:xfrm>
                <a:off x="10153019" y="186091"/>
                <a:ext cx="74880" cy="13248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5BEE057E-E8E0-40C2-8455-E03D88E8BE1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148699" y="181771"/>
                  <a:ext cx="835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F0661706-B740-474A-825A-93982B2C6B05}"/>
                    </a:ext>
                  </a:extLst>
                </p14:cNvPr>
                <p14:cNvContentPartPr/>
                <p14:nvPr/>
              </p14:nvContentPartPr>
              <p14:xfrm>
                <a:off x="10294139" y="235411"/>
                <a:ext cx="120240" cy="565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F0661706-B740-474A-825A-93982B2C6B0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289819" y="231091"/>
                  <a:ext cx="1288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7AB09402-F88B-4F3B-B8D2-E80AC6274FCC}"/>
                    </a:ext>
                  </a:extLst>
                </p14:cNvPr>
                <p14:cNvContentPartPr/>
                <p14:nvPr/>
              </p14:nvContentPartPr>
              <p14:xfrm>
                <a:off x="10516259" y="203011"/>
                <a:ext cx="130320" cy="9612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7AB09402-F88B-4F3B-B8D2-E80AC6274FC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511939" y="198691"/>
                  <a:ext cx="138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A8F04087-C5FF-417A-B5A8-226B1E59BFEA}"/>
                    </a:ext>
                  </a:extLst>
                </p14:cNvPr>
                <p14:cNvContentPartPr/>
                <p14:nvPr/>
              </p14:nvContentPartPr>
              <p14:xfrm>
                <a:off x="10649099" y="161971"/>
                <a:ext cx="93600" cy="14904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A8F04087-C5FF-417A-B5A8-226B1E59BFE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644779" y="157651"/>
                  <a:ext cx="1022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E03F3E24-6024-401A-A90B-4BBB9BBA576B}"/>
                    </a:ext>
                  </a:extLst>
                </p14:cNvPr>
                <p14:cNvContentPartPr/>
                <p14:nvPr/>
              </p14:nvContentPartPr>
              <p14:xfrm>
                <a:off x="10722179" y="198331"/>
                <a:ext cx="101520" cy="1051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E03F3E24-6024-401A-A90B-4BBB9BBA576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717859" y="194011"/>
                  <a:ext cx="1101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345D147A-F7CD-46E6-A83D-BD2D2B03E58E}"/>
                    </a:ext>
                  </a:extLst>
                </p14:cNvPr>
                <p14:cNvContentPartPr/>
                <p14:nvPr/>
              </p14:nvContentPartPr>
              <p14:xfrm>
                <a:off x="10839539" y="159091"/>
                <a:ext cx="54000" cy="15228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345D147A-F7CD-46E6-A83D-BD2D2B03E58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835219" y="154771"/>
                  <a:ext cx="626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D30D3713-3377-4B79-BC81-36D825971A29}"/>
                    </a:ext>
                  </a:extLst>
                </p14:cNvPr>
                <p14:cNvContentPartPr/>
                <p14:nvPr/>
              </p14:nvContentPartPr>
              <p14:xfrm>
                <a:off x="10989299" y="248011"/>
                <a:ext cx="2160" cy="792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D30D3713-3377-4B79-BC81-36D825971A2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984979" y="243691"/>
                  <a:ext cx="108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1BCCA52B-21B1-4A5E-B6EE-457B289D815D}"/>
                    </a:ext>
                  </a:extLst>
                </p14:cNvPr>
                <p14:cNvContentPartPr/>
                <p14:nvPr/>
              </p14:nvContentPartPr>
              <p14:xfrm>
                <a:off x="11046539" y="183931"/>
                <a:ext cx="167040" cy="10836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1BCCA52B-21B1-4A5E-B6EE-457B289D815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042219" y="179611"/>
                  <a:ext cx="1756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AFF2C27A-FF51-4280-A653-0F11B62CE388}"/>
                    </a:ext>
                  </a:extLst>
                </p14:cNvPr>
                <p14:cNvContentPartPr/>
                <p14:nvPr/>
              </p14:nvContentPartPr>
              <p14:xfrm>
                <a:off x="11213219" y="130291"/>
                <a:ext cx="66960" cy="14436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AFF2C27A-FF51-4280-A653-0F11B62CE38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208899" y="125971"/>
                  <a:ext cx="756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12F516A0-89D7-4E36-8FB3-4B6AD7002E9F}"/>
                    </a:ext>
                  </a:extLst>
                </p14:cNvPr>
                <p14:cNvContentPartPr/>
                <p14:nvPr/>
              </p14:nvContentPartPr>
              <p14:xfrm>
                <a:off x="11303219" y="170971"/>
                <a:ext cx="114480" cy="8820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12F516A0-89D7-4E36-8FB3-4B6AD7002E9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298899" y="166651"/>
                  <a:ext cx="1231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C413E4C4-7BEA-4E34-9F5F-5CDB69FD49DA}"/>
                    </a:ext>
                  </a:extLst>
                </p14:cNvPr>
                <p14:cNvContentPartPr/>
                <p14:nvPr/>
              </p14:nvContentPartPr>
              <p14:xfrm>
                <a:off x="11406899" y="111571"/>
                <a:ext cx="81360" cy="2170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C413E4C4-7BEA-4E34-9F5F-5CDB69FD49D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402579" y="107251"/>
                  <a:ext cx="900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7A212548-E3F4-4543-A8C6-6404AC339F4A}"/>
                    </a:ext>
                  </a:extLst>
                </p14:cNvPr>
                <p14:cNvContentPartPr/>
                <p14:nvPr/>
              </p14:nvContentPartPr>
              <p14:xfrm>
                <a:off x="10047179" y="324691"/>
                <a:ext cx="93240" cy="1476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7A212548-E3F4-4543-A8C6-6404AC339F4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042859" y="320371"/>
                  <a:ext cx="101880" cy="2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88A07824-295A-4961-B493-FEB94416AB88}"/>
                  </a:ext>
                </a:extLst>
              </p14:cNvPr>
              <p14:cNvContentPartPr/>
              <p14:nvPr/>
            </p14:nvContentPartPr>
            <p14:xfrm>
              <a:off x="3577619" y="2441131"/>
              <a:ext cx="20160" cy="36720"/>
            </p14:xfrm>
          </p:contentPart>
        </mc:Choice>
        <mc:Fallback xmlns=""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88A07824-295A-4961-B493-FEB94416AB8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573299" y="2436811"/>
                <a:ext cx="288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C9EDDD9B-82AD-4A74-B90D-65580A49AEFB}"/>
                  </a:ext>
                </a:extLst>
              </p14:cNvPr>
              <p14:cNvContentPartPr/>
              <p14:nvPr/>
            </p14:nvContentPartPr>
            <p14:xfrm>
              <a:off x="2405459" y="3242851"/>
              <a:ext cx="125640" cy="11520"/>
            </p14:xfrm>
          </p:contentPart>
        </mc:Choice>
        <mc:Fallback xmlns=""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C9EDDD9B-82AD-4A74-B90D-65580A49AEF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401139" y="3238531"/>
                <a:ext cx="13428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8F411092-1706-47D1-B4CE-0F368B7F0FEC}"/>
                  </a:ext>
                </a:extLst>
              </p14:cNvPr>
              <p14:cNvContentPartPr/>
              <p14:nvPr/>
            </p14:nvContentPartPr>
            <p14:xfrm>
              <a:off x="3214739" y="2867731"/>
              <a:ext cx="219240" cy="59760"/>
            </p14:xfrm>
          </p:contentPart>
        </mc:Choice>
        <mc:Fallback xmlns=""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8F411092-1706-47D1-B4CE-0F368B7F0FE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10419" y="2863411"/>
                <a:ext cx="22788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5A11E36F-6CD1-4A77-9B45-FAD1CA7D8174}"/>
                  </a:ext>
                </a:extLst>
              </p14:cNvPr>
              <p14:cNvContentPartPr/>
              <p14:nvPr/>
            </p14:nvContentPartPr>
            <p14:xfrm>
              <a:off x="3611819" y="2815171"/>
              <a:ext cx="417240" cy="32400"/>
            </p14:xfrm>
          </p:contentPart>
        </mc:Choice>
        <mc:Fallback xmlns=""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5A11E36F-6CD1-4A77-9B45-FAD1CA7D817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607499" y="2810851"/>
                <a:ext cx="4258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5B1BE1D1-BE25-4731-BF38-7DDAC090002C}"/>
                  </a:ext>
                </a:extLst>
              </p14:cNvPr>
              <p14:cNvContentPartPr/>
              <p14:nvPr/>
            </p14:nvContentPartPr>
            <p14:xfrm>
              <a:off x="4451699" y="3784291"/>
              <a:ext cx="156240" cy="100440"/>
            </p14:xfrm>
          </p:contentPart>
        </mc:Choice>
        <mc:Fallback xmlns=""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5B1BE1D1-BE25-4731-BF38-7DDAC090002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447379" y="3779971"/>
                <a:ext cx="16488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20" name="Freihand 419">
                <a:extLst>
                  <a:ext uri="{FF2B5EF4-FFF2-40B4-BE49-F238E27FC236}">
                    <a16:creationId xmlns:a16="http://schemas.microsoft.com/office/drawing/2014/main" id="{EDC4C5D9-49B9-4E05-94BC-82FB077C35AD}"/>
                  </a:ext>
                </a:extLst>
              </p14:cNvPr>
              <p14:cNvContentPartPr/>
              <p14:nvPr/>
            </p14:nvContentPartPr>
            <p14:xfrm>
              <a:off x="1565579" y="3471091"/>
              <a:ext cx="642240" cy="718920"/>
            </p14:xfrm>
          </p:contentPart>
        </mc:Choice>
        <mc:Fallback xmlns="">
          <p:pic>
            <p:nvPicPr>
              <p:cNvPr id="420" name="Freihand 419">
                <a:extLst>
                  <a:ext uri="{FF2B5EF4-FFF2-40B4-BE49-F238E27FC236}">
                    <a16:creationId xmlns:a16="http://schemas.microsoft.com/office/drawing/2014/main" id="{EDC4C5D9-49B9-4E05-94BC-82FB077C35A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561259" y="3466771"/>
                <a:ext cx="650880" cy="72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75" name="Freihand 474">
                <a:extLst>
                  <a:ext uri="{FF2B5EF4-FFF2-40B4-BE49-F238E27FC236}">
                    <a16:creationId xmlns:a16="http://schemas.microsoft.com/office/drawing/2014/main" id="{3062959E-FCCD-42CE-AE9B-66EB6F19AC36}"/>
                  </a:ext>
                </a:extLst>
              </p14:cNvPr>
              <p14:cNvContentPartPr/>
              <p14:nvPr/>
            </p14:nvContentPartPr>
            <p14:xfrm>
              <a:off x="7603139" y="2880331"/>
              <a:ext cx="29520" cy="720"/>
            </p14:xfrm>
          </p:contentPart>
        </mc:Choice>
        <mc:Fallback xmlns="">
          <p:pic>
            <p:nvPicPr>
              <p:cNvPr id="475" name="Freihand 474">
                <a:extLst>
                  <a:ext uri="{FF2B5EF4-FFF2-40B4-BE49-F238E27FC236}">
                    <a16:creationId xmlns:a16="http://schemas.microsoft.com/office/drawing/2014/main" id="{3062959E-FCCD-42CE-AE9B-66EB6F19AC3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598819" y="2876011"/>
                <a:ext cx="38160" cy="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3738456B-CBF2-4981-8C9D-6736E9C2A63E}"/>
                  </a:ext>
                </a:extLst>
              </p14:cNvPr>
              <p14:cNvContentPartPr/>
              <p14:nvPr/>
            </p14:nvContentPartPr>
            <p14:xfrm>
              <a:off x="8052779" y="5084971"/>
              <a:ext cx="33480" cy="40680"/>
            </p14:xfrm>
          </p:contentPart>
        </mc:Choice>
        <mc:Fallback xmlns=""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3738456B-CBF2-4981-8C9D-6736E9C2A63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048459" y="5080651"/>
                <a:ext cx="4212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C8B40C09-E453-41A6-BDE8-A53040C4FC83}"/>
                  </a:ext>
                </a:extLst>
              </p14:cNvPr>
              <p14:cNvContentPartPr/>
              <p14:nvPr/>
            </p14:nvContentPartPr>
            <p14:xfrm>
              <a:off x="8158979" y="4909651"/>
              <a:ext cx="297360" cy="154440"/>
            </p14:xfrm>
          </p:contentPart>
        </mc:Choice>
        <mc:Fallback xmlns=""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C8B40C09-E453-41A6-BDE8-A53040C4FC8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154659" y="4905331"/>
                <a:ext cx="3060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0E88F302-20D3-4166-A3D1-B040D1E2BD44}"/>
                  </a:ext>
                </a:extLst>
              </p14:cNvPr>
              <p14:cNvContentPartPr/>
              <p14:nvPr/>
            </p14:nvContentPartPr>
            <p14:xfrm>
              <a:off x="7964579" y="3073651"/>
              <a:ext cx="22680" cy="30960"/>
            </p14:xfrm>
          </p:contentPart>
        </mc:Choice>
        <mc:Fallback xmlns=""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0E88F302-20D3-4166-A3D1-B040D1E2BD4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960259" y="3069331"/>
                <a:ext cx="313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03" name="Freihand 502">
                <a:extLst>
                  <a:ext uri="{FF2B5EF4-FFF2-40B4-BE49-F238E27FC236}">
                    <a16:creationId xmlns:a16="http://schemas.microsoft.com/office/drawing/2014/main" id="{6306C742-812A-450E-8D94-134C2A7EDAE6}"/>
                  </a:ext>
                </a:extLst>
              </p14:cNvPr>
              <p14:cNvContentPartPr/>
              <p14:nvPr/>
            </p14:nvContentPartPr>
            <p14:xfrm>
              <a:off x="7985459" y="2676571"/>
              <a:ext cx="441000" cy="641520"/>
            </p14:xfrm>
          </p:contentPart>
        </mc:Choice>
        <mc:Fallback xmlns="">
          <p:pic>
            <p:nvPicPr>
              <p:cNvPr id="503" name="Freihand 502">
                <a:extLst>
                  <a:ext uri="{FF2B5EF4-FFF2-40B4-BE49-F238E27FC236}">
                    <a16:creationId xmlns:a16="http://schemas.microsoft.com/office/drawing/2014/main" id="{6306C742-812A-450E-8D94-134C2A7EDAE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981139" y="2672251"/>
                <a:ext cx="449640" cy="65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7A75447C-21A5-44A9-B9AD-2927A381DE77}"/>
                  </a:ext>
                </a:extLst>
              </p14:cNvPr>
              <p14:cNvContentPartPr/>
              <p14:nvPr/>
            </p14:nvContentPartPr>
            <p14:xfrm>
              <a:off x="7640219" y="5543971"/>
              <a:ext cx="239040" cy="421200"/>
            </p14:xfrm>
          </p:contentPart>
        </mc:Choice>
        <mc:Fallback xmlns=""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7A75447C-21A5-44A9-B9AD-2927A381DE7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635899" y="5539651"/>
                <a:ext cx="24768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39" name="Freihand 538">
                <a:extLst>
                  <a:ext uri="{FF2B5EF4-FFF2-40B4-BE49-F238E27FC236}">
                    <a16:creationId xmlns:a16="http://schemas.microsoft.com/office/drawing/2014/main" id="{30C564EA-33B0-4EA1-8851-33A7B520C235}"/>
                  </a:ext>
                </a:extLst>
              </p14:cNvPr>
              <p14:cNvContentPartPr/>
              <p14:nvPr/>
            </p14:nvContentPartPr>
            <p14:xfrm>
              <a:off x="7289939" y="5548651"/>
              <a:ext cx="396720" cy="347400"/>
            </p14:xfrm>
          </p:contentPart>
        </mc:Choice>
        <mc:Fallback xmlns="">
          <p:pic>
            <p:nvPicPr>
              <p:cNvPr id="539" name="Freihand 538">
                <a:extLst>
                  <a:ext uri="{FF2B5EF4-FFF2-40B4-BE49-F238E27FC236}">
                    <a16:creationId xmlns:a16="http://schemas.microsoft.com/office/drawing/2014/main" id="{30C564EA-33B0-4EA1-8851-33A7B520C23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285619" y="5544331"/>
                <a:ext cx="405360" cy="35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42" name="Gruppieren 541">
            <a:extLst>
              <a:ext uri="{FF2B5EF4-FFF2-40B4-BE49-F238E27FC236}">
                <a16:creationId xmlns:a16="http://schemas.microsoft.com/office/drawing/2014/main" id="{C04901AD-754D-4446-A602-26E9AE95908F}"/>
              </a:ext>
            </a:extLst>
          </p:cNvPr>
          <p:cNvGrpSpPr/>
          <p:nvPr/>
        </p:nvGrpSpPr>
        <p:grpSpPr>
          <a:xfrm>
            <a:off x="2361539" y="3268411"/>
            <a:ext cx="6204600" cy="2853000"/>
            <a:chOff x="2361539" y="3268411"/>
            <a:chExt cx="6204600" cy="285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F38E1DE1-E66F-484F-AE8C-13FC03F3D608}"/>
                    </a:ext>
                  </a:extLst>
                </p14:cNvPr>
                <p14:cNvContentPartPr/>
                <p14:nvPr/>
              </p14:nvContentPartPr>
              <p14:xfrm>
                <a:off x="7085099" y="4868251"/>
                <a:ext cx="275400" cy="26676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F38E1DE1-E66F-484F-AE8C-13FC03F3D60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080779" y="4863931"/>
                  <a:ext cx="2840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591E261C-9581-4907-9FD8-BCD2739C4881}"/>
                    </a:ext>
                  </a:extLst>
                </p14:cNvPr>
                <p14:cNvContentPartPr/>
                <p14:nvPr/>
              </p14:nvContentPartPr>
              <p14:xfrm>
                <a:off x="7471379" y="4819291"/>
                <a:ext cx="192600" cy="13860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591E261C-9581-4907-9FD8-BCD2739C488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467059" y="4814971"/>
                  <a:ext cx="2012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5C876ADD-D220-49A1-B0AC-D42ADB2979B8}"/>
                    </a:ext>
                  </a:extLst>
                </p14:cNvPr>
                <p14:cNvContentPartPr/>
                <p14:nvPr/>
              </p14:nvContentPartPr>
              <p14:xfrm>
                <a:off x="2361539" y="3332491"/>
                <a:ext cx="4151160" cy="68004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5C876ADD-D220-49A1-B0AC-D42ADB2979B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357219" y="3328171"/>
                  <a:ext cx="4159800" cy="68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970850D8-7D37-44A2-BA73-9CD73CC99C3D}"/>
                    </a:ext>
                  </a:extLst>
                </p14:cNvPr>
                <p14:cNvContentPartPr/>
                <p14:nvPr/>
              </p14:nvContentPartPr>
              <p14:xfrm>
                <a:off x="6404339" y="4015051"/>
                <a:ext cx="259560" cy="17928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970850D8-7D37-44A2-BA73-9CD73CC99C3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400019" y="4010731"/>
                  <a:ext cx="2682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B0F70354-6FC2-4C3C-BCAB-D0A96CC3625A}"/>
                    </a:ext>
                  </a:extLst>
                </p14:cNvPr>
                <p14:cNvContentPartPr/>
                <p14:nvPr/>
              </p14:nvContentPartPr>
              <p14:xfrm>
                <a:off x="6766139" y="4111171"/>
                <a:ext cx="159480" cy="11448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B0F70354-6FC2-4C3C-BCAB-D0A96CC3625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761819" y="4106851"/>
                  <a:ext cx="1681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C89D0210-AA0A-4A7A-AA03-6AD04F254EE5}"/>
                    </a:ext>
                  </a:extLst>
                </p14:cNvPr>
                <p14:cNvContentPartPr/>
                <p14:nvPr/>
              </p14:nvContentPartPr>
              <p14:xfrm>
                <a:off x="6965219" y="4012531"/>
                <a:ext cx="218160" cy="19908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C89D0210-AA0A-4A7A-AA03-6AD04F254EE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960899" y="4008211"/>
                  <a:ext cx="2268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C4FF07F1-065C-425F-A71F-040599F80D2F}"/>
                    </a:ext>
                  </a:extLst>
                </p14:cNvPr>
                <p14:cNvContentPartPr/>
                <p14:nvPr/>
              </p14:nvContentPartPr>
              <p14:xfrm>
                <a:off x="7183739" y="4085251"/>
                <a:ext cx="87480" cy="21852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C4FF07F1-065C-425F-A71F-040599F80D2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179419" y="4080931"/>
                  <a:ext cx="961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E34E535A-9BF6-4BEA-BB7E-15A2FA1A68C7}"/>
                    </a:ext>
                  </a:extLst>
                </p14:cNvPr>
                <p14:cNvContentPartPr/>
                <p14:nvPr/>
              </p14:nvContentPartPr>
              <p14:xfrm>
                <a:off x="7319819" y="4044211"/>
                <a:ext cx="165240" cy="10764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E34E535A-9BF6-4BEA-BB7E-15A2FA1A68C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315499" y="4039891"/>
                  <a:ext cx="1738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FEB97034-54F1-44A5-868D-020FA79B5210}"/>
                    </a:ext>
                  </a:extLst>
                </p14:cNvPr>
                <p14:cNvContentPartPr/>
                <p14:nvPr/>
              </p14:nvContentPartPr>
              <p14:xfrm>
                <a:off x="7486859" y="3963931"/>
                <a:ext cx="170640" cy="16272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FEB97034-54F1-44A5-868D-020FA79B521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482539" y="3959611"/>
                  <a:ext cx="1792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F4B44BBC-12BE-4E75-AB05-BBC14AF58232}"/>
                    </a:ext>
                  </a:extLst>
                </p14:cNvPr>
                <p14:cNvContentPartPr/>
                <p14:nvPr/>
              </p14:nvContentPartPr>
              <p14:xfrm>
                <a:off x="7805099" y="3967531"/>
                <a:ext cx="122400" cy="10296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F4B44BBC-12BE-4E75-AB05-BBC14AF5823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800779" y="3963211"/>
                  <a:ext cx="1310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A2EB0875-906D-4338-9763-78541ABC0977}"/>
                    </a:ext>
                  </a:extLst>
                </p14:cNvPr>
                <p14:cNvContentPartPr/>
                <p14:nvPr/>
              </p14:nvContentPartPr>
              <p14:xfrm>
                <a:off x="7940459" y="3928651"/>
                <a:ext cx="125640" cy="12492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A2EB0875-906D-4338-9763-78541ABC097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936139" y="3924331"/>
                  <a:ext cx="1342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ABA9624C-7BA6-44DD-8F63-82CDB219F98C}"/>
                    </a:ext>
                  </a:extLst>
                </p14:cNvPr>
                <p14:cNvContentPartPr/>
                <p14:nvPr/>
              </p14:nvContentPartPr>
              <p14:xfrm>
                <a:off x="8145299" y="3783931"/>
                <a:ext cx="311040" cy="20844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ABA9624C-7BA6-44DD-8F63-82CDB219F98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140979" y="3779611"/>
                  <a:ext cx="3196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0BE765DB-12B8-4CC3-89AB-005AC9CC75B0}"/>
                    </a:ext>
                  </a:extLst>
                </p14:cNvPr>
                <p14:cNvContentPartPr/>
                <p14:nvPr/>
              </p14:nvContentPartPr>
              <p14:xfrm>
                <a:off x="6745619" y="4411771"/>
                <a:ext cx="101520" cy="11772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0BE765DB-12B8-4CC3-89AB-005AC9CC75B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741299" y="4407451"/>
                  <a:ext cx="1101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AAAE99A9-B740-45A8-ADC7-A3114F29FD54}"/>
                    </a:ext>
                  </a:extLst>
                </p14:cNvPr>
                <p14:cNvContentPartPr/>
                <p14:nvPr/>
              </p14:nvContentPartPr>
              <p14:xfrm>
                <a:off x="6846059" y="4340131"/>
                <a:ext cx="111960" cy="15120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AAAE99A9-B740-45A8-ADC7-A3114F29FD5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841739" y="4335811"/>
                  <a:ext cx="1206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BCDA4166-0F3D-4979-AC2C-4C161AC1D006}"/>
                    </a:ext>
                  </a:extLst>
                </p14:cNvPr>
                <p14:cNvContentPartPr/>
                <p14:nvPr/>
              </p14:nvContentPartPr>
              <p14:xfrm>
                <a:off x="6993659" y="4389091"/>
                <a:ext cx="198000" cy="7164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BCDA4166-0F3D-4979-AC2C-4C161AC1D00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989339" y="4384771"/>
                  <a:ext cx="2066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32FE06AF-8C5F-437C-8307-67FE80C9D2CD}"/>
                    </a:ext>
                  </a:extLst>
                </p14:cNvPr>
                <p14:cNvContentPartPr/>
                <p14:nvPr/>
              </p14:nvContentPartPr>
              <p14:xfrm>
                <a:off x="7271579" y="4324651"/>
                <a:ext cx="94680" cy="28584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32FE06AF-8C5F-437C-8307-67FE80C9D2C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267259" y="4320331"/>
                  <a:ext cx="1033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630ECF86-F99D-4935-A56C-4104CABF60E4}"/>
                    </a:ext>
                  </a:extLst>
                </p14:cNvPr>
                <p14:cNvContentPartPr/>
                <p14:nvPr/>
              </p14:nvContentPartPr>
              <p14:xfrm>
                <a:off x="7361939" y="4311691"/>
                <a:ext cx="153360" cy="10224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630ECF86-F99D-4935-A56C-4104CABF60E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357619" y="4307371"/>
                  <a:ext cx="1620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2013DCCA-4CCB-4F72-84C5-5332D93A0852}"/>
                    </a:ext>
                  </a:extLst>
                </p14:cNvPr>
                <p14:cNvContentPartPr/>
                <p14:nvPr/>
              </p14:nvContentPartPr>
              <p14:xfrm>
                <a:off x="7656419" y="4222771"/>
                <a:ext cx="239040" cy="25380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2013DCCA-4CCB-4F72-84C5-5332D93A085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652099" y="4218451"/>
                  <a:ext cx="2476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DE3F7E90-DF79-48F5-BE66-CED402B19A99}"/>
                    </a:ext>
                  </a:extLst>
                </p14:cNvPr>
                <p14:cNvContentPartPr/>
                <p14:nvPr/>
              </p14:nvContentPartPr>
              <p14:xfrm>
                <a:off x="8033699" y="4191091"/>
                <a:ext cx="25560" cy="10764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DE3F7E90-DF79-48F5-BE66-CED402B19A9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029379" y="4186771"/>
                  <a:ext cx="342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705CCF88-2A73-4C1E-A69F-36790FB9D52E}"/>
                    </a:ext>
                  </a:extLst>
                </p14:cNvPr>
                <p14:cNvContentPartPr/>
                <p14:nvPr/>
              </p14:nvContentPartPr>
              <p14:xfrm>
                <a:off x="8027219" y="4161931"/>
                <a:ext cx="127440" cy="3852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705CCF88-2A73-4C1E-A69F-36790FB9D52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022899" y="4157611"/>
                  <a:ext cx="1360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2351E5E4-BF8B-4078-B53F-C797A0004C38}"/>
                    </a:ext>
                  </a:extLst>
                </p14:cNvPr>
                <p14:cNvContentPartPr/>
                <p14:nvPr/>
              </p14:nvContentPartPr>
              <p14:xfrm>
                <a:off x="8029379" y="4231051"/>
                <a:ext cx="180000" cy="7416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2351E5E4-BF8B-4078-B53F-C797A0004C3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025059" y="4226731"/>
                  <a:ext cx="1886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FCAB7235-5B6D-4543-ADB4-C023B186CBAE}"/>
                    </a:ext>
                  </a:extLst>
                </p14:cNvPr>
                <p14:cNvContentPartPr/>
                <p14:nvPr/>
              </p14:nvContentPartPr>
              <p14:xfrm>
                <a:off x="8249699" y="4104691"/>
                <a:ext cx="70920" cy="16092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FCAB7235-5B6D-4543-ADB4-C023B186CBA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245379" y="4100371"/>
                  <a:ext cx="795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F0046943-B6DC-45B5-9BB9-2F4517A0B800}"/>
                    </a:ext>
                  </a:extLst>
                </p14:cNvPr>
                <p14:cNvContentPartPr/>
                <p14:nvPr/>
              </p14:nvContentPartPr>
              <p14:xfrm>
                <a:off x="8222699" y="4139251"/>
                <a:ext cx="137880" cy="6552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F0046943-B6DC-45B5-9BB9-2F4517A0B80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218379" y="4134931"/>
                  <a:ext cx="1465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5A6B187E-5A01-465D-8A38-1E9E6293B09E}"/>
                    </a:ext>
                  </a:extLst>
                </p14:cNvPr>
                <p14:cNvContentPartPr/>
                <p14:nvPr/>
              </p14:nvContentPartPr>
              <p14:xfrm>
                <a:off x="6976379" y="4683211"/>
                <a:ext cx="55440" cy="9540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5A6B187E-5A01-465D-8A38-1E9E6293B09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972059" y="4678891"/>
                  <a:ext cx="640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B9E82C92-E443-4BF7-829E-C5652A2488F3}"/>
                    </a:ext>
                  </a:extLst>
                </p14:cNvPr>
                <p14:cNvContentPartPr/>
                <p14:nvPr/>
              </p14:nvContentPartPr>
              <p14:xfrm>
                <a:off x="7055219" y="4637491"/>
                <a:ext cx="286200" cy="13176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B9E82C92-E443-4BF7-829E-C5652A2488F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050899" y="4633171"/>
                  <a:ext cx="2948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F17DCC2A-5A79-4310-9BC7-9846E4577B4F}"/>
                    </a:ext>
                  </a:extLst>
                </p14:cNvPr>
                <p14:cNvContentPartPr/>
                <p14:nvPr/>
              </p14:nvContentPartPr>
              <p14:xfrm>
                <a:off x="7510619" y="4521931"/>
                <a:ext cx="224280" cy="14400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F17DCC2A-5A79-4310-9BC7-9846E4577B4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506299" y="4517611"/>
                  <a:ext cx="2329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CE789D4F-F90D-47D7-9085-8623735C4776}"/>
                    </a:ext>
                  </a:extLst>
                </p14:cNvPr>
                <p14:cNvContentPartPr/>
                <p14:nvPr/>
              </p14:nvContentPartPr>
              <p14:xfrm>
                <a:off x="7877819" y="4506451"/>
                <a:ext cx="98640" cy="8964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CE789D4F-F90D-47D7-9085-8623735C477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873499" y="4502131"/>
                  <a:ext cx="1072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509E89AB-E277-4E39-BD75-72398404CC0C}"/>
                    </a:ext>
                  </a:extLst>
                </p14:cNvPr>
                <p14:cNvContentPartPr/>
                <p14:nvPr/>
              </p14:nvContentPartPr>
              <p14:xfrm>
                <a:off x="7959539" y="4408891"/>
                <a:ext cx="96120" cy="14220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509E89AB-E277-4E39-BD75-72398404CC0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955219" y="4404571"/>
                  <a:ext cx="104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B351C6EE-C0CE-4E69-8388-70FD8AE54A62}"/>
                    </a:ext>
                  </a:extLst>
                </p14:cNvPr>
                <p14:cNvContentPartPr/>
                <p14:nvPr/>
              </p14:nvContentPartPr>
              <p14:xfrm>
                <a:off x="8067899" y="4444531"/>
                <a:ext cx="188640" cy="9684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B351C6EE-C0CE-4E69-8388-70FD8AE54A6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063579" y="4440211"/>
                  <a:ext cx="1972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853AFA9D-8BD4-4A06-8C47-674460B8FDD6}"/>
                    </a:ext>
                  </a:extLst>
                </p14:cNvPr>
                <p14:cNvContentPartPr/>
                <p14:nvPr/>
              </p14:nvContentPartPr>
              <p14:xfrm>
                <a:off x="8247179" y="4382971"/>
                <a:ext cx="141840" cy="24732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853AFA9D-8BD4-4A06-8C47-674460B8FDD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242859" y="4378651"/>
                  <a:ext cx="1504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87143EF8-BF48-4362-8F62-035D06CF4698}"/>
                    </a:ext>
                  </a:extLst>
                </p14:cNvPr>
                <p14:cNvContentPartPr/>
                <p14:nvPr/>
              </p14:nvContentPartPr>
              <p14:xfrm>
                <a:off x="8315219" y="3268411"/>
                <a:ext cx="250920" cy="136476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87143EF8-BF48-4362-8F62-035D06CF469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310899" y="3264091"/>
                  <a:ext cx="259560" cy="13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077035C0-BE21-42E3-A5AB-F1775F757940}"/>
                    </a:ext>
                  </a:extLst>
                </p14:cNvPr>
                <p14:cNvContentPartPr/>
                <p14:nvPr/>
              </p14:nvContentPartPr>
              <p14:xfrm>
                <a:off x="8291819" y="4563691"/>
                <a:ext cx="91800" cy="17676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077035C0-BE21-42E3-A5AB-F1775F75794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287499" y="4559371"/>
                  <a:ext cx="1004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14493FED-1A29-4CF6-8658-66CAA3A0BE19}"/>
                    </a:ext>
                  </a:extLst>
                </p14:cNvPr>
                <p14:cNvContentPartPr/>
                <p14:nvPr/>
              </p14:nvContentPartPr>
              <p14:xfrm>
                <a:off x="8194619" y="4782931"/>
                <a:ext cx="143280" cy="13392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14493FED-1A29-4CF6-8658-66CAA3A0BE1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190299" y="4778611"/>
                  <a:ext cx="1519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E276B612-CC57-4974-BBF2-75BC1003BB5B}"/>
                    </a:ext>
                  </a:extLst>
                </p14:cNvPr>
                <p14:cNvContentPartPr/>
                <p14:nvPr/>
              </p14:nvContentPartPr>
              <p14:xfrm>
                <a:off x="8268779" y="5092891"/>
                <a:ext cx="38880" cy="11484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E276B612-CC57-4974-BBF2-75BC1003BB5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264459" y="5088571"/>
                  <a:ext cx="475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A0F928F3-20E5-4450-89E2-3E9FF4C63428}"/>
                    </a:ext>
                  </a:extLst>
                </p14:cNvPr>
                <p14:cNvContentPartPr/>
                <p14:nvPr/>
              </p14:nvContentPartPr>
              <p14:xfrm>
                <a:off x="8247539" y="5037091"/>
                <a:ext cx="101160" cy="5616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A0F928F3-20E5-4450-89E2-3E9FF4C6342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243219" y="5032771"/>
                  <a:ext cx="1098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498D65D6-80CA-4077-A31F-4F0252C0E162}"/>
                    </a:ext>
                  </a:extLst>
                </p14:cNvPr>
                <p14:cNvContentPartPr/>
                <p14:nvPr/>
              </p14:nvContentPartPr>
              <p14:xfrm>
                <a:off x="8275619" y="5074891"/>
                <a:ext cx="139680" cy="10188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498D65D6-80CA-4077-A31F-4F0252C0E16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271299" y="5070571"/>
                  <a:ext cx="1483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25EDD74E-CCDC-49C8-B70A-07ADF55768C2}"/>
                    </a:ext>
                  </a:extLst>
                </p14:cNvPr>
                <p14:cNvContentPartPr/>
                <p14:nvPr/>
              </p14:nvContentPartPr>
              <p14:xfrm>
                <a:off x="8403419" y="5018011"/>
                <a:ext cx="111240" cy="13536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25EDD74E-CCDC-49C8-B70A-07ADF55768C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399099" y="5013691"/>
                  <a:ext cx="1198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AA63FA98-B1F8-4089-BF5C-EA7593E2CBD9}"/>
                    </a:ext>
                  </a:extLst>
                </p14:cNvPr>
                <p14:cNvContentPartPr/>
                <p14:nvPr/>
              </p14:nvContentPartPr>
              <p14:xfrm>
                <a:off x="7032179" y="5895331"/>
                <a:ext cx="172080" cy="2052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AA63FA98-B1F8-4089-BF5C-EA7593E2CBD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027859" y="5891011"/>
                  <a:ext cx="180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5A17496D-61C7-449C-A3D5-BE6A51EE81AE}"/>
                    </a:ext>
                  </a:extLst>
                </p14:cNvPr>
                <p14:cNvContentPartPr/>
                <p14:nvPr/>
              </p14:nvContentPartPr>
              <p14:xfrm>
                <a:off x="7024979" y="5949331"/>
                <a:ext cx="166320" cy="1836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5A17496D-61C7-449C-A3D5-BE6A51EE81A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020659" y="5945011"/>
                  <a:ext cx="174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C41263FF-8970-4887-8FAE-050BC628A26F}"/>
                    </a:ext>
                  </a:extLst>
                </p14:cNvPr>
                <p14:cNvContentPartPr/>
                <p14:nvPr/>
              </p14:nvContentPartPr>
              <p14:xfrm>
                <a:off x="7138019" y="5321491"/>
                <a:ext cx="152280" cy="9432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C41263FF-8970-4887-8FAE-050BC628A26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133699" y="5317171"/>
                  <a:ext cx="1609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383EAC76-CF65-495D-8B41-70ED1777B2F5}"/>
                    </a:ext>
                  </a:extLst>
                </p14:cNvPr>
                <p14:cNvContentPartPr/>
                <p14:nvPr/>
              </p14:nvContentPartPr>
              <p14:xfrm>
                <a:off x="7121819" y="5313931"/>
                <a:ext cx="179640" cy="13608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383EAC76-CF65-495D-8B41-70ED1777B2F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117499" y="5309611"/>
                  <a:ext cx="1882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3FED735F-D506-4F79-BC46-B899DA5ABC03}"/>
                    </a:ext>
                  </a:extLst>
                </p14:cNvPr>
                <p14:cNvContentPartPr/>
                <p14:nvPr/>
              </p14:nvContentPartPr>
              <p14:xfrm>
                <a:off x="7467779" y="5113051"/>
                <a:ext cx="49680" cy="13608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3FED735F-D506-4F79-BC46-B899DA5ABC0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463459" y="5108731"/>
                  <a:ext cx="58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CD69ACE7-EE8A-4474-BBC2-B5A839B1DC9B}"/>
                    </a:ext>
                  </a:extLst>
                </p14:cNvPr>
                <p14:cNvContentPartPr/>
                <p14:nvPr/>
              </p14:nvContentPartPr>
              <p14:xfrm>
                <a:off x="7519619" y="5111611"/>
                <a:ext cx="73440" cy="12996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CD69ACE7-EE8A-4474-BBC2-B5A839B1DC9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515299" y="5107291"/>
                  <a:ext cx="82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5962EA45-0437-474C-AC1E-7E590DE34A2B}"/>
                    </a:ext>
                  </a:extLst>
                </p14:cNvPr>
                <p14:cNvContentPartPr/>
                <p14:nvPr/>
              </p14:nvContentPartPr>
              <p14:xfrm>
                <a:off x="7482179" y="5191531"/>
                <a:ext cx="117000" cy="5076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5962EA45-0437-474C-AC1E-7E590DE34A2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477859" y="5187211"/>
                  <a:ext cx="1256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4B152CAD-983C-4C29-B165-1CD3631768D2}"/>
                    </a:ext>
                  </a:extLst>
                </p14:cNvPr>
                <p14:cNvContentPartPr/>
                <p14:nvPr/>
              </p14:nvContentPartPr>
              <p14:xfrm>
                <a:off x="7644899" y="5055451"/>
                <a:ext cx="31320" cy="13212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4B152CAD-983C-4C29-B165-1CD3631768D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640579" y="5051131"/>
                  <a:ext cx="39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09FF3F2C-5000-400C-B925-919D5CC1A63E}"/>
                    </a:ext>
                  </a:extLst>
                </p14:cNvPr>
                <p14:cNvContentPartPr/>
                <p14:nvPr/>
              </p14:nvContentPartPr>
              <p14:xfrm>
                <a:off x="7618259" y="5037091"/>
                <a:ext cx="108000" cy="4320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09FF3F2C-5000-400C-B925-919D5CC1A63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613939" y="5032771"/>
                  <a:ext cx="1166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E4658B73-146F-447B-8AD3-91C13EDAFF3E}"/>
                    </a:ext>
                  </a:extLst>
                </p14:cNvPr>
                <p14:cNvContentPartPr/>
                <p14:nvPr/>
              </p14:nvContentPartPr>
              <p14:xfrm>
                <a:off x="7653179" y="5073451"/>
                <a:ext cx="134640" cy="11232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E4658B73-146F-447B-8AD3-91C13EDAFF3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648859" y="5069131"/>
                  <a:ext cx="1432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87644328-0453-4496-A721-03B63B8C966E}"/>
                    </a:ext>
                  </a:extLst>
                </p14:cNvPr>
                <p14:cNvContentPartPr/>
                <p14:nvPr/>
              </p14:nvContentPartPr>
              <p14:xfrm>
                <a:off x="7793939" y="5036731"/>
                <a:ext cx="33120" cy="14616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87644328-0453-4496-A721-03B63B8C966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789619" y="5032411"/>
                  <a:ext cx="417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A262B27F-E643-4259-AB05-65C54A3484D9}"/>
                    </a:ext>
                  </a:extLst>
                </p14:cNvPr>
                <p14:cNvContentPartPr/>
                <p14:nvPr/>
              </p14:nvContentPartPr>
              <p14:xfrm>
                <a:off x="7769819" y="5094331"/>
                <a:ext cx="113040" cy="3132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A262B27F-E643-4259-AB05-65C54A3484D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765499" y="5090011"/>
                  <a:ext cx="1216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7B473B5D-3687-40B6-806D-ED1B6157D6CB}"/>
                    </a:ext>
                  </a:extLst>
                </p14:cNvPr>
                <p14:cNvContentPartPr/>
                <p14:nvPr/>
              </p14:nvContentPartPr>
              <p14:xfrm>
                <a:off x="7474259" y="5166691"/>
                <a:ext cx="465120" cy="17460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7B473B5D-3687-40B6-806D-ED1B6157D6C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469939" y="5162371"/>
                  <a:ext cx="4737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9E6CA15D-7975-4497-AA60-777CEE23FDD6}"/>
                    </a:ext>
                  </a:extLst>
                </p14:cNvPr>
                <p14:cNvContentPartPr/>
                <p14:nvPr/>
              </p14:nvContentPartPr>
              <p14:xfrm>
                <a:off x="7584059" y="5373331"/>
                <a:ext cx="42480" cy="16524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9E6CA15D-7975-4497-AA60-777CEE23FDD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579739" y="5369011"/>
                  <a:ext cx="511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2A4FA0AC-1819-41F2-B37D-EE142EAFA3C7}"/>
                    </a:ext>
                  </a:extLst>
                </p14:cNvPr>
                <p14:cNvContentPartPr/>
                <p14:nvPr/>
              </p14:nvContentPartPr>
              <p14:xfrm>
                <a:off x="7586579" y="5397091"/>
                <a:ext cx="132120" cy="10152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2A4FA0AC-1819-41F2-B37D-EE142EAFA3C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582259" y="5392771"/>
                  <a:ext cx="1407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DC2DF96F-BBB6-4E8D-B842-3200F5F03CD2}"/>
                    </a:ext>
                  </a:extLst>
                </p14:cNvPr>
                <p14:cNvContentPartPr/>
                <p14:nvPr/>
              </p14:nvContentPartPr>
              <p14:xfrm>
                <a:off x="7561739" y="5485291"/>
                <a:ext cx="177480" cy="6660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DC2DF96F-BBB6-4E8D-B842-3200F5F03CD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557419" y="5480971"/>
                  <a:ext cx="1861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D1FBA6F9-BAA8-4713-8985-92C93CE3DABD}"/>
                    </a:ext>
                  </a:extLst>
                </p14:cNvPr>
                <p14:cNvContentPartPr/>
                <p14:nvPr/>
              </p14:nvContentPartPr>
              <p14:xfrm>
                <a:off x="7775219" y="5340211"/>
                <a:ext cx="169560" cy="12960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D1FBA6F9-BAA8-4713-8985-92C93CE3DAB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770899" y="5335891"/>
                  <a:ext cx="1782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5740BC73-F7DF-444E-9EAE-9E267EEF521A}"/>
                    </a:ext>
                  </a:extLst>
                </p14:cNvPr>
                <p14:cNvContentPartPr/>
                <p14:nvPr/>
              </p14:nvContentPartPr>
              <p14:xfrm>
                <a:off x="7358699" y="5626051"/>
                <a:ext cx="28080" cy="12168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5740BC73-F7DF-444E-9EAE-9E267EEF521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354379" y="5621731"/>
                  <a:ext cx="367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A33B467C-9459-4419-823A-AC35D268C7D6}"/>
                    </a:ext>
                  </a:extLst>
                </p14:cNvPr>
                <p14:cNvContentPartPr/>
                <p14:nvPr/>
              </p14:nvContentPartPr>
              <p14:xfrm>
                <a:off x="7386779" y="5647651"/>
                <a:ext cx="48960" cy="9684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A33B467C-9459-4419-823A-AC35D268C7D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382459" y="5643331"/>
                  <a:ext cx="57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752D2030-4B9F-436D-8052-8D6AD2ECA462}"/>
                    </a:ext>
                  </a:extLst>
                </p14:cNvPr>
                <p14:cNvContentPartPr/>
                <p14:nvPr/>
              </p14:nvContentPartPr>
              <p14:xfrm>
                <a:off x="7365179" y="5627491"/>
                <a:ext cx="119160" cy="11592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752D2030-4B9F-436D-8052-8D6AD2ECA46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360859" y="5623171"/>
                  <a:ext cx="1278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0B372AEB-6475-4D55-98D5-08C43D0A1918}"/>
                    </a:ext>
                  </a:extLst>
                </p14:cNvPr>
                <p14:cNvContentPartPr/>
                <p14:nvPr/>
              </p14:nvContentPartPr>
              <p14:xfrm>
                <a:off x="7454099" y="5613091"/>
                <a:ext cx="77760" cy="4536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0B372AEB-6475-4D55-98D5-08C43D0A191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449779" y="5608771"/>
                  <a:ext cx="86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A77E6536-EE58-4EAD-B231-DF0209A42A99}"/>
                    </a:ext>
                  </a:extLst>
                </p14:cNvPr>
                <p14:cNvContentPartPr/>
                <p14:nvPr/>
              </p14:nvContentPartPr>
              <p14:xfrm>
                <a:off x="7473539" y="5668891"/>
                <a:ext cx="67320" cy="3888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A77E6536-EE58-4EAD-B231-DF0209A42A9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469219" y="5664571"/>
                  <a:ext cx="759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1FD9627B-F1BD-40EA-99B2-90B9926DF651}"/>
                    </a:ext>
                  </a:extLst>
                </p14:cNvPr>
                <p14:cNvContentPartPr/>
                <p14:nvPr/>
              </p14:nvContentPartPr>
              <p14:xfrm>
                <a:off x="7550219" y="5586811"/>
                <a:ext cx="38520" cy="9900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1FD9627B-F1BD-40EA-99B2-90B9926DF65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545899" y="5582491"/>
                  <a:ext cx="471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70413ACB-C4F3-457D-BD25-88BF585974C8}"/>
                    </a:ext>
                  </a:extLst>
                </p14:cNvPr>
                <p14:cNvContentPartPr/>
                <p14:nvPr/>
              </p14:nvContentPartPr>
              <p14:xfrm>
                <a:off x="7530059" y="5608411"/>
                <a:ext cx="87840" cy="5364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70413ACB-C4F3-457D-BD25-88BF585974C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525739" y="5604091"/>
                  <a:ext cx="964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5D601F31-C06F-4A18-A2A9-E0833AA1617E}"/>
                    </a:ext>
                  </a:extLst>
                </p14:cNvPr>
                <p14:cNvContentPartPr/>
                <p14:nvPr/>
              </p14:nvContentPartPr>
              <p14:xfrm>
                <a:off x="7351859" y="5651251"/>
                <a:ext cx="313920" cy="11124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5D601F31-C06F-4A18-A2A9-E0833AA1617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347539" y="5646931"/>
                  <a:ext cx="3225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55629AD2-C5C7-4B63-9CDA-B8F4B9276247}"/>
                    </a:ext>
                  </a:extLst>
                </p14:cNvPr>
                <p14:cNvContentPartPr/>
                <p14:nvPr/>
              </p14:nvContentPartPr>
              <p14:xfrm>
                <a:off x="7471019" y="5768971"/>
                <a:ext cx="20520" cy="10080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55629AD2-C5C7-4B63-9CDA-B8F4B927624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466699" y="5764651"/>
                  <a:ext cx="291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E82EF22B-922C-4684-A350-B841F54377A7}"/>
                    </a:ext>
                  </a:extLst>
                </p14:cNvPr>
                <p14:cNvContentPartPr/>
                <p14:nvPr/>
              </p14:nvContentPartPr>
              <p14:xfrm>
                <a:off x="7452299" y="5738731"/>
                <a:ext cx="86760" cy="3528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E82EF22B-922C-4684-A350-B841F54377A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447979" y="5734411"/>
                  <a:ext cx="954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7CA907B3-EA6B-42F1-9973-A4450A4D1997}"/>
                    </a:ext>
                  </a:extLst>
                </p14:cNvPr>
                <p14:cNvContentPartPr/>
                <p14:nvPr/>
              </p14:nvContentPartPr>
              <p14:xfrm>
                <a:off x="7464539" y="5763931"/>
                <a:ext cx="100800" cy="7272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7CA907B3-EA6B-42F1-9973-A4450A4D199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460219" y="5759611"/>
                  <a:ext cx="1094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B640527B-8E72-45C2-868A-CF4CB9CC41CB}"/>
                    </a:ext>
                  </a:extLst>
                </p14:cNvPr>
                <p14:cNvContentPartPr/>
                <p14:nvPr/>
              </p14:nvContentPartPr>
              <p14:xfrm>
                <a:off x="7586579" y="5753131"/>
                <a:ext cx="38160" cy="7488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B640527B-8E72-45C2-868A-CF4CB9CC41C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582259" y="5748811"/>
                  <a:ext cx="468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0CA1710C-9E34-4DAD-A8E9-1E212AC2A7D6}"/>
                    </a:ext>
                  </a:extLst>
                </p14:cNvPr>
                <p14:cNvContentPartPr/>
                <p14:nvPr/>
              </p14:nvContentPartPr>
              <p14:xfrm>
                <a:off x="7563179" y="5760691"/>
                <a:ext cx="113040" cy="4428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0CA1710C-9E34-4DAD-A8E9-1E212AC2A7D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558859" y="5756371"/>
                  <a:ext cx="1216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FEC9F1D4-D64A-46C2-B948-A90BB3D82368}"/>
                    </a:ext>
                  </a:extLst>
                </p14:cNvPr>
                <p14:cNvContentPartPr/>
                <p14:nvPr/>
              </p14:nvContentPartPr>
              <p14:xfrm>
                <a:off x="7795739" y="5762131"/>
                <a:ext cx="85680" cy="12636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FEC9F1D4-D64A-46C2-B948-A90BB3D8236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791419" y="5757811"/>
                  <a:ext cx="94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7B8CE76D-0460-40D4-BE15-FE8F28016A6B}"/>
                    </a:ext>
                  </a:extLst>
                </p14:cNvPr>
                <p14:cNvContentPartPr/>
                <p14:nvPr/>
              </p14:nvContentPartPr>
              <p14:xfrm>
                <a:off x="7796459" y="5837731"/>
                <a:ext cx="87840" cy="86400"/>
              </p14:xfrm>
            </p:contentPart>
          </mc:Choice>
          <mc:Fallback xmlns=""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7B8CE76D-0460-40D4-BE15-FE8F28016A6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792139" y="5833411"/>
                  <a:ext cx="964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0AE75D0E-C93B-4AFB-A653-4A3EF1586721}"/>
                    </a:ext>
                  </a:extLst>
                </p14:cNvPr>
                <p14:cNvContentPartPr/>
                <p14:nvPr/>
              </p14:nvContentPartPr>
              <p14:xfrm>
                <a:off x="7875299" y="5687611"/>
                <a:ext cx="110520" cy="9360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0AE75D0E-C93B-4AFB-A653-4A3EF158672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870979" y="5683291"/>
                  <a:ext cx="119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38A2B929-73FE-4115-9409-2BF2EB9B7CD4}"/>
                    </a:ext>
                  </a:extLst>
                </p14:cNvPr>
                <p14:cNvContentPartPr/>
                <p14:nvPr/>
              </p14:nvContentPartPr>
              <p14:xfrm>
                <a:off x="7794659" y="5712451"/>
                <a:ext cx="248760" cy="245520"/>
              </p14:xfrm>
            </p:contentPart>
          </mc:Choice>
          <mc:Fallback xmlns=""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38A2B929-73FE-4115-9409-2BF2EB9B7CD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790339" y="5708131"/>
                  <a:ext cx="2574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5B17A98E-192B-457A-AF53-D8F2E44D0D5A}"/>
                    </a:ext>
                  </a:extLst>
                </p14:cNvPr>
                <p14:cNvContentPartPr/>
                <p14:nvPr/>
              </p14:nvContentPartPr>
              <p14:xfrm>
                <a:off x="7959899" y="5818651"/>
                <a:ext cx="162360" cy="14364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5B17A98E-192B-457A-AF53-D8F2E44D0D5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955579" y="5814331"/>
                  <a:ext cx="1710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2994BFF4-CDF0-4BA6-9374-6804CE7D2192}"/>
                    </a:ext>
                  </a:extLst>
                </p14:cNvPr>
                <p14:cNvContentPartPr/>
                <p14:nvPr/>
              </p14:nvContentPartPr>
              <p14:xfrm>
                <a:off x="7733099" y="5607691"/>
                <a:ext cx="471960" cy="51372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2994BFF4-CDF0-4BA6-9374-6804CE7D219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728779" y="5603371"/>
                  <a:ext cx="480600" cy="52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5" name="Gruppieren 584">
            <a:extLst>
              <a:ext uri="{FF2B5EF4-FFF2-40B4-BE49-F238E27FC236}">
                <a16:creationId xmlns:a16="http://schemas.microsoft.com/office/drawing/2014/main" id="{A783CB04-7BA0-4199-93EA-605C327AA705}"/>
              </a:ext>
            </a:extLst>
          </p:cNvPr>
          <p:cNvGrpSpPr/>
          <p:nvPr/>
        </p:nvGrpSpPr>
        <p:grpSpPr>
          <a:xfrm>
            <a:off x="7307219" y="6081451"/>
            <a:ext cx="1263960" cy="718560"/>
            <a:chOff x="7307219" y="6081451"/>
            <a:chExt cx="1263960" cy="71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3EE05229-F100-4BF6-911C-023693620429}"/>
                    </a:ext>
                  </a:extLst>
                </p14:cNvPr>
                <p14:cNvContentPartPr/>
                <p14:nvPr/>
              </p14:nvContentPartPr>
              <p14:xfrm>
                <a:off x="7412699" y="6167851"/>
                <a:ext cx="276120" cy="126720"/>
              </p14:xfrm>
            </p:contentPart>
          </mc:Choice>
          <mc:Fallback xmlns=""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3EE05229-F100-4BF6-911C-02369362042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408379" y="6163531"/>
                  <a:ext cx="2847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09B50876-BB2E-4F8B-AF54-38499294142B}"/>
                    </a:ext>
                  </a:extLst>
                </p14:cNvPr>
                <p14:cNvContentPartPr/>
                <p14:nvPr/>
              </p14:nvContentPartPr>
              <p14:xfrm>
                <a:off x="7699259" y="6101251"/>
                <a:ext cx="480960" cy="17280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09B50876-BB2E-4F8B-AF54-38499294142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694939" y="6096931"/>
                  <a:ext cx="4896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0A093F45-7E92-4E71-A527-AA7094AD96FE}"/>
                    </a:ext>
                  </a:extLst>
                </p14:cNvPr>
                <p14:cNvContentPartPr/>
                <p14:nvPr/>
              </p14:nvContentPartPr>
              <p14:xfrm>
                <a:off x="7360139" y="6360091"/>
                <a:ext cx="10800" cy="10764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0A093F45-7E92-4E71-A527-AA7094AD96F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355819" y="6355771"/>
                  <a:ext cx="194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953E67A5-A039-4CA1-813F-66F4FA9FC9DB}"/>
                    </a:ext>
                  </a:extLst>
                </p14:cNvPr>
                <p14:cNvContentPartPr/>
                <p14:nvPr/>
              </p14:nvContentPartPr>
              <p14:xfrm>
                <a:off x="7347899" y="6335971"/>
                <a:ext cx="102600" cy="2160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953E67A5-A039-4CA1-813F-66F4FA9FC9D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343579" y="6331651"/>
                  <a:ext cx="111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D4D57CF8-CACE-4F20-ADD0-DCF44740A81D}"/>
                    </a:ext>
                  </a:extLst>
                </p14:cNvPr>
                <p14:cNvContentPartPr/>
                <p14:nvPr/>
              </p14:nvContentPartPr>
              <p14:xfrm>
                <a:off x="7351859" y="6379531"/>
                <a:ext cx="117000" cy="6696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D4D57CF8-CACE-4F20-ADD0-DCF44740A81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347539" y="6375211"/>
                  <a:ext cx="1256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FD260CA9-83EF-4BAC-91AE-2A884AAA91AE}"/>
                    </a:ext>
                  </a:extLst>
                </p14:cNvPr>
                <p14:cNvContentPartPr/>
                <p14:nvPr/>
              </p14:nvContentPartPr>
              <p14:xfrm>
                <a:off x="7487219" y="6363691"/>
                <a:ext cx="91800" cy="10260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FD260CA9-83EF-4BAC-91AE-2A884AAA91A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482899" y="6359371"/>
                  <a:ext cx="1004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19631C61-B720-4123-AACC-429B6EDDAA9C}"/>
                    </a:ext>
                  </a:extLst>
                </p14:cNvPr>
                <p14:cNvContentPartPr/>
                <p14:nvPr/>
              </p14:nvContentPartPr>
              <p14:xfrm>
                <a:off x="7601699" y="6344251"/>
                <a:ext cx="76320" cy="16596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19631C61-B720-4123-AACC-429B6EDDAA9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597379" y="6339931"/>
                  <a:ext cx="849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E7DAB032-5808-4B98-A6FB-051AE9ECA9A0}"/>
                    </a:ext>
                  </a:extLst>
                </p14:cNvPr>
                <p14:cNvContentPartPr/>
                <p14:nvPr/>
              </p14:nvContentPartPr>
              <p14:xfrm>
                <a:off x="7697099" y="6334891"/>
                <a:ext cx="150840" cy="80280"/>
              </p14:xfrm>
            </p:contentPart>
          </mc:Choice>
          <mc:Fallback xmlns=""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E7DAB032-5808-4B98-A6FB-051AE9ECA9A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692779" y="6330571"/>
                  <a:ext cx="1594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02867322-5B73-450A-8A47-8D557780BCB1}"/>
                    </a:ext>
                  </a:extLst>
                </p14:cNvPr>
                <p14:cNvContentPartPr/>
                <p14:nvPr/>
              </p14:nvContentPartPr>
              <p14:xfrm>
                <a:off x="7828139" y="6268291"/>
                <a:ext cx="91440" cy="140760"/>
              </p14:xfrm>
            </p:contentPart>
          </mc:Choice>
          <mc:Fallback xmlns=""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02867322-5B73-450A-8A47-8D557780BCB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823819" y="6263971"/>
                  <a:ext cx="1000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0E9AF8F5-7C05-4EE4-AAEE-FBF142EAFA7C}"/>
                    </a:ext>
                  </a:extLst>
                </p14:cNvPr>
                <p14:cNvContentPartPr/>
                <p14:nvPr/>
              </p14:nvContentPartPr>
              <p14:xfrm>
                <a:off x="7962419" y="6197011"/>
                <a:ext cx="156240" cy="182520"/>
              </p14:xfrm>
            </p:contentPart>
          </mc:Choice>
          <mc:Fallback xmlns=""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0E9AF8F5-7C05-4EE4-AAEE-FBF142EAFA7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958099" y="6192691"/>
                  <a:ext cx="1648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4B65220D-0BA4-4200-A298-4215D129ED83}"/>
                    </a:ext>
                  </a:extLst>
                </p14:cNvPr>
                <p14:cNvContentPartPr/>
                <p14:nvPr/>
              </p14:nvContentPartPr>
              <p14:xfrm>
                <a:off x="8129099" y="6274411"/>
                <a:ext cx="96480" cy="7380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4B65220D-0BA4-4200-A298-4215D129ED8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124779" y="6270091"/>
                  <a:ext cx="1051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2A73934D-F7DC-4FA9-BF70-889D85805533}"/>
                    </a:ext>
                  </a:extLst>
                </p14:cNvPr>
                <p14:cNvContentPartPr/>
                <p14:nvPr/>
              </p14:nvContentPartPr>
              <p14:xfrm>
                <a:off x="8203979" y="6253891"/>
                <a:ext cx="95760" cy="91800"/>
              </p14:xfrm>
            </p:contentPart>
          </mc:Choice>
          <mc:Fallback xmlns=""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2A73934D-F7DC-4FA9-BF70-889D8580553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199659" y="6249571"/>
                  <a:ext cx="1044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05F0DC30-149E-4E1C-BEAF-118263E30C7E}"/>
                    </a:ext>
                  </a:extLst>
                </p14:cNvPr>
                <p14:cNvContentPartPr/>
                <p14:nvPr/>
              </p14:nvContentPartPr>
              <p14:xfrm>
                <a:off x="8270579" y="6180091"/>
                <a:ext cx="111960" cy="14328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05F0DC30-149E-4E1C-BEAF-118263E30C7E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266259" y="6175771"/>
                  <a:ext cx="1206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D4F1328F-3F3E-4D12-B3D5-46A996D38D2F}"/>
                    </a:ext>
                  </a:extLst>
                </p14:cNvPr>
                <p14:cNvContentPartPr/>
                <p14:nvPr/>
              </p14:nvContentPartPr>
              <p14:xfrm>
                <a:off x="8356259" y="6187291"/>
                <a:ext cx="30960" cy="2628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D4F1328F-3F3E-4D12-B3D5-46A996D38D2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351939" y="6182971"/>
                  <a:ext cx="396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0C637712-943D-4C76-B189-2E69C97BF4AB}"/>
                    </a:ext>
                  </a:extLst>
                </p14:cNvPr>
                <p14:cNvContentPartPr/>
                <p14:nvPr/>
              </p14:nvContentPartPr>
              <p14:xfrm>
                <a:off x="8364179" y="6230491"/>
                <a:ext cx="97560" cy="6120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0C637712-943D-4C76-B189-2E69C97BF4A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359859" y="6226171"/>
                  <a:ext cx="1062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6C4685DD-829D-4E23-9251-8382F955A84B}"/>
                    </a:ext>
                  </a:extLst>
                </p14:cNvPr>
                <p14:cNvContentPartPr/>
                <p14:nvPr/>
              </p14:nvContentPartPr>
              <p14:xfrm>
                <a:off x="8464619" y="6133291"/>
                <a:ext cx="106560" cy="26460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6C4685DD-829D-4E23-9251-8382F955A84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460299" y="6128971"/>
                  <a:ext cx="1152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849C1BF1-398B-4FFE-94CC-7AFF2F279DD9}"/>
                    </a:ext>
                  </a:extLst>
                </p14:cNvPr>
                <p14:cNvContentPartPr/>
                <p14:nvPr/>
              </p14:nvContentPartPr>
              <p14:xfrm>
                <a:off x="8408099" y="6081451"/>
                <a:ext cx="360" cy="360"/>
              </p14:xfrm>
            </p:contentPart>
          </mc:Choice>
          <mc:Fallback xmlns=""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849C1BF1-398B-4FFE-94CC-7AFF2F279DD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403779" y="607713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03516A2D-E75B-428D-BE3E-923D55065F2F}"/>
                    </a:ext>
                  </a:extLst>
                </p14:cNvPr>
                <p14:cNvContentPartPr/>
                <p14:nvPr/>
              </p14:nvContentPartPr>
              <p14:xfrm>
                <a:off x="7307219" y="6530731"/>
                <a:ext cx="202320" cy="10368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03516A2D-E75B-428D-BE3E-923D55065F2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302899" y="6526411"/>
                  <a:ext cx="2109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9205E323-C7DC-4116-9883-FF54BF6E4B10}"/>
                    </a:ext>
                  </a:extLst>
                </p14:cNvPr>
                <p14:cNvContentPartPr/>
                <p14:nvPr/>
              </p14:nvContentPartPr>
              <p14:xfrm>
                <a:off x="7535099" y="6483571"/>
                <a:ext cx="107640" cy="118800"/>
              </p14:xfrm>
            </p:contentPart>
          </mc:Choice>
          <mc:Fallback xmlns=""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9205E323-C7DC-4116-9883-FF54BF6E4B1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530779" y="6479251"/>
                  <a:ext cx="116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ED4DA849-2D6A-4AA2-806F-6B8E2E48D45E}"/>
                    </a:ext>
                  </a:extLst>
                </p14:cNvPr>
                <p14:cNvContentPartPr/>
                <p14:nvPr/>
              </p14:nvContentPartPr>
              <p14:xfrm>
                <a:off x="7512059" y="6452611"/>
                <a:ext cx="23760" cy="6120"/>
              </p14:xfrm>
            </p:contentPart>
          </mc:Choice>
          <mc:Fallback xmlns=""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ED4DA849-2D6A-4AA2-806F-6B8E2E48D45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507739" y="6448291"/>
                  <a:ext cx="324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0E6D7895-9FD8-46DC-9B21-D58418352C47}"/>
                    </a:ext>
                  </a:extLst>
                </p14:cNvPr>
                <p14:cNvContentPartPr/>
                <p14:nvPr/>
              </p14:nvContentPartPr>
              <p14:xfrm>
                <a:off x="7745339" y="6483211"/>
                <a:ext cx="123480" cy="106200"/>
              </p14:xfrm>
            </p:contentPart>
          </mc:Choice>
          <mc:Fallback xmlns=""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0E6D7895-9FD8-46DC-9B21-D58418352C4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741019" y="6478891"/>
                  <a:ext cx="1321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A54C0F6F-F827-43D4-8781-04171F59E390}"/>
                    </a:ext>
                  </a:extLst>
                </p14:cNvPr>
                <p14:cNvContentPartPr/>
                <p14:nvPr/>
              </p14:nvContentPartPr>
              <p14:xfrm>
                <a:off x="7881419" y="6484291"/>
                <a:ext cx="65880" cy="75600"/>
              </p14:xfrm>
            </p:contentPart>
          </mc:Choice>
          <mc:Fallback xmlns=""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A54C0F6F-F827-43D4-8781-04171F59E39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877099" y="6479971"/>
                  <a:ext cx="745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C0D4EFA1-A78E-4D69-8A8A-0915E26282D5}"/>
                    </a:ext>
                  </a:extLst>
                </p14:cNvPr>
                <p14:cNvContentPartPr/>
                <p14:nvPr/>
              </p14:nvContentPartPr>
              <p14:xfrm>
                <a:off x="7959899" y="6464851"/>
                <a:ext cx="86760" cy="130320"/>
              </p14:xfrm>
            </p:contentPart>
          </mc:Choice>
          <mc:Fallback xmlns=""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C0D4EFA1-A78E-4D69-8A8A-0915E26282D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955579" y="6460531"/>
                  <a:ext cx="95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7A283FD9-4969-40F9-AE26-A871103761A1}"/>
                    </a:ext>
                  </a:extLst>
                </p14:cNvPr>
                <p14:cNvContentPartPr/>
                <p14:nvPr/>
              </p14:nvContentPartPr>
              <p14:xfrm>
                <a:off x="8076899" y="6438211"/>
                <a:ext cx="97200" cy="82080"/>
              </p14:xfrm>
            </p:contentPart>
          </mc:Choice>
          <mc:Fallback xmlns=""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7A283FD9-4969-40F9-AE26-A871103761A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072579" y="6433891"/>
                  <a:ext cx="1058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1DEE92B7-535A-4AC0-B461-0A2BE05BBE3D}"/>
                    </a:ext>
                  </a:extLst>
                </p14:cNvPr>
                <p14:cNvContentPartPr/>
                <p14:nvPr/>
              </p14:nvContentPartPr>
              <p14:xfrm>
                <a:off x="8197499" y="6440011"/>
                <a:ext cx="64800" cy="5472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1DEE92B7-535A-4AC0-B461-0A2BE05BBE3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193179" y="6435691"/>
                  <a:ext cx="734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C2FF1F20-DCDA-402E-B141-F0B28B880016}"/>
                    </a:ext>
                  </a:extLst>
                </p14:cNvPr>
                <p14:cNvContentPartPr/>
                <p14:nvPr/>
              </p14:nvContentPartPr>
              <p14:xfrm>
                <a:off x="8226659" y="6372331"/>
                <a:ext cx="98640" cy="125640"/>
              </p14:xfrm>
            </p:contentPart>
          </mc:Choice>
          <mc:Fallback xmlns=""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C2FF1F20-DCDA-402E-B141-F0B28B88001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222339" y="6368011"/>
                  <a:ext cx="1072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4F1F722B-2D19-4F03-A7C0-6918D5A2623C}"/>
                    </a:ext>
                  </a:extLst>
                </p14:cNvPr>
                <p14:cNvContentPartPr/>
                <p14:nvPr/>
              </p14:nvContentPartPr>
              <p14:xfrm>
                <a:off x="8383259" y="6326611"/>
                <a:ext cx="67680" cy="14436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4F1F722B-2D19-4F03-A7C0-6918D5A2623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378939" y="6322291"/>
                  <a:ext cx="76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5D693151-8CE8-44FB-BB96-BDB8BAD7FC8A}"/>
                    </a:ext>
                  </a:extLst>
                </p14:cNvPr>
                <p14:cNvContentPartPr/>
                <p14:nvPr/>
              </p14:nvContentPartPr>
              <p14:xfrm>
                <a:off x="8450219" y="6370171"/>
                <a:ext cx="74880" cy="73440"/>
              </p14:xfrm>
            </p:contentPart>
          </mc:Choice>
          <mc:Fallback xmlns=""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5D693151-8CE8-44FB-BB96-BDB8BAD7FC8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445899" y="6365851"/>
                  <a:ext cx="835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1730F81F-8640-4377-B6C5-CAEBA8AECD30}"/>
                    </a:ext>
                  </a:extLst>
                </p14:cNvPr>
                <p14:cNvContentPartPr/>
                <p14:nvPr/>
              </p14:nvContentPartPr>
              <p14:xfrm>
                <a:off x="7436099" y="6676891"/>
                <a:ext cx="90000" cy="10224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1730F81F-8640-4377-B6C5-CAEBA8AECD3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431779" y="6672571"/>
                  <a:ext cx="986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4F790AEC-08FA-4171-9436-F832E13C3A6F}"/>
                    </a:ext>
                  </a:extLst>
                </p14:cNvPr>
                <p14:cNvContentPartPr/>
                <p14:nvPr/>
              </p14:nvContentPartPr>
              <p14:xfrm>
                <a:off x="7547699" y="6683371"/>
                <a:ext cx="60840" cy="8460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4F790AEC-08FA-4171-9436-F832E13C3A6F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543379" y="6679051"/>
                  <a:ext cx="694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906932C0-C40A-4481-A15D-D3B32DC8D7E6}"/>
                    </a:ext>
                  </a:extLst>
                </p14:cNvPr>
                <p14:cNvContentPartPr/>
                <p14:nvPr/>
              </p14:nvContentPartPr>
              <p14:xfrm>
                <a:off x="7547699" y="6674011"/>
                <a:ext cx="172800" cy="7632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906932C0-C40A-4481-A15D-D3B32DC8D7E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543379" y="6669691"/>
                  <a:ext cx="181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12D90EC4-EF81-4D1A-9920-EE81FB2AB56F}"/>
                    </a:ext>
                  </a:extLst>
                </p14:cNvPr>
                <p14:cNvContentPartPr/>
                <p14:nvPr/>
              </p14:nvContentPartPr>
              <p14:xfrm>
                <a:off x="7723739" y="6614971"/>
                <a:ext cx="101520" cy="11880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12D90EC4-EF81-4D1A-9920-EE81FB2AB56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719419" y="6610651"/>
                  <a:ext cx="1101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6103700C-E744-463A-929B-CEE48A7C8591}"/>
                    </a:ext>
                  </a:extLst>
                </p14:cNvPr>
                <p14:cNvContentPartPr/>
                <p14:nvPr/>
              </p14:nvContentPartPr>
              <p14:xfrm>
                <a:off x="7850099" y="6630451"/>
                <a:ext cx="163440" cy="16956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6103700C-E744-463A-929B-CEE48A7C859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845779" y="6626131"/>
                  <a:ext cx="1720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99FDCBAA-0723-4B0C-9FD7-A4F31351F3AA}"/>
                    </a:ext>
                  </a:extLst>
                </p14:cNvPr>
                <p14:cNvContentPartPr/>
                <p14:nvPr/>
              </p14:nvContentPartPr>
              <p14:xfrm>
                <a:off x="8104619" y="6618211"/>
                <a:ext cx="96480" cy="6156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99FDCBAA-0723-4B0C-9FD7-A4F31351F3A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100299" y="6613891"/>
                  <a:ext cx="1051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7262E90E-7512-4FCB-85EB-FC09AE8592D4}"/>
                    </a:ext>
                  </a:extLst>
                </p14:cNvPr>
                <p14:cNvContentPartPr/>
                <p14:nvPr/>
              </p14:nvContentPartPr>
              <p14:xfrm>
                <a:off x="8200379" y="6517411"/>
                <a:ext cx="282960" cy="12312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7262E90E-7512-4FCB-85EB-FC09AE8592D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196059" y="6513091"/>
                  <a:ext cx="2916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2B6FACB1-AF52-4F53-957A-4BFE1167D49A}"/>
                    </a:ext>
                  </a:extLst>
                </p14:cNvPr>
                <p14:cNvContentPartPr/>
                <p14:nvPr/>
              </p14:nvContentPartPr>
              <p14:xfrm>
                <a:off x="8516459" y="6450451"/>
                <a:ext cx="28080" cy="10476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2B6FACB1-AF52-4F53-957A-4BFE1167D49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512139" y="6446131"/>
                  <a:ext cx="36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D2013985-E387-4F9D-9006-FF42D32287B0}"/>
                    </a:ext>
                  </a:extLst>
                </p14:cNvPr>
                <p14:cNvContentPartPr/>
                <p14:nvPr/>
              </p14:nvContentPartPr>
              <p14:xfrm>
                <a:off x="8558939" y="6594451"/>
                <a:ext cx="6120" cy="2844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D2013985-E387-4F9D-9006-FF42D32287B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554619" y="6590131"/>
                  <a:ext cx="14760" cy="3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596" name="Freihand 595">
                <a:extLst>
                  <a:ext uri="{FF2B5EF4-FFF2-40B4-BE49-F238E27FC236}">
                    <a16:creationId xmlns:a16="http://schemas.microsoft.com/office/drawing/2014/main" id="{443774AA-3573-429D-8985-6E4A66FF424F}"/>
                  </a:ext>
                </a:extLst>
              </p14:cNvPr>
              <p14:cNvContentPartPr/>
              <p14:nvPr/>
            </p14:nvContentPartPr>
            <p14:xfrm>
              <a:off x="5545379" y="4575211"/>
              <a:ext cx="21600" cy="28080"/>
            </p14:xfrm>
          </p:contentPart>
        </mc:Choice>
        <mc:Fallback xmlns="">
          <p:pic>
            <p:nvPicPr>
              <p:cNvPr id="596" name="Freihand 595">
                <a:extLst>
                  <a:ext uri="{FF2B5EF4-FFF2-40B4-BE49-F238E27FC236}">
                    <a16:creationId xmlns:a16="http://schemas.microsoft.com/office/drawing/2014/main" id="{443774AA-3573-429D-8985-6E4A66FF424F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5541059" y="4570891"/>
                <a:ext cx="302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695" name="Freihand 694">
                <a:extLst>
                  <a:ext uri="{FF2B5EF4-FFF2-40B4-BE49-F238E27FC236}">
                    <a16:creationId xmlns:a16="http://schemas.microsoft.com/office/drawing/2014/main" id="{238F8196-8C4B-4FCF-B574-6F7B76A4033F}"/>
                  </a:ext>
                </a:extLst>
              </p14:cNvPr>
              <p14:cNvContentPartPr/>
              <p14:nvPr/>
            </p14:nvContentPartPr>
            <p14:xfrm>
              <a:off x="7180499" y="2697811"/>
              <a:ext cx="1375200" cy="924840"/>
            </p14:xfrm>
          </p:contentPart>
        </mc:Choice>
        <mc:Fallback xmlns="">
          <p:pic>
            <p:nvPicPr>
              <p:cNvPr id="695" name="Freihand 694">
                <a:extLst>
                  <a:ext uri="{FF2B5EF4-FFF2-40B4-BE49-F238E27FC236}">
                    <a16:creationId xmlns:a16="http://schemas.microsoft.com/office/drawing/2014/main" id="{238F8196-8C4B-4FCF-B574-6F7B76A4033F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7176179" y="2693491"/>
                <a:ext cx="1383840" cy="9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708" name="Freihand 707">
                <a:extLst>
                  <a:ext uri="{FF2B5EF4-FFF2-40B4-BE49-F238E27FC236}">
                    <a16:creationId xmlns:a16="http://schemas.microsoft.com/office/drawing/2014/main" id="{1974B774-506C-4511-9708-82688AAC3ED7}"/>
                  </a:ext>
                </a:extLst>
              </p14:cNvPr>
              <p14:cNvContentPartPr/>
              <p14:nvPr/>
            </p14:nvContentPartPr>
            <p14:xfrm>
              <a:off x="1644779" y="5035651"/>
              <a:ext cx="24120" cy="33480"/>
            </p14:xfrm>
          </p:contentPart>
        </mc:Choice>
        <mc:Fallback xmlns="">
          <p:pic>
            <p:nvPicPr>
              <p:cNvPr id="708" name="Freihand 707">
                <a:extLst>
                  <a:ext uri="{FF2B5EF4-FFF2-40B4-BE49-F238E27FC236}">
                    <a16:creationId xmlns:a16="http://schemas.microsoft.com/office/drawing/2014/main" id="{1974B774-506C-4511-9708-82688AAC3ED7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1640459" y="5031331"/>
                <a:ext cx="327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726" name="Freihand 725">
                <a:extLst>
                  <a:ext uri="{FF2B5EF4-FFF2-40B4-BE49-F238E27FC236}">
                    <a16:creationId xmlns:a16="http://schemas.microsoft.com/office/drawing/2014/main" id="{0FB12DF5-19A8-465D-9209-2FE048BB00D9}"/>
                  </a:ext>
                </a:extLst>
              </p14:cNvPr>
              <p14:cNvContentPartPr/>
              <p14:nvPr/>
            </p14:nvContentPartPr>
            <p14:xfrm>
              <a:off x="2598779" y="4995691"/>
              <a:ext cx="102960" cy="14760"/>
            </p14:xfrm>
          </p:contentPart>
        </mc:Choice>
        <mc:Fallback xmlns="">
          <p:pic>
            <p:nvPicPr>
              <p:cNvPr id="726" name="Freihand 725">
                <a:extLst>
                  <a:ext uri="{FF2B5EF4-FFF2-40B4-BE49-F238E27FC236}">
                    <a16:creationId xmlns:a16="http://schemas.microsoft.com/office/drawing/2014/main" id="{0FB12DF5-19A8-465D-9209-2FE048BB00D9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2594459" y="4991371"/>
                <a:ext cx="1116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747" name="Freihand 746">
                <a:extLst>
                  <a:ext uri="{FF2B5EF4-FFF2-40B4-BE49-F238E27FC236}">
                    <a16:creationId xmlns:a16="http://schemas.microsoft.com/office/drawing/2014/main" id="{348C6F72-0B1E-423F-958E-730849E3BC9A}"/>
                  </a:ext>
                </a:extLst>
              </p14:cNvPr>
              <p14:cNvContentPartPr/>
              <p14:nvPr/>
            </p14:nvContentPartPr>
            <p14:xfrm>
              <a:off x="3662219" y="4905331"/>
              <a:ext cx="29160" cy="28080"/>
            </p14:xfrm>
          </p:contentPart>
        </mc:Choice>
        <mc:Fallback xmlns="">
          <p:pic>
            <p:nvPicPr>
              <p:cNvPr id="747" name="Freihand 746">
                <a:extLst>
                  <a:ext uri="{FF2B5EF4-FFF2-40B4-BE49-F238E27FC236}">
                    <a16:creationId xmlns:a16="http://schemas.microsoft.com/office/drawing/2014/main" id="{348C6F72-0B1E-423F-958E-730849E3BC9A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3657899" y="4901011"/>
                <a:ext cx="378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765" name="Freihand 764">
                <a:extLst>
                  <a:ext uri="{FF2B5EF4-FFF2-40B4-BE49-F238E27FC236}">
                    <a16:creationId xmlns:a16="http://schemas.microsoft.com/office/drawing/2014/main" id="{52660A2B-C59B-44BF-AD46-9EEFB495BC29}"/>
                  </a:ext>
                </a:extLst>
              </p14:cNvPr>
              <p14:cNvContentPartPr/>
              <p14:nvPr/>
            </p14:nvContentPartPr>
            <p14:xfrm>
              <a:off x="1622099" y="5077051"/>
              <a:ext cx="348840" cy="250920"/>
            </p14:xfrm>
          </p:contentPart>
        </mc:Choice>
        <mc:Fallback xmlns="">
          <p:pic>
            <p:nvPicPr>
              <p:cNvPr id="765" name="Freihand 764">
                <a:extLst>
                  <a:ext uri="{FF2B5EF4-FFF2-40B4-BE49-F238E27FC236}">
                    <a16:creationId xmlns:a16="http://schemas.microsoft.com/office/drawing/2014/main" id="{52660A2B-C59B-44BF-AD46-9EEFB495BC29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1617779" y="5072731"/>
                <a:ext cx="35748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766" name="Freihand 765">
                <a:extLst>
                  <a:ext uri="{FF2B5EF4-FFF2-40B4-BE49-F238E27FC236}">
                    <a16:creationId xmlns:a16="http://schemas.microsoft.com/office/drawing/2014/main" id="{9CC979C8-86AF-4899-B114-8E2D652081B9}"/>
                  </a:ext>
                </a:extLst>
              </p14:cNvPr>
              <p14:cNvContentPartPr/>
              <p14:nvPr/>
            </p14:nvContentPartPr>
            <p14:xfrm>
              <a:off x="1991459" y="1681891"/>
              <a:ext cx="2584080" cy="556560"/>
            </p14:xfrm>
          </p:contentPart>
        </mc:Choice>
        <mc:Fallback xmlns="">
          <p:pic>
            <p:nvPicPr>
              <p:cNvPr id="766" name="Freihand 765">
                <a:extLst>
                  <a:ext uri="{FF2B5EF4-FFF2-40B4-BE49-F238E27FC236}">
                    <a16:creationId xmlns:a16="http://schemas.microsoft.com/office/drawing/2014/main" id="{9CC979C8-86AF-4899-B114-8E2D652081B9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1987139" y="1677571"/>
                <a:ext cx="2592720" cy="56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69" name="Gruppieren 768">
            <a:extLst>
              <a:ext uri="{FF2B5EF4-FFF2-40B4-BE49-F238E27FC236}">
                <a16:creationId xmlns:a16="http://schemas.microsoft.com/office/drawing/2014/main" id="{300CBDEA-5180-484C-B8FC-776A47363B99}"/>
              </a:ext>
            </a:extLst>
          </p:cNvPr>
          <p:cNvGrpSpPr/>
          <p:nvPr/>
        </p:nvGrpSpPr>
        <p:grpSpPr>
          <a:xfrm>
            <a:off x="5372579" y="4834771"/>
            <a:ext cx="1057320" cy="498600"/>
            <a:chOff x="5372579" y="4834771"/>
            <a:chExt cx="1057320" cy="49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629C8C4E-72B0-4D6B-A598-D74B587F236A}"/>
                    </a:ext>
                  </a:extLst>
                </p14:cNvPr>
                <p14:cNvContentPartPr/>
                <p14:nvPr/>
              </p14:nvContentPartPr>
              <p14:xfrm>
                <a:off x="6244139" y="4926211"/>
                <a:ext cx="360" cy="360"/>
              </p14:xfrm>
            </p:contentPart>
          </mc:Choice>
          <mc:Fallback xmlns=""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629C8C4E-72B0-4D6B-A598-D74B587F236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239819" y="492189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B2160B30-E292-4E4C-AC59-1DFF75EE502E}"/>
                    </a:ext>
                  </a:extLst>
                </p14:cNvPr>
                <p14:cNvContentPartPr/>
                <p14:nvPr/>
              </p14:nvContentPartPr>
              <p14:xfrm>
                <a:off x="5372579" y="4834771"/>
                <a:ext cx="1057320" cy="498600"/>
              </p14:xfrm>
            </p:contentPart>
          </mc:Choice>
          <mc:Fallback xmlns=""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B2160B30-E292-4E4C-AC59-1DFF75EE502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368259" y="4830451"/>
                  <a:ext cx="1065960" cy="50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8" name="Gruppieren 777">
            <a:extLst>
              <a:ext uri="{FF2B5EF4-FFF2-40B4-BE49-F238E27FC236}">
                <a16:creationId xmlns:a16="http://schemas.microsoft.com/office/drawing/2014/main" id="{143061CB-44D5-49A3-8BA4-349466EB5949}"/>
              </a:ext>
            </a:extLst>
          </p:cNvPr>
          <p:cNvGrpSpPr/>
          <p:nvPr/>
        </p:nvGrpSpPr>
        <p:grpSpPr>
          <a:xfrm>
            <a:off x="1619579" y="5362891"/>
            <a:ext cx="380520" cy="277560"/>
            <a:chOff x="1619579" y="5362891"/>
            <a:chExt cx="380520" cy="27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E498EC97-4724-4C8E-A15C-87F5E90711D8}"/>
                    </a:ext>
                  </a:extLst>
                </p14:cNvPr>
                <p14:cNvContentPartPr/>
                <p14:nvPr/>
              </p14:nvContentPartPr>
              <p14:xfrm>
                <a:off x="1722539" y="5362891"/>
                <a:ext cx="55800" cy="73080"/>
              </p14:xfrm>
            </p:contentPart>
          </mc:Choice>
          <mc:Fallback xmlns=""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E498EC97-4724-4C8E-A15C-87F5E90711D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718219" y="5358571"/>
                  <a:ext cx="644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1E83883D-5884-46D3-B1D6-3A81CD30146C}"/>
                    </a:ext>
                  </a:extLst>
                </p14:cNvPr>
                <p14:cNvContentPartPr/>
                <p14:nvPr/>
              </p14:nvContentPartPr>
              <p14:xfrm>
                <a:off x="1640459" y="5457211"/>
                <a:ext cx="57600" cy="66960"/>
              </p14:xfrm>
            </p:contentPart>
          </mc:Choice>
          <mc:Fallback xmlns=""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1E83883D-5884-46D3-B1D6-3A81CD30146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636139" y="5452891"/>
                  <a:ext cx="662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CE5694D6-BB40-427F-99B2-7659415271D0}"/>
                    </a:ext>
                  </a:extLst>
                </p14:cNvPr>
                <p14:cNvContentPartPr/>
                <p14:nvPr/>
              </p14:nvContentPartPr>
              <p14:xfrm>
                <a:off x="1619579" y="5506171"/>
                <a:ext cx="126360" cy="63720"/>
              </p14:xfrm>
            </p:contentPart>
          </mc:Choice>
          <mc:Fallback xmlns=""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CE5694D6-BB40-427F-99B2-7659415271D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615259" y="5501851"/>
                  <a:ext cx="1350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FAA6A411-0BD5-4DF3-A1FF-CA11D4B587D8}"/>
                    </a:ext>
                  </a:extLst>
                </p14:cNvPr>
                <p14:cNvContentPartPr/>
                <p14:nvPr/>
              </p14:nvContentPartPr>
              <p14:xfrm>
                <a:off x="1669619" y="5567011"/>
                <a:ext cx="113040" cy="73440"/>
              </p14:xfrm>
            </p:contentPart>
          </mc:Choice>
          <mc:Fallback xmlns=""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FAA6A411-0BD5-4DF3-A1FF-CA11D4B587D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665299" y="5562691"/>
                  <a:ext cx="1216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CC7F65D8-8621-413E-BC9C-8F096B24F4E3}"/>
                    </a:ext>
                  </a:extLst>
                </p14:cNvPr>
                <p14:cNvContentPartPr/>
                <p14:nvPr/>
              </p14:nvContentPartPr>
              <p14:xfrm>
                <a:off x="1824419" y="5474851"/>
                <a:ext cx="18360" cy="93240"/>
              </p14:xfrm>
            </p:contentPart>
          </mc:Choice>
          <mc:Fallback xmlns=""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CC7F65D8-8621-413E-BC9C-8F096B24F4E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820099" y="5470531"/>
                  <a:ext cx="270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F33DE9DF-E7CA-4497-B484-07D68E877973}"/>
                    </a:ext>
                  </a:extLst>
                </p14:cNvPr>
                <p14:cNvContentPartPr/>
                <p14:nvPr/>
              </p14:nvContentPartPr>
              <p14:xfrm>
                <a:off x="1793459" y="5542531"/>
                <a:ext cx="93600" cy="24120"/>
              </p14:xfrm>
            </p:contentPart>
          </mc:Choice>
          <mc:Fallback xmlns=""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F33DE9DF-E7CA-4497-B484-07D68E877973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789139" y="5538211"/>
                  <a:ext cx="1022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776" name="Freihand 775">
                  <a:extLst>
                    <a:ext uri="{FF2B5EF4-FFF2-40B4-BE49-F238E27FC236}">
                      <a16:creationId xmlns:a16="http://schemas.microsoft.com/office/drawing/2014/main" id="{2397F798-0A47-42B0-BAA2-8013660487F5}"/>
                    </a:ext>
                  </a:extLst>
                </p14:cNvPr>
                <p14:cNvContentPartPr/>
                <p14:nvPr/>
              </p14:nvContentPartPr>
              <p14:xfrm>
                <a:off x="1758899" y="5439931"/>
                <a:ext cx="121680" cy="38520"/>
              </p14:xfrm>
            </p:contentPart>
          </mc:Choice>
          <mc:Fallback xmlns="">
            <p:pic>
              <p:nvPicPr>
                <p:cNvPr id="776" name="Freihand 775">
                  <a:extLst>
                    <a:ext uri="{FF2B5EF4-FFF2-40B4-BE49-F238E27FC236}">
                      <a16:creationId xmlns:a16="http://schemas.microsoft.com/office/drawing/2014/main" id="{2397F798-0A47-42B0-BAA2-8013660487F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754579" y="5435611"/>
                  <a:ext cx="130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23DDABFC-B0AC-4CE0-BF1C-8502FE213C4D}"/>
                    </a:ext>
                  </a:extLst>
                </p14:cNvPr>
                <p14:cNvContentPartPr/>
                <p14:nvPr/>
              </p14:nvContentPartPr>
              <p14:xfrm>
                <a:off x="1905059" y="5427331"/>
                <a:ext cx="95040" cy="112320"/>
              </p14:xfrm>
            </p:contentPart>
          </mc:Choice>
          <mc:Fallback xmlns=""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23DDABFC-B0AC-4CE0-BF1C-8502FE213C4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900739" y="5423011"/>
                  <a:ext cx="103680" cy="12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779" name="Freihand 778">
                <a:extLst>
                  <a:ext uri="{FF2B5EF4-FFF2-40B4-BE49-F238E27FC236}">
                    <a16:creationId xmlns:a16="http://schemas.microsoft.com/office/drawing/2014/main" id="{D5EADE00-19E8-435F-A417-8432D2EF0D79}"/>
                  </a:ext>
                </a:extLst>
              </p14:cNvPr>
              <p14:cNvContentPartPr/>
              <p14:nvPr/>
            </p14:nvContentPartPr>
            <p14:xfrm>
              <a:off x="3749699" y="5196571"/>
              <a:ext cx="68400" cy="65160"/>
            </p14:xfrm>
          </p:contentPart>
        </mc:Choice>
        <mc:Fallback xmlns="">
          <p:pic>
            <p:nvPicPr>
              <p:cNvPr id="779" name="Freihand 778">
                <a:extLst>
                  <a:ext uri="{FF2B5EF4-FFF2-40B4-BE49-F238E27FC236}">
                    <a16:creationId xmlns:a16="http://schemas.microsoft.com/office/drawing/2014/main" id="{D5EADE00-19E8-435F-A417-8432D2EF0D79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3745379" y="5192251"/>
                <a:ext cx="77040" cy="7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88" name="Gruppieren 787">
            <a:extLst>
              <a:ext uri="{FF2B5EF4-FFF2-40B4-BE49-F238E27FC236}">
                <a16:creationId xmlns:a16="http://schemas.microsoft.com/office/drawing/2014/main" id="{34A516EB-505D-4856-B9E5-03DC039EEFE2}"/>
              </a:ext>
            </a:extLst>
          </p:cNvPr>
          <p:cNvGrpSpPr/>
          <p:nvPr/>
        </p:nvGrpSpPr>
        <p:grpSpPr>
          <a:xfrm>
            <a:off x="3770579" y="5224291"/>
            <a:ext cx="325440" cy="262440"/>
            <a:chOff x="3770579" y="5224291"/>
            <a:chExt cx="32544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D8106A94-AFB4-4605-8633-BBD06B9F0D6B}"/>
                    </a:ext>
                  </a:extLst>
                </p14:cNvPr>
                <p14:cNvContentPartPr/>
                <p14:nvPr/>
              </p14:nvContentPartPr>
              <p14:xfrm>
                <a:off x="3779579" y="5280091"/>
                <a:ext cx="59040" cy="91800"/>
              </p14:xfrm>
            </p:contentPart>
          </mc:Choice>
          <mc:Fallback xmlns=""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D8106A94-AFB4-4605-8633-BBD06B9F0D6B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775259" y="5275771"/>
                  <a:ext cx="676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781" name="Freihand 780">
                  <a:extLst>
                    <a:ext uri="{FF2B5EF4-FFF2-40B4-BE49-F238E27FC236}">
                      <a16:creationId xmlns:a16="http://schemas.microsoft.com/office/drawing/2014/main" id="{A4CF0219-5714-4E84-B5BA-419442ED80D2}"/>
                    </a:ext>
                  </a:extLst>
                </p14:cNvPr>
                <p14:cNvContentPartPr/>
                <p14:nvPr/>
              </p14:nvContentPartPr>
              <p14:xfrm>
                <a:off x="3770579" y="5366851"/>
                <a:ext cx="121320" cy="48960"/>
              </p14:xfrm>
            </p:contentPart>
          </mc:Choice>
          <mc:Fallback xmlns="">
            <p:pic>
              <p:nvPicPr>
                <p:cNvPr id="781" name="Freihand 780">
                  <a:extLst>
                    <a:ext uri="{FF2B5EF4-FFF2-40B4-BE49-F238E27FC236}">
                      <a16:creationId xmlns:a16="http://schemas.microsoft.com/office/drawing/2014/main" id="{A4CF0219-5714-4E84-B5BA-419442ED80D2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766259" y="5362531"/>
                  <a:ext cx="1299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782" name="Freihand 781">
                  <a:extLst>
                    <a:ext uri="{FF2B5EF4-FFF2-40B4-BE49-F238E27FC236}">
                      <a16:creationId xmlns:a16="http://schemas.microsoft.com/office/drawing/2014/main" id="{0B51997A-BF42-4E3F-9893-B101985D1DD6}"/>
                    </a:ext>
                  </a:extLst>
                </p14:cNvPr>
                <p14:cNvContentPartPr/>
                <p14:nvPr/>
              </p14:nvContentPartPr>
              <p14:xfrm>
                <a:off x="3808019" y="5418331"/>
                <a:ext cx="105840" cy="68400"/>
              </p14:xfrm>
            </p:contentPart>
          </mc:Choice>
          <mc:Fallback xmlns="">
            <p:pic>
              <p:nvPicPr>
                <p:cNvPr id="782" name="Freihand 781">
                  <a:extLst>
                    <a:ext uri="{FF2B5EF4-FFF2-40B4-BE49-F238E27FC236}">
                      <a16:creationId xmlns:a16="http://schemas.microsoft.com/office/drawing/2014/main" id="{0B51997A-BF42-4E3F-9893-B101985D1DD6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803699" y="5414011"/>
                  <a:ext cx="1144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3346B253-EC54-4ECD-9870-976AC073D891}"/>
                    </a:ext>
                  </a:extLst>
                </p14:cNvPr>
                <p14:cNvContentPartPr/>
                <p14:nvPr/>
              </p14:nvContentPartPr>
              <p14:xfrm>
                <a:off x="3924659" y="5285851"/>
                <a:ext cx="36720" cy="99000"/>
              </p14:xfrm>
            </p:contentPart>
          </mc:Choice>
          <mc:Fallback xmlns=""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3346B253-EC54-4ECD-9870-976AC073D89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920339" y="5281531"/>
                  <a:ext cx="45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9F9734D9-1BD1-409D-898F-F6137FEC00B7}"/>
                    </a:ext>
                  </a:extLst>
                </p14:cNvPr>
                <p14:cNvContentPartPr/>
                <p14:nvPr/>
              </p14:nvContentPartPr>
              <p14:xfrm>
                <a:off x="3904139" y="5331571"/>
                <a:ext cx="97560" cy="60120"/>
              </p14:xfrm>
            </p:contentPart>
          </mc:Choice>
          <mc:Fallback xmlns=""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9F9734D9-1BD1-409D-898F-F6137FEC00B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899819" y="5327251"/>
                  <a:ext cx="1062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674410D9-52E3-44FD-BCE9-AD702C3F1052}"/>
                    </a:ext>
                  </a:extLst>
                </p14:cNvPr>
                <p14:cNvContentPartPr/>
                <p14:nvPr/>
              </p14:nvContentPartPr>
              <p14:xfrm>
                <a:off x="3893699" y="5264251"/>
                <a:ext cx="69840" cy="18360"/>
              </p14:xfrm>
            </p:contentPart>
          </mc:Choice>
          <mc:Fallback xmlns=""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674410D9-52E3-44FD-BCE9-AD702C3F105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889379" y="5259931"/>
                  <a:ext cx="78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787" name="Freihand 786">
                  <a:extLst>
                    <a:ext uri="{FF2B5EF4-FFF2-40B4-BE49-F238E27FC236}">
                      <a16:creationId xmlns:a16="http://schemas.microsoft.com/office/drawing/2014/main" id="{6FBF1441-8445-4D57-A7D9-EE0C71A0D6E2}"/>
                    </a:ext>
                  </a:extLst>
                </p14:cNvPr>
                <p14:cNvContentPartPr/>
                <p14:nvPr/>
              </p14:nvContentPartPr>
              <p14:xfrm>
                <a:off x="3985139" y="5224291"/>
                <a:ext cx="110880" cy="133560"/>
              </p14:xfrm>
            </p:contentPart>
          </mc:Choice>
          <mc:Fallback xmlns="">
            <p:pic>
              <p:nvPicPr>
                <p:cNvPr id="787" name="Freihand 786">
                  <a:extLst>
                    <a:ext uri="{FF2B5EF4-FFF2-40B4-BE49-F238E27FC236}">
                      <a16:creationId xmlns:a16="http://schemas.microsoft.com/office/drawing/2014/main" id="{6FBF1441-8445-4D57-A7D9-EE0C71A0D6E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980819" y="5219971"/>
                  <a:ext cx="119520" cy="14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833" name="Freihand 832">
                <a:extLst>
                  <a:ext uri="{FF2B5EF4-FFF2-40B4-BE49-F238E27FC236}">
                    <a16:creationId xmlns:a16="http://schemas.microsoft.com/office/drawing/2014/main" id="{E1C207D6-64D2-467F-98FB-95E587547639}"/>
                  </a:ext>
                </a:extLst>
              </p14:cNvPr>
              <p14:cNvContentPartPr/>
              <p14:nvPr/>
            </p14:nvContentPartPr>
            <p14:xfrm>
              <a:off x="1771139" y="4911451"/>
              <a:ext cx="37440" cy="23400"/>
            </p14:xfrm>
          </p:contentPart>
        </mc:Choice>
        <mc:Fallback xmlns="">
          <p:pic>
            <p:nvPicPr>
              <p:cNvPr id="833" name="Freihand 832">
                <a:extLst>
                  <a:ext uri="{FF2B5EF4-FFF2-40B4-BE49-F238E27FC236}">
                    <a16:creationId xmlns:a16="http://schemas.microsoft.com/office/drawing/2014/main" id="{E1C207D6-64D2-467F-98FB-95E587547639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1766819" y="4907131"/>
                <a:ext cx="460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834" name="Freihand 833">
                <a:extLst>
                  <a:ext uri="{FF2B5EF4-FFF2-40B4-BE49-F238E27FC236}">
                    <a16:creationId xmlns:a16="http://schemas.microsoft.com/office/drawing/2014/main" id="{3D73DE89-B5C6-490C-82E5-77E81C187E6F}"/>
                  </a:ext>
                </a:extLst>
              </p14:cNvPr>
              <p14:cNvContentPartPr/>
              <p14:nvPr/>
            </p14:nvContentPartPr>
            <p14:xfrm>
              <a:off x="979499" y="5385571"/>
              <a:ext cx="62640" cy="7560"/>
            </p14:xfrm>
          </p:contentPart>
        </mc:Choice>
        <mc:Fallback xmlns="">
          <p:pic>
            <p:nvPicPr>
              <p:cNvPr id="834" name="Freihand 833">
                <a:extLst>
                  <a:ext uri="{FF2B5EF4-FFF2-40B4-BE49-F238E27FC236}">
                    <a16:creationId xmlns:a16="http://schemas.microsoft.com/office/drawing/2014/main" id="{3D73DE89-B5C6-490C-82E5-77E81C187E6F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975179" y="5381251"/>
                <a:ext cx="7128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1079" name="Freihand 1078">
                <a:extLst>
                  <a:ext uri="{FF2B5EF4-FFF2-40B4-BE49-F238E27FC236}">
                    <a16:creationId xmlns:a16="http://schemas.microsoft.com/office/drawing/2014/main" id="{993945B5-70B0-4D51-BB0F-C6E23D3153F7}"/>
                  </a:ext>
                </a:extLst>
              </p14:cNvPr>
              <p14:cNvContentPartPr/>
              <p14:nvPr/>
            </p14:nvContentPartPr>
            <p14:xfrm>
              <a:off x="11543339" y="3857371"/>
              <a:ext cx="77760" cy="28800"/>
            </p14:xfrm>
          </p:contentPart>
        </mc:Choice>
        <mc:Fallback xmlns="">
          <p:pic>
            <p:nvPicPr>
              <p:cNvPr id="1079" name="Freihand 1078">
                <a:extLst>
                  <a:ext uri="{FF2B5EF4-FFF2-40B4-BE49-F238E27FC236}">
                    <a16:creationId xmlns:a16="http://schemas.microsoft.com/office/drawing/2014/main" id="{993945B5-70B0-4D51-BB0F-C6E23D3153F7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11539019" y="3853051"/>
                <a:ext cx="864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1081" name="Freihand 1080">
                <a:extLst>
                  <a:ext uri="{FF2B5EF4-FFF2-40B4-BE49-F238E27FC236}">
                    <a16:creationId xmlns:a16="http://schemas.microsoft.com/office/drawing/2014/main" id="{1DB24686-0CC6-43B3-B195-6F1E16CD874C}"/>
                  </a:ext>
                </a:extLst>
              </p14:cNvPr>
              <p14:cNvContentPartPr/>
              <p14:nvPr/>
            </p14:nvContentPartPr>
            <p14:xfrm>
              <a:off x="4345859" y="6001531"/>
              <a:ext cx="1811880" cy="153720"/>
            </p14:xfrm>
          </p:contentPart>
        </mc:Choice>
        <mc:Fallback xmlns="">
          <p:pic>
            <p:nvPicPr>
              <p:cNvPr id="1081" name="Freihand 1080">
                <a:extLst>
                  <a:ext uri="{FF2B5EF4-FFF2-40B4-BE49-F238E27FC236}">
                    <a16:creationId xmlns:a16="http://schemas.microsoft.com/office/drawing/2014/main" id="{1DB24686-0CC6-43B3-B195-6F1E16CD874C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4341539" y="5997211"/>
                <a:ext cx="182052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EFFF76F8-CA89-415B-A1CE-1D6CF8D257F9}"/>
                  </a:ext>
                </a:extLst>
              </p14:cNvPr>
              <p14:cNvContentPartPr/>
              <p14:nvPr/>
            </p14:nvContentPartPr>
            <p14:xfrm>
              <a:off x="9503939" y="2528251"/>
              <a:ext cx="120600" cy="14184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EFFF76F8-CA89-415B-A1CE-1D6CF8D257F9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9499619" y="2523931"/>
                <a:ext cx="12924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C8EDEF5F-4A7C-44ED-AC0A-12B6A267C97D}"/>
                  </a:ext>
                </a:extLst>
              </p14:cNvPr>
              <p14:cNvContentPartPr/>
              <p14:nvPr/>
            </p14:nvContentPartPr>
            <p14:xfrm>
              <a:off x="9657659" y="2531851"/>
              <a:ext cx="71280" cy="13644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C8EDEF5F-4A7C-44ED-AC0A-12B6A267C97D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9653339" y="2527531"/>
                <a:ext cx="799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6C66B376-3691-460E-AF48-51A78F5F098A}"/>
                  </a:ext>
                </a:extLst>
              </p14:cNvPr>
              <p14:cNvContentPartPr/>
              <p14:nvPr/>
            </p14:nvContentPartPr>
            <p14:xfrm>
              <a:off x="9661979" y="2567131"/>
              <a:ext cx="69840" cy="7920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6C66B376-3691-460E-AF48-51A78F5F098A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9657659" y="2562811"/>
                <a:ext cx="7848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63F22980-BF7C-4A4C-B2F3-E6DDC3379067}"/>
                  </a:ext>
                </a:extLst>
              </p14:cNvPr>
              <p14:cNvContentPartPr/>
              <p14:nvPr/>
            </p14:nvContentPartPr>
            <p14:xfrm>
              <a:off x="9799859" y="2461651"/>
              <a:ext cx="70200" cy="18648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63F22980-BF7C-4A4C-B2F3-E6DDC3379067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9795539" y="2457331"/>
                <a:ext cx="7884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32A92FF3-DFDE-4284-A7F7-2EEA2102B1AF}"/>
                  </a:ext>
                </a:extLst>
              </p14:cNvPr>
              <p14:cNvContentPartPr/>
              <p14:nvPr/>
            </p14:nvContentPartPr>
            <p14:xfrm>
              <a:off x="9883379" y="2513491"/>
              <a:ext cx="102600" cy="9432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32A92FF3-DFDE-4284-A7F7-2EEA2102B1AF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9879059" y="2509171"/>
                <a:ext cx="1112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9D0A4CB6-E2CC-4738-9235-8C8519B2089E}"/>
                  </a:ext>
                </a:extLst>
              </p14:cNvPr>
              <p14:cNvContentPartPr/>
              <p14:nvPr/>
            </p14:nvContentPartPr>
            <p14:xfrm>
              <a:off x="9997859" y="2453731"/>
              <a:ext cx="67680" cy="20772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9D0A4CB6-E2CC-4738-9235-8C8519B2089E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9993539" y="2449411"/>
                <a:ext cx="7632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67A35E2C-70F6-43F0-B13F-FF9B5432E670}"/>
                  </a:ext>
                </a:extLst>
              </p14:cNvPr>
              <p14:cNvContentPartPr/>
              <p14:nvPr/>
            </p14:nvContentPartPr>
            <p14:xfrm>
              <a:off x="10211339" y="2557411"/>
              <a:ext cx="225720" cy="7164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67A35E2C-70F6-43F0-B13F-FF9B5432E670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10207019" y="2553091"/>
                <a:ext cx="2343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F25F1B40-4447-4CBA-A584-EA7044E1CC2B}"/>
                  </a:ext>
                </a:extLst>
              </p14:cNvPr>
              <p14:cNvContentPartPr/>
              <p14:nvPr/>
            </p14:nvContentPartPr>
            <p14:xfrm>
              <a:off x="10597979" y="2492971"/>
              <a:ext cx="114480" cy="12168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F25F1B40-4447-4CBA-A584-EA7044E1CC2B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10593659" y="2488651"/>
                <a:ext cx="1231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6CA4E914-C130-4BAB-88E4-FF2378FD5A31}"/>
                  </a:ext>
                </a:extLst>
              </p14:cNvPr>
              <p14:cNvContentPartPr/>
              <p14:nvPr/>
            </p14:nvContentPartPr>
            <p14:xfrm>
              <a:off x="10742699" y="2491531"/>
              <a:ext cx="88200" cy="12672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6CA4E914-C130-4BAB-88E4-FF2378FD5A31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10738379" y="2487211"/>
                <a:ext cx="9684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3486FBBB-3778-488C-986D-9679A2F1A7A5}"/>
                  </a:ext>
                </a:extLst>
              </p14:cNvPr>
              <p14:cNvContentPartPr/>
              <p14:nvPr/>
            </p14:nvContentPartPr>
            <p14:xfrm>
              <a:off x="10749539" y="2505211"/>
              <a:ext cx="91800" cy="6372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3486FBBB-3778-488C-986D-9679A2F1A7A5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10745219" y="2500891"/>
                <a:ext cx="10044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D66A29F2-418E-41B2-BB56-CB4A0EBB5C09}"/>
                  </a:ext>
                </a:extLst>
              </p14:cNvPr>
              <p14:cNvContentPartPr/>
              <p14:nvPr/>
            </p14:nvContentPartPr>
            <p14:xfrm>
              <a:off x="10886339" y="2502331"/>
              <a:ext cx="72720" cy="7992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D66A29F2-418E-41B2-BB56-CB4A0EBB5C09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10882019" y="2498011"/>
                <a:ext cx="8136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05DF1F3B-BF26-4270-8DDD-DD9FE7DB10E2}"/>
                  </a:ext>
                </a:extLst>
              </p14:cNvPr>
              <p14:cNvContentPartPr/>
              <p14:nvPr/>
            </p14:nvContentPartPr>
            <p14:xfrm>
              <a:off x="10997579" y="2394331"/>
              <a:ext cx="159840" cy="15948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05DF1F3B-BF26-4270-8DDD-DD9FE7DB10E2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10993259" y="2390011"/>
                <a:ext cx="16848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512592B4-CCE8-44E3-B5BD-FE084E80C827}"/>
                  </a:ext>
                </a:extLst>
              </p14:cNvPr>
              <p14:cNvContentPartPr/>
              <p14:nvPr/>
            </p14:nvContentPartPr>
            <p14:xfrm>
              <a:off x="11163539" y="2467771"/>
              <a:ext cx="283320" cy="18216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512592B4-CCE8-44E3-B5BD-FE084E80C827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11159219" y="2463451"/>
                <a:ext cx="29196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0CD634A7-5F2B-4AEA-9D5A-D8FE74A71FDB}"/>
                  </a:ext>
                </a:extLst>
              </p14:cNvPr>
              <p14:cNvContentPartPr/>
              <p14:nvPr/>
            </p14:nvContentPartPr>
            <p14:xfrm>
              <a:off x="11627579" y="2419171"/>
              <a:ext cx="96480" cy="10620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0CD634A7-5F2B-4AEA-9D5A-D8FE74A71FDB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11623259" y="2414851"/>
                <a:ext cx="10512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3B5FB424-1988-4388-8F06-B01C011B71C6}"/>
                  </a:ext>
                </a:extLst>
              </p14:cNvPr>
              <p14:cNvContentPartPr/>
              <p14:nvPr/>
            </p14:nvContentPartPr>
            <p14:xfrm>
              <a:off x="11698139" y="2334211"/>
              <a:ext cx="245160" cy="18648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3B5FB424-1988-4388-8F06-B01C011B71C6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11693819" y="2329891"/>
                <a:ext cx="25380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7DEFD480-7B5B-49B0-9BBC-CB26D5FD7F7C}"/>
                  </a:ext>
                </a:extLst>
              </p14:cNvPr>
              <p14:cNvContentPartPr/>
              <p14:nvPr/>
            </p14:nvContentPartPr>
            <p14:xfrm>
              <a:off x="11917739" y="2413411"/>
              <a:ext cx="102600" cy="11520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7DEFD480-7B5B-49B0-9BBC-CB26D5FD7F7C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11913419" y="2409091"/>
                <a:ext cx="1112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3AD71ACD-3EEF-46E4-878A-3B249DAED9DA}"/>
                  </a:ext>
                </a:extLst>
              </p14:cNvPr>
              <p14:cNvContentPartPr/>
              <p14:nvPr/>
            </p14:nvContentPartPr>
            <p14:xfrm>
              <a:off x="9614819" y="2805451"/>
              <a:ext cx="126360" cy="14040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3AD71ACD-3EEF-46E4-878A-3B249DAED9DA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9610499" y="2801131"/>
                <a:ext cx="13500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BA34D64F-3D41-4436-A66A-6416289EC84F}"/>
                  </a:ext>
                </a:extLst>
              </p14:cNvPr>
              <p14:cNvContentPartPr/>
              <p14:nvPr/>
            </p14:nvContentPartPr>
            <p14:xfrm>
              <a:off x="9879779" y="2904451"/>
              <a:ext cx="10080" cy="10764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BA34D64F-3D41-4436-A66A-6416289EC84F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9875459" y="2900131"/>
                <a:ext cx="1872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D31D1C02-6B56-471A-8846-6F0EA916A58D}"/>
                  </a:ext>
                </a:extLst>
              </p14:cNvPr>
              <p14:cNvContentPartPr/>
              <p14:nvPr/>
            </p14:nvContentPartPr>
            <p14:xfrm>
              <a:off x="9971939" y="2836411"/>
              <a:ext cx="308520" cy="10980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D31D1C02-6B56-471A-8846-6F0EA916A58D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9967619" y="2832091"/>
                <a:ext cx="31716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B36CA492-92E9-47C6-8D78-112343E21267}"/>
                  </a:ext>
                </a:extLst>
              </p14:cNvPr>
              <p14:cNvContentPartPr/>
              <p14:nvPr/>
            </p14:nvContentPartPr>
            <p14:xfrm>
              <a:off x="10488539" y="2764051"/>
              <a:ext cx="109800" cy="14976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B36CA492-92E9-47C6-8D78-112343E21267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10484219" y="2759731"/>
                <a:ext cx="11844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070089FF-5F5F-404D-9A0C-0F23A500DB3B}"/>
                  </a:ext>
                </a:extLst>
              </p14:cNvPr>
              <p14:cNvContentPartPr/>
              <p14:nvPr/>
            </p14:nvContentPartPr>
            <p14:xfrm>
              <a:off x="10599779" y="2807251"/>
              <a:ext cx="295200" cy="10224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070089FF-5F5F-404D-9A0C-0F23A500DB3B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10595459" y="2802931"/>
                <a:ext cx="30384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79E25F09-7A89-4B02-831C-7E36FB927EF6}"/>
                  </a:ext>
                </a:extLst>
              </p14:cNvPr>
              <p14:cNvContentPartPr/>
              <p14:nvPr/>
            </p14:nvContentPartPr>
            <p14:xfrm>
              <a:off x="10988579" y="2727331"/>
              <a:ext cx="132120" cy="16056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79E25F09-7A89-4B02-831C-7E36FB927EF6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10984259" y="2723011"/>
                <a:ext cx="14076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4F2EB114-EF86-47DD-B0FF-8324ED5EDEBE}"/>
                  </a:ext>
                </a:extLst>
              </p14:cNvPr>
              <p14:cNvContentPartPr/>
              <p14:nvPr/>
            </p14:nvContentPartPr>
            <p14:xfrm>
              <a:off x="11139419" y="2802931"/>
              <a:ext cx="86400" cy="6084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4F2EB114-EF86-47DD-B0FF-8324ED5EDEBE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11135099" y="2798611"/>
                <a:ext cx="9504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23CFCDC0-A5A0-4F87-B9AC-1E80EBAFC7D5}"/>
                  </a:ext>
                </a:extLst>
              </p14:cNvPr>
              <p14:cNvContentPartPr/>
              <p14:nvPr/>
            </p14:nvContentPartPr>
            <p14:xfrm>
              <a:off x="11391419" y="2706811"/>
              <a:ext cx="74160" cy="15048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23CFCDC0-A5A0-4F87-B9AC-1E80EBAFC7D5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11387099" y="2702491"/>
                <a:ext cx="8280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A28F43A7-9363-4EF0-8FAE-B304666C8EC3}"/>
                  </a:ext>
                </a:extLst>
              </p14:cNvPr>
              <p14:cNvContentPartPr/>
              <p14:nvPr/>
            </p14:nvContentPartPr>
            <p14:xfrm>
              <a:off x="11477819" y="2770171"/>
              <a:ext cx="106560" cy="7272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A28F43A7-9363-4EF0-8FAE-B304666C8EC3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11473499" y="2765851"/>
                <a:ext cx="11520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8B9C7134-A764-4F78-8DF3-1D99CECEA85C}"/>
                  </a:ext>
                </a:extLst>
              </p14:cNvPr>
              <p14:cNvContentPartPr/>
              <p14:nvPr/>
            </p14:nvContentPartPr>
            <p14:xfrm>
              <a:off x="11638379" y="2746411"/>
              <a:ext cx="70560" cy="10584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8B9C7134-A764-4F78-8DF3-1D99CECEA85C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11634059" y="2742091"/>
                <a:ext cx="7920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BE6E619B-3D2D-4475-B24F-C05674FA2DED}"/>
                  </a:ext>
                </a:extLst>
              </p14:cNvPr>
              <p14:cNvContentPartPr/>
              <p14:nvPr/>
            </p14:nvContentPartPr>
            <p14:xfrm>
              <a:off x="11644859" y="2683051"/>
              <a:ext cx="145080" cy="16236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BE6E619B-3D2D-4475-B24F-C05674FA2DED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11640539" y="2678731"/>
                <a:ext cx="15372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85137B87-3D00-4201-811B-D0EDC1F2B0AF}"/>
                  </a:ext>
                </a:extLst>
              </p14:cNvPr>
              <p14:cNvContentPartPr/>
              <p14:nvPr/>
            </p14:nvContentPartPr>
            <p14:xfrm>
              <a:off x="11714339" y="2778091"/>
              <a:ext cx="44280" cy="6804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85137B87-3D00-4201-811B-D0EDC1F2B0AF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11710019" y="2773771"/>
                <a:ext cx="529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FCC457F4-3585-42E8-96CB-2F81EA25A7EA}"/>
                  </a:ext>
                </a:extLst>
              </p14:cNvPr>
              <p14:cNvContentPartPr/>
              <p14:nvPr/>
            </p14:nvContentPartPr>
            <p14:xfrm>
              <a:off x="11779139" y="2744251"/>
              <a:ext cx="87120" cy="9648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FCC457F4-3585-42E8-96CB-2F81EA25A7EA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11774819" y="2739931"/>
                <a:ext cx="957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929AF0FE-BCED-41DF-A23F-F723BDB2DD6D}"/>
                  </a:ext>
                </a:extLst>
              </p14:cNvPr>
              <p14:cNvContentPartPr/>
              <p14:nvPr/>
            </p14:nvContentPartPr>
            <p14:xfrm>
              <a:off x="9663059" y="3080131"/>
              <a:ext cx="238320" cy="14472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929AF0FE-BCED-41DF-A23F-F723BDB2DD6D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9658739" y="3075811"/>
                <a:ext cx="24696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4B89EDEC-54ED-422A-9DA3-D1AF40105411}"/>
                  </a:ext>
                </a:extLst>
              </p14:cNvPr>
              <p14:cNvContentPartPr/>
              <p14:nvPr/>
            </p14:nvContentPartPr>
            <p14:xfrm>
              <a:off x="10063379" y="3080131"/>
              <a:ext cx="136440" cy="11844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4B89EDEC-54ED-422A-9DA3-D1AF40105411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10059059" y="3075811"/>
                <a:ext cx="1450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5817CCB2-AC3B-4E55-962A-53282273A5A0}"/>
                  </a:ext>
                </a:extLst>
              </p14:cNvPr>
              <p14:cNvContentPartPr/>
              <p14:nvPr/>
            </p14:nvContentPartPr>
            <p14:xfrm>
              <a:off x="10211339" y="3114331"/>
              <a:ext cx="189720" cy="6948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5817CCB2-AC3B-4E55-962A-53282273A5A0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10207019" y="3110011"/>
                <a:ext cx="19836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60B52DEF-2EF7-4E12-AD4E-E4B68A107336}"/>
                  </a:ext>
                </a:extLst>
              </p14:cNvPr>
              <p14:cNvContentPartPr/>
              <p14:nvPr/>
            </p14:nvContentPartPr>
            <p14:xfrm>
              <a:off x="10405019" y="3057451"/>
              <a:ext cx="360" cy="36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60B52DEF-2EF7-4E12-AD4E-E4B68A107336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10400699" y="305313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057749E3-A91A-4066-97B2-4D58B0F72AC0}"/>
                  </a:ext>
                </a:extLst>
              </p14:cNvPr>
              <p14:cNvContentPartPr/>
              <p14:nvPr/>
            </p14:nvContentPartPr>
            <p14:xfrm>
              <a:off x="10484939" y="3100291"/>
              <a:ext cx="119520" cy="6228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057749E3-A91A-4066-97B2-4D58B0F72AC0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10480619" y="3095971"/>
                <a:ext cx="12816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E8393052-A2BB-472D-B92F-BBC5E1BC8C76}"/>
                  </a:ext>
                </a:extLst>
              </p14:cNvPr>
              <p14:cNvContentPartPr/>
              <p14:nvPr/>
            </p14:nvContentPartPr>
            <p14:xfrm>
              <a:off x="10601219" y="3026491"/>
              <a:ext cx="282240" cy="12528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E8393052-A2BB-472D-B92F-BBC5E1BC8C76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10596899" y="3022171"/>
                <a:ext cx="29088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75B750A5-4AA5-4CA2-8893-60806087A8E5}"/>
                  </a:ext>
                </a:extLst>
              </p14:cNvPr>
              <p14:cNvContentPartPr/>
              <p14:nvPr/>
            </p14:nvContentPartPr>
            <p14:xfrm>
              <a:off x="11052659" y="3036571"/>
              <a:ext cx="180720" cy="21636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75B750A5-4AA5-4CA2-8893-60806087A8E5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11048339" y="3032251"/>
                <a:ext cx="1893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9F945477-70D6-40B5-BFCC-CBF567A858A7}"/>
                  </a:ext>
                </a:extLst>
              </p14:cNvPr>
              <p14:cNvContentPartPr/>
              <p14:nvPr/>
            </p14:nvContentPartPr>
            <p14:xfrm>
              <a:off x="11380979" y="3016051"/>
              <a:ext cx="99360" cy="9864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9F945477-70D6-40B5-BFCC-CBF567A858A7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11376659" y="3011731"/>
                <a:ext cx="1080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2C20336F-B4AA-4517-B1AC-A8787864D3D9}"/>
                  </a:ext>
                </a:extLst>
              </p14:cNvPr>
              <p14:cNvContentPartPr/>
              <p14:nvPr/>
            </p14:nvContentPartPr>
            <p14:xfrm>
              <a:off x="11529299" y="3012091"/>
              <a:ext cx="77760" cy="9540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2C20336F-B4AA-4517-B1AC-A8787864D3D9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11524979" y="3007771"/>
                <a:ext cx="864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007999CA-2FB8-4228-A6F2-2538C8EF4171}"/>
                  </a:ext>
                </a:extLst>
              </p14:cNvPr>
              <p14:cNvContentPartPr/>
              <p14:nvPr/>
            </p14:nvContentPartPr>
            <p14:xfrm>
              <a:off x="11532899" y="3020731"/>
              <a:ext cx="78120" cy="7020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007999CA-2FB8-4228-A6F2-2538C8EF4171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11528579" y="3016411"/>
                <a:ext cx="867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A09B23C4-6FC6-45DD-9C30-502065C401DD}"/>
                  </a:ext>
                </a:extLst>
              </p14:cNvPr>
              <p14:cNvContentPartPr/>
              <p14:nvPr/>
            </p14:nvContentPartPr>
            <p14:xfrm>
              <a:off x="11676899" y="2976091"/>
              <a:ext cx="30240" cy="12456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A09B23C4-6FC6-45DD-9C30-502065C401DD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11672579" y="2971771"/>
                <a:ext cx="388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21A31405-BC43-4BAC-A039-4F60F6F863F6}"/>
                  </a:ext>
                </a:extLst>
              </p14:cNvPr>
              <p14:cNvContentPartPr/>
              <p14:nvPr/>
            </p14:nvContentPartPr>
            <p14:xfrm>
              <a:off x="11753219" y="3003451"/>
              <a:ext cx="92880" cy="7740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21A31405-BC43-4BAC-A039-4F60F6F863F6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11748899" y="2999131"/>
                <a:ext cx="10152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04A47575-74C1-4D8B-B61C-AECF521DAA4D}"/>
                  </a:ext>
                </a:extLst>
              </p14:cNvPr>
              <p14:cNvContentPartPr/>
              <p14:nvPr/>
            </p14:nvContentPartPr>
            <p14:xfrm>
              <a:off x="11816219" y="2948731"/>
              <a:ext cx="90360" cy="20448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04A47575-74C1-4D8B-B61C-AECF521DAA4D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11811899" y="2944411"/>
                <a:ext cx="9900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35BD54FB-AD08-4761-A1BB-2E6AD5146FD0}"/>
                  </a:ext>
                </a:extLst>
              </p14:cNvPr>
              <p14:cNvContentPartPr/>
              <p14:nvPr/>
            </p14:nvContentPartPr>
            <p14:xfrm>
              <a:off x="9728219" y="3394051"/>
              <a:ext cx="271440" cy="11916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35BD54FB-AD08-4761-A1BB-2E6AD5146FD0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9723899" y="3389731"/>
                <a:ext cx="28008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2125FD6C-DDB6-42BF-9EE9-5F892946B830}"/>
                  </a:ext>
                </a:extLst>
              </p14:cNvPr>
              <p14:cNvContentPartPr/>
              <p14:nvPr/>
            </p14:nvContentPartPr>
            <p14:xfrm>
              <a:off x="10003259" y="3362371"/>
              <a:ext cx="360" cy="36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2125FD6C-DDB6-42BF-9EE9-5F892946B830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9998939" y="335805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1C114A78-F842-4CEC-9578-214B8895604B}"/>
                  </a:ext>
                </a:extLst>
              </p14:cNvPr>
              <p14:cNvContentPartPr/>
              <p14:nvPr/>
            </p14:nvContentPartPr>
            <p14:xfrm>
              <a:off x="10051859" y="3315211"/>
              <a:ext cx="140400" cy="17460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1C114A78-F842-4CEC-9578-214B8895604B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10047539" y="3310891"/>
                <a:ext cx="14904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C938F467-6000-481A-8055-0FFBF9972AE5}"/>
                  </a:ext>
                </a:extLst>
              </p14:cNvPr>
              <p14:cNvContentPartPr/>
              <p14:nvPr/>
            </p14:nvContentPartPr>
            <p14:xfrm>
              <a:off x="9996779" y="3305851"/>
              <a:ext cx="360" cy="36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C938F467-6000-481A-8055-0FFBF9972AE5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9992459" y="330153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BAC7421A-4916-4E1A-BED7-D31767EAC2B6}"/>
                  </a:ext>
                </a:extLst>
              </p14:cNvPr>
              <p14:cNvContentPartPr/>
              <p14:nvPr/>
            </p14:nvContentPartPr>
            <p14:xfrm>
              <a:off x="10380539" y="3382531"/>
              <a:ext cx="160560" cy="10260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BAC7421A-4916-4E1A-BED7-D31767EAC2B6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10376219" y="3378211"/>
                <a:ext cx="1692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79B09FD9-95C5-415F-9D24-C0497AE2A9E2}"/>
                  </a:ext>
                </a:extLst>
              </p14:cNvPr>
              <p14:cNvContentPartPr/>
              <p14:nvPr/>
            </p14:nvContentPartPr>
            <p14:xfrm>
              <a:off x="10588979" y="3373891"/>
              <a:ext cx="71640" cy="106200"/>
            </p14:xfrm>
          </p:contentPart>
        </mc:Choice>
        <mc:Fallback xmlns=""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79B09FD9-95C5-415F-9D24-C0497AE2A9E2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10584659" y="3369571"/>
                <a:ext cx="8028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2E2BB322-AAED-4305-AE38-84C3C732B7B7}"/>
                  </a:ext>
                </a:extLst>
              </p14:cNvPr>
              <p14:cNvContentPartPr/>
              <p14:nvPr/>
            </p14:nvContentPartPr>
            <p14:xfrm>
              <a:off x="10671059" y="3398011"/>
              <a:ext cx="80640" cy="19152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2E2BB322-AAED-4305-AE38-84C3C732B7B7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10666739" y="3393691"/>
                <a:ext cx="8928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FBC01FD3-B373-45C0-8365-327BC6977E26}"/>
                  </a:ext>
                </a:extLst>
              </p14:cNvPr>
              <p14:cNvContentPartPr/>
              <p14:nvPr/>
            </p14:nvContentPartPr>
            <p14:xfrm>
              <a:off x="10801739" y="3372091"/>
              <a:ext cx="81720" cy="8604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FBC01FD3-B373-45C0-8365-327BC6977E26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10797419" y="3367771"/>
                <a:ext cx="9036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DCEA357A-5D6A-4E67-ACA9-6D58497ADA9E}"/>
                  </a:ext>
                </a:extLst>
              </p14:cNvPr>
              <p14:cNvContentPartPr/>
              <p14:nvPr/>
            </p14:nvContentPartPr>
            <p14:xfrm>
              <a:off x="10903259" y="3367051"/>
              <a:ext cx="96480" cy="8964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DCEA357A-5D6A-4E67-ACA9-6D58497ADA9E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10898939" y="3362731"/>
                <a:ext cx="10512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40732792-B221-4C88-AE5F-9912D7AF08C7}"/>
                  </a:ext>
                </a:extLst>
              </p14:cNvPr>
              <p14:cNvContentPartPr/>
              <p14:nvPr/>
            </p14:nvContentPartPr>
            <p14:xfrm>
              <a:off x="11013059" y="3280651"/>
              <a:ext cx="81360" cy="16308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40732792-B221-4C88-AE5F-9912D7AF08C7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11008739" y="3276331"/>
                <a:ext cx="900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BF92E198-7B21-4584-A100-F03E3FF70517}"/>
                  </a:ext>
                </a:extLst>
              </p14:cNvPr>
              <p14:cNvContentPartPr/>
              <p14:nvPr/>
            </p14:nvContentPartPr>
            <p14:xfrm>
              <a:off x="11240219" y="3277411"/>
              <a:ext cx="97920" cy="13320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BF92E198-7B21-4584-A100-F03E3FF70517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11235539" y="3273091"/>
                <a:ext cx="1065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DD3D31F0-7147-46D6-98F5-8FCC3C0B652E}"/>
                  </a:ext>
                </a:extLst>
              </p14:cNvPr>
              <p14:cNvContentPartPr/>
              <p14:nvPr/>
            </p14:nvContentPartPr>
            <p14:xfrm>
              <a:off x="11360819" y="3332851"/>
              <a:ext cx="76320" cy="6156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DD3D31F0-7147-46D6-98F5-8FCC3C0B652E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11356499" y="3328531"/>
                <a:ext cx="8496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9D2F2E10-3E15-4D65-88C7-41BFDB4EE39D}"/>
                  </a:ext>
                </a:extLst>
              </p14:cNvPr>
              <p14:cNvContentPartPr/>
              <p14:nvPr/>
            </p14:nvContentPartPr>
            <p14:xfrm>
              <a:off x="11579339" y="3292891"/>
              <a:ext cx="144720" cy="9504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9D2F2E10-3E15-4D65-88C7-41BFDB4EE39D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11575019" y="3288571"/>
                <a:ext cx="1533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2F6E11CD-0B5E-4D4E-8A93-DC58AD5AE6BF}"/>
                  </a:ext>
                </a:extLst>
              </p14:cNvPr>
              <p14:cNvContentPartPr/>
              <p14:nvPr/>
            </p14:nvContentPartPr>
            <p14:xfrm>
              <a:off x="10573859" y="1222531"/>
              <a:ext cx="135000" cy="79200"/>
            </p14:xfrm>
          </p:contentPart>
        </mc:Choice>
        <mc:Fallback xmlns=""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2F6E11CD-0B5E-4D4E-8A93-DC58AD5AE6BF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10569539" y="1218211"/>
                <a:ext cx="14364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6B6EB9EF-52E6-4187-AA80-EB513CCB65EC}"/>
                  </a:ext>
                </a:extLst>
              </p14:cNvPr>
              <p14:cNvContentPartPr/>
              <p14:nvPr/>
            </p14:nvContentPartPr>
            <p14:xfrm>
              <a:off x="10735139" y="1162411"/>
              <a:ext cx="45720" cy="14184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6B6EB9EF-52E6-4187-AA80-EB513CCB65EC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10730819" y="1158091"/>
                <a:ext cx="5436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680A595B-04C4-4111-8E12-CA82C89EB7A5}"/>
                  </a:ext>
                </a:extLst>
              </p14:cNvPr>
              <p14:cNvContentPartPr/>
              <p14:nvPr/>
            </p14:nvContentPartPr>
            <p14:xfrm>
              <a:off x="10801019" y="1203451"/>
              <a:ext cx="103680" cy="8856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680A595B-04C4-4111-8E12-CA82C89EB7A5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10796699" y="1199131"/>
                <a:ext cx="1123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1699D8C1-2F22-4CBC-96A4-1EAED7D6B778}"/>
                  </a:ext>
                </a:extLst>
              </p14:cNvPr>
              <p14:cNvContentPartPr/>
              <p14:nvPr/>
            </p14:nvContentPartPr>
            <p14:xfrm>
              <a:off x="10922339" y="1162771"/>
              <a:ext cx="55080" cy="150480"/>
            </p14:xfrm>
          </p:contentPart>
        </mc:Choice>
        <mc:Fallback xmlns=""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1699D8C1-2F22-4CBC-96A4-1EAED7D6B778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10918019" y="1158451"/>
                <a:ext cx="6372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86A9F906-22DC-4640-AA3B-605C72E5E58F}"/>
                  </a:ext>
                </a:extLst>
              </p14:cNvPr>
              <p14:cNvContentPartPr/>
              <p14:nvPr/>
            </p14:nvContentPartPr>
            <p14:xfrm>
              <a:off x="11080739" y="1214971"/>
              <a:ext cx="93600" cy="14040"/>
            </p14:xfrm>
          </p:contentPart>
        </mc:Choice>
        <mc:Fallback xmlns=""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86A9F906-22DC-4640-AA3B-605C72E5E58F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11076419" y="1210651"/>
                <a:ext cx="10224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472B4A69-2D71-4E47-90B8-958318F980AA}"/>
                  </a:ext>
                </a:extLst>
              </p14:cNvPr>
              <p14:cNvContentPartPr/>
              <p14:nvPr/>
            </p14:nvContentPartPr>
            <p14:xfrm>
              <a:off x="11071019" y="1264291"/>
              <a:ext cx="117720" cy="180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472B4A69-2D71-4E47-90B8-958318F980AA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11066699" y="1259971"/>
                <a:ext cx="12636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035CFADB-5210-42A8-B2F5-B518A05D5ED2}"/>
                  </a:ext>
                </a:extLst>
              </p14:cNvPr>
              <p14:cNvContentPartPr/>
              <p14:nvPr/>
            </p14:nvContentPartPr>
            <p14:xfrm>
              <a:off x="11328059" y="1079611"/>
              <a:ext cx="108000" cy="11448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035CFADB-5210-42A8-B2F5-B518A05D5ED2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11323739" y="1075291"/>
                <a:ext cx="1166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CBDAAF74-AB39-4255-9481-A979BF5626F3}"/>
                  </a:ext>
                </a:extLst>
              </p14:cNvPr>
              <p14:cNvContentPartPr/>
              <p14:nvPr/>
            </p14:nvContentPartPr>
            <p14:xfrm>
              <a:off x="11315099" y="1205611"/>
              <a:ext cx="218160" cy="2304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CBDAAF74-AB39-4255-9481-A979BF5626F3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11310779" y="1201291"/>
                <a:ext cx="22680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424E2A53-5983-49E7-8FE1-FB1483118343}"/>
                  </a:ext>
                </a:extLst>
              </p14:cNvPr>
              <p14:cNvContentPartPr/>
              <p14:nvPr/>
            </p14:nvContentPartPr>
            <p14:xfrm>
              <a:off x="11343539" y="1285171"/>
              <a:ext cx="145080" cy="96840"/>
            </p14:xfrm>
          </p:contentPart>
        </mc:Choice>
        <mc:Fallback xmlns=""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424E2A53-5983-49E7-8FE1-FB1483118343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11339219" y="1280851"/>
                <a:ext cx="15372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01BB5178-496B-45E3-BE1D-8D2D74C0A473}"/>
                  </a:ext>
                </a:extLst>
              </p14:cNvPr>
              <p14:cNvContentPartPr/>
              <p14:nvPr/>
            </p14:nvContentPartPr>
            <p14:xfrm>
              <a:off x="11641259" y="1134691"/>
              <a:ext cx="97920" cy="4392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01BB5178-496B-45E3-BE1D-8D2D74C0A473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11636939" y="1130371"/>
                <a:ext cx="1065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A04F753C-ED6C-405B-95C2-34BD80498890}"/>
                  </a:ext>
                </a:extLst>
              </p14:cNvPr>
              <p14:cNvContentPartPr/>
              <p14:nvPr/>
            </p14:nvContentPartPr>
            <p14:xfrm>
              <a:off x="11654219" y="1197691"/>
              <a:ext cx="91800" cy="11880"/>
            </p14:xfrm>
          </p:contentPart>
        </mc:Choice>
        <mc:Fallback xmlns=""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A04F753C-ED6C-405B-95C2-34BD80498890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11649899" y="1193371"/>
                <a:ext cx="10044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A1F7CF6F-4066-4692-8D80-31571AC425E3}"/>
                  </a:ext>
                </a:extLst>
              </p14:cNvPr>
              <p14:cNvContentPartPr/>
              <p14:nvPr/>
            </p14:nvContentPartPr>
            <p14:xfrm>
              <a:off x="11785979" y="1113091"/>
              <a:ext cx="124560" cy="99360"/>
            </p14:xfrm>
          </p:contentPart>
        </mc:Choice>
        <mc:Fallback xmlns=""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A1F7CF6F-4066-4692-8D80-31571AC425E3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11781659" y="1108771"/>
                <a:ext cx="1332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CC45AB44-6959-4F7E-9A66-92EC4991888D}"/>
                  </a:ext>
                </a:extLst>
              </p14:cNvPr>
              <p14:cNvContentPartPr/>
              <p14:nvPr/>
            </p14:nvContentPartPr>
            <p14:xfrm>
              <a:off x="11872739" y="1044331"/>
              <a:ext cx="78840" cy="2160"/>
            </p14:xfrm>
          </p:contentPart>
        </mc:Choice>
        <mc:Fallback xmlns=""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CC45AB44-6959-4F7E-9A66-92EC4991888D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11868419" y="1040011"/>
                <a:ext cx="8748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2C541183-C471-4FE1-9806-12E9A5D94FA6}"/>
                  </a:ext>
                </a:extLst>
              </p14:cNvPr>
              <p14:cNvContentPartPr/>
              <p14:nvPr/>
            </p14:nvContentPartPr>
            <p14:xfrm>
              <a:off x="11977139" y="977011"/>
              <a:ext cx="70920" cy="104040"/>
            </p14:xfrm>
          </p:contentPart>
        </mc:Choice>
        <mc:Fallback xmlns=""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2C541183-C471-4FE1-9806-12E9A5D94FA6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11972819" y="972691"/>
                <a:ext cx="7956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1C8960F4-B556-44AC-BEF0-8A11F5711DC9}"/>
                  </a:ext>
                </a:extLst>
              </p14:cNvPr>
              <p14:cNvContentPartPr/>
              <p14:nvPr/>
            </p14:nvContentPartPr>
            <p14:xfrm>
              <a:off x="11926379" y="1112011"/>
              <a:ext cx="169920" cy="35280"/>
            </p14:xfrm>
          </p:contentPart>
        </mc:Choice>
        <mc:Fallback xmlns=""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1C8960F4-B556-44AC-BEF0-8A11F5711DC9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11922059" y="1107691"/>
                <a:ext cx="1785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BC143635-D3B9-46B0-BD1F-F1D2DB2A79E9}"/>
                  </a:ext>
                </a:extLst>
              </p14:cNvPr>
              <p14:cNvContentPartPr/>
              <p14:nvPr/>
            </p14:nvContentPartPr>
            <p14:xfrm>
              <a:off x="10183259" y="1035691"/>
              <a:ext cx="1474560" cy="43560"/>
            </p14:xfrm>
          </p:contentPart>
        </mc:Choice>
        <mc:Fallback xmlns=""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BC143635-D3B9-46B0-BD1F-F1D2DB2A79E9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10178939" y="1031371"/>
                <a:ext cx="14832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9C686EB5-05C8-4F50-8F84-BEFE1822E92C}"/>
                  </a:ext>
                </a:extLst>
              </p14:cNvPr>
              <p14:cNvContentPartPr/>
              <p14:nvPr/>
            </p14:nvContentPartPr>
            <p14:xfrm>
              <a:off x="10567379" y="1655251"/>
              <a:ext cx="16560" cy="4140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9C686EB5-05C8-4F50-8F84-BEFE1822E92C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10563059" y="1650931"/>
                <a:ext cx="252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E49806B8-99D5-4ED9-B317-0C1429203983}"/>
                  </a:ext>
                </a:extLst>
              </p14:cNvPr>
              <p14:cNvContentPartPr/>
              <p14:nvPr/>
            </p14:nvContentPartPr>
            <p14:xfrm>
              <a:off x="10563059" y="1623211"/>
              <a:ext cx="127440" cy="8964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E49806B8-99D5-4ED9-B317-0C1429203983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10558739" y="1618891"/>
                <a:ext cx="1360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EB1BB6C8-2000-414D-B19D-980B761C3FE1}"/>
                  </a:ext>
                </a:extLst>
              </p14:cNvPr>
              <p14:cNvContentPartPr/>
              <p14:nvPr/>
            </p14:nvContentPartPr>
            <p14:xfrm>
              <a:off x="10701659" y="1531771"/>
              <a:ext cx="3600" cy="91800"/>
            </p14:xfrm>
          </p:contentPart>
        </mc:Choice>
        <mc:Fallback xmlns=""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EB1BB6C8-2000-414D-B19D-980B761C3FE1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10697339" y="1527451"/>
                <a:ext cx="1224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DCD88478-2D12-4461-981A-F9D345B61211}"/>
                  </a:ext>
                </a:extLst>
              </p14:cNvPr>
              <p14:cNvContentPartPr/>
              <p14:nvPr/>
            </p14:nvContentPartPr>
            <p14:xfrm>
              <a:off x="10762139" y="1563811"/>
              <a:ext cx="45720" cy="13680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DCD88478-2D12-4461-981A-F9D345B61211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10757819" y="1559491"/>
                <a:ext cx="5436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AD688E81-0107-42A6-8914-2A2732ED6150}"/>
                  </a:ext>
                </a:extLst>
              </p14:cNvPr>
              <p14:cNvContentPartPr/>
              <p14:nvPr/>
            </p14:nvContentPartPr>
            <p14:xfrm>
              <a:off x="10834139" y="1601251"/>
              <a:ext cx="116280" cy="79560"/>
            </p14:xfrm>
          </p:contentPart>
        </mc:Choice>
        <mc:Fallback xmlns=""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AD688E81-0107-42A6-8914-2A2732ED6150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10829819" y="1596931"/>
                <a:ext cx="12492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C7DF9B42-9703-4527-855A-4F807CA9C957}"/>
                  </a:ext>
                </a:extLst>
              </p14:cNvPr>
              <p14:cNvContentPartPr/>
              <p14:nvPr/>
            </p14:nvContentPartPr>
            <p14:xfrm>
              <a:off x="10938179" y="1558771"/>
              <a:ext cx="61200" cy="152280"/>
            </p14:xfrm>
          </p:contentPart>
        </mc:Choice>
        <mc:Fallback xmlns=""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C7DF9B42-9703-4527-855A-4F807CA9C957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10933859" y="1554451"/>
                <a:ext cx="698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7279C7EA-1C28-40EE-A22F-0098813003AF}"/>
                  </a:ext>
                </a:extLst>
              </p14:cNvPr>
              <p14:cNvContentPartPr/>
              <p14:nvPr/>
            </p14:nvContentPartPr>
            <p14:xfrm>
              <a:off x="11104139" y="1617811"/>
              <a:ext cx="151920" cy="18000"/>
            </p14:xfrm>
          </p:contentPart>
        </mc:Choice>
        <mc:Fallback xmlns=""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7279C7EA-1C28-40EE-A22F-0098813003AF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11099819" y="1613491"/>
                <a:ext cx="1605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C793E248-90C3-402E-B087-75DD2A0CDD74}"/>
                  </a:ext>
                </a:extLst>
              </p14:cNvPr>
              <p14:cNvContentPartPr/>
              <p14:nvPr/>
            </p14:nvContentPartPr>
            <p14:xfrm>
              <a:off x="11108099" y="1667851"/>
              <a:ext cx="151560" cy="936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C793E248-90C3-402E-B087-75DD2A0CDD74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11103779" y="1663531"/>
                <a:ext cx="1602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9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126229E7-CF55-445F-8C42-A4286C17FF18}"/>
                  </a:ext>
                </a:extLst>
              </p14:cNvPr>
              <p14:cNvContentPartPr/>
              <p14:nvPr/>
            </p14:nvContentPartPr>
            <p14:xfrm>
              <a:off x="11308979" y="1641571"/>
              <a:ext cx="79200" cy="972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126229E7-CF55-445F-8C42-A4286C17FF18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11304659" y="1637251"/>
                <a:ext cx="878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0B30135C-0705-4B0E-8EC9-F8BF1BD9EE8E}"/>
                  </a:ext>
                </a:extLst>
              </p14:cNvPr>
              <p14:cNvContentPartPr/>
              <p14:nvPr/>
            </p14:nvContentPartPr>
            <p14:xfrm>
              <a:off x="11486819" y="1578931"/>
              <a:ext cx="3600" cy="5400"/>
            </p14:xfrm>
          </p:contentPart>
        </mc:Choice>
        <mc:Fallback xmlns=""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0B30135C-0705-4B0E-8EC9-F8BF1BD9EE8E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11482499" y="1574611"/>
                <a:ext cx="1224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3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129840DA-3484-45BD-A61B-D45DB873673A}"/>
                  </a:ext>
                </a:extLst>
              </p14:cNvPr>
              <p14:cNvContentPartPr/>
              <p14:nvPr/>
            </p14:nvContentPartPr>
            <p14:xfrm>
              <a:off x="11449019" y="1462291"/>
              <a:ext cx="76680" cy="144000"/>
            </p14:xfrm>
          </p:contentPart>
        </mc:Choice>
        <mc:Fallback xmlns=""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129840DA-3484-45BD-A61B-D45DB873673A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11444699" y="1457971"/>
                <a:ext cx="853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5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7227F4B5-F1B9-473B-961C-784F98594FFB}"/>
                  </a:ext>
                </a:extLst>
              </p14:cNvPr>
              <p14:cNvContentPartPr/>
              <p14:nvPr/>
            </p14:nvContentPartPr>
            <p14:xfrm>
              <a:off x="11431739" y="1627531"/>
              <a:ext cx="146880" cy="16200"/>
            </p14:xfrm>
          </p:contentPart>
        </mc:Choice>
        <mc:Fallback xmlns=""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7227F4B5-F1B9-473B-961C-784F98594FFB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11427419" y="1623211"/>
                <a:ext cx="1555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7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FCD84BF6-3299-424A-B4A3-B6987FA6DE9A}"/>
                  </a:ext>
                </a:extLst>
              </p14:cNvPr>
              <p14:cNvContentPartPr/>
              <p14:nvPr/>
            </p14:nvContentPartPr>
            <p14:xfrm>
              <a:off x="11394659" y="1733371"/>
              <a:ext cx="132480" cy="123840"/>
            </p14:xfrm>
          </p:contentPart>
        </mc:Choice>
        <mc:Fallback xmlns=""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FCD84BF6-3299-424A-B4A3-B6987FA6DE9A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11390339" y="1729051"/>
                <a:ext cx="14112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7CDE5772-BE79-4CE2-88D8-A0B16F2E4118}"/>
                  </a:ext>
                </a:extLst>
              </p14:cNvPr>
              <p14:cNvContentPartPr/>
              <p14:nvPr/>
            </p14:nvContentPartPr>
            <p14:xfrm>
              <a:off x="11503019" y="1690891"/>
              <a:ext cx="97560" cy="90000"/>
            </p14:xfrm>
          </p:contentPart>
        </mc:Choice>
        <mc:Fallback xmlns=""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7CDE5772-BE79-4CE2-88D8-A0B16F2E4118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11498699" y="1686571"/>
                <a:ext cx="10620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1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49DA9DE0-1BFF-474A-8A1A-AFEC736A3E6C}"/>
                  </a:ext>
                </a:extLst>
              </p14:cNvPr>
              <p14:cNvContentPartPr/>
              <p14:nvPr/>
            </p14:nvContentPartPr>
            <p14:xfrm>
              <a:off x="11650979" y="1600171"/>
              <a:ext cx="127440" cy="27360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49DA9DE0-1BFF-474A-8A1A-AFEC736A3E6C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11646659" y="1595851"/>
                <a:ext cx="1360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157CD0A8-C196-430E-BB4F-E87DDF7A6057}"/>
                  </a:ext>
                </a:extLst>
              </p14:cNvPr>
              <p14:cNvContentPartPr/>
              <p14:nvPr/>
            </p14:nvContentPartPr>
            <p14:xfrm>
              <a:off x="11686619" y="1648771"/>
              <a:ext cx="95040" cy="7560"/>
            </p14:xfrm>
          </p:contentPart>
        </mc:Choice>
        <mc:Fallback xmlns=""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157CD0A8-C196-430E-BB4F-E87DDF7A6057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11682299" y="1644451"/>
                <a:ext cx="10368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11E63A1B-8A66-487B-8584-DF4B80DD7497}"/>
                  </a:ext>
                </a:extLst>
              </p14:cNvPr>
              <p14:cNvContentPartPr/>
              <p14:nvPr/>
            </p14:nvContentPartPr>
            <p14:xfrm>
              <a:off x="11784539" y="1611691"/>
              <a:ext cx="67680" cy="18000"/>
            </p14:xfrm>
          </p:contentPart>
        </mc:Choice>
        <mc:Fallback xmlns=""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11E63A1B-8A66-487B-8584-DF4B80DD7497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11780219" y="1607371"/>
                <a:ext cx="763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E6042920-21E6-4936-9C14-4B081067D75A}"/>
                  </a:ext>
                </a:extLst>
              </p14:cNvPr>
              <p14:cNvContentPartPr/>
              <p14:nvPr/>
            </p14:nvContentPartPr>
            <p14:xfrm>
              <a:off x="11862299" y="1558771"/>
              <a:ext cx="39240" cy="103320"/>
            </p14:xfrm>
          </p:contentPart>
        </mc:Choice>
        <mc:Fallback xmlns=""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E6042920-21E6-4936-9C14-4B081067D75A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11857979" y="1554451"/>
                <a:ext cx="4788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52710A6E-7B01-453C-9565-BDCE95849F1D}"/>
                  </a:ext>
                </a:extLst>
              </p14:cNvPr>
              <p14:cNvContentPartPr/>
              <p14:nvPr/>
            </p14:nvContentPartPr>
            <p14:xfrm>
              <a:off x="11931779" y="1604491"/>
              <a:ext cx="22680" cy="25200"/>
            </p14:xfrm>
          </p:contentPart>
        </mc:Choice>
        <mc:Fallback xmlns=""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52710A6E-7B01-453C-9565-BDCE95849F1D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11927459" y="1600171"/>
                <a:ext cx="313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1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E0A94C55-40E6-4B12-BC93-B940CF501939}"/>
                  </a:ext>
                </a:extLst>
              </p14:cNvPr>
              <p14:cNvContentPartPr/>
              <p14:nvPr/>
            </p14:nvContentPartPr>
            <p14:xfrm>
              <a:off x="11979659" y="1540771"/>
              <a:ext cx="86040" cy="110160"/>
            </p14:xfrm>
          </p:contentPart>
        </mc:Choice>
        <mc:Fallback xmlns=""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E0A94C55-40E6-4B12-BC93-B940CF501939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11975339" y="1536451"/>
                <a:ext cx="946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3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78CC1865-5BE2-422F-8B23-31DA5EF85563}"/>
                  </a:ext>
                </a:extLst>
              </p14:cNvPr>
              <p14:cNvContentPartPr/>
              <p14:nvPr/>
            </p14:nvContentPartPr>
            <p14:xfrm>
              <a:off x="12031499" y="1472731"/>
              <a:ext cx="61920" cy="9720"/>
            </p14:xfrm>
          </p:contentPart>
        </mc:Choice>
        <mc:Fallback xmlns=""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78CC1865-5BE2-422F-8B23-31DA5EF85563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12027179" y="1468411"/>
                <a:ext cx="705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5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2CDBDA1F-8992-4592-8980-407F811295F4}"/>
                  </a:ext>
                </a:extLst>
              </p14:cNvPr>
              <p14:cNvContentPartPr/>
              <p14:nvPr/>
            </p14:nvContentPartPr>
            <p14:xfrm>
              <a:off x="12100619" y="1396771"/>
              <a:ext cx="66240" cy="95040"/>
            </p14:xfrm>
          </p:contentPart>
        </mc:Choice>
        <mc:Fallback xmlns=""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2CDBDA1F-8992-4592-8980-407F811295F4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12096299" y="1392451"/>
                <a:ext cx="748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7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A1AF99D5-E584-49B9-BB75-BDB1BB4B447A}"/>
                  </a:ext>
                </a:extLst>
              </p14:cNvPr>
              <p14:cNvContentPartPr/>
              <p14:nvPr/>
            </p14:nvContentPartPr>
            <p14:xfrm>
              <a:off x="10497179" y="1826251"/>
              <a:ext cx="1538640" cy="52200"/>
            </p14:xfrm>
          </p:contentPart>
        </mc:Choice>
        <mc:Fallback xmlns=""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A1AF99D5-E584-49B9-BB75-BDB1BB4B447A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10492859" y="1821931"/>
                <a:ext cx="154728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9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6F00852C-9879-43CE-9B87-DC39A474EE05}"/>
                  </a:ext>
                </a:extLst>
              </p14:cNvPr>
              <p14:cNvContentPartPr/>
              <p14:nvPr/>
            </p14:nvContentPartPr>
            <p14:xfrm>
              <a:off x="9782579" y="560851"/>
              <a:ext cx="52920" cy="25632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6F00852C-9879-43CE-9B87-DC39A474EE05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9778259" y="556531"/>
                <a:ext cx="6156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1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2BCE8068-023D-4890-9CE8-F930628BC8E7}"/>
                  </a:ext>
                </a:extLst>
              </p14:cNvPr>
              <p14:cNvContentPartPr/>
              <p14:nvPr/>
            </p14:nvContentPartPr>
            <p14:xfrm>
              <a:off x="9724259" y="659851"/>
              <a:ext cx="130680" cy="4680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2BCE8068-023D-4890-9CE8-F930628BC8E7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9719939" y="655531"/>
                <a:ext cx="1393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3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1DDE46F5-791E-431F-9332-3FF5D975D1BD}"/>
                  </a:ext>
                </a:extLst>
              </p14:cNvPr>
              <p14:cNvContentPartPr/>
              <p14:nvPr/>
            </p14:nvContentPartPr>
            <p14:xfrm>
              <a:off x="9879779" y="507931"/>
              <a:ext cx="112680" cy="18864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1DDE46F5-791E-431F-9332-3FF5D975D1BD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9875459" y="503611"/>
                <a:ext cx="12132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E16332B3-4685-474A-99CF-EB8076F041CF}"/>
                  </a:ext>
                </a:extLst>
              </p14:cNvPr>
              <p14:cNvContentPartPr/>
              <p14:nvPr/>
            </p14:nvContentPartPr>
            <p14:xfrm>
              <a:off x="10001099" y="583891"/>
              <a:ext cx="65160" cy="81720"/>
            </p14:xfrm>
          </p:contentPart>
        </mc:Choice>
        <mc:Fallback xmlns=""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E16332B3-4685-474A-99CF-EB8076F041CF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9996779" y="579571"/>
                <a:ext cx="738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0E8D0BA2-F63A-4F3F-9481-2830A4CD85CC}"/>
                  </a:ext>
                </a:extLst>
              </p14:cNvPr>
              <p14:cNvContentPartPr/>
              <p14:nvPr/>
            </p14:nvContentPartPr>
            <p14:xfrm>
              <a:off x="9988859" y="542491"/>
              <a:ext cx="159840" cy="17892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0E8D0BA2-F63A-4F3F-9481-2830A4CD85CC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9984539" y="538171"/>
                <a:ext cx="16848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9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7AB17592-17D9-42DD-85A3-AE7D0A514FFF}"/>
                  </a:ext>
                </a:extLst>
              </p14:cNvPr>
              <p14:cNvContentPartPr/>
              <p14:nvPr/>
            </p14:nvContentPartPr>
            <p14:xfrm>
              <a:off x="10302779" y="600091"/>
              <a:ext cx="79560" cy="17280"/>
            </p14:xfrm>
          </p:contentPart>
        </mc:Choice>
        <mc:Fallback xmlns=""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7AB17592-17D9-42DD-85A3-AE7D0A514FFF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10298459" y="595771"/>
                <a:ext cx="8820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1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D438D153-8CC6-408A-B0C8-A320BEEA6B43}"/>
                  </a:ext>
                </a:extLst>
              </p14:cNvPr>
              <p14:cNvContentPartPr/>
              <p14:nvPr/>
            </p14:nvContentPartPr>
            <p14:xfrm>
              <a:off x="10293779" y="634291"/>
              <a:ext cx="125640" cy="31320"/>
            </p14:xfrm>
          </p:contentPart>
        </mc:Choice>
        <mc:Fallback xmlns=""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D438D153-8CC6-408A-B0C8-A320BEEA6B43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10289459" y="629971"/>
                <a:ext cx="1342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3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E4F54C48-766E-44A7-A312-24B2B4D2FD0C}"/>
                  </a:ext>
                </a:extLst>
              </p14:cNvPr>
              <p14:cNvContentPartPr/>
              <p14:nvPr/>
            </p14:nvContentPartPr>
            <p14:xfrm>
              <a:off x="10470539" y="588931"/>
              <a:ext cx="113400" cy="74880"/>
            </p14:xfrm>
          </p:contentPart>
        </mc:Choice>
        <mc:Fallback xmlns=""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E4F54C48-766E-44A7-A312-24B2B4D2FD0C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10466219" y="584611"/>
                <a:ext cx="12204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5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2DD5B0FB-6430-4517-92A5-E4935E449B76}"/>
                  </a:ext>
                </a:extLst>
              </p14:cNvPr>
              <p14:cNvContentPartPr/>
              <p14:nvPr/>
            </p14:nvContentPartPr>
            <p14:xfrm>
              <a:off x="10585379" y="509731"/>
              <a:ext cx="8640" cy="69480"/>
            </p14:xfrm>
          </p:contentPart>
        </mc:Choice>
        <mc:Fallback xmlns=""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2DD5B0FB-6430-4517-92A5-E4935E449B76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10581059" y="505411"/>
                <a:ext cx="1728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7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89D0AF82-FEBD-4319-B60A-DCB317F4698D}"/>
                  </a:ext>
                </a:extLst>
              </p14:cNvPr>
              <p14:cNvContentPartPr/>
              <p14:nvPr/>
            </p14:nvContentPartPr>
            <p14:xfrm>
              <a:off x="10645859" y="526651"/>
              <a:ext cx="56160" cy="12348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89D0AF82-FEBD-4319-B60A-DCB317F4698D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10641539" y="522331"/>
                <a:ext cx="6480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9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F2291DD0-8FC6-4A8A-817A-BA723E836C7B}"/>
                  </a:ext>
                </a:extLst>
              </p14:cNvPr>
              <p14:cNvContentPartPr/>
              <p14:nvPr/>
            </p14:nvContentPartPr>
            <p14:xfrm>
              <a:off x="10742339" y="565891"/>
              <a:ext cx="56880" cy="98640"/>
            </p14:xfrm>
          </p:contentPart>
        </mc:Choice>
        <mc:Fallback xmlns=""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F2291DD0-8FC6-4A8A-817A-BA723E836C7B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10738019" y="561571"/>
                <a:ext cx="655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1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CC1FBBBA-8F70-4FFF-8C9D-DBE1F6F35835}"/>
                  </a:ext>
                </a:extLst>
              </p14:cNvPr>
              <p14:cNvContentPartPr/>
              <p14:nvPr/>
            </p14:nvContentPartPr>
            <p14:xfrm>
              <a:off x="10735139" y="531691"/>
              <a:ext cx="141480" cy="156600"/>
            </p14:xfrm>
          </p:contentPart>
        </mc:Choice>
        <mc:Fallback xmlns=""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CC1FBBBA-8F70-4FFF-8C9D-DBE1F6F35835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10730819" y="527371"/>
                <a:ext cx="15012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3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C8404DE9-E46C-4FAC-A7E6-D98A80180E6F}"/>
                  </a:ext>
                </a:extLst>
              </p14:cNvPr>
              <p14:cNvContentPartPr/>
              <p14:nvPr/>
            </p14:nvContentPartPr>
            <p14:xfrm>
              <a:off x="10952579" y="602611"/>
              <a:ext cx="41040" cy="35280"/>
            </p14:xfrm>
          </p:contentPart>
        </mc:Choice>
        <mc:Fallback xmlns=""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C8404DE9-E46C-4FAC-A7E6-D98A80180E6F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10948259" y="598291"/>
                <a:ext cx="496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5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10305C5A-849A-4FBE-9109-8DB14042D18B}"/>
                  </a:ext>
                </a:extLst>
              </p14:cNvPr>
              <p14:cNvContentPartPr/>
              <p14:nvPr/>
            </p14:nvContentPartPr>
            <p14:xfrm>
              <a:off x="11032859" y="564091"/>
              <a:ext cx="122400" cy="10800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10305C5A-849A-4FBE-9109-8DB14042D18B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11028539" y="559771"/>
                <a:ext cx="13104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7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70968F46-5967-431D-BF5E-D965916A70C6}"/>
                  </a:ext>
                </a:extLst>
              </p14:cNvPr>
              <p14:cNvContentPartPr/>
              <p14:nvPr/>
            </p14:nvContentPartPr>
            <p14:xfrm>
              <a:off x="11188019" y="505411"/>
              <a:ext cx="65880" cy="14256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70968F46-5967-431D-BF5E-D965916A70C6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11183699" y="501091"/>
                <a:ext cx="745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9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3344CEFE-3BC4-442E-AB7E-BFAEAA69279F}"/>
                  </a:ext>
                </a:extLst>
              </p14:cNvPr>
              <p14:cNvContentPartPr/>
              <p14:nvPr/>
            </p14:nvContentPartPr>
            <p14:xfrm>
              <a:off x="11260379" y="538171"/>
              <a:ext cx="91800" cy="100800"/>
            </p14:xfrm>
          </p:contentPart>
        </mc:Choice>
        <mc:Fallback xmlns=""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3344CEFE-3BC4-442E-AB7E-BFAEAA69279F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11256059" y="533851"/>
                <a:ext cx="1004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1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EB0CA844-E5D7-413B-931D-3EBC3CB5E06F}"/>
                  </a:ext>
                </a:extLst>
              </p14:cNvPr>
              <p14:cNvContentPartPr/>
              <p14:nvPr/>
            </p14:nvContentPartPr>
            <p14:xfrm>
              <a:off x="11360819" y="503611"/>
              <a:ext cx="62280" cy="151920"/>
            </p14:xfrm>
          </p:contentPart>
        </mc:Choice>
        <mc:Fallback xmlns=""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EB0CA844-E5D7-413B-931D-3EBC3CB5E06F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11356499" y="499291"/>
                <a:ext cx="709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3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DC32FAC7-E1FF-4EBE-ADC3-A65CBB5BA853}"/>
                  </a:ext>
                </a:extLst>
              </p14:cNvPr>
              <p14:cNvContentPartPr/>
              <p14:nvPr/>
            </p14:nvContentPartPr>
            <p14:xfrm>
              <a:off x="11621099" y="527011"/>
              <a:ext cx="23040" cy="135000"/>
            </p14:xfrm>
          </p:contentPart>
        </mc:Choice>
        <mc:Fallback xmlns=""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DC32FAC7-E1FF-4EBE-ADC3-A65CBB5BA853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11616779" y="522691"/>
                <a:ext cx="3168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5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CE626176-15A4-4A2D-B529-6EB617F86B6B}"/>
                  </a:ext>
                </a:extLst>
              </p14:cNvPr>
              <p14:cNvContentPartPr/>
              <p14:nvPr/>
            </p14:nvContentPartPr>
            <p14:xfrm>
              <a:off x="11563139" y="598651"/>
              <a:ext cx="162000" cy="3240"/>
            </p14:xfrm>
          </p:contentPart>
        </mc:Choice>
        <mc:Fallback xmlns=""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CE626176-15A4-4A2D-B529-6EB617F86B6B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11558819" y="594331"/>
                <a:ext cx="17064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7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84DD0005-071C-49D3-8B35-7C3B92947C10}"/>
                  </a:ext>
                </a:extLst>
              </p14:cNvPr>
              <p14:cNvContentPartPr/>
              <p14:nvPr/>
            </p14:nvContentPartPr>
            <p14:xfrm>
              <a:off x="11517419" y="710971"/>
              <a:ext cx="256320" cy="53640"/>
            </p14:xfrm>
          </p:contentPart>
        </mc:Choice>
        <mc:Fallback xmlns=""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84DD0005-071C-49D3-8B35-7C3B92947C10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11513099" y="706651"/>
                <a:ext cx="2649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C9ADE74D-3E5C-4693-81D6-3A4129FA0CD4}"/>
                  </a:ext>
                </a:extLst>
              </p14:cNvPr>
              <p14:cNvContentPartPr/>
              <p14:nvPr/>
            </p14:nvContentPartPr>
            <p14:xfrm>
              <a:off x="2620019" y="3005611"/>
              <a:ext cx="92520" cy="475920"/>
            </p14:xfrm>
          </p:contentPart>
        </mc:Choice>
        <mc:Fallback xmlns=""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C9ADE74D-3E5C-4693-81D6-3A4129FA0CD4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2615699" y="3001291"/>
                <a:ext cx="10116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1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F6E9095C-8EAF-418B-8515-F305EDEE8ADB}"/>
                  </a:ext>
                </a:extLst>
              </p14:cNvPr>
              <p14:cNvContentPartPr/>
              <p14:nvPr/>
            </p14:nvContentPartPr>
            <p14:xfrm>
              <a:off x="11261819" y="1863331"/>
              <a:ext cx="448560" cy="37440"/>
            </p14:xfrm>
          </p:contentPart>
        </mc:Choice>
        <mc:Fallback xmlns=""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F6E9095C-8EAF-418B-8515-F305EDEE8ADB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11257499" y="1859011"/>
                <a:ext cx="4572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3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F5BE87D9-896C-4EA5-930F-F0B6407C3379}"/>
                  </a:ext>
                </a:extLst>
              </p14:cNvPr>
              <p14:cNvContentPartPr/>
              <p14:nvPr/>
            </p14:nvContentPartPr>
            <p14:xfrm>
              <a:off x="10447859" y="868291"/>
              <a:ext cx="86760" cy="90000"/>
            </p14:xfrm>
          </p:contentPart>
        </mc:Choice>
        <mc:Fallback xmlns=""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F5BE87D9-896C-4EA5-930F-F0B6407C3379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10443539" y="863971"/>
                <a:ext cx="9540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5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835DAC08-F239-4E93-B99F-9888487CBF42}"/>
                  </a:ext>
                </a:extLst>
              </p14:cNvPr>
              <p14:cNvContentPartPr/>
              <p14:nvPr/>
            </p14:nvContentPartPr>
            <p14:xfrm>
              <a:off x="10577099" y="820771"/>
              <a:ext cx="54000" cy="12456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835DAC08-F239-4E93-B99F-9888487CBF42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10572779" y="816451"/>
                <a:ext cx="6264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7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E39657DD-9E6A-47AD-A03A-F93941408F69}"/>
                  </a:ext>
                </a:extLst>
              </p14:cNvPr>
              <p14:cNvContentPartPr/>
              <p14:nvPr/>
            </p14:nvContentPartPr>
            <p14:xfrm>
              <a:off x="10659539" y="865411"/>
              <a:ext cx="83520" cy="80640"/>
            </p14:xfrm>
          </p:contentPart>
        </mc:Choice>
        <mc:Fallback xmlns=""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E39657DD-9E6A-47AD-A03A-F93941408F69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10655219" y="861091"/>
                <a:ext cx="9216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9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894AF4CE-A0AA-4075-9068-103238867646}"/>
                  </a:ext>
                </a:extLst>
              </p14:cNvPr>
              <p14:cNvContentPartPr/>
              <p14:nvPr/>
            </p14:nvContentPartPr>
            <p14:xfrm>
              <a:off x="10772219" y="843091"/>
              <a:ext cx="34200" cy="105840"/>
            </p14:xfrm>
          </p:contentPart>
        </mc:Choice>
        <mc:Fallback xmlns=""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894AF4CE-A0AA-4075-9068-103238867646}"/>
                  </a:ext>
                </a:extLst>
              </p:cNvPr>
              <p:cNvPicPr/>
              <p:nvPr/>
            </p:nvPicPr>
            <p:blipFill>
              <a:blip r:embed="rId580"/>
              <a:stretch>
                <a:fillRect/>
              </a:stretch>
            </p:blipFill>
            <p:spPr>
              <a:xfrm>
                <a:off x="10767899" y="838771"/>
                <a:ext cx="4284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1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7EB4F705-20DF-4219-870A-80E6DDE4AC95}"/>
                  </a:ext>
                </a:extLst>
              </p14:cNvPr>
              <p14:cNvContentPartPr/>
              <p14:nvPr/>
            </p14:nvContentPartPr>
            <p14:xfrm>
              <a:off x="10961219" y="875851"/>
              <a:ext cx="42840" cy="36360"/>
            </p14:xfrm>
          </p:contentPart>
        </mc:Choice>
        <mc:Fallback xmlns=""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7EB4F705-20DF-4219-870A-80E6DDE4AC95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10956899" y="871531"/>
                <a:ext cx="514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3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2F67C8F9-F029-4AC8-A4B8-BD8369B60C5C}"/>
                  </a:ext>
                </a:extLst>
              </p14:cNvPr>
              <p14:cNvContentPartPr/>
              <p14:nvPr/>
            </p14:nvContentPartPr>
            <p14:xfrm>
              <a:off x="11031419" y="855691"/>
              <a:ext cx="151920" cy="100440"/>
            </p14:xfrm>
          </p:contentPart>
        </mc:Choice>
        <mc:Fallback xmlns=""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2F67C8F9-F029-4AC8-A4B8-BD8369B60C5C}"/>
                  </a:ext>
                </a:extLst>
              </p:cNvPr>
              <p:cNvPicPr/>
              <p:nvPr/>
            </p:nvPicPr>
            <p:blipFill>
              <a:blip r:embed="rId584"/>
              <a:stretch>
                <a:fillRect/>
              </a:stretch>
            </p:blipFill>
            <p:spPr>
              <a:xfrm>
                <a:off x="11027099" y="851371"/>
                <a:ext cx="16056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5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DFCC6654-3BE3-4382-9D3D-9E5DBFC88FDF}"/>
                  </a:ext>
                </a:extLst>
              </p14:cNvPr>
              <p14:cNvContentPartPr/>
              <p14:nvPr/>
            </p14:nvContentPartPr>
            <p14:xfrm>
              <a:off x="11202779" y="779011"/>
              <a:ext cx="8280" cy="78840"/>
            </p14:xfrm>
          </p:contentPart>
        </mc:Choice>
        <mc:Fallback xmlns=""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DFCC6654-3BE3-4382-9D3D-9E5DBFC88FDF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11198459" y="774691"/>
                <a:ext cx="169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7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8BAAD0AE-0C72-479B-A55A-B61A3C6B8892}"/>
                  </a:ext>
                </a:extLst>
              </p14:cNvPr>
              <p14:cNvContentPartPr/>
              <p14:nvPr/>
            </p14:nvContentPartPr>
            <p14:xfrm>
              <a:off x="11250299" y="795571"/>
              <a:ext cx="53280" cy="13680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8BAAD0AE-0C72-479B-A55A-B61A3C6B8892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11245979" y="791251"/>
                <a:ext cx="619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9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5193F4EE-AA79-49B0-9FE5-AB1CE93BB4EE}"/>
                  </a:ext>
                </a:extLst>
              </p14:cNvPr>
              <p14:cNvContentPartPr/>
              <p14:nvPr/>
            </p14:nvContentPartPr>
            <p14:xfrm>
              <a:off x="11329859" y="834091"/>
              <a:ext cx="67320" cy="9648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5193F4EE-AA79-49B0-9FE5-AB1CE93BB4EE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11325539" y="829771"/>
                <a:ext cx="759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1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97768363-03AE-4C96-8B1A-19999AF4E66C}"/>
                  </a:ext>
                </a:extLst>
              </p14:cNvPr>
              <p14:cNvContentPartPr/>
              <p14:nvPr/>
            </p14:nvContentPartPr>
            <p14:xfrm>
              <a:off x="11325899" y="783691"/>
              <a:ext cx="164520" cy="199440"/>
            </p14:xfrm>
          </p:contentPart>
        </mc:Choice>
        <mc:Fallback xmlns=""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97768363-03AE-4C96-8B1A-19999AF4E66C}"/>
                  </a:ext>
                </a:extLst>
              </p:cNvPr>
              <p:cNvPicPr/>
              <p:nvPr/>
            </p:nvPicPr>
            <p:blipFill>
              <a:blip r:embed="rId592"/>
              <a:stretch>
                <a:fillRect/>
              </a:stretch>
            </p:blipFill>
            <p:spPr>
              <a:xfrm>
                <a:off x="11321579" y="779371"/>
                <a:ext cx="17316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3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0DC8F6DD-160C-4CBC-A9C2-EE2AD96C0F57}"/>
                  </a:ext>
                </a:extLst>
              </p14:cNvPr>
              <p14:cNvContentPartPr/>
              <p14:nvPr/>
            </p14:nvContentPartPr>
            <p14:xfrm>
              <a:off x="11477819" y="754171"/>
              <a:ext cx="280440" cy="33120"/>
            </p14:xfrm>
          </p:contentPart>
        </mc:Choice>
        <mc:Fallback xmlns=""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0DC8F6DD-160C-4CBC-A9C2-EE2AD96C0F57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11473499" y="749851"/>
                <a:ext cx="2890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5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86BBB395-B453-4236-8C22-CFA60E6F5062}"/>
                  </a:ext>
                </a:extLst>
              </p14:cNvPr>
              <p14:cNvContentPartPr/>
              <p14:nvPr/>
            </p14:nvContentPartPr>
            <p14:xfrm>
              <a:off x="11188019" y="1447891"/>
              <a:ext cx="460440" cy="46800"/>
            </p14:xfrm>
          </p:contentPart>
        </mc:Choice>
        <mc:Fallback xmlns=""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86BBB395-B453-4236-8C22-CFA60E6F5062}"/>
                  </a:ext>
                </a:extLst>
              </p:cNvPr>
              <p:cNvPicPr/>
              <p:nvPr/>
            </p:nvPicPr>
            <p:blipFill>
              <a:blip r:embed="rId596"/>
              <a:stretch>
                <a:fillRect/>
              </a:stretch>
            </p:blipFill>
            <p:spPr>
              <a:xfrm>
                <a:off x="11183699" y="1443571"/>
                <a:ext cx="46908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1BB5DD0-9566-4982-A5A3-C82F6965A0BA}"/>
                  </a:ext>
                </a:extLst>
              </p14:cNvPr>
              <p14:cNvContentPartPr/>
              <p14:nvPr/>
            </p14:nvContentPartPr>
            <p14:xfrm>
              <a:off x="4691819" y="1215331"/>
              <a:ext cx="698760" cy="266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1BB5DD0-9566-4982-A5A3-C82F6965A0BA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4687499" y="1211011"/>
                <a:ext cx="7074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A485B762-97B0-4F50-B90E-7D4A9D0AFBA4}"/>
                  </a:ext>
                </a:extLst>
              </p14:cNvPr>
              <p14:cNvContentPartPr/>
              <p14:nvPr/>
            </p14:nvContentPartPr>
            <p14:xfrm>
              <a:off x="5679299" y="1223611"/>
              <a:ext cx="532080" cy="64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A485B762-97B0-4F50-B90E-7D4A9D0AFBA4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5674979" y="1219291"/>
                <a:ext cx="54072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BDEF3063-3D3B-4505-97B7-F2E499DF3815}"/>
                  </a:ext>
                </a:extLst>
              </p14:cNvPr>
              <p14:cNvContentPartPr/>
              <p14:nvPr/>
            </p14:nvContentPartPr>
            <p14:xfrm>
              <a:off x="6881699" y="1316131"/>
              <a:ext cx="182520" cy="1458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BDEF3063-3D3B-4505-97B7-F2E499DF3815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6877379" y="1311811"/>
                <a:ext cx="1911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7F5FA6B3-C62A-4D64-99B4-DD67F0021C6A}"/>
                  </a:ext>
                </a:extLst>
              </p14:cNvPr>
              <p14:cNvContentPartPr/>
              <p14:nvPr/>
            </p14:nvContentPartPr>
            <p14:xfrm>
              <a:off x="6796019" y="1247731"/>
              <a:ext cx="201240" cy="1036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7F5FA6B3-C62A-4D64-99B4-DD67F0021C6A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6791699" y="1243411"/>
                <a:ext cx="2098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20960E49-8BAE-4533-A390-D04FC69020BC}"/>
                  </a:ext>
                </a:extLst>
              </p14:cNvPr>
              <p14:cNvContentPartPr/>
              <p14:nvPr/>
            </p14:nvContentPartPr>
            <p14:xfrm>
              <a:off x="7172939" y="1388491"/>
              <a:ext cx="350280" cy="968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20960E49-8BAE-4533-A390-D04FC69020BC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7168619" y="1384171"/>
                <a:ext cx="35892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CC08F65F-E2CB-48DB-806E-B304721CE188}"/>
                  </a:ext>
                </a:extLst>
              </p14:cNvPr>
              <p14:cNvContentPartPr/>
              <p14:nvPr/>
            </p14:nvContentPartPr>
            <p14:xfrm>
              <a:off x="7544819" y="1431691"/>
              <a:ext cx="325440" cy="4932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CC08F65F-E2CB-48DB-806E-B304721CE188}"/>
                  </a:ext>
                </a:extLst>
              </p:cNvPr>
              <p:cNvPicPr/>
              <p:nvPr/>
            </p:nvPicPr>
            <p:blipFill>
              <a:blip r:embed="rId608"/>
              <a:stretch>
                <a:fillRect/>
              </a:stretch>
            </p:blipFill>
            <p:spPr>
              <a:xfrm>
                <a:off x="7540499" y="1427371"/>
                <a:ext cx="33408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B7E27B45-F04D-4380-991C-1D5C890A00FF}"/>
                  </a:ext>
                </a:extLst>
              </p14:cNvPr>
              <p14:cNvContentPartPr/>
              <p14:nvPr/>
            </p14:nvContentPartPr>
            <p14:xfrm>
              <a:off x="7867019" y="1359331"/>
              <a:ext cx="73080" cy="13104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B7E27B45-F04D-4380-991C-1D5C890A00FF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7862699" y="1355011"/>
                <a:ext cx="8172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746EE36B-66B9-4173-B8C5-E8E3E6C4B733}"/>
                  </a:ext>
                </a:extLst>
              </p14:cNvPr>
              <p14:cNvContentPartPr/>
              <p14:nvPr/>
            </p14:nvContentPartPr>
            <p14:xfrm>
              <a:off x="7943699" y="1424131"/>
              <a:ext cx="249840" cy="4608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746EE36B-66B9-4173-B8C5-E8E3E6C4B733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7939379" y="1419811"/>
                <a:ext cx="2584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D0921CE8-BEC7-4060-97B6-478953AC1108}"/>
                  </a:ext>
                </a:extLst>
              </p14:cNvPr>
              <p14:cNvContentPartPr/>
              <p14:nvPr/>
            </p14:nvContentPartPr>
            <p14:xfrm>
              <a:off x="8341139" y="1429171"/>
              <a:ext cx="142560" cy="5256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D0921CE8-BEC7-4060-97B6-478953AC1108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8336819" y="1424851"/>
                <a:ext cx="15120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32070BF4-0915-41AA-B13D-985972B71F29}"/>
                  </a:ext>
                </a:extLst>
              </p14:cNvPr>
              <p14:cNvContentPartPr/>
              <p14:nvPr/>
            </p14:nvContentPartPr>
            <p14:xfrm>
              <a:off x="8456699" y="1356811"/>
              <a:ext cx="12600" cy="2880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32070BF4-0915-41AA-B13D-985972B71F29}"/>
                  </a:ext>
                </a:extLst>
              </p:cNvPr>
              <p:cNvPicPr/>
              <p:nvPr/>
            </p:nvPicPr>
            <p:blipFill>
              <a:blip r:embed="rId616"/>
              <a:stretch>
                <a:fillRect/>
              </a:stretch>
            </p:blipFill>
            <p:spPr>
              <a:xfrm>
                <a:off x="8452379" y="1352491"/>
                <a:ext cx="2124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7355B9F1-E33E-411B-A708-D1340B8AC2E8}"/>
                  </a:ext>
                </a:extLst>
              </p14:cNvPr>
              <p14:cNvContentPartPr/>
              <p14:nvPr/>
            </p14:nvContentPartPr>
            <p14:xfrm>
              <a:off x="8541299" y="1347811"/>
              <a:ext cx="178200" cy="12312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7355B9F1-E33E-411B-A708-D1340B8AC2E8}"/>
                  </a:ext>
                </a:extLst>
              </p:cNvPr>
              <p:cNvPicPr/>
              <p:nvPr/>
            </p:nvPicPr>
            <p:blipFill>
              <a:blip r:embed="rId618"/>
              <a:stretch>
                <a:fillRect/>
              </a:stretch>
            </p:blipFill>
            <p:spPr>
              <a:xfrm>
                <a:off x="8536979" y="1343491"/>
                <a:ext cx="18684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224A19EB-1A0E-4F70-A278-8C2449E42702}"/>
                  </a:ext>
                </a:extLst>
              </p14:cNvPr>
              <p14:cNvContentPartPr/>
              <p14:nvPr/>
            </p14:nvContentPartPr>
            <p14:xfrm>
              <a:off x="8714819" y="1331611"/>
              <a:ext cx="360" cy="3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224A19EB-1A0E-4F70-A278-8C2449E42702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8710499" y="132729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0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45F5F4D0-F42D-4200-B45C-31B104D9A86C}"/>
                  </a:ext>
                </a:extLst>
              </p14:cNvPr>
              <p14:cNvContentPartPr/>
              <p14:nvPr/>
            </p14:nvContentPartPr>
            <p14:xfrm>
              <a:off x="8750459" y="1384891"/>
              <a:ext cx="161280" cy="9540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45F5F4D0-F42D-4200-B45C-31B104D9A86C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8746139" y="1380571"/>
                <a:ext cx="1699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2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52158ED9-FC91-40E1-8D64-6A3C9EDBB38B}"/>
                  </a:ext>
                </a:extLst>
              </p14:cNvPr>
              <p14:cNvContentPartPr/>
              <p14:nvPr/>
            </p14:nvContentPartPr>
            <p14:xfrm>
              <a:off x="8905979" y="1407571"/>
              <a:ext cx="90360" cy="6408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52158ED9-FC91-40E1-8D64-6A3C9EDBB38B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8901659" y="1403251"/>
                <a:ext cx="9900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4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35D3F395-9CC5-4F30-8403-A02A21A96ADD}"/>
                  </a:ext>
                </a:extLst>
              </p14:cNvPr>
              <p14:cNvContentPartPr/>
              <p14:nvPr/>
            </p14:nvContentPartPr>
            <p14:xfrm>
              <a:off x="8999579" y="1310011"/>
              <a:ext cx="103320" cy="15768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35D3F395-9CC5-4F30-8403-A02A21A96ADD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8995259" y="1305691"/>
                <a:ext cx="11196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6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7C89A78C-13AC-476C-9E17-B802D4EAD534}"/>
                  </a:ext>
                </a:extLst>
              </p14:cNvPr>
              <p14:cNvContentPartPr/>
              <p14:nvPr/>
            </p14:nvContentPartPr>
            <p14:xfrm>
              <a:off x="9295499" y="1355731"/>
              <a:ext cx="98280" cy="19152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7C89A78C-13AC-476C-9E17-B802D4EAD534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9291179" y="1351411"/>
                <a:ext cx="106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8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F43115DA-2369-4D8F-BC6C-3149D2597B93}"/>
                  </a:ext>
                </a:extLst>
              </p14:cNvPr>
              <p14:cNvContentPartPr/>
              <p14:nvPr/>
            </p14:nvContentPartPr>
            <p14:xfrm>
              <a:off x="9399539" y="1363291"/>
              <a:ext cx="124200" cy="9324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F43115DA-2369-4D8F-BC6C-3149D2597B93}"/>
                  </a:ext>
                </a:extLst>
              </p:cNvPr>
              <p:cNvPicPr/>
              <p:nvPr/>
            </p:nvPicPr>
            <p:blipFill>
              <a:blip r:embed="rId629"/>
              <a:stretch>
                <a:fillRect/>
              </a:stretch>
            </p:blipFill>
            <p:spPr>
              <a:xfrm>
                <a:off x="9395219" y="1358971"/>
                <a:ext cx="1328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0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9D9162A8-BFCF-4BDE-93C6-8C147AE05494}"/>
                  </a:ext>
                </a:extLst>
              </p14:cNvPr>
              <p14:cNvContentPartPr/>
              <p14:nvPr/>
            </p14:nvContentPartPr>
            <p14:xfrm>
              <a:off x="9525179" y="1270411"/>
              <a:ext cx="216720" cy="15264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9D9162A8-BFCF-4BDE-93C6-8C147AE05494}"/>
                  </a:ext>
                </a:extLst>
              </p:cNvPr>
              <p:cNvPicPr/>
              <p:nvPr/>
            </p:nvPicPr>
            <p:blipFill>
              <a:blip r:embed="rId631"/>
              <a:stretch>
                <a:fillRect/>
              </a:stretch>
            </p:blipFill>
            <p:spPr>
              <a:xfrm>
                <a:off x="9520859" y="1266091"/>
                <a:ext cx="22536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2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71D4D4D7-03BB-4ABA-8DED-B07CC9C87827}"/>
                  </a:ext>
                </a:extLst>
              </p14:cNvPr>
              <p14:cNvContentPartPr/>
              <p14:nvPr/>
            </p14:nvContentPartPr>
            <p14:xfrm>
              <a:off x="9703739" y="1319011"/>
              <a:ext cx="176400" cy="9864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71D4D4D7-03BB-4ABA-8DED-B07CC9C87827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9699419" y="1314691"/>
                <a:ext cx="18504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4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6130E56D-43FC-4B14-804E-4D6FA4748AA2}"/>
                  </a:ext>
                </a:extLst>
              </p14:cNvPr>
              <p14:cNvContentPartPr/>
              <p14:nvPr/>
            </p14:nvContentPartPr>
            <p14:xfrm>
              <a:off x="9840899" y="1264651"/>
              <a:ext cx="132120" cy="14652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6130E56D-43FC-4B14-804E-4D6FA4748AA2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9836579" y="1260331"/>
                <a:ext cx="14076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6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EC11A99E-6A2D-4515-9AF4-0610C06C3244}"/>
                  </a:ext>
                </a:extLst>
              </p14:cNvPr>
              <p14:cNvContentPartPr/>
              <p14:nvPr/>
            </p14:nvContentPartPr>
            <p14:xfrm>
              <a:off x="9988859" y="1266451"/>
              <a:ext cx="21600" cy="5724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EC11A99E-6A2D-4515-9AF4-0610C06C3244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9984539" y="1262131"/>
                <a:ext cx="302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8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290D0C14-F891-44DB-B738-F237F85E7044}"/>
                  </a:ext>
                </a:extLst>
              </p14:cNvPr>
              <p14:cNvContentPartPr/>
              <p14:nvPr/>
            </p14:nvContentPartPr>
            <p14:xfrm>
              <a:off x="10011899" y="1328371"/>
              <a:ext cx="174960" cy="6372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290D0C14-F891-44DB-B738-F237F85E7044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10007579" y="1324051"/>
                <a:ext cx="18360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0">
            <p14:nvContentPartPr>
              <p14:cNvPr id="608" name="Freihand 607">
                <a:extLst>
                  <a:ext uri="{FF2B5EF4-FFF2-40B4-BE49-F238E27FC236}">
                    <a16:creationId xmlns:a16="http://schemas.microsoft.com/office/drawing/2014/main" id="{A78DA0B8-88EA-497B-BD99-C15E436DA409}"/>
                  </a:ext>
                </a:extLst>
              </p14:cNvPr>
              <p14:cNvContentPartPr/>
              <p14:nvPr/>
            </p14:nvContentPartPr>
            <p14:xfrm>
              <a:off x="4645739" y="1127131"/>
              <a:ext cx="2986560" cy="112680"/>
            </p14:xfrm>
          </p:contentPart>
        </mc:Choice>
        <mc:Fallback xmlns="">
          <p:pic>
            <p:nvPicPr>
              <p:cNvPr id="608" name="Freihand 607">
                <a:extLst>
                  <a:ext uri="{FF2B5EF4-FFF2-40B4-BE49-F238E27FC236}">
                    <a16:creationId xmlns:a16="http://schemas.microsoft.com/office/drawing/2014/main" id="{A78DA0B8-88EA-497B-BD99-C15E436DA409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4641419" y="1122811"/>
                <a:ext cx="299520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2">
            <p14:nvContentPartPr>
              <p14:cNvPr id="792" name="Freihand 791">
                <a:extLst>
                  <a:ext uri="{FF2B5EF4-FFF2-40B4-BE49-F238E27FC236}">
                    <a16:creationId xmlns:a16="http://schemas.microsoft.com/office/drawing/2014/main" id="{9C085236-66A2-45EB-8E24-17CF9D3F4178}"/>
                  </a:ext>
                </a:extLst>
              </p14:cNvPr>
              <p14:cNvContentPartPr/>
              <p14:nvPr/>
            </p14:nvContentPartPr>
            <p14:xfrm>
              <a:off x="7031819" y="6396811"/>
              <a:ext cx="135360" cy="49680"/>
            </p14:xfrm>
          </p:contentPart>
        </mc:Choice>
        <mc:Fallback xmlns="">
          <p:pic>
            <p:nvPicPr>
              <p:cNvPr id="792" name="Freihand 791">
                <a:extLst>
                  <a:ext uri="{FF2B5EF4-FFF2-40B4-BE49-F238E27FC236}">
                    <a16:creationId xmlns:a16="http://schemas.microsoft.com/office/drawing/2014/main" id="{9C085236-66A2-45EB-8E24-17CF9D3F4178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7027499" y="6392491"/>
                <a:ext cx="14400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4">
            <p14:nvContentPartPr>
              <p14:cNvPr id="793" name="Freihand 792">
                <a:extLst>
                  <a:ext uri="{FF2B5EF4-FFF2-40B4-BE49-F238E27FC236}">
                    <a16:creationId xmlns:a16="http://schemas.microsoft.com/office/drawing/2014/main" id="{B3245279-AD3E-445A-9DF6-38F535D8AECD}"/>
                  </a:ext>
                </a:extLst>
              </p14:cNvPr>
              <p14:cNvContentPartPr/>
              <p14:nvPr/>
            </p14:nvContentPartPr>
            <p14:xfrm>
              <a:off x="7059539" y="6412291"/>
              <a:ext cx="127440" cy="54000"/>
            </p14:xfrm>
          </p:contentPart>
        </mc:Choice>
        <mc:Fallback xmlns="">
          <p:pic>
            <p:nvPicPr>
              <p:cNvPr id="793" name="Freihand 792">
                <a:extLst>
                  <a:ext uri="{FF2B5EF4-FFF2-40B4-BE49-F238E27FC236}">
                    <a16:creationId xmlns:a16="http://schemas.microsoft.com/office/drawing/2014/main" id="{B3245279-AD3E-445A-9DF6-38F535D8AECD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7055219" y="6407971"/>
                <a:ext cx="1360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6">
            <p14:nvContentPartPr>
              <p14:cNvPr id="795" name="Freihand 794">
                <a:extLst>
                  <a:ext uri="{FF2B5EF4-FFF2-40B4-BE49-F238E27FC236}">
                    <a16:creationId xmlns:a16="http://schemas.microsoft.com/office/drawing/2014/main" id="{0385F772-F79A-463C-B244-793FEBDFBFD6}"/>
                  </a:ext>
                </a:extLst>
              </p14:cNvPr>
              <p14:cNvContentPartPr/>
              <p14:nvPr/>
            </p14:nvContentPartPr>
            <p14:xfrm>
              <a:off x="6573179" y="6404731"/>
              <a:ext cx="181800" cy="214920"/>
            </p14:xfrm>
          </p:contentPart>
        </mc:Choice>
        <mc:Fallback xmlns="">
          <p:pic>
            <p:nvPicPr>
              <p:cNvPr id="795" name="Freihand 794">
                <a:extLst>
                  <a:ext uri="{FF2B5EF4-FFF2-40B4-BE49-F238E27FC236}">
                    <a16:creationId xmlns:a16="http://schemas.microsoft.com/office/drawing/2014/main" id="{0385F772-F79A-463C-B244-793FEBDFBFD6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6568859" y="6400411"/>
                <a:ext cx="1904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8">
            <p14:nvContentPartPr>
              <p14:cNvPr id="796" name="Freihand 795">
                <a:extLst>
                  <a:ext uri="{FF2B5EF4-FFF2-40B4-BE49-F238E27FC236}">
                    <a16:creationId xmlns:a16="http://schemas.microsoft.com/office/drawing/2014/main" id="{D47725FC-5704-4274-8540-F1586ADD6229}"/>
                  </a:ext>
                </a:extLst>
              </p14:cNvPr>
              <p14:cNvContentPartPr/>
              <p14:nvPr/>
            </p14:nvContentPartPr>
            <p14:xfrm>
              <a:off x="6746699" y="6554131"/>
              <a:ext cx="18000" cy="82080"/>
            </p14:xfrm>
          </p:contentPart>
        </mc:Choice>
        <mc:Fallback xmlns="">
          <p:pic>
            <p:nvPicPr>
              <p:cNvPr id="796" name="Freihand 795">
                <a:extLst>
                  <a:ext uri="{FF2B5EF4-FFF2-40B4-BE49-F238E27FC236}">
                    <a16:creationId xmlns:a16="http://schemas.microsoft.com/office/drawing/2014/main" id="{D47725FC-5704-4274-8540-F1586ADD6229}"/>
                  </a:ext>
                </a:extLst>
              </p:cNvPr>
              <p:cNvPicPr/>
              <p:nvPr/>
            </p:nvPicPr>
            <p:blipFill>
              <a:blip r:embed="rId649"/>
              <a:stretch>
                <a:fillRect/>
              </a:stretch>
            </p:blipFill>
            <p:spPr>
              <a:xfrm>
                <a:off x="6742379" y="6549811"/>
                <a:ext cx="2664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0">
            <p14:nvContentPartPr>
              <p14:cNvPr id="797" name="Freihand 796">
                <a:extLst>
                  <a:ext uri="{FF2B5EF4-FFF2-40B4-BE49-F238E27FC236}">
                    <a16:creationId xmlns:a16="http://schemas.microsoft.com/office/drawing/2014/main" id="{53E265E6-92D3-45C0-BAB1-6939290D4AF4}"/>
                  </a:ext>
                </a:extLst>
              </p14:cNvPr>
              <p14:cNvContentPartPr/>
              <p14:nvPr/>
            </p14:nvContentPartPr>
            <p14:xfrm>
              <a:off x="6767579" y="6541891"/>
              <a:ext cx="79560" cy="11880"/>
            </p14:xfrm>
          </p:contentPart>
        </mc:Choice>
        <mc:Fallback xmlns="">
          <p:pic>
            <p:nvPicPr>
              <p:cNvPr id="797" name="Freihand 796">
                <a:extLst>
                  <a:ext uri="{FF2B5EF4-FFF2-40B4-BE49-F238E27FC236}">
                    <a16:creationId xmlns:a16="http://schemas.microsoft.com/office/drawing/2014/main" id="{53E265E6-92D3-45C0-BAB1-6939290D4AF4}"/>
                  </a:ext>
                </a:extLst>
              </p:cNvPr>
              <p:cNvPicPr/>
              <p:nvPr/>
            </p:nvPicPr>
            <p:blipFill>
              <a:blip r:embed="rId651"/>
              <a:stretch>
                <a:fillRect/>
              </a:stretch>
            </p:blipFill>
            <p:spPr>
              <a:xfrm>
                <a:off x="6763259" y="6537571"/>
                <a:ext cx="882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2">
            <p14:nvContentPartPr>
              <p14:cNvPr id="798" name="Freihand 797">
                <a:extLst>
                  <a:ext uri="{FF2B5EF4-FFF2-40B4-BE49-F238E27FC236}">
                    <a16:creationId xmlns:a16="http://schemas.microsoft.com/office/drawing/2014/main" id="{D0BFE422-A6F2-44C9-BDFD-02D567D69497}"/>
                  </a:ext>
                </a:extLst>
              </p14:cNvPr>
              <p14:cNvContentPartPr/>
              <p14:nvPr/>
            </p14:nvContentPartPr>
            <p14:xfrm>
              <a:off x="6715019" y="6568891"/>
              <a:ext cx="140400" cy="77040"/>
            </p14:xfrm>
          </p:contentPart>
        </mc:Choice>
        <mc:Fallback xmlns="">
          <p:pic>
            <p:nvPicPr>
              <p:cNvPr id="798" name="Freihand 797">
                <a:extLst>
                  <a:ext uri="{FF2B5EF4-FFF2-40B4-BE49-F238E27FC236}">
                    <a16:creationId xmlns:a16="http://schemas.microsoft.com/office/drawing/2014/main" id="{D0BFE422-A6F2-44C9-BDFD-02D567D69497}"/>
                  </a:ext>
                </a:extLst>
              </p:cNvPr>
              <p:cNvPicPr/>
              <p:nvPr/>
            </p:nvPicPr>
            <p:blipFill>
              <a:blip r:embed="rId653"/>
              <a:stretch>
                <a:fillRect/>
              </a:stretch>
            </p:blipFill>
            <p:spPr>
              <a:xfrm>
                <a:off x="6710699" y="6564571"/>
                <a:ext cx="14904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4">
            <p14:nvContentPartPr>
              <p14:cNvPr id="799" name="Freihand 798">
                <a:extLst>
                  <a:ext uri="{FF2B5EF4-FFF2-40B4-BE49-F238E27FC236}">
                    <a16:creationId xmlns:a16="http://schemas.microsoft.com/office/drawing/2014/main" id="{20CFC3B3-9F8A-49A0-8321-F74BABB08561}"/>
                  </a:ext>
                </a:extLst>
              </p14:cNvPr>
              <p14:cNvContentPartPr/>
              <p14:nvPr/>
            </p14:nvContentPartPr>
            <p14:xfrm>
              <a:off x="6862979" y="6552331"/>
              <a:ext cx="104760" cy="103680"/>
            </p14:xfrm>
          </p:contentPart>
        </mc:Choice>
        <mc:Fallback xmlns="">
          <p:pic>
            <p:nvPicPr>
              <p:cNvPr id="799" name="Freihand 798">
                <a:extLst>
                  <a:ext uri="{FF2B5EF4-FFF2-40B4-BE49-F238E27FC236}">
                    <a16:creationId xmlns:a16="http://schemas.microsoft.com/office/drawing/2014/main" id="{20CFC3B3-9F8A-49A0-8321-F74BABB08561}"/>
                  </a:ext>
                </a:extLst>
              </p:cNvPr>
              <p:cNvPicPr/>
              <p:nvPr/>
            </p:nvPicPr>
            <p:blipFill>
              <a:blip r:embed="rId655"/>
              <a:stretch>
                <a:fillRect/>
              </a:stretch>
            </p:blipFill>
            <p:spPr>
              <a:xfrm>
                <a:off x="6858659" y="6548011"/>
                <a:ext cx="11340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6">
            <p14:nvContentPartPr>
              <p14:cNvPr id="789" name="Freihand 788">
                <a:extLst>
                  <a:ext uri="{FF2B5EF4-FFF2-40B4-BE49-F238E27FC236}">
                    <a16:creationId xmlns:a16="http://schemas.microsoft.com/office/drawing/2014/main" id="{ACB382F1-E465-485F-9959-053B7ABC238E}"/>
                  </a:ext>
                </a:extLst>
              </p14:cNvPr>
              <p14:cNvContentPartPr/>
              <p14:nvPr/>
            </p14:nvContentPartPr>
            <p14:xfrm>
              <a:off x="366779" y="5982811"/>
              <a:ext cx="151200" cy="12240"/>
            </p14:xfrm>
          </p:contentPart>
        </mc:Choice>
        <mc:Fallback xmlns="">
          <p:pic>
            <p:nvPicPr>
              <p:cNvPr id="789" name="Freihand 788">
                <a:extLst>
                  <a:ext uri="{FF2B5EF4-FFF2-40B4-BE49-F238E27FC236}">
                    <a16:creationId xmlns:a16="http://schemas.microsoft.com/office/drawing/2014/main" id="{ACB382F1-E465-485F-9959-053B7ABC238E}"/>
                  </a:ext>
                </a:extLst>
              </p:cNvPr>
              <p:cNvPicPr/>
              <p:nvPr/>
            </p:nvPicPr>
            <p:blipFill>
              <a:blip r:embed="rId657"/>
              <a:stretch>
                <a:fillRect/>
              </a:stretch>
            </p:blipFill>
            <p:spPr>
              <a:xfrm>
                <a:off x="362459" y="5978491"/>
                <a:ext cx="15984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8">
            <p14:nvContentPartPr>
              <p14:cNvPr id="790" name="Freihand 789">
                <a:extLst>
                  <a:ext uri="{FF2B5EF4-FFF2-40B4-BE49-F238E27FC236}">
                    <a16:creationId xmlns:a16="http://schemas.microsoft.com/office/drawing/2014/main" id="{AE6A781F-65C5-49A1-ABD8-4E8448503968}"/>
                  </a:ext>
                </a:extLst>
              </p14:cNvPr>
              <p14:cNvContentPartPr/>
              <p14:nvPr/>
            </p14:nvContentPartPr>
            <p14:xfrm>
              <a:off x="408179" y="6023131"/>
              <a:ext cx="182520" cy="12960"/>
            </p14:xfrm>
          </p:contentPart>
        </mc:Choice>
        <mc:Fallback xmlns="">
          <p:pic>
            <p:nvPicPr>
              <p:cNvPr id="790" name="Freihand 789">
                <a:extLst>
                  <a:ext uri="{FF2B5EF4-FFF2-40B4-BE49-F238E27FC236}">
                    <a16:creationId xmlns:a16="http://schemas.microsoft.com/office/drawing/2014/main" id="{AE6A781F-65C5-49A1-ABD8-4E8448503968}"/>
                  </a:ext>
                </a:extLst>
              </p:cNvPr>
              <p:cNvPicPr/>
              <p:nvPr/>
            </p:nvPicPr>
            <p:blipFill>
              <a:blip r:embed="rId659"/>
              <a:stretch>
                <a:fillRect/>
              </a:stretch>
            </p:blipFill>
            <p:spPr>
              <a:xfrm>
                <a:off x="403859" y="6018811"/>
                <a:ext cx="19116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0">
            <p14:nvContentPartPr>
              <p14:cNvPr id="810" name="Freihand 809">
                <a:extLst>
                  <a:ext uri="{FF2B5EF4-FFF2-40B4-BE49-F238E27FC236}">
                    <a16:creationId xmlns:a16="http://schemas.microsoft.com/office/drawing/2014/main" id="{E405EFA3-479C-47D4-A10F-569136288951}"/>
                  </a:ext>
                </a:extLst>
              </p14:cNvPr>
              <p14:cNvContentPartPr/>
              <p14:nvPr/>
            </p14:nvContentPartPr>
            <p14:xfrm>
              <a:off x="650459" y="5917651"/>
              <a:ext cx="135360" cy="167040"/>
            </p14:xfrm>
          </p:contentPart>
        </mc:Choice>
        <mc:Fallback xmlns="">
          <p:pic>
            <p:nvPicPr>
              <p:cNvPr id="810" name="Freihand 809">
                <a:extLst>
                  <a:ext uri="{FF2B5EF4-FFF2-40B4-BE49-F238E27FC236}">
                    <a16:creationId xmlns:a16="http://schemas.microsoft.com/office/drawing/2014/main" id="{E405EFA3-479C-47D4-A10F-569136288951}"/>
                  </a:ext>
                </a:extLst>
              </p:cNvPr>
              <p:cNvPicPr/>
              <p:nvPr/>
            </p:nvPicPr>
            <p:blipFill>
              <a:blip r:embed="rId661"/>
              <a:stretch>
                <a:fillRect/>
              </a:stretch>
            </p:blipFill>
            <p:spPr>
              <a:xfrm>
                <a:off x="646139" y="5913331"/>
                <a:ext cx="14400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2">
            <p14:nvContentPartPr>
              <p14:cNvPr id="811" name="Freihand 810">
                <a:extLst>
                  <a:ext uri="{FF2B5EF4-FFF2-40B4-BE49-F238E27FC236}">
                    <a16:creationId xmlns:a16="http://schemas.microsoft.com/office/drawing/2014/main" id="{6F41C0E2-A160-4EAE-B485-1DA039DB12C3}"/>
                  </a:ext>
                </a:extLst>
              </p14:cNvPr>
              <p14:cNvContentPartPr/>
              <p14:nvPr/>
            </p14:nvContentPartPr>
            <p14:xfrm>
              <a:off x="784739" y="6028531"/>
              <a:ext cx="27360" cy="110160"/>
            </p14:xfrm>
          </p:contentPart>
        </mc:Choice>
        <mc:Fallback xmlns="">
          <p:pic>
            <p:nvPicPr>
              <p:cNvPr id="811" name="Freihand 810">
                <a:extLst>
                  <a:ext uri="{FF2B5EF4-FFF2-40B4-BE49-F238E27FC236}">
                    <a16:creationId xmlns:a16="http://schemas.microsoft.com/office/drawing/2014/main" id="{6F41C0E2-A160-4EAE-B485-1DA039DB12C3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780419" y="6024211"/>
                <a:ext cx="3600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4">
            <p14:nvContentPartPr>
              <p14:cNvPr id="812" name="Freihand 811">
                <a:extLst>
                  <a:ext uri="{FF2B5EF4-FFF2-40B4-BE49-F238E27FC236}">
                    <a16:creationId xmlns:a16="http://schemas.microsoft.com/office/drawing/2014/main" id="{1B79DE1F-B323-4055-88D2-E66F9C463A5F}"/>
                  </a:ext>
                </a:extLst>
              </p14:cNvPr>
              <p14:cNvContentPartPr/>
              <p14:nvPr/>
            </p14:nvContentPartPr>
            <p14:xfrm>
              <a:off x="797339" y="6034291"/>
              <a:ext cx="77040" cy="9000"/>
            </p14:xfrm>
          </p:contentPart>
        </mc:Choice>
        <mc:Fallback xmlns="">
          <p:pic>
            <p:nvPicPr>
              <p:cNvPr id="812" name="Freihand 811">
                <a:extLst>
                  <a:ext uri="{FF2B5EF4-FFF2-40B4-BE49-F238E27FC236}">
                    <a16:creationId xmlns:a16="http://schemas.microsoft.com/office/drawing/2014/main" id="{1B79DE1F-B323-4055-88D2-E66F9C463A5F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793019" y="6029971"/>
                <a:ext cx="8568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6">
            <p14:nvContentPartPr>
              <p14:cNvPr id="813" name="Freihand 812">
                <a:extLst>
                  <a:ext uri="{FF2B5EF4-FFF2-40B4-BE49-F238E27FC236}">
                    <a16:creationId xmlns:a16="http://schemas.microsoft.com/office/drawing/2014/main" id="{9CC49ECE-701C-4B5F-8287-6A9906484735}"/>
                  </a:ext>
                </a:extLst>
              </p14:cNvPr>
              <p14:cNvContentPartPr/>
              <p14:nvPr/>
            </p14:nvContentPartPr>
            <p14:xfrm>
              <a:off x="778619" y="6066331"/>
              <a:ext cx="113040" cy="63720"/>
            </p14:xfrm>
          </p:contentPart>
        </mc:Choice>
        <mc:Fallback xmlns="">
          <p:pic>
            <p:nvPicPr>
              <p:cNvPr id="813" name="Freihand 812">
                <a:extLst>
                  <a:ext uri="{FF2B5EF4-FFF2-40B4-BE49-F238E27FC236}">
                    <a16:creationId xmlns:a16="http://schemas.microsoft.com/office/drawing/2014/main" id="{9CC49ECE-701C-4B5F-8287-6A9906484735}"/>
                  </a:ext>
                </a:extLst>
              </p:cNvPr>
              <p:cNvPicPr/>
              <p:nvPr/>
            </p:nvPicPr>
            <p:blipFill>
              <a:blip r:embed="rId667"/>
              <a:stretch>
                <a:fillRect/>
              </a:stretch>
            </p:blipFill>
            <p:spPr>
              <a:xfrm>
                <a:off x="774299" y="6062011"/>
                <a:ext cx="12168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8">
            <p14:nvContentPartPr>
              <p14:cNvPr id="814" name="Freihand 813">
                <a:extLst>
                  <a:ext uri="{FF2B5EF4-FFF2-40B4-BE49-F238E27FC236}">
                    <a16:creationId xmlns:a16="http://schemas.microsoft.com/office/drawing/2014/main" id="{771B9915-A801-4E26-813C-02EA2C1761FC}"/>
                  </a:ext>
                </a:extLst>
              </p14:cNvPr>
              <p14:cNvContentPartPr/>
              <p14:nvPr/>
            </p14:nvContentPartPr>
            <p14:xfrm>
              <a:off x="920459" y="6028531"/>
              <a:ext cx="48960" cy="123120"/>
            </p14:xfrm>
          </p:contentPart>
        </mc:Choice>
        <mc:Fallback xmlns="">
          <p:pic>
            <p:nvPicPr>
              <p:cNvPr id="814" name="Freihand 813">
                <a:extLst>
                  <a:ext uri="{FF2B5EF4-FFF2-40B4-BE49-F238E27FC236}">
                    <a16:creationId xmlns:a16="http://schemas.microsoft.com/office/drawing/2014/main" id="{771B9915-A801-4E26-813C-02EA2C1761FC}"/>
                  </a:ext>
                </a:extLst>
              </p:cNvPr>
              <p:cNvPicPr/>
              <p:nvPr/>
            </p:nvPicPr>
            <p:blipFill>
              <a:blip r:embed="rId669"/>
              <a:stretch>
                <a:fillRect/>
              </a:stretch>
            </p:blipFill>
            <p:spPr>
              <a:xfrm>
                <a:off x="916139" y="6024211"/>
                <a:ext cx="5760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0">
            <p14:nvContentPartPr>
              <p14:cNvPr id="815" name="Freihand 814">
                <a:extLst>
                  <a:ext uri="{FF2B5EF4-FFF2-40B4-BE49-F238E27FC236}">
                    <a16:creationId xmlns:a16="http://schemas.microsoft.com/office/drawing/2014/main" id="{4E8C40B5-535A-4970-84AC-6B2505D06732}"/>
                  </a:ext>
                </a:extLst>
              </p14:cNvPr>
              <p14:cNvContentPartPr/>
              <p14:nvPr/>
            </p14:nvContentPartPr>
            <p14:xfrm>
              <a:off x="912899" y="6032491"/>
              <a:ext cx="90360" cy="79200"/>
            </p14:xfrm>
          </p:contentPart>
        </mc:Choice>
        <mc:Fallback xmlns="">
          <p:pic>
            <p:nvPicPr>
              <p:cNvPr id="815" name="Freihand 814">
                <a:extLst>
                  <a:ext uri="{FF2B5EF4-FFF2-40B4-BE49-F238E27FC236}">
                    <a16:creationId xmlns:a16="http://schemas.microsoft.com/office/drawing/2014/main" id="{4E8C40B5-535A-4970-84AC-6B2505D06732}"/>
                  </a:ext>
                </a:extLst>
              </p:cNvPr>
              <p:cNvPicPr/>
              <p:nvPr/>
            </p:nvPicPr>
            <p:blipFill>
              <a:blip r:embed="rId671"/>
              <a:stretch>
                <a:fillRect/>
              </a:stretch>
            </p:blipFill>
            <p:spPr>
              <a:xfrm>
                <a:off x="908579" y="6028171"/>
                <a:ext cx="9900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2">
            <p14:nvContentPartPr>
              <p14:cNvPr id="817" name="Freihand 816">
                <a:extLst>
                  <a:ext uri="{FF2B5EF4-FFF2-40B4-BE49-F238E27FC236}">
                    <a16:creationId xmlns:a16="http://schemas.microsoft.com/office/drawing/2014/main" id="{71CDDC35-749A-457E-8688-F94372E1B172}"/>
                  </a:ext>
                </a:extLst>
              </p14:cNvPr>
              <p14:cNvContentPartPr/>
              <p14:nvPr/>
            </p14:nvContentPartPr>
            <p14:xfrm>
              <a:off x="1086419" y="5953651"/>
              <a:ext cx="20160" cy="25920"/>
            </p14:xfrm>
          </p:contentPart>
        </mc:Choice>
        <mc:Fallback xmlns="">
          <p:pic>
            <p:nvPicPr>
              <p:cNvPr id="817" name="Freihand 816">
                <a:extLst>
                  <a:ext uri="{FF2B5EF4-FFF2-40B4-BE49-F238E27FC236}">
                    <a16:creationId xmlns:a16="http://schemas.microsoft.com/office/drawing/2014/main" id="{71CDDC35-749A-457E-8688-F94372E1B172}"/>
                  </a:ext>
                </a:extLst>
              </p:cNvPr>
              <p:cNvPicPr/>
              <p:nvPr/>
            </p:nvPicPr>
            <p:blipFill>
              <a:blip r:embed="rId673"/>
              <a:stretch>
                <a:fillRect/>
              </a:stretch>
            </p:blipFill>
            <p:spPr>
              <a:xfrm>
                <a:off x="1082099" y="5949331"/>
                <a:ext cx="2880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4">
            <p14:nvContentPartPr>
              <p14:cNvPr id="819" name="Freihand 818">
                <a:extLst>
                  <a:ext uri="{FF2B5EF4-FFF2-40B4-BE49-F238E27FC236}">
                    <a16:creationId xmlns:a16="http://schemas.microsoft.com/office/drawing/2014/main" id="{2874F03C-3FBC-4D71-9650-4A5C12D859A5}"/>
                  </a:ext>
                </a:extLst>
              </p14:cNvPr>
              <p14:cNvContentPartPr/>
              <p14:nvPr/>
            </p14:nvContentPartPr>
            <p14:xfrm>
              <a:off x="1209179" y="5790571"/>
              <a:ext cx="12240" cy="123120"/>
            </p14:xfrm>
          </p:contentPart>
        </mc:Choice>
        <mc:Fallback xmlns="">
          <p:pic>
            <p:nvPicPr>
              <p:cNvPr id="819" name="Freihand 818">
                <a:extLst>
                  <a:ext uri="{FF2B5EF4-FFF2-40B4-BE49-F238E27FC236}">
                    <a16:creationId xmlns:a16="http://schemas.microsoft.com/office/drawing/2014/main" id="{2874F03C-3FBC-4D71-9650-4A5C12D859A5}"/>
                  </a:ext>
                </a:extLst>
              </p:cNvPr>
              <p:cNvPicPr/>
              <p:nvPr/>
            </p:nvPicPr>
            <p:blipFill>
              <a:blip r:embed="rId675"/>
              <a:stretch>
                <a:fillRect/>
              </a:stretch>
            </p:blipFill>
            <p:spPr>
              <a:xfrm>
                <a:off x="1204859" y="5786251"/>
                <a:ext cx="208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6">
            <p14:nvContentPartPr>
              <p14:cNvPr id="820" name="Freihand 819">
                <a:extLst>
                  <a:ext uri="{FF2B5EF4-FFF2-40B4-BE49-F238E27FC236}">
                    <a16:creationId xmlns:a16="http://schemas.microsoft.com/office/drawing/2014/main" id="{F52A7F2C-B40F-44E6-9780-08C515BAAB65}"/>
                  </a:ext>
                </a:extLst>
              </p14:cNvPr>
              <p14:cNvContentPartPr/>
              <p14:nvPr/>
            </p14:nvContentPartPr>
            <p14:xfrm>
              <a:off x="1201259" y="5793811"/>
              <a:ext cx="88560" cy="6120"/>
            </p14:xfrm>
          </p:contentPart>
        </mc:Choice>
        <mc:Fallback xmlns="">
          <p:pic>
            <p:nvPicPr>
              <p:cNvPr id="820" name="Freihand 819">
                <a:extLst>
                  <a:ext uri="{FF2B5EF4-FFF2-40B4-BE49-F238E27FC236}">
                    <a16:creationId xmlns:a16="http://schemas.microsoft.com/office/drawing/2014/main" id="{F52A7F2C-B40F-44E6-9780-08C515BAAB65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1196939" y="5789491"/>
                <a:ext cx="9720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8">
            <p14:nvContentPartPr>
              <p14:cNvPr id="821" name="Freihand 820">
                <a:extLst>
                  <a:ext uri="{FF2B5EF4-FFF2-40B4-BE49-F238E27FC236}">
                    <a16:creationId xmlns:a16="http://schemas.microsoft.com/office/drawing/2014/main" id="{56B3776E-E5E7-4004-B29F-947B4A892438}"/>
                  </a:ext>
                </a:extLst>
              </p14:cNvPr>
              <p14:cNvContentPartPr/>
              <p14:nvPr/>
            </p14:nvContentPartPr>
            <p14:xfrm>
              <a:off x="1196939" y="5839891"/>
              <a:ext cx="113760" cy="69480"/>
            </p14:xfrm>
          </p:contentPart>
        </mc:Choice>
        <mc:Fallback xmlns="">
          <p:pic>
            <p:nvPicPr>
              <p:cNvPr id="821" name="Freihand 820">
                <a:extLst>
                  <a:ext uri="{FF2B5EF4-FFF2-40B4-BE49-F238E27FC236}">
                    <a16:creationId xmlns:a16="http://schemas.microsoft.com/office/drawing/2014/main" id="{56B3776E-E5E7-4004-B29F-947B4A892438}"/>
                  </a:ext>
                </a:extLst>
              </p:cNvPr>
              <p:cNvPicPr/>
              <p:nvPr/>
            </p:nvPicPr>
            <p:blipFill>
              <a:blip r:embed="rId679"/>
              <a:stretch>
                <a:fillRect/>
              </a:stretch>
            </p:blipFill>
            <p:spPr>
              <a:xfrm>
                <a:off x="1192619" y="5835571"/>
                <a:ext cx="12240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0">
            <p14:nvContentPartPr>
              <p14:cNvPr id="822" name="Freihand 821">
                <a:extLst>
                  <a:ext uri="{FF2B5EF4-FFF2-40B4-BE49-F238E27FC236}">
                    <a16:creationId xmlns:a16="http://schemas.microsoft.com/office/drawing/2014/main" id="{99CFFEFB-EBF5-4931-A617-2596AEF28BD1}"/>
                  </a:ext>
                </a:extLst>
              </p14:cNvPr>
              <p14:cNvContentPartPr/>
              <p14:nvPr/>
            </p14:nvContentPartPr>
            <p14:xfrm>
              <a:off x="1348499" y="5837371"/>
              <a:ext cx="78120" cy="77760"/>
            </p14:xfrm>
          </p:contentPart>
        </mc:Choice>
        <mc:Fallback xmlns="">
          <p:pic>
            <p:nvPicPr>
              <p:cNvPr id="822" name="Freihand 821">
                <a:extLst>
                  <a:ext uri="{FF2B5EF4-FFF2-40B4-BE49-F238E27FC236}">
                    <a16:creationId xmlns:a16="http://schemas.microsoft.com/office/drawing/2014/main" id="{99CFFEFB-EBF5-4931-A617-2596AEF28BD1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1344179" y="5832691"/>
                <a:ext cx="8676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2">
            <p14:nvContentPartPr>
              <p14:cNvPr id="823" name="Freihand 822">
                <a:extLst>
                  <a:ext uri="{FF2B5EF4-FFF2-40B4-BE49-F238E27FC236}">
                    <a16:creationId xmlns:a16="http://schemas.microsoft.com/office/drawing/2014/main" id="{1CF3B1F6-79CF-4545-9D24-F75DC02EF863}"/>
                  </a:ext>
                </a:extLst>
              </p14:cNvPr>
              <p14:cNvContentPartPr/>
              <p14:nvPr/>
            </p14:nvContentPartPr>
            <p14:xfrm>
              <a:off x="1209899" y="5970211"/>
              <a:ext cx="225360" cy="7200"/>
            </p14:xfrm>
          </p:contentPart>
        </mc:Choice>
        <mc:Fallback xmlns="">
          <p:pic>
            <p:nvPicPr>
              <p:cNvPr id="823" name="Freihand 822">
                <a:extLst>
                  <a:ext uri="{FF2B5EF4-FFF2-40B4-BE49-F238E27FC236}">
                    <a16:creationId xmlns:a16="http://schemas.microsoft.com/office/drawing/2014/main" id="{1CF3B1F6-79CF-4545-9D24-F75DC02EF863}"/>
                  </a:ext>
                </a:extLst>
              </p:cNvPr>
              <p:cNvPicPr/>
              <p:nvPr/>
            </p:nvPicPr>
            <p:blipFill>
              <a:blip r:embed="rId683"/>
              <a:stretch>
                <a:fillRect/>
              </a:stretch>
            </p:blipFill>
            <p:spPr>
              <a:xfrm>
                <a:off x="1205579" y="5965891"/>
                <a:ext cx="23400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4">
            <p14:nvContentPartPr>
              <p14:cNvPr id="824" name="Freihand 823">
                <a:extLst>
                  <a:ext uri="{FF2B5EF4-FFF2-40B4-BE49-F238E27FC236}">
                    <a16:creationId xmlns:a16="http://schemas.microsoft.com/office/drawing/2014/main" id="{DE62E8C1-5F5D-4BC9-85DF-ED06AA382068}"/>
                  </a:ext>
                </a:extLst>
              </p14:cNvPr>
              <p14:cNvContentPartPr/>
              <p14:nvPr/>
            </p14:nvContentPartPr>
            <p14:xfrm>
              <a:off x="1242299" y="6054091"/>
              <a:ext cx="158400" cy="124560"/>
            </p14:xfrm>
          </p:contentPart>
        </mc:Choice>
        <mc:Fallback xmlns="">
          <p:pic>
            <p:nvPicPr>
              <p:cNvPr id="824" name="Freihand 823">
                <a:extLst>
                  <a:ext uri="{FF2B5EF4-FFF2-40B4-BE49-F238E27FC236}">
                    <a16:creationId xmlns:a16="http://schemas.microsoft.com/office/drawing/2014/main" id="{DE62E8C1-5F5D-4BC9-85DF-ED06AA382068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1237979" y="6049771"/>
                <a:ext cx="16704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6">
            <p14:nvContentPartPr>
              <p14:cNvPr id="826" name="Freihand 825">
                <a:extLst>
                  <a:ext uri="{FF2B5EF4-FFF2-40B4-BE49-F238E27FC236}">
                    <a16:creationId xmlns:a16="http://schemas.microsoft.com/office/drawing/2014/main" id="{B773A1D5-D59D-4EFB-B5E2-61FBFFC9EF90}"/>
                  </a:ext>
                </a:extLst>
              </p14:cNvPr>
              <p14:cNvContentPartPr/>
              <p14:nvPr/>
            </p14:nvContentPartPr>
            <p14:xfrm>
              <a:off x="1641899" y="5910811"/>
              <a:ext cx="18720" cy="128160"/>
            </p14:xfrm>
          </p:contentPart>
        </mc:Choice>
        <mc:Fallback xmlns="">
          <p:pic>
            <p:nvPicPr>
              <p:cNvPr id="826" name="Freihand 825">
                <a:extLst>
                  <a:ext uri="{FF2B5EF4-FFF2-40B4-BE49-F238E27FC236}">
                    <a16:creationId xmlns:a16="http://schemas.microsoft.com/office/drawing/2014/main" id="{B773A1D5-D59D-4EFB-B5E2-61FBFFC9EF90}"/>
                  </a:ext>
                </a:extLst>
              </p:cNvPr>
              <p:cNvPicPr/>
              <p:nvPr/>
            </p:nvPicPr>
            <p:blipFill>
              <a:blip r:embed="rId687"/>
              <a:stretch>
                <a:fillRect/>
              </a:stretch>
            </p:blipFill>
            <p:spPr>
              <a:xfrm>
                <a:off x="1637579" y="5906491"/>
                <a:ext cx="2736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8">
            <p14:nvContentPartPr>
              <p14:cNvPr id="827" name="Freihand 826">
                <a:extLst>
                  <a:ext uri="{FF2B5EF4-FFF2-40B4-BE49-F238E27FC236}">
                    <a16:creationId xmlns:a16="http://schemas.microsoft.com/office/drawing/2014/main" id="{5A972096-69AE-4A51-A954-9330FCF4A3C6}"/>
                  </a:ext>
                </a:extLst>
              </p14:cNvPr>
              <p14:cNvContentPartPr/>
              <p14:nvPr/>
            </p14:nvContentPartPr>
            <p14:xfrm>
              <a:off x="1576019" y="5934571"/>
              <a:ext cx="139680" cy="28800"/>
            </p14:xfrm>
          </p:contentPart>
        </mc:Choice>
        <mc:Fallback xmlns="">
          <p:pic>
            <p:nvPicPr>
              <p:cNvPr id="827" name="Freihand 826">
                <a:extLst>
                  <a:ext uri="{FF2B5EF4-FFF2-40B4-BE49-F238E27FC236}">
                    <a16:creationId xmlns:a16="http://schemas.microsoft.com/office/drawing/2014/main" id="{5A972096-69AE-4A51-A954-9330FCF4A3C6}"/>
                  </a:ext>
                </a:extLst>
              </p:cNvPr>
              <p:cNvPicPr/>
              <p:nvPr/>
            </p:nvPicPr>
            <p:blipFill>
              <a:blip r:embed="rId689"/>
              <a:stretch>
                <a:fillRect/>
              </a:stretch>
            </p:blipFill>
            <p:spPr>
              <a:xfrm>
                <a:off x="1571699" y="5930251"/>
                <a:ext cx="14832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0">
            <p14:nvContentPartPr>
              <p14:cNvPr id="586" name="Freihand 585">
                <a:extLst>
                  <a:ext uri="{FF2B5EF4-FFF2-40B4-BE49-F238E27FC236}">
                    <a16:creationId xmlns:a16="http://schemas.microsoft.com/office/drawing/2014/main" id="{008EFDBC-1914-4B7C-8894-A969C551AAED}"/>
                  </a:ext>
                </a:extLst>
              </p14:cNvPr>
              <p14:cNvContentPartPr/>
              <p14:nvPr/>
            </p14:nvContentPartPr>
            <p14:xfrm>
              <a:off x="1906859" y="2131531"/>
              <a:ext cx="3355920" cy="92880"/>
            </p14:xfrm>
          </p:contentPart>
        </mc:Choice>
        <mc:Fallback xmlns="">
          <p:pic>
            <p:nvPicPr>
              <p:cNvPr id="586" name="Freihand 585">
                <a:extLst>
                  <a:ext uri="{FF2B5EF4-FFF2-40B4-BE49-F238E27FC236}">
                    <a16:creationId xmlns:a16="http://schemas.microsoft.com/office/drawing/2014/main" id="{008EFDBC-1914-4B7C-8894-A969C551AAED}"/>
                  </a:ext>
                </a:extLst>
              </p:cNvPr>
              <p:cNvPicPr/>
              <p:nvPr/>
            </p:nvPicPr>
            <p:blipFill>
              <a:blip r:embed="rId691"/>
              <a:stretch>
                <a:fillRect/>
              </a:stretch>
            </p:blipFill>
            <p:spPr>
              <a:xfrm>
                <a:off x="1902539" y="2127211"/>
                <a:ext cx="336456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2">
            <p14:nvContentPartPr>
              <p14:cNvPr id="587" name="Freihand 586">
                <a:extLst>
                  <a:ext uri="{FF2B5EF4-FFF2-40B4-BE49-F238E27FC236}">
                    <a16:creationId xmlns:a16="http://schemas.microsoft.com/office/drawing/2014/main" id="{1CCC9579-1A10-47A4-896D-A25CAF47E989}"/>
                  </a:ext>
                </a:extLst>
              </p14:cNvPr>
              <p14:cNvContentPartPr/>
              <p14:nvPr/>
            </p14:nvContentPartPr>
            <p14:xfrm>
              <a:off x="1896059" y="1700971"/>
              <a:ext cx="2564640" cy="530640"/>
            </p14:xfrm>
          </p:contentPart>
        </mc:Choice>
        <mc:Fallback xmlns="">
          <p:pic>
            <p:nvPicPr>
              <p:cNvPr id="587" name="Freihand 586">
                <a:extLst>
                  <a:ext uri="{FF2B5EF4-FFF2-40B4-BE49-F238E27FC236}">
                    <a16:creationId xmlns:a16="http://schemas.microsoft.com/office/drawing/2014/main" id="{1CCC9579-1A10-47A4-896D-A25CAF47E989}"/>
                  </a:ext>
                </a:extLst>
              </p:cNvPr>
              <p:cNvPicPr/>
              <p:nvPr/>
            </p:nvPicPr>
            <p:blipFill>
              <a:blip r:embed="rId693"/>
              <a:stretch>
                <a:fillRect/>
              </a:stretch>
            </p:blipFill>
            <p:spPr>
              <a:xfrm>
                <a:off x="1891739" y="1696651"/>
                <a:ext cx="257328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4">
            <p14:nvContentPartPr>
              <p14:cNvPr id="589" name="Freihand 588">
                <a:extLst>
                  <a:ext uri="{FF2B5EF4-FFF2-40B4-BE49-F238E27FC236}">
                    <a16:creationId xmlns:a16="http://schemas.microsoft.com/office/drawing/2014/main" id="{E08BE3F3-DDD5-43EA-8A42-35011597937C}"/>
                  </a:ext>
                </a:extLst>
              </p14:cNvPr>
              <p14:cNvContentPartPr/>
              <p14:nvPr/>
            </p14:nvContentPartPr>
            <p14:xfrm>
              <a:off x="2123939" y="2123971"/>
              <a:ext cx="2294280" cy="73080"/>
            </p14:xfrm>
          </p:contentPart>
        </mc:Choice>
        <mc:Fallback xmlns="">
          <p:pic>
            <p:nvPicPr>
              <p:cNvPr id="589" name="Freihand 588">
                <a:extLst>
                  <a:ext uri="{FF2B5EF4-FFF2-40B4-BE49-F238E27FC236}">
                    <a16:creationId xmlns:a16="http://schemas.microsoft.com/office/drawing/2014/main" id="{E08BE3F3-DDD5-43EA-8A42-35011597937C}"/>
                  </a:ext>
                </a:extLst>
              </p:cNvPr>
              <p:cNvPicPr/>
              <p:nvPr/>
            </p:nvPicPr>
            <p:blipFill>
              <a:blip r:embed="rId695"/>
              <a:stretch>
                <a:fillRect/>
              </a:stretch>
            </p:blipFill>
            <p:spPr>
              <a:xfrm>
                <a:off x="2119619" y="2119651"/>
                <a:ext cx="230292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6">
            <p14:nvContentPartPr>
              <p14:cNvPr id="591" name="Freihand 590">
                <a:extLst>
                  <a:ext uri="{FF2B5EF4-FFF2-40B4-BE49-F238E27FC236}">
                    <a16:creationId xmlns:a16="http://schemas.microsoft.com/office/drawing/2014/main" id="{61DE07FA-D288-4E7D-B90E-88FF7C318BFC}"/>
                  </a:ext>
                </a:extLst>
              </p14:cNvPr>
              <p14:cNvContentPartPr/>
              <p14:nvPr/>
            </p14:nvContentPartPr>
            <p14:xfrm>
              <a:off x="4337219" y="2153491"/>
              <a:ext cx="954720" cy="2916720"/>
            </p14:xfrm>
          </p:contentPart>
        </mc:Choice>
        <mc:Fallback xmlns="">
          <p:pic>
            <p:nvPicPr>
              <p:cNvPr id="591" name="Freihand 590">
                <a:extLst>
                  <a:ext uri="{FF2B5EF4-FFF2-40B4-BE49-F238E27FC236}">
                    <a16:creationId xmlns:a16="http://schemas.microsoft.com/office/drawing/2014/main" id="{61DE07FA-D288-4E7D-B90E-88FF7C318BFC}"/>
                  </a:ext>
                </a:extLst>
              </p:cNvPr>
              <p:cNvPicPr/>
              <p:nvPr/>
            </p:nvPicPr>
            <p:blipFill>
              <a:blip r:embed="rId697"/>
              <a:stretch>
                <a:fillRect/>
              </a:stretch>
            </p:blipFill>
            <p:spPr>
              <a:xfrm>
                <a:off x="4332899" y="2149171"/>
                <a:ext cx="963360" cy="29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8">
            <p14:nvContentPartPr>
              <p14:cNvPr id="592" name="Freihand 591">
                <a:extLst>
                  <a:ext uri="{FF2B5EF4-FFF2-40B4-BE49-F238E27FC236}">
                    <a16:creationId xmlns:a16="http://schemas.microsoft.com/office/drawing/2014/main" id="{27229093-B5E3-439D-B2A5-8A8021FFE5CA}"/>
                  </a:ext>
                </a:extLst>
              </p14:cNvPr>
              <p14:cNvContentPartPr/>
              <p14:nvPr/>
            </p14:nvContentPartPr>
            <p14:xfrm>
              <a:off x="5132099" y="4911451"/>
              <a:ext cx="217800" cy="133920"/>
            </p14:xfrm>
          </p:contentPart>
        </mc:Choice>
        <mc:Fallback xmlns="">
          <p:pic>
            <p:nvPicPr>
              <p:cNvPr id="592" name="Freihand 591">
                <a:extLst>
                  <a:ext uri="{FF2B5EF4-FFF2-40B4-BE49-F238E27FC236}">
                    <a16:creationId xmlns:a16="http://schemas.microsoft.com/office/drawing/2014/main" id="{27229093-B5E3-439D-B2A5-8A8021FFE5CA}"/>
                  </a:ext>
                </a:extLst>
              </p:cNvPr>
              <p:cNvPicPr/>
              <p:nvPr/>
            </p:nvPicPr>
            <p:blipFill>
              <a:blip r:embed="rId699"/>
              <a:stretch>
                <a:fillRect/>
              </a:stretch>
            </p:blipFill>
            <p:spPr>
              <a:xfrm>
                <a:off x="5127779" y="4907131"/>
                <a:ext cx="2264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0">
            <p14:nvContentPartPr>
              <p14:cNvPr id="593" name="Freihand 592">
                <a:extLst>
                  <a:ext uri="{FF2B5EF4-FFF2-40B4-BE49-F238E27FC236}">
                    <a16:creationId xmlns:a16="http://schemas.microsoft.com/office/drawing/2014/main" id="{C165ED6B-4D4A-462F-8626-A7F0B829CC1F}"/>
                  </a:ext>
                </a:extLst>
              </p14:cNvPr>
              <p14:cNvContentPartPr/>
              <p14:nvPr/>
            </p14:nvContentPartPr>
            <p14:xfrm>
              <a:off x="5280419" y="4853851"/>
              <a:ext cx="110880" cy="323280"/>
            </p14:xfrm>
          </p:contentPart>
        </mc:Choice>
        <mc:Fallback xmlns="">
          <p:pic>
            <p:nvPicPr>
              <p:cNvPr id="593" name="Freihand 592">
                <a:extLst>
                  <a:ext uri="{FF2B5EF4-FFF2-40B4-BE49-F238E27FC236}">
                    <a16:creationId xmlns:a16="http://schemas.microsoft.com/office/drawing/2014/main" id="{C165ED6B-4D4A-462F-8626-A7F0B829CC1F}"/>
                  </a:ext>
                </a:extLst>
              </p:cNvPr>
              <p:cNvPicPr/>
              <p:nvPr/>
            </p:nvPicPr>
            <p:blipFill>
              <a:blip r:embed="rId701"/>
              <a:stretch>
                <a:fillRect/>
              </a:stretch>
            </p:blipFill>
            <p:spPr>
              <a:xfrm>
                <a:off x="5276099" y="4849531"/>
                <a:ext cx="11952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2">
            <p14:nvContentPartPr>
              <p14:cNvPr id="599" name="Freihand 598">
                <a:extLst>
                  <a:ext uri="{FF2B5EF4-FFF2-40B4-BE49-F238E27FC236}">
                    <a16:creationId xmlns:a16="http://schemas.microsoft.com/office/drawing/2014/main" id="{986073A9-9CAC-4C8B-940A-15C582012615}"/>
                  </a:ext>
                </a:extLst>
              </p14:cNvPr>
              <p14:cNvContentPartPr/>
              <p14:nvPr/>
            </p14:nvContentPartPr>
            <p14:xfrm>
              <a:off x="5474459" y="4771411"/>
              <a:ext cx="27720" cy="113400"/>
            </p14:xfrm>
          </p:contentPart>
        </mc:Choice>
        <mc:Fallback xmlns="">
          <p:pic>
            <p:nvPicPr>
              <p:cNvPr id="599" name="Freihand 598">
                <a:extLst>
                  <a:ext uri="{FF2B5EF4-FFF2-40B4-BE49-F238E27FC236}">
                    <a16:creationId xmlns:a16="http://schemas.microsoft.com/office/drawing/2014/main" id="{986073A9-9CAC-4C8B-940A-15C582012615}"/>
                  </a:ext>
                </a:extLst>
              </p:cNvPr>
              <p:cNvPicPr/>
              <p:nvPr/>
            </p:nvPicPr>
            <p:blipFill>
              <a:blip r:embed="rId703"/>
              <a:stretch>
                <a:fillRect/>
              </a:stretch>
            </p:blipFill>
            <p:spPr>
              <a:xfrm>
                <a:off x="5470139" y="4767091"/>
                <a:ext cx="3636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4">
            <p14:nvContentPartPr>
              <p14:cNvPr id="600" name="Freihand 599">
                <a:extLst>
                  <a:ext uri="{FF2B5EF4-FFF2-40B4-BE49-F238E27FC236}">
                    <a16:creationId xmlns:a16="http://schemas.microsoft.com/office/drawing/2014/main" id="{1C6E6726-87D7-4762-A664-91B6F1D64661}"/>
                  </a:ext>
                </a:extLst>
              </p14:cNvPr>
              <p14:cNvContentPartPr/>
              <p14:nvPr/>
            </p14:nvContentPartPr>
            <p14:xfrm>
              <a:off x="5516939" y="4678891"/>
              <a:ext cx="78480" cy="201600"/>
            </p14:xfrm>
          </p:contentPart>
        </mc:Choice>
        <mc:Fallback xmlns="">
          <p:pic>
            <p:nvPicPr>
              <p:cNvPr id="600" name="Freihand 599">
                <a:extLst>
                  <a:ext uri="{FF2B5EF4-FFF2-40B4-BE49-F238E27FC236}">
                    <a16:creationId xmlns:a16="http://schemas.microsoft.com/office/drawing/2014/main" id="{1C6E6726-87D7-4762-A664-91B6F1D64661}"/>
                  </a:ext>
                </a:extLst>
              </p:cNvPr>
              <p:cNvPicPr/>
              <p:nvPr/>
            </p:nvPicPr>
            <p:blipFill>
              <a:blip r:embed="rId705"/>
              <a:stretch>
                <a:fillRect/>
              </a:stretch>
            </p:blipFill>
            <p:spPr>
              <a:xfrm>
                <a:off x="5512619" y="4674571"/>
                <a:ext cx="8712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6">
            <p14:nvContentPartPr>
              <p14:cNvPr id="601" name="Freihand 600">
                <a:extLst>
                  <a:ext uri="{FF2B5EF4-FFF2-40B4-BE49-F238E27FC236}">
                    <a16:creationId xmlns:a16="http://schemas.microsoft.com/office/drawing/2014/main" id="{6B9C9D02-C124-49B9-9550-A49601231A6C}"/>
                  </a:ext>
                </a:extLst>
              </p14:cNvPr>
              <p14:cNvContentPartPr/>
              <p14:nvPr/>
            </p14:nvContentPartPr>
            <p14:xfrm>
              <a:off x="5457179" y="4637131"/>
              <a:ext cx="12600" cy="18720"/>
            </p14:xfrm>
          </p:contentPart>
        </mc:Choice>
        <mc:Fallback xmlns="">
          <p:pic>
            <p:nvPicPr>
              <p:cNvPr id="601" name="Freihand 600">
                <a:extLst>
                  <a:ext uri="{FF2B5EF4-FFF2-40B4-BE49-F238E27FC236}">
                    <a16:creationId xmlns:a16="http://schemas.microsoft.com/office/drawing/2014/main" id="{6B9C9D02-C124-49B9-9550-A49601231A6C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5452859" y="4632811"/>
                <a:ext cx="212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8">
            <p14:nvContentPartPr>
              <p14:cNvPr id="602" name="Freihand 601">
                <a:extLst>
                  <a:ext uri="{FF2B5EF4-FFF2-40B4-BE49-F238E27FC236}">
                    <a16:creationId xmlns:a16="http://schemas.microsoft.com/office/drawing/2014/main" id="{8E8013CE-85C4-412A-9FBD-54EA43A3DAF5}"/>
                  </a:ext>
                </a:extLst>
              </p14:cNvPr>
              <p14:cNvContentPartPr/>
              <p14:nvPr/>
            </p14:nvContentPartPr>
            <p14:xfrm>
              <a:off x="5682539" y="4624891"/>
              <a:ext cx="101160" cy="146160"/>
            </p14:xfrm>
          </p:contentPart>
        </mc:Choice>
        <mc:Fallback xmlns="">
          <p:pic>
            <p:nvPicPr>
              <p:cNvPr id="602" name="Freihand 601">
                <a:extLst>
                  <a:ext uri="{FF2B5EF4-FFF2-40B4-BE49-F238E27FC236}">
                    <a16:creationId xmlns:a16="http://schemas.microsoft.com/office/drawing/2014/main" id="{8E8013CE-85C4-412A-9FBD-54EA43A3DAF5}"/>
                  </a:ext>
                </a:extLst>
              </p:cNvPr>
              <p:cNvPicPr/>
              <p:nvPr/>
            </p:nvPicPr>
            <p:blipFill>
              <a:blip r:embed="rId709"/>
              <a:stretch>
                <a:fillRect/>
              </a:stretch>
            </p:blipFill>
            <p:spPr>
              <a:xfrm>
                <a:off x="5678219" y="4620571"/>
                <a:ext cx="10980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0">
            <p14:nvContentPartPr>
              <p14:cNvPr id="603" name="Freihand 602">
                <a:extLst>
                  <a:ext uri="{FF2B5EF4-FFF2-40B4-BE49-F238E27FC236}">
                    <a16:creationId xmlns:a16="http://schemas.microsoft.com/office/drawing/2014/main" id="{0C6759B6-9795-4CD9-9C74-FEED534E0B47}"/>
                  </a:ext>
                </a:extLst>
              </p14:cNvPr>
              <p14:cNvContentPartPr/>
              <p14:nvPr/>
            </p14:nvContentPartPr>
            <p14:xfrm>
              <a:off x="5841659" y="4597531"/>
              <a:ext cx="40320" cy="169200"/>
            </p14:xfrm>
          </p:contentPart>
        </mc:Choice>
        <mc:Fallback xmlns="">
          <p:pic>
            <p:nvPicPr>
              <p:cNvPr id="603" name="Freihand 602">
                <a:extLst>
                  <a:ext uri="{FF2B5EF4-FFF2-40B4-BE49-F238E27FC236}">
                    <a16:creationId xmlns:a16="http://schemas.microsoft.com/office/drawing/2014/main" id="{0C6759B6-9795-4CD9-9C74-FEED534E0B47}"/>
                  </a:ext>
                </a:extLst>
              </p:cNvPr>
              <p:cNvPicPr/>
              <p:nvPr/>
            </p:nvPicPr>
            <p:blipFill>
              <a:blip r:embed="rId711"/>
              <a:stretch>
                <a:fillRect/>
              </a:stretch>
            </p:blipFill>
            <p:spPr>
              <a:xfrm>
                <a:off x="5837339" y="4593211"/>
                <a:ext cx="4896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2">
            <p14:nvContentPartPr>
              <p14:cNvPr id="604" name="Freihand 603">
                <a:extLst>
                  <a:ext uri="{FF2B5EF4-FFF2-40B4-BE49-F238E27FC236}">
                    <a16:creationId xmlns:a16="http://schemas.microsoft.com/office/drawing/2014/main" id="{499B2637-3108-4497-A612-D3F5A6D67B7D}"/>
                  </a:ext>
                </a:extLst>
              </p14:cNvPr>
              <p14:cNvContentPartPr/>
              <p14:nvPr/>
            </p14:nvContentPartPr>
            <p14:xfrm>
              <a:off x="5825819" y="4652251"/>
              <a:ext cx="115200" cy="42480"/>
            </p14:xfrm>
          </p:contentPart>
        </mc:Choice>
        <mc:Fallback xmlns="">
          <p:pic>
            <p:nvPicPr>
              <p:cNvPr id="604" name="Freihand 603">
                <a:extLst>
                  <a:ext uri="{FF2B5EF4-FFF2-40B4-BE49-F238E27FC236}">
                    <a16:creationId xmlns:a16="http://schemas.microsoft.com/office/drawing/2014/main" id="{499B2637-3108-4497-A612-D3F5A6D67B7D}"/>
                  </a:ext>
                </a:extLst>
              </p:cNvPr>
              <p:cNvPicPr/>
              <p:nvPr/>
            </p:nvPicPr>
            <p:blipFill>
              <a:blip r:embed="rId713"/>
              <a:stretch>
                <a:fillRect/>
              </a:stretch>
            </p:blipFill>
            <p:spPr>
              <a:xfrm>
                <a:off x="5821499" y="4647931"/>
                <a:ext cx="1238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4">
            <p14:nvContentPartPr>
              <p14:cNvPr id="605" name="Freihand 604">
                <a:extLst>
                  <a:ext uri="{FF2B5EF4-FFF2-40B4-BE49-F238E27FC236}">
                    <a16:creationId xmlns:a16="http://schemas.microsoft.com/office/drawing/2014/main" id="{1A85E2AE-2173-461D-8F20-467EC367BE59}"/>
                  </a:ext>
                </a:extLst>
              </p14:cNvPr>
              <p14:cNvContentPartPr/>
              <p14:nvPr/>
            </p14:nvContentPartPr>
            <p14:xfrm>
              <a:off x="5982779" y="4599691"/>
              <a:ext cx="91080" cy="58680"/>
            </p14:xfrm>
          </p:contentPart>
        </mc:Choice>
        <mc:Fallback xmlns="">
          <p:pic>
            <p:nvPicPr>
              <p:cNvPr id="605" name="Freihand 604">
                <a:extLst>
                  <a:ext uri="{FF2B5EF4-FFF2-40B4-BE49-F238E27FC236}">
                    <a16:creationId xmlns:a16="http://schemas.microsoft.com/office/drawing/2014/main" id="{1A85E2AE-2173-461D-8F20-467EC367BE59}"/>
                  </a:ext>
                </a:extLst>
              </p:cNvPr>
              <p:cNvPicPr/>
              <p:nvPr/>
            </p:nvPicPr>
            <p:blipFill>
              <a:blip r:embed="rId715"/>
              <a:stretch>
                <a:fillRect/>
              </a:stretch>
            </p:blipFill>
            <p:spPr>
              <a:xfrm>
                <a:off x="5978459" y="4595371"/>
                <a:ext cx="9972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6">
            <p14:nvContentPartPr>
              <p14:cNvPr id="606" name="Freihand 605">
                <a:extLst>
                  <a:ext uri="{FF2B5EF4-FFF2-40B4-BE49-F238E27FC236}">
                    <a16:creationId xmlns:a16="http://schemas.microsoft.com/office/drawing/2014/main" id="{907A7FDD-3FAB-4218-8875-0B9267B31EDD}"/>
                  </a:ext>
                </a:extLst>
              </p14:cNvPr>
              <p14:cNvContentPartPr/>
              <p14:nvPr/>
            </p14:nvContentPartPr>
            <p14:xfrm>
              <a:off x="6142619" y="4535611"/>
              <a:ext cx="126720" cy="138600"/>
            </p14:xfrm>
          </p:contentPart>
        </mc:Choice>
        <mc:Fallback xmlns="">
          <p:pic>
            <p:nvPicPr>
              <p:cNvPr id="606" name="Freihand 605">
                <a:extLst>
                  <a:ext uri="{FF2B5EF4-FFF2-40B4-BE49-F238E27FC236}">
                    <a16:creationId xmlns:a16="http://schemas.microsoft.com/office/drawing/2014/main" id="{907A7FDD-3FAB-4218-8875-0B9267B31EDD}"/>
                  </a:ext>
                </a:extLst>
              </p:cNvPr>
              <p:cNvPicPr/>
              <p:nvPr/>
            </p:nvPicPr>
            <p:blipFill>
              <a:blip r:embed="rId717"/>
              <a:stretch>
                <a:fillRect/>
              </a:stretch>
            </p:blipFill>
            <p:spPr>
              <a:xfrm>
                <a:off x="6138299" y="4531291"/>
                <a:ext cx="13536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8">
            <p14:nvContentPartPr>
              <p14:cNvPr id="610" name="Freihand 609">
                <a:extLst>
                  <a:ext uri="{FF2B5EF4-FFF2-40B4-BE49-F238E27FC236}">
                    <a16:creationId xmlns:a16="http://schemas.microsoft.com/office/drawing/2014/main" id="{24C992C5-A5B0-4641-A9FA-22A11626A9EB}"/>
                  </a:ext>
                </a:extLst>
              </p14:cNvPr>
              <p14:cNvContentPartPr/>
              <p14:nvPr/>
            </p14:nvContentPartPr>
            <p14:xfrm>
              <a:off x="5093939" y="5195851"/>
              <a:ext cx="135360" cy="43200"/>
            </p14:xfrm>
          </p:contentPart>
        </mc:Choice>
        <mc:Fallback xmlns="">
          <p:pic>
            <p:nvPicPr>
              <p:cNvPr id="610" name="Freihand 609">
                <a:extLst>
                  <a:ext uri="{FF2B5EF4-FFF2-40B4-BE49-F238E27FC236}">
                    <a16:creationId xmlns:a16="http://schemas.microsoft.com/office/drawing/2014/main" id="{24C992C5-A5B0-4641-A9FA-22A11626A9EB}"/>
                  </a:ext>
                </a:extLst>
              </p:cNvPr>
              <p:cNvPicPr/>
              <p:nvPr/>
            </p:nvPicPr>
            <p:blipFill>
              <a:blip r:embed="rId719"/>
              <a:stretch>
                <a:fillRect/>
              </a:stretch>
            </p:blipFill>
            <p:spPr>
              <a:xfrm>
                <a:off x="5089619" y="5191531"/>
                <a:ext cx="14400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0">
            <p14:nvContentPartPr>
              <p14:cNvPr id="611" name="Freihand 610">
                <a:extLst>
                  <a:ext uri="{FF2B5EF4-FFF2-40B4-BE49-F238E27FC236}">
                    <a16:creationId xmlns:a16="http://schemas.microsoft.com/office/drawing/2014/main" id="{D6B94D63-531A-4AD7-BC83-C1B692B34AE2}"/>
                  </a:ext>
                </a:extLst>
              </p14:cNvPr>
              <p14:cNvContentPartPr/>
              <p14:nvPr/>
            </p14:nvContentPartPr>
            <p14:xfrm>
              <a:off x="5089259" y="5258491"/>
              <a:ext cx="124920" cy="10800"/>
            </p14:xfrm>
          </p:contentPart>
        </mc:Choice>
        <mc:Fallback xmlns="">
          <p:pic>
            <p:nvPicPr>
              <p:cNvPr id="611" name="Freihand 610">
                <a:extLst>
                  <a:ext uri="{FF2B5EF4-FFF2-40B4-BE49-F238E27FC236}">
                    <a16:creationId xmlns:a16="http://schemas.microsoft.com/office/drawing/2014/main" id="{D6B94D63-531A-4AD7-BC83-C1B692B34AE2}"/>
                  </a:ext>
                </a:extLst>
              </p:cNvPr>
              <p:cNvPicPr/>
              <p:nvPr/>
            </p:nvPicPr>
            <p:blipFill>
              <a:blip r:embed="rId721"/>
              <a:stretch>
                <a:fillRect/>
              </a:stretch>
            </p:blipFill>
            <p:spPr>
              <a:xfrm>
                <a:off x="5084939" y="5254171"/>
                <a:ext cx="13356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2">
            <p14:nvContentPartPr>
              <p14:cNvPr id="612" name="Freihand 611">
                <a:extLst>
                  <a:ext uri="{FF2B5EF4-FFF2-40B4-BE49-F238E27FC236}">
                    <a16:creationId xmlns:a16="http://schemas.microsoft.com/office/drawing/2014/main" id="{F161844E-8AFD-4A5D-85B0-BA6CCAA1F30E}"/>
                  </a:ext>
                </a:extLst>
              </p14:cNvPr>
              <p14:cNvContentPartPr/>
              <p14:nvPr/>
            </p14:nvContentPartPr>
            <p14:xfrm>
              <a:off x="5245859" y="5161651"/>
              <a:ext cx="93240" cy="155520"/>
            </p14:xfrm>
          </p:contentPart>
        </mc:Choice>
        <mc:Fallback xmlns="">
          <p:pic>
            <p:nvPicPr>
              <p:cNvPr id="612" name="Freihand 611">
                <a:extLst>
                  <a:ext uri="{FF2B5EF4-FFF2-40B4-BE49-F238E27FC236}">
                    <a16:creationId xmlns:a16="http://schemas.microsoft.com/office/drawing/2014/main" id="{F161844E-8AFD-4A5D-85B0-BA6CCAA1F30E}"/>
                  </a:ext>
                </a:extLst>
              </p:cNvPr>
              <p:cNvPicPr/>
              <p:nvPr/>
            </p:nvPicPr>
            <p:blipFill>
              <a:blip r:embed="rId723"/>
              <a:stretch>
                <a:fillRect/>
              </a:stretch>
            </p:blipFill>
            <p:spPr>
              <a:xfrm>
                <a:off x="5241539" y="5157331"/>
                <a:ext cx="1018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4">
            <p14:nvContentPartPr>
              <p14:cNvPr id="614" name="Freihand 613">
                <a:extLst>
                  <a:ext uri="{FF2B5EF4-FFF2-40B4-BE49-F238E27FC236}">
                    <a16:creationId xmlns:a16="http://schemas.microsoft.com/office/drawing/2014/main" id="{3EA13FF2-9BD4-4626-9015-52C404F66D3A}"/>
                  </a:ext>
                </a:extLst>
              </p14:cNvPr>
              <p14:cNvContentPartPr/>
              <p14:nvPr/>
            </p14:nvContentPartPr>
            <p14:xfrm>
              <a:off x="5466179" y="5119171"/>
              <a:ext cx="10800" cy="113040"/>
            </p14:xfrm>
          </p:contentPart>
        </mc:Choice>
        <mc:Fallback xmlns="">
          <p:pic>
            <p:nvPicPr>
              <p:cNvPr id="614" name="Freihand 613">
                <a:extLst>
                  <a:ext uri="{FF2B5EF4-FFF2-40B4-BE49-F238E27FC236}">
                    <a16:creationId xmlns:a16="http://schemas.microsoft.com/office/drawing/2014/main" id="{3EA13FF2-9BD4-4626-9015-52C404F66D3A}"/>
                  </a:ext>
                </a:extLst>
              </p:cNvPr>
              <p:cNvPicPr/>
              <p:nvPr/>
            </p:nvPicPr>
            <p:blipFill>
              <a:blip r:embed="rId725"/>
              <a:stretch>
                <a:fillRect/>
              </a:stretch>
            </p:blipFill>
            <p:spPr>
              <a:xfrm>
                <a:off x="5461859" y="5114851"/>
                <a:ext cx="1944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6">
            <p14:nvContentPartPr>
              <p14:cNvPr id="615" name="Freihand 614">
                <a:extLst>
                  <a:ext uri="{FF2B5EF4-FFF2-40B4-BE49-F238E27FC236}">
                    <a16:creationId xmlns:a16="http://schemas.microsoft.com/office/drawing/2014/main" id="{63A5B893-3354-47B3-9D38-16A85385E6D7}"/>
                  </a:ext>
                </a:extLst>
              </p14:cNvPr>
              <p14:cNvContentPartPr/>
              <p14:nvPr/>
            </p14:nvContentPartPr>
            <p14:xfrm>
              <a:off x="5451779" y="5108371"/>
              <a:ext cx="118080" cy="8640"/>
            </p14:xfrm>
          </p:contentPart>
        </mc:Choice>
        <mc:Fallback xmlns="">
          <p:pic>
            <p:nvPicPr>
              <p:cNvPr id="615" name="Freihand 614">
                <a:extLst>
                  <a:ext uri="{FF2B5EF4-FFF2-40B4-BE49-F238E27FC236}">
                    <a16:creationId xmlns:a16="http://schemas.microsoft.com/office/drawing/2014/main" id="{63A5B893-3354-47B3-9D38-16A85385E6D7}"/>
                  </a:ext>
                </a:extLst>
              </p:cNvPr>
              <p:cNvPicPr/>
              <p:nvPr/>
            </p:nvPicPr>
            <p:blipFill>
              <a:blip r:embed="rId727"/>
              <a:stretch>
                <a:fillRect/>
              </a:stretch>
            </p:blipFill>
            <p:spPr>
              <a:xfrm>
                <a:off x="5447459" y="5104051"/>
                <a:ext cx="12672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8">
            <p14:nvContentPartPr>
              <p14:cNvPr id="616" name="Freihand 615">
                <a:extLst>
                  <a:ext uri="{FF2B5EF4-FFF2-40B4-BE49-F238E27FC236}">
                    <a16:creationId xmlns:a16="http://schemas.microsoft.com/office/drawing/2014/main" id="{8048EE06-49F9-4F8A-8D4C-E70CB4B0AD3E}"/>
                  </a:ext>
                </a:extLst>
              </p14:cNvPr>
              <p14:cNvContentPartPr/>
              <p14:nvPr/>
            </p14:nvContentPartPr>
            <p14:xfrm>
              <a:off x="5462939" y="5162731"/>
              <a:ext cx="105480" cy="74880"/>
            </p14:xfrm>
          </p:contentPart>
        </mc:Choice>
        <mc:Fallback xmlns="">
          <p:pic>
            <p:nvPicPr>
              <p:cNvPr id="616" name="Freihand 615">
                <a:extLst>
                  <a:ext uri="{FF2B5EF4-FFF2-40B4-BE49-F238E27FC236}">
                    <a16:creationId xmlns:a16="http://schemas.microsoft.com/office/drawing/2014/main" id="{8048EE06-49F9-4F8A-8D4C-E70CB4B0AD3E}"/>
                  </a:ext>
                </a:extLst>
              </p:cNvPr>
              <p:cNvPicPr/>
              <p:nvPr/>
            </p:nvPicPr>
            <p:blipFill>
              <a:blip r:embed="rId729"/>
              <a:stretch>
                <a:fillRect/>
              </a:stretch>
            </p:blipFill>
            <p:spPr>
              <a:xfrm>
                <a:off x="5458619" y="5158411"/>
                <a:ext cx="11412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0">
            <p14:nvContentPartPr>
              <p14:cNvPr id="618" name="Freihand 617">
                <a:extLst>
                  <a:ext uri="{FF2B5EF4-FFF2-40B4-BE49-F238E27FC236}">
                    <a16:creationId xmlns:a16="http://schemas.microsoft.com/office/drawing/2014/main" id="{7009F382-B839-433D-A176-7BDCB5075AC0}"/>
                  </a:ext>
                </a:extLst>
              </p14:cNvPr>
              <p14:cNvContentPartPr/>
              <p14:nvPr/>
            </p14:nvContentPartPr>
            <p14:xfrm>
              <a:off x="5653379" y="5100091"/>
              <a:ext cx="35280" cy="137160"/>
            </p14:xfrm>
          </p:contentPart>
        </mc:Choice>
        <mc:Fallback xmlns="">
          <p:pic>
            <p:nvPicPr>
              <p:cNvPr id="618" name="Freihand 617">
                <a:extLst>
                  <a:ext uri="{FF2B5EF4-FFF2-40B4-BE49-F238E27FC236}">
                    <a16:creationId xmlns:a16="http://schemas.microsoft.com/office/drawing/2014/main" id="{7009F382-B839-433D-A176-7BDCB5075AC0}"/>
                  </a:ext>
                </a:extLst>
              </p:cNvPr>
              <p:cNvPicPr/>
              <p:nvPr/>
            </p:nvPicPr>
            <p:blipFill>
              <a:blip r:embed="rId731"/>
              <a:stretch>
                <a:fillRect/>
              </a:stretch>
            </p:blipFill>
            <p:spPr>
              <a:xfrm>
                <a:off x="5649059" y="5095771"/>
                <a:ext cx="4392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2">
            <p14:nvContentPartPr>
              <p14:cNvPr id="619" name="Freihand 618">
                <a:extLst>
                  <a:ext uri="{FF2B5EF4-FFF2-40B4-BE49-F238E27FC236}">
                    <a16:creationId xmlns:a16="http://schemas.microsoft.com/office/drawing/2014/main" id="{33C66C91-CFAC-43E0-B4AA-A4F2C0E812A2}"/>
                  </a:ext>
                </a:extLst>
              </p14:cNvPr>
              <p14:cNvContentPartPr/>
              <p14:nvPr/>
            </p14:nvContentPartPr>
            <p14:xfrm>
              <a:off x="5640419" y="5121331"/>
              <a:ext cx="104760" cy="84960"/>
            </p14:xfrm>
          </p:contentPart>
        </mc:Choice>
        <mc:Fallback xmlns="">
          <p:pic>
            <p:nvPicPr>
              <p:cNvPr id="619" name="Freihand 618">
                <a:extLst>
                  <a:ext uri="{FF2B5EF4-FFF2-40B4-BE49-F238E27FC236}">
                    <a16:creationId xmlns:a16="http://schemas.microsoft.com/office/drawing/2014/main" id="{33C66C91-CFAC-43E0-B4AA-A4F2C0E812A2}"/>
                  </a:ext>
                </a:extLst>
              </p:cNvPr>
              <p:cNvPicPr/>
              <p:nvPr/>
            </p:nvPicPr>
            <p:blipFill>
              <a:blip r:embed="rId733"/>
              <a:stretch>
                <a:fillRect/>
              </a:stretch>
            </p:blipFill>
            <p:spPr>
              <a:xfrm>
                <a:off x="5636099" y="5117011"/>
                <a:ext cx="1134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4">
            <p14:nvContentPartPr>
              <p14:cNvPr id="620" name="Freihand 619">
                <a:extLst>
                  <a:ext uri="{FF2B5EF4-FFF2-40B4-BE49-F238E27FC236}">
                    <a16:creationId xmlns:a16="http://schemas.microsoft.com/office/drawing/2014/main" id="{1618CD6A-C85C-40CA-AE67-5C2CA06B86BC}"/>
                  </a:ext>
                </a:extLst>
              </p14:cNvPr>
              <p14:cNvContentPartPr/>
              <p14:nvPr/>
            </p14:nvContentPartPr>
            <p14:xfrm>
              <a:off x="5792339" y="5090731"/>
              <a:ext cx="141840" cy="32040"/>
            </p14:xfrm>
          </p:contentPart>
        </mc:Choice>
        <mc:Fallback xmlns="">
          <p:pic>
            <p:nvPicPr>
              <p:cNvPr id="620" name="Freihand 619">
                <a:extLst>
                  <a:ext uri="{FF2B5EF4-FFF2-40B4-BE49-F238E27FC236}">
                    <a16:creationId xmlns:a16="http://schemas.microsoft.com/office/drawing/2014/main" id="{1618CD6A-C85C-40CA-AE67-5C2CA06B86BC}"/>
                  </a:ext>
                </a:extLst>
              </p:cNvPr>
              <p:cNvPicPr/>
              <p:nvPr/>
            </p:nvPicPr>
            <p:blipFill>
              <a:blip r:embed="rId735"/>
              <a:stretch>
                <a:fillRect/>
              </a:stretch>
            </p:blipFill>
            <p:spPr>
              <a:xfrm>
                <a:off x="5788019" y="5086411"/>
                <a:ext cx="1504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6">
            <p14:nvContentPartPr>
              <p14:cNvPr id="622" name="Freihand 621">
                <a:extLst>
                  <a:ext uri="{FF2B5EF4-FFF2-40B4-BE49-F238E27FC236}">
                    <a16:creationId xmlns:a16="http://schemas.microsoft.com/office/drawing/2014/main" id="{08A0FD95-C81D-4226-BE43-5A6FE1231F2C}"/>
                  </a:ext>
                </a:extLst>
              </p14:cNvPr>
              <p14:cNvContentPartPr/>
              <p14:nvPr/>
            </p14:nvContentPartPr>
            <p14:xfrm>
              <a:off x="6038579" y="4999651"/>
              <a:ext cx="32760" cy="92520"/>
            </p14:xfrm>
          </p:contentPart>
        </mc:Choice>
        <mc:Fallback xmlns="">
          <p:pic>
            <p:nvPicPr>
              <p:cNvPr id="622" name="Freihand 621">
                <a:extLst>
                  <a:ext uri="{FF2B5EF4-FFF2-40B4-BE49-F238E27FC236}">
                    <a16:creationId xmlns:a16="http://schemas.microsoft.com/office/drawing/2014/main" id="{08A0FD95-C81D-4226-BE43-5A6FE1231F2C}"/>
                  </a:ext>
                </a:extLst>
              </p:cNvPr>
              <p:cNvPicPr/>
              <p:nvPr/>
            </p:nvPicPr>
            <p:blipFill>
              <a:blip r:embed="rId737"/>
              <a:stretch>
                <a:fillRect/>
              </a:stretch>
            </p:blipFill>
            <p:spPr>
              <a:xfrm>
                <a:off x="6034259" y="4995331"/>
                <a:ext cx="4140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8">
            <p14:nvContentPartPr>
              <p14:cNvPr id="623" name="Freihand 622">
                <a:extLst>
                  <a:ext uri="{FF2B5EF4-FFF2-40B4-BE49-F238E27FC236}">
                    <a16:creationId xmlns:a16="http://schemas.microsoft.com/office/drawing/2014/main" id="{4C74636B-72FE-4247-A443-D16F0DBF1B7E}"/>
                  </a:ext>
                </a:extLst>
              </p14:cNvPr>
              <p14:cNvContentPartPr/>
              <p14:nvPr/>
            </p14:nvContentPartPr>
            <p14:xfrm>
              <a:off x="6023099" y="5069131"/>
              <a:ext cx="101160" cy="25920"/>
            </p14:xfrm>
          </p:contentPart>
        </mc:Choice>
        <mc:Fallback xmlns="">
          <p:pic>
            <p:nvPicPr>
              <p:cNvPr id="623" name="Freihand 622">
                <a:extLst>
                  <a:ext uri="{FF2B5EF4-FFF2-40B4-BE49-F238E27FC236}">
                    <a16:creationId xmlns:a16="http://schemas.microsoft.com/office/drawing/2014/main" id="{4C74636B-72FE-4247-A443-D16F0DBF1B7E}"/>
                  </a:ext>
                </a:extLst>
              </p:cNvPr>
              <p:cNvPicPr/>
              <p:nvPr/>
            </p:nvPicPr>
            <p:blipFill>
              <a:blip r:embed="rId739"/>
              <a:stretch>
                <a:fillRect/>
              </a:stretch>
            </p:blipFill>
            <p:spPr>
              <a:xfrm>
                <a:off x="6018779" y="5064811"/>
                <a:ext cx="10980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0">
            <p14:nvContentPartPr>
              <p14:cNvPr id="624" name="Freihand 623">
                <a:extLst>
                  <a:ext uri="{FF2B5EF4-FFF2-40B4-BE49-F238E27FC236}">
                    <a16:creationId xmlns:a16="http://schemas.microsoft.com/office/drawing/2014/main" id="{CBAFCC4E-617B-4A9A-B932-05D37CE2F665}"/>
                  </a:ext>
                </a:extLst>
              </p14:cNvPr>
              <p14:cNvContentPartPr/>
              <p14:nvPr/>
            </p14:nvContentPartPr>
            <p14:xfrm>
              <a:off x="5965499" y="4948531"/>
              <a:ext cx="139680" cy="38520"/>
            </p14:xfrm>
          </p:contentPart>
        </mc:Choice>
        <mc:Fallback xmlns="">
          <p:pic>
            <p:nvPicPr>
              <p:cNvPr id="624" name="Freihand 623">
                <a:extLst>
                  <a:ext uri="{FF2B5EF4-FFF2-40B4-BE49-F238E27FC236}">
                    <a16:creationId xmlns:a16="http://schemas.microsoft.com/office/drawing/2014/main" id="{CBAFCC4E-617B-4A9A-B932-05D37CE2F665}"/>
                  </a:ext>
                </a:extLst>
              </p:cNvPr>
              <p:cNvPicPr/>
              <p:nvPr/>
            </p:nvPicPr>
            <p:blipFill>
              <a:blip r:embed="rId741"/>
              <a:stretch>
                <a:fillRect/>
              </a:stretch>
            </p:blipFill>
            <p:spPr>
              <a:xfrm>
                <a:off x="5961179" y="4944211"/>
                <a:ext cx="1483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2">
            <p14:nvContentPartPr>
              <p14:cNvPr id="626" name="Freihand 625">
                <a:extLst>
                  <a:ext uri="{FF2B5EF4-FFF2-40B4-BE49-F238E27FC236}">
                    <a16:creationId xmlns:a16="http://schemas.microsoft.com/office/drawing/2014/main" id="{C89E2E1F-781D-4FE6-A86D-D2CDE246C064}"/>
                  </a:ext>
                </a:extLst>
              </p14:cNvPr>
              <p14:cNvContentPartPr/>
              <p14:nvPr/>
            </p14:nvContentPartPr>
            <p14:xfrm>
              <a:off x="5905739" y="4928011"/>
              <a:ext cx="72000" cy="132120"/>
            </p14:xfrm>
          </p:contentPart>
        </mc:Choice>
        <mc:Fallback xmlns="">
          <p:pic>
            <p:nvPicPr>
              <p:cNvPr id="626" name="Freihand 625">
                <a:extLst>
                  <a:ext uri="{FF2B5EF4-FFF2-40B4-BE49-F238E27FC236}">
                    <a16:creationId xmlns:a16="http://schemas.microsoft.com/office/drawing/2014/main" id="{C89E2E1F-781D-4FE6-A86D-D2CDE246C064}"/>
                  </a:ext>
                </a:extLst>
              </p:cNvPr>
              <p:cNvPicPr/>
              <p:nvPr/>
            </p:nvPicPr>
            <p:blipFill>
              <a:blip r:embed="rId743"/>
              <a:stretch>
                <a:fillRect/>
              </a:stretch>
            </p:blipFill>
            <p:spPr>
              <a:xfrm>
                <a:off x="5901419" y="4923691"/>
                <a:ext cx="806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4">
            <p14:nvContentPartPr>
              <p14:cNvPr id="627" name="Freihand 626">
                <a:extLst>
                  <a:ext uri="{FF2B5EF4-FFF2-40B4-BE49-F238E27FC236}">
                    <a16:creationId xmlns:a16="http://schemas.microsoft.com/office/drawing/2014/main" id="{9A58BBBF-FDF3-4834-A67F-A69DEE5E443B}"/>
                  </a:ext>
                </a:extLst>
              </p14:cNvPr>
              <p14:cNvContentPartPr/>
              <p14:nvPr/>
            </p14:nvContentPartPr>
            <p14:xfrm>
              <a:off x="5901059" y="5055811"/>
              <a:ext cx="104400" cy="44640"/>
            </p14:xfrm>
          </p:contentPart>
        </mc:Choice>
        <mc:Fallback xmlns="">
          <p:pic>
            <p:nvPicPr>
              <p:cNvPr id="627" name="Freihand 626">
                <a:extLst>
                  <a:ext uri="{FF2B5EF4-FFF2-40B4-BE49-F238E27FC236}">
                    <a16:creationId xmlns:a16="http://schemas.microsoft.com/office/drawing/2014/main" id="{9A58BBBF-FDF3-4834-A67F-A69DEE5E443B}"/>
                  </a:ext>
                </a:extLst>
              </p:cNvPr>
              <p:cNvPicPr/>
              <p:nvPr/>
            </p:nvPicPr>
            <p:blipFill>
              <a:blip r:embed="rId745"/>
              <a:stretch>
                <a:fillRect/>
              </a:stretch>
            </p:blipFill>
            <p:spPr>
              <a:xfrm>
                <a:off x="5896739" y="5051491"/>
                <a:ext cx="11304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6">
            <p14:nvContentPartPr>
              <p14:cNvPr id="628" name="Freihand 627">
                <a:extLst>
                  <a:ext uri="{FF2B5EF4-FFF2-40B4-BE49-F238E27FC236}">
                    <a16:creationId xmlns:a16="http://schemas.microsoft.com/office/drawing/2014/main" id="{F77FE946-B0C9-40A0-9917-C6992161B500}"/>
                  </a:ext>
                </a:extLst>
              </p14:cNvPr>
              <p14:cNvContentPartPr/>
              <p14:nvPr/>
            </p14:nvContentPartPr>
            <p14:xfrm>
              <a:off x="5934899" y="5123491"/>
              <a:ext cx="109800" cy="72360"/>
            </p14:xfrm>
          </p:contentPart>
        </mc:Choice>
        <mc:Fallback xmlns="">
          <p:pic>
            <p:nvPicPr>
              <p:cNvPr id="628" name="Freihand 627">
                <a:extLst>
                  <a:ext uri="{FF2B5EF4-FFF2-40B4-BE49-F238E27FC236}">
                    <a16:creationId xmlns:a16="http://schemas.microsoft.com/office/drawing/2014/main" id="{F77FE946-B0C9-40A0-9917-C6992161B500}"/>
                  </a:ext>
                </a:extLst>
              </p:cNvPr>
              <p:cNvPicPr/>
              <p:nvPr/>
            </p:nvPicPr>
            <p:blipFill>
              <a:blip r:embed="rId747"/>
              <a:stretch>
                <a:fillRect/>
              </a:stretch>
            </p:blipFill>
            <p:spPr>
              <a:xfrm>
                <a:off x="5930579" y="5119171"/>
                <a:ext cx="11844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8">
            <p14:nvContentPartPr>
              <p14:cNvPr id="630" name="Freihand 629">
                <a:extLst>
                  <a:ext uri="{FF2B5EF4-FFF2-40B4-BE49-F238E27FC236}">
                    <a16:creationId xmlns:a16="http://schemas.microsoft.com/office/drawing/2014/main" id="{EB7E2007-DDDA-42EA-816F-104CAAAE6D33}"/>
                  </a:ext>
                </a:extLst>
              </p14:cNvPr>
              <p14:cNvContentPartPr/>
              <p14:nvPr/>
            </p14:nvContentPartPr>
            <p14:xfrm>
              <a:off x="6159899" y="4885531"/>
              <a:ext cx="166320" cy="172440"/>
            </p14:xfrm>
          </p:contentPart>
        </mc:Choice>
        <mc:Fallback xmlns="">
          <p:pic>
            <p:nvPicPr>
              <p:cNvPr id="630" name="Freihand 629">
                <a:extLst>
                  <a:ext uri="{FF2B5EF4-FFF2-40B4-BE49-F238E27FC236}">
                    <a16:creationId xmlns:a16="http://schemas.microsoft.com/office/drawing/2014/main" id="{EB7E2007-DDDA-42EA-816F-104CAAAE6D33}"/>
                  </a:ext>
                </a:extLst>
              </p:cNvPr>
              <p:cNvPicPr/>
              <p:nvPr/>
            </p:nvPicPr>
            <p:blipFill>
              <a:blip r:embed="rId749"/>
              <a:stretch>
                <a:fillRect/>
              </a:stretch>
            </p:blipFill>
            <p:spPr>
              <a:xfrm>
                <a:off x="6155579" y="4881211"/>
                <a:ext cx="17496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0">
            <p14:nvContentPartPr>
              <p14:cNvPr id="632" name="Freihand 631">
                <a:extLst>
                  <a:ext uri="{FF2B5EF4-FFF2-40B4-BE49-F238E27FC236}">
                    <a16:creationId xmlns:a16="http://schemas.microsoft.com/office/drawing/2014/main" id="{075F605A-0946-4AF1-ABC8-1F1AE99B0F54}"/>
                  </a:ext>
                </a:extLst>
              </p14:cNvPr>
              <p14:cNvContentPartPr/>
              <p14:nvPr/>
            </p14:nvContentPartPr>
            <p14:xfrm>
              <a:off x="5736179" y="5076331"/>
              <a:ext cx="119160" cy="49680"/>
            </p14:xfrm>
          </p:contentPart>
        </mc:Choice>
        <mc:Fallback xmlns="">
          <p:pic>
            <p:nvPicPr>
              <p:cNvPr id="632" name="Freihand 631">
                <a:extLst>
                  <a:ext uri="{FF2B5EF4-FFF2-40B4-BE49-F238E27FC236}">
                    <a16:creationId xmlns:a16="http://schemas.microsoft.com/office/drawing/2014/main" id="{075F605A-0946-4AF1-ABC8-1F1AE99B0F54}"/>
                  </a:ext>
                </a:extLst>
              </p:cNvPr>
              <p:cNvPicPr/>
              <p:nvPr/>
            </p:nvPicPr>
            <p:blipFill>
              <a:blip r:embed="rId751"/>
              <a:stretch>
                <a:fillRect/>
              </a:stretch>
            </p:blipFill>
            <p:spPr>
              <a:xfrm>
                <a:off x="5731859" y="5072011"/>
                <a:ext cx="12780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2">
            <p14:nvContentPartPr>
              <p14:cNvPr id="633" name="Freihand 632">
                <a:extLst>
                  <a:ext uri="{FF2B5EF4-FFF2-40B4-BE49-F238E27FC236}">
                    <a16:creationId xmlns:a16="http://schemas.microsoft.com/office/drawing/2014/main" id="{619B9120-A3B9-4561-829B-599A6030593E}"/>
                  </a:ext>
                </a:extLst>
              </p14:cNvPr>
              <p14:cNvContentPartPr/>
              <p14:nvPr/>
            </p14:nvContentPartPr>
            <p14:xfrm>
              <a:off x="5749139" y="5120971"/>
              <a:ext cx="99360" cy="43200"/>
            </p14:xfrm>
          </p:contentPart>
        </mc:Choice>
        <mc:Fallback xmlns="">
          <p:pic>
            <p:nvPicPr>
              <p:cNvPr id="633" name="Freihand 632">
                <a:extLst>
                  <a:ext uri="{FF2B5EF4-FFF2-40B4-BE49-F238E27FC236}">
                    <a16:creationId xmlns:a16="http://schemas.microsoft.com/office/drawing/2014/main" id="{619B9120-A3B9-4561-829B-599A6030593E}"/>
                  </a:ext>
                </a:extLst>
              </p:cNvPr>
              <p:cNvPicPr/>
              <p:nvPr/>
            </p:nvPicPr>
            <p:blipFill>
              <a:blip r:embed="rId753"/>
              <a:stretch>
                <a:fillRect/>
              </a:stretch>
            </p:blipFill>
            <p:spPr>
              <a:xfrm>
                <a:off x="5744819" y="5116651"/>
                <a:ext cx="10800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4">
            <p14:nvContentPartPr>
              <p14:cNvPr id="635" name="Freihand 634">
                <a:extLst>
                  <a:ext uri="{FF2B5EF4-FFF2-40B4-BE49-F238E27FC236}">
                    <a16:creationId xmlns:a16="http://schemas.microsoft.com/office/drawing/2014/main" id="{576915F9-BC30-4074-8720-66A7FC159A40}"/>
                  </a:ext>
                </a:extLst>
              </p14:cNvPr>
              <p14:cNvContentPartPr/>
              <p14:nvPr/>
            </p14:nvContentPartPr>
            <p14:xfrm>
              <a:off x="5647619" y="5127091"/>
              <a:ext cx="360" cy="360"/>
            </p14:xfrm>
          </p:contentPart>
        </mc:Choice>
        <mc:Fallback xmlns="">
          <p:pic>
            <p:nvPicPr>
              <p:cNvPr id="635" name="Freihand 634">
                <a:extLst>
                  <a:ext uri="{FF2B5EF4-FFF2-40B4-BE49-F238E27FC236}">
                    <a16:creationId xmlns:a16="http://schemas.microsoft.com/office/drawing/2014/main" id="{576915F9-BC30-4074-8720-66A7FC159A40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5643299" y="512277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5">
            <p14:nvContentPartPr>
              <p14:cNvPr id="636" name="Freihand 635">
                <a:extLst>
                  <a:ext uri="{FF2B5EF4-FFF2-40B4-BE49-F238E27FC236}">
                    <a16:creationId xmlns:a16="http://schemas.microsoft.com/office/drawing/2014/main" id="{84D3E416-CA38-45EB-A165-C526F089AD6D}"/>
                  </a:ext>
                </a:extLst>
              </p14:cNvPr>
              <p14:cNvContentPartPr/>
              <p14:nvPr/>
            </p14:nvContentPartPr>
            <p14:xfrm>
              <a:off x="5598299" y="5088571"/>
              <a:ext cx="118800" cy="104760"/>
            </p14:xfrm>
          </p:contentPart>
        </mc:Choice>
        <mc:Fallback xmlns="">
          <p:pic>
            <p:nvPicPr>
              <p:cNvPr id="636" name="Freihand 635">
                <a:extLst>
                  <a:ext uri="{FF2B5EF4-FFF2-40B4-BE49-F238E27FC236}">
                    <a16:creationId xmlns:a16="http://schemas.microsoft.com/office/drawing/2014/main" id="{84D3E416-CA38-45EB-A165-C526F089AD6D}"/>
                  </a:ext>
                </a:extLst>
              </p:cNvPr>
              <p:cNvPicPr/>
              <p:nvPr/>
            </p:nvPicPr>
            <p:blipFill>
              <a:blip r:embed="rId756"/>
              <a:stretch>
                <a:fillRect/>
              </a:stretch>
            </p:blipFill>
            <p:spPr>
              <a:xfrm>
                <a:off x="5593979" y="5084251"/>
                <a:ext cx="12744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7">
            <p14:nvContentPartPr>
              <p14:cNvPr id="637" name="Freihand 636">
                <a:extLst>
                  <a:ext uri="{FF2B5EF4-FFF2-40B4-BE49-F238E27FC236}">
                    <a16:creationId xmlns:a16="http://schemas.microsoft.com/office/drawing/2014/main" id="{36246F9F-87E3-49B0-840F-787309191DB9}"/>
                  </a:ext>
                </a:extLst>
              </p14:cNvPr>
              <p14:cNvContentPartPr/>
              <p14:nvPr/>
            </p14:nvContentPartPr>
            <p14:xfrm>
              <a:off x="5637539" y="5081731"/>
              <a:ext cx="38880" cy="140400"/>
            </p14:xfrm>
          </p:contentPart>
        </mc:Choice>
        <mc:Fallback xmlns="">
          <p:pic>
            <p:nvPicPr>
              <p:cNvPr id="637" name="Freihand 636">
                <a:extLst>
                  <a:ext uri="{FF2B5EF4-FFF2-40B4-BE49-F238E27FC236}">
                    <a16:creationId xmlns:a16="http://schemas.microsoft.com/office/drawing/2014/main" id="{36246F9F-87E3-49B0-840F-787309191DB9}"/>
                  </a:ext>
                </a:extLst>
              </p:cNvPr>
              <p:cNvPicPr/>
              <p:nvPr/>
            </p:nvPicPr>
            <p:blipFill>
              <a:blip r:embed="rId758"/>
              <a:stretch>
                <a:fillRect/>
              </a:stretch>
            </p:blipFill>
            <p:spPr>
              <a:xfrm>
                <a:off x="5633219" y="5077411"/>
                <a:ext cx="4752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9">
            <p14:nvContentPartPr>
              <p14:cNvPr id="660" name="Freihand 659">
                <a:extLst>
                  <a:ext uri="{FF2B5EF4-FFF2-40B4-BE49-F238E27FC236}">
                    <a16:creationId xmlns:a16="http://schemas.microsoft.com/office/drawing/2014/main" id="{22C2A4A0-0BDE-43FB-985C-BFA839CE90CB}"/>
                  </a:ext>
                </a:extLst>
              </p14:cNvPr>
              <p14:cNvContentPartPr/>
              <p14:nvPr/>
            </p14:nvContentPartPr>
            <p14:xfrm>
              <a:off x="8189939" y="5179291"/>
              <a:ext cx="349560" cy="128880"/>
            </p14:xfrm>
          </p:contentPart>
        </mc:Choice>
        <mc:Fallback xmlns="">
          <p:pic>
            <p:nvPicPr>
              <p:cNvPr id="660" name="Freihand 659">
                <a:extLst>
                  <a:ext uri="{FF2B5EF4-FFF2-40B4-BE49-F238E27FC236}">
                    <a16:creationId xmlns:a16="http://schemas.microsoft.com/office/drawing/2014/main" id="{22C2A4A0-0BDE-43FB-985C-BFA839CE90CB}"/>
                  </a:ext>
                </a:extLst>
              </p:cNvPr>
              <p:cNvPicPr/>
              <p:nvPr/>
            </p:nvPicPr>
            <p:blipFill>
              <a:blip r:embed="rId760"/>
              <a:stretch>
                <a:fillRect/>
              </a:stretch>
            </p:blipFill>
            <p:spPr>
              <a:xfrm>
                <a:off x="8185619" y="5174971"/>
                <a:ext cx="3582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1">
            <p14:nvContentPartPr>
              <p14:cNvPr id="676" name="Freihand 675">
                <a:extLst>
                  <a:ext uri="{FF2B5EF4-FFF2-40B4-BE49-F238E27FC236}">
                    <a16:creationId xmlns:a16="http://schemas.microsoft.com/office/drawing/2014/main" id="{6E124398-0719-46B1-A48F-00D3ED2E21EB}"/>
                  </a:ext>
                </a:extLst>
              </p14:cNvPr>
              <p14:cNvContentPartPr/>
              <p14:nvPr/>
            </p14:nvContentPartPr>
            <p14:xfrm>
              <a:off x="7174019" y="2606371"/>
              <a:ext cx="1547640" cy="1075320"/>
            </p14:xfrm>
          </p:contentPart>
        </mc:Choice>
        <mc:Fallback xmlns="">
          <p:pic>
            <p:nvPicPr>
              <p:cNvPr id="676" name="Freihand 675">
                <a:extLst>
                  <a:ext uri="{FF2B5EF4-FFF2-40B4-BE49-F238E27FC236}">
                    <a16:creationId xmlns:a16="http://schemas.microsoft.com/office/drawing/2014/main" id="{6E124398-0719-46B1-A48F-00D3ED2E21EB}"/>
                  </a:ext>
                </a:extLst>
              </p:cNvPr>
              <p:cNvPicPr/>
              <p:nvPr/>
            </p:nvPicPr>
            <p:blipFill>
              <a:blip r:embed="rId762"/>
              <a:stretch>
                <a:fillRect/>
              </a:stretch>
            </p:blipFill>
            <p:spPr>
              <a:xfrm>
                <a:off x="7169699" y="2602051"/>
                <a:ext cx="1556280" cy="10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3">
            <p14:nvContentPartPr>
              <p14:cNvPr id="639" name="Freihand 638">
                <a:extLst>
                  <a:ext uri="{FF2B5EF4-FFF2-40B4-BE49-F238E27FC236}">
                    <a16:creationId xmlns:a16="http://schemas.microsoft.com/office/drawing/2014/main" id="{5B80E989-1803-4E68-95CF-D81C54FA3BD3}"/>
                  </a:ext>
                </a:extLst>
              </p14:cNvPr>
              <p14:cNvContentPartPr/>
              <p14:nvPr/>
            </p14:nvContentPartPr>
            <p14:xfrm>
              <a:off x="548219" y="4421851"/>
              <a:ext cx="155160" cy="18360"/>
            </p14:xfrm>
          </p:contentPart>
        </mc:Choice>
        <mc:Fallback xmlns="">
          <p:pic>
            <p:nvPicPr>
              <p:cNvPr id="639" name="Freihand 638">
                <a:extLst>
                  <a:ext uri="{FF2B5EF4-FFF2-40B4-BE49-F238E27FC236}">
                    <a16:creationId xmlns:a16="http://schemas.microsoft.com/office/drawing/2014/main" id="{5B80E989-1803-4E68-95CF-D81C54FA3BD3}"/>
                  </a:ext>
                </a:extLst>
              </p:cNvPr>
              <p:cNvPicPr/>
              <p:nvPr/>
            </p:nvPicPr>
            <p:blipFill>
              <a:blip r:embed="rId764"/>
              <a:stretch>
                <a:fillRect/>
              </a:stretch>
            </p:blipFill>
            <p:spPr>
              <a:xfrm>
                <a:off x="543899" y="4417531"/>
                <a:ext cx="1638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5">
            <p14:nvContentPartPr>
              <p14:cNvPr id="640" name="Freihand 639">
                <a:extLst>
                  <a:ext uri="{FF2B5EF4-FFF2-40B4-BE49-F238E27FC236}">
                    <a16:creationId xmlns:a16="http://schemas.microsoft.com/office/drawing/2014/main" id="{CD20B4C1-06F9-4DAE-A245-FA78E5BA5175}"/>
                  </a:ext>
                </a:extLst>
              </p14:cNvPr>
              <p14:cNvContentPartPr/>
              <p14:nvPr/>
            </p14:nvContentPartPr>
            <p14:xfrm>
              <a:off x="555059" y="4478731"/>
              <a:ext cx="176760" cy="20160"/>
            </p14:xfrm>
          </p:contentPart>
        </mc:Choice>
        <mc:Fallback xmlns="">
          <p:pic>
            <p:nvPicPr>
              <p:cNvPr id="640" name="Freihand 639">
                <a:extLst>
                  <a:ext uri="{FF2B5EF4-FFF2-40B4-BE49-F238E27FC236}">
                    <a16:creationId xmlns:a16="http://schemas.microsoft.com/office/drawing/2014/main" id="{CD20B4C1-06F9-4DAE-A245-FA78E5BA5175}"/>
                  </a:ext>
                </a:extLst>
              </p:cNvPr>
              <p:cNvPicPr/>
              <p:nvPr/>
            </p:nvPicPr>
            <p:blipFill>
              <a:blip r:embed="rId766"/>
              <a:stretch>
                <a:fillRect/>
              </a:stretch>
            </p:blipFill>
            <p:spPr>
              <a:xfrm>
                <a:off x="550739" y="4474411"/>
                <a:ext cx="1854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7">
            <p14:nvContentPartPr>
              <p14:cNvPr id="642" name="Freihand 641">
                <a:extLst>
                  <a:ext uri="{FF2B5EF4-FFF2-40B4-BE49-F238E27FC236}">
                    <a16:creationId xmlns:a16="http://schemas.microsoft.com/office/drawing/2014/main" id="{7BF48B23-5B51-4BF6-82AD-B5C2DEF2BE86}"/>
                  </a:ext>
                </a:extLst>
              </p14:cNvPr>
              <p14:cNvContentPartPr/>
              <p14:nvPr/>
            </p14:nvContentPartPr>
            <p14:xfrm>
              <a:off x="881579" y="4305211"/>
              <a:ext cx="29520" cy="23760"/>
            </p14:xfrm>
          </p:contentPart>
        </mc:Choice>
        <mc:Fallback xmlns="">
          <p:pic>
            <p:nvPicPr>
              <p:cNvPr id="642" name="Freihand 641">
                <a:extLst>
                  <a:ext uri="{FF2B5EF4-FFF2-40B4-BE49-F238E27FC236}">
                    <a16:creationId xmlns:a16="http://schemas.microsoft.com/office/drawing/2014/main" id="{7BF48B23-5B51-4BF6-82AD-B5C2DEF2BE86}"/>
                  </a:ext>
                </a:extLst>
              </p:cNvPr>
              <p:cNvPicPr/>
              <p:nvPr/>
            </p:nvPicPr>
            <p:blipFill>
              <a:blip r:embed="rId768"/>
              <a:stretch>
                <a:fillRect/>
              </a:stretch>
            </p:blipFill>
            <p:spPr>
              <a:xfrm>
                <a:off x="877259" y="4300891"/>
                <a:ext cx="381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9">
            <p14:nvContentPartPr>
              <p14:cNvPr id="643" name="Freihand 642">
                <a:extLst>
                  <a:ext uri="{FF2B5EF4-FFF2-40B4-BE49-F238E27FC236}">
                    <a16:creationId xmlns:a16="http://schemas.microsoft.com/office/drawing/2014/main" id="{7FEC2B5B-4BE2-4600-B17B-EB8CD0A6F595}"/>
                  </a:ext>
                </a:extLst>
              </p14:cNvPr>
              <p14:cNvContentPartPr/>
              <p14:nvPr/>
            </p14:nvContentPartPr>
            <p14:xfrm>
              <a:off x="881579" y="4317811"/>
              <a:ext cx="24480" cy="34560"/>
            </p14:xfrm>
          </p:contentPart>
        </mc:Choice>
        <mc:Fallback xmlns="">
          <p:pic>
            <p:nvPicPr>
              <p:cNvPr id="643" name="Freihand 642">
                <a:extLst>
                  <a:ext uri="{FF2B5EF4-FFF2-40B4-BE49-F238E27FC236}">
                    <a16:creationId xmlns:a16="http://schemas.microsoft.com/office/drawing/2014/main" id="{7FEC2B5B-4BE2-4600-B17B-EB8CD0A6F595}"/>
                  </a:ext>
                </a:extLst>
              </p:cNvPr>
              <p:cNvPicPr/>
              <p:nvPr/>
            </p:nvPicPr>
            <p:blipFill>
              <a:blip r:embed="rId770"/>
              <a:stretch>
                <a:fillRect/>
              </a:stretch>
            </p:blipFill>
            <p:spPr>
              <a:xfrm>
                <a:off x="877259" y="4313491"/>
                <a:ext cx="331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1">
            <p14:nvContentPartPr>
              <p14:cNvPr id="644" name="Freihand 643">
                <a:extLst>
                  <a:ext uri="{FF2B5EF4-FFF2-40B4-BE49-F238E27FC236}">
                    <a16:creationId xmlns:a16="http://schemas.microsoft.com/office/drawing/2014/main" id="{E3A41630-F5B9-4D81-9F29-ED10BD33766A}"/>
                  </a:ext>
                </a:extLst>
              </p14:cNvPr>
              <p14:cNvContentPartPr/>
              <p14:nvPr/>
            </p14:nvContentPartPr>
            <p14:xfrm>
              <a:off x="883379" y="4278571"/>
              <a:ext cx="65520" cy="101520"/>
            </p14:xfrm>
          </p:contentPart>
        </mc:Choice>
        <mc:Fallback xmlns="">
          <p:pic>
            <p:nvPicPr>
              <p:cNvPr id="644" name="Freihand 643">
                <a:extLst>
                  <a:ext uri="{FF2B5EF4-FFF2-40B4-BE49-F238E27FC236}">
                    <a16:creationId xmlns:a16="http://schemas.microsoft.com/office/drawing/2014/main" id="{E3A41630-F5B9-4D81-9F29-ED10BD33766A}"/>
                  </a:ext>
                </a:extLst>
              </p:cNvPr>
              <p:cNvPicPr/>
              <p:nvPr/>
            </p:nvPicPr>
            <p:blipFill>
              <a:blip r:embed="rId772"/>
              <a:stretch>
                <a:fillRect/>
              </a:stretch>
            </p:blipFill>
            <p:spPr>
              <a:xfrm>
                <a:off x="879059" y="4274251"/>
                <a:ext cx="7416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3">
            <p14:nvContentPartPr>
              <p14:cNvPr id="645" name="Freihand 644">
                <a:extLst>
                  <a:ext uri="{FF2B5EF4-FFF2-40B4-BE49-F238E27FC236}">
                    <a16:creationId xmlns:a16="http://schemas.microsoft.com/office/drawing/2014/main" id="{7AD109D7-0FA0-4249-B745-F3C71097D603}"/>
                  </a:ext>
                </a:extLst>
              </p14:cNvPr>
              <p14:cNvContentPartPr/>
              <p14:nvPr/>
            </p14:nvContentPartPr>
            <p14:xfrm>
              <a:off x="929099" y="4278931"/>
              <a:ext cx="60120" cy="111960"/>
            </p14:xfrm>
          </p:contentPart>
        </mc:Choice>
        <mc:Fallback xmlns="">
          <p:pic>
            <p:nvPicPr>
              <p:cNvPr id="645" name="Freihand 644">
                <a:extLst>
                  <a:ext uri="{FF2B5EF4-FFF2-40B4-BE49-F238E27FC236}">
                    <a16:creationId xmlns:a16="http://schemas.microsoft.com/office/drawing/2014/main" id="{7AD109D7-0FA0-4249-B745-F3C71097D603}"/>
                  </a:ext>
                </a:extLst>
              </p:cNvPr>
              <p:cNvPicPr/>
              <p:nvPr/>
            </p:nvPicPr>
            <p:blipFill>
              <a:blip r:embed="rId774"/>
              <a:stretch>
                <a:fillRect/>
              </a:stretch>
            </p:blipFill>
            <p:spPr>
              <a:xfrm>
                <a:off x="924779" y="4274611"/>
                <a:ext cx="687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5">
            <p14:nvContentPartPr>
              <p14:cNvPr id="646" name="Freihand 645">
                <a:extLst>
                  <a:ext uri="{FF2B5EF4-FFF2-40B4-BE49-F238E27FC236}">
                    <a16:creationId xmlns:a16="http://schemas.microsoft.com/office/drawing/2014/main" id="{24D5DB0A-66EF-4FFC-9BF8-884FB1AC1F71}"/>
                  </a:ext>
                </a:extLst>
              </p14:cNvPr>
              <p14:cNvContentPartPr/>
              <p14:nvPr/>
            </p14:nvContentPartPr>
            <p14:xfrm>
              <a:off x="877979" y="4390531"/>
              <a:ext cx="112680" cy="4680"/>
            </p14:xfrm>
          </p:contentPart>
        </mc:Choice>
        <mc:Fallback xmlns="">
          <p:pic>
            <p:nvPicPr>
              <p:cNvPr id="646" name="Freihand 645">
                <a:extLst>
                  <a:ext uri="{FF2B5EF4-FFF2-40B4-BE49-F238E27FC236}">
                    <a16:creationId xmlns:a16="http://schemas.microsoft.com/office/drawing/2014/main" id="{24D5DB0A-66EF-4FFC-9BF8-884FB1AC1F71}"/>
                  </a:ext>
                </a:extLst>
              </p:cNvPr>
              <p:cNvPicPr/>
              <p:nvPr/>
            </p:nvPicPr>
            <p:blipFill>
              <a:blip r:embed="rId776"/>
              <a:stretch>
                <a:fillRect/>
              </a:stretch>
            </p:blipFill>
            <p:spPr>
              <a:xfrm>
                <a:off x="873659" y="4386211"/>
                <a:ext cx="12132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7">
            <p14:nvContentPartPr>
              <p14:cNvPr id="647" name="Freihand 646">
                <a:extLst>
                  <a:ext uri="{FF2B5EF4-FFF2-40B4-BE49-F238E27FC236}">
                    <a16:creationId xmlns:a16="http://schemas.microsoft.com/office/drawing/2014/main" id="{06914A83-9489-470B-8FBA-86AA6F1CCDE9}"/>
                  </a:ext>
                </a:extLst>
              </p14:cNvPr>
              <p14:cNvContentPartPr/>
              <p14:nvPr/>
            </p14:nvContentPartPr>
            <p14:xfrm>
              <a:off x="1037819" y="4269571"/>
              <a:ext cx="14040" cy="99000"/>
            </p14:xfrm>
          </p:contentPart>
        </mc:Choice>
        <mc:Fallback xmlns="">
          <p:pic>
            <p:nvPicPr>
              <p:cNvPr id="647" name="Freihand 646">
                <a:extLst>
                  <a:ext uri="{FF2B5EF4-FFF2-40B4-BE49-F238E27FC236}">
                    <a16:creationId xmlns:a16="http://schemas.microsoft.com/office/drawing/2014/main" id="{06914A83-9489-470B-8FBA-86AA6F1CCDE9}"/>
                  </a:ext>
                </a:extLst>
              </p:cNvPr>
              <p:cNvPicPr/>
              <p:nvPr/>
            </p:nvPicPr>
            <p:blipFill>
              <a:blip r:embed="rId778"/>
              <a:stretch>
                <a:fillRect/>
              </a:stretch>
            </p:blipFill>
            <p:spPr>
              <a:xfrm>
                <a:off x="1033499" y="4265251"/>
                <a:ext cx="226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9">
            <p14:nvContentPartPr>
              <p14:cNvPr id="648" name="Freihand 647">
                <a:extLst>
                  <a:ext uri="{FF2B5EF4-FFF2-40B4-BE49-F238E27FC236}">
                    <a16:creationId xmlns:a16="http://schemas.microsoft.com/office/drawing/2014/main" id="{7CD955F1-57F0-4227-9CEB-54F21089789C}"/>
                  </a:ext>
                </a:extLst>
              </p14:cNvPr>
              <p14:cNvContentPartPr/>
              <p14:nvPr/>
            </p14:nvContentPartPr>
            <p14:xfrm>
              <a:off x="1014779" y="4272811"/>
              <a:ext cx="99720" cy="5040"/>
            </p14:xfrm>
          </p:contentPart>
        </mc:Choice>
        <mc:Fallback xmlns="">
          <p:pic>
            <p:nvPicPr>
              <p:cNvPr id="648" name="Freihand 647">
                <a:extLst>
                  <a:ext uri="{FF2B5EF4-FFF2-40B4-BE49-F238E27FC236}">
                    <a16:creationId xmlns:a16="http://schemas.microsoft.com/office/drawing/2014/main" id="{7CD955F1-57F0-4227-9CEB-54F21089789C}"/>
                  </a:ext>
                </a:extLst>
              </p:cNvPr>
              <p:cNvPicPr/>
              <p:nvPr/>
            </p:nvPicPr>
            <p:blipFill>
              <a:blip r:embed="rId780"/>
              <a:stretch>
                <a:fillRect/>
              </a:stretch>
            </p:blipFill>
            <p:spPr>
              <a:xfrm>
                <a:off x="1010459" y="4268491"/>
                <a:ext cx="10836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1">
            <p14:nvContentPartPr>
              <p14:cNvPr id="649" name="Freihand 648">
                <a:extLst>
                  <a:ext uri="{FF2B5EF4-FFF2-40B4-BE49-F238E27FC236}">
                    <a16:creationId xmlns:a16="http://schemas.microsoft.com/office/drawing/2014/main" id="{90C5224F-5528-4416-A572-D559EE15D7FB}"/>
                  </a:ext>
                </a:extLst>
              </p14:cNvPr>
              <p14:cNvContentPartPr/>
              <p14:nvPr/>
            </p14:nvContentPartPr>
            <p14:xfrm>
              <a:off x="1029539" y="4307731"/>
              <a:ext cx="100800" cy="53280"/>
            </p14:xfrm>
          </p:contentPart>
        </mc:Choice>
        <mc:Fallback xmlns="">
          <p:pic>
            <p:nvPicPr>
              <p:cNvPr id="649" name="Freihand 648">
                <a:extLst>
                  <a:ext uri="{FF2B5EF4-FFF2-40B4-BE49-F238E27FC236}">
                    <a16:creationId xmlns:a16="http://schemas.microsoft.com/office/drawing/2014/main" id="{90C5224F-5528-4416-A572-D559EE15D7FB}"/>
                  </a:ext>
                </a:extLst>
              </p:cNvPr>
              <p:cNvPicPr/>
              <p:nvPr/>
            </p:nvPicPr>
            <p:blipFill>
              <a:blip r:embed="rId782"/>
              <a:stretch>
                <a:fillRect/>
              </a:stretch>
            </p:blipFill>
            <p:spPr>
              <a:xfrm>
                <a:off x="1025219" y="4303411"/>
                <a:ext cx="1094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3">
            <p14:nvContentPartPr>
              <p14:cNvPr id="650" name="Freihand 649">
                <a:extLst>
                  <a:ext uri="{FF2B5EF4-FFF2-40B4-BE49-F238E27FC236}">
                    <a16:creationId xmlns:a16="http://schemas.microsoft.com/office/drawing/2014/main" id="{3B355AB3-70DA-497A-8873-4008EE9F71E1}"/>
                  </a:ext>
                </a:extLst>
              </p14:cNvPr>
              <p14:cNvContentPartPr/>
              <p14:nvPr/>
            </p14:nvContentPartPr>
            <p14:xfrm>
              <a:off x="1171019" y="4256611"/>
              <a:ext cx="54720" cy="91080"/>
            </p14:xfrm>
          </p:contentPart>
        </mc:Choice>
        <mc:Fallback xmlns="">
          <p:pic>
            <p:nvPicPr>
              <p:cNvPr id="650" name="Freihand 649">
                <a:extLst>
                  <a:ext uri="{FF2B5EF4-FFF2-40B4-BE49-F238E27FC236}">
                    <a16:creationId xmlns:a16="http://schemas.microsoft.com/office/drawing/2014/main" id="{3B355AB3-70DA-497A-8873-4008EE9F71E1}"/>
                  </a:ext>
                </a:extLst>
              </p:cNvPr>
              <p:cNvPicPr/>
              <p:nvPr/>
            </p:nvPicPr>
            <p:blipFill>
              <a:blip r:embed="rId784"/>
              <a:stretch>
                <a:fillRect/>
              </a:stretch>
            </p:blipFill>
            <p:spPr>
              <a:xfrm>
                <a:off x="1166699" y="4252291"/>
                <a:ext cx="6336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5">
            <p14:nvContentPartPr>
              <p14:cNvPr id="651" name="Freihand 650">
                <a:extLst>
                  <a:ext uri="{FF2B5EF4-FFF2-40B4-BE49-F238E27FC236}">
                    <a16:creationId xmlns:a16="http://schemas.microsoft.com/office/drawing/2014/main" id="{2295E3EB-6C19-4216-ABD9-B0F2A70E95A0}"/>
                  </a:ext>
                </a:extLst>
              </p14:cNvPr>
              <p14:cNvContentPartPr/>
              <p14:nvPr/>
            </p14:nvContentPartPr>
            <p14:xfrm>
              <a:off x="1164539" y="4265611"/>
              <a:ext cx="115920" cy="96120"/>
            </p14:xfrm>
          </p:contentPart>
        </mc:Choice>
        <mc:Fallback xmlns="">
          <p:pic>
            <p:nvPicPr>
              <p:cNvPr id="651" name="Freihand 650">
                <a:extLst>
                  <a:ext uri="{FF2B5EF4-FFF2-40B4-BE49-F238E27FC236}">
                    <a16:creationId xmlns:a16="http://schemas.microsoft.com/office/drawing/2014/main" id="{2295E3EB-6C19-4216-ABD9-B0F2A70E95A0}"/>
                  </a:ext>
                </a:extLst>
              </p:cNvPr>
              <p:cNvPicPr/>
              <p:nvPr/>
            </p:nvPicPr>
            <p:blipFill>
              <a:blip r:embed="rId786"/>
              <a:stretch>
                <a:fillRect/>
              </a:stretch>
            </p:blipFill>
            <p:spPr>
              <a:xfrm>
                <a:off x="1160219" y="4261291"/>
                <a:ext cx="12456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7">
            <p14:nvContentPartPr>
              <p14:cNvPr id="652" name="Freihand 651">
                <a:extLst>
                  <a:ext uri="{FF2B5EF4-FFF2-40B4-BE49-F238E27FC236}">
                    <a16:creationId xmlns:a16="http://schemas.microsoft.com/office/drawing/2014/main" id="{34BBEB6C-0782-47E7-A676-F296389DA745}"/>
                  </a:ext>
                </a:extLst>
              </p14:cNvPr>
              <p14:cNvContentPartPr/>
              <p14:nvPr/>
            </p14:nvContentPartPr>
            <p14:xfrm>
              <a:off x="868619" y="4416811"/>
              <a:ext cx="418680" cy="32400"/>
            </p14:xfrm>
          </p:contentPart>
        </mc:Choice>
        <mc:Fallback xmlns="">
          <p:pic>
            <p:nvPicPr>
              <p:cNvPr id="652" name="Freihand 651">
                <a:extLst>
                  <a:ext uri="{FF2B5EF4-FFF2-40B4-BE49-F238E27FC236}">
                    <a16:creationId xmlns:a16="http://schemas.microsoft.com/office/drawing/2014/main" id="{34BBEB6C-0782-47E7-A676-F296389DA745}"/>
                  </a:ext>
                </a:extLst>
              </p:cNvPr>
              <p:cNvPicPr/>
              <p:nvPr/>
            </p:nvPicPr>
            <p:blipFill>
              <a:blip r:embed="rId788"/>
              <a:stretch>
                <a:fillRect/>
              </a:stretch>
            </p:blipFill>
            <p:spPr>
              <a:xfrm>
                <a:off x="864299" y="4412491"/>
                <a:ext cx="4273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9">
            <p14:nvContentPartPr>
              <p14:cNvPr id="654" name="Freihand 653">
                <a:extLst>
                  <a:ext uri="{FF2B5EF4-FFF2-40B4-BE49-F238E27FC236}">
                    <a16:creationId xmlns:a16="http://schemas.microsoft.com/office/drawing/2014/main" id="{8B5925DA-AB8A-4BF7-95EE-35A2DF134FB6}"/>
                  </a:ext>
                </a:extLst>
              </p14:cNvPr>
              <p14:cNvContentPartPr/>
              <p14:nvPr/>
            </p14:nvContentPartPr>
            <p14:xfrm>
              <a:off x="900659" y="4520851"/>
              <a:ext cx="70920" cy="99720"/>
            </p14:xfrm>
          </p:contentPart>
        </mc:Choice>
        <mc:Fallback xmlns="">
          <p:pic>
            <p:nvPicPr>
              <p:cNvPr id="654" name="Freihand 653">
                <a:extLst>
                  <a:ext uri="{FF2B5EF4-FFF2-40B4-BE49-F238E27FC236}">
                    <a16:creationId xmlns:a16="http://schemas.microsoft.com/office/drawing/2014/main" id="{8B5925DA-AB8A-4BF7-95EE-35A2DF134FB6}"/>
                  </a:ext>
                </a:extLst>
              </p:cNvPr>
              <p:cNvPicPr/>
              <p:nvPr/>
            </p:nvPicPr>
            <p:blipFill>
              <a:blip r:embed="rId790"/>
              <a:stretch>
                <a:fillRect/>
              </a:stretch>
            </p:blipFill>
            <p:spPr>
              <a:xfrm>
                <a:off x="896339" y="4516531"/>
                <a:ext cx="7956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1">
            <p14:nvContentPartPr>
              <p14:cNvPr id="655" name="Freihand 654">
                <a:extLst>
                  <a:ext uri="{FF2B5EF4-FFF2-40B4-BE49-F238E27FC236}">
                    <a16:creationId xmlns:a16="http://schemas.microsoft.com/office/drawing/2014/main" id="{745345DA-BCCE-43E6-8795-C3B4B5797046}"/>
                  </a:ext>
                </a:extLst>
              </p14:cNvPr>
              <p14:cNvContentPartPr/>
              <p14:nvPr/>
            </p14:nvContentPartPr>
            <p14:xfrm>
              <a:off x="949619" y="4529491"/>
              <a:ext cx="39240" cy="100080"/>
            </p14:xfrm>
          </p:contentPart>
        </mc:Choice>
        <mc:Fallback xmlns="">
          <p:pic>
            <p:nvPicPr>
              <p:cNvPr id="655" name="Freihand 654">
                <a:extLst>
                  <a:ext uri="{FF2B5EF4-FFF2-40B4-BE49-F238E27FC236}">
                    <a16:creationId xmlns:a16="http://schemas.microsoft.com/office/drawing/2014/main" id="{745345DA-BCCE-43E6-8795-C3B4B5797046}"/>
                  </a:ext>
                </a:extLst>
              </p:cNvPr>
              <p:cNvPicPr/>
              <p:nvPr/>
            </p:nvPicPr>
            <p:blipFill>
              <a:blip r:embed="rId792"/>
              <a:stretch>
                <a:fillRect/>
              </a:stretch>
            </p:blipFill>
            <p:spPr>
              <a:xfrm>
                <a:off x="945299" y="4525171"/>
                <a:ext cx="4788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3">
            <p14:nvContentPartPr>
              <p14:cNvPr id="656" name="Freihand 655">
                <a:extLst>
                  <a:ext uri="{FF2B5EF4-FFF2-40B4-BE49-F238E27FC236}">
                    <a16:creationId xmlns:a16="http://schemas.microsoft.com/office/drawing/2014/main" id="{43C21820-75D1-4CEE-BCAB-481BD9EA42DC}"/>
                  </a:ext>
                </a:extLst>
              </p14:cNvPr>
              <p14:cNvContentPartPr/>
              <p14:nvPr/>
            </p14:nvContentPartPr>
            <p14:xfrm>
              <a:off x="888059" y="4624891"/>
              <a:ext cx="115200" cy="14040"/>
            </p14:xfrm>
          </p:contentPart>
        </mc:Choice>
        <mc:Fallback xmlns="">
          <p:pic>
            <p:nvPicPr>
              <p:cNvPr id="656" name="Freihand 655">
                <a:extLst>
                  <a:ext uri="{FF2B5EF4-FFF2-40B4-BE49-F238E27FC236}">
                    <a16:creationId xmlns:a16="http://schemas.microsoft.com/office/drawing/2014/main" id="{43C21820-75D1-4CEE-BCAB-481BD9EA42DC}"/>
                  </a:ext>
                </a:extLst>
              </p:cNvPr>
              <p:cNvPicPr/>
              <p:nvPr/>
            </p:nvPicPr>
            <p:blipFill>
              <a:blip r:embed="rId794"/>
              <a:stretch>
                <a:fillRect/>
              </a:stretch>
            </p:blipFill>
            <p:spPr>
              <a:xfrm>
                <a:off x="883739" y="4620571"/>
                <a:ext cx="12384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5">
            <p14:nvContentPartPr>
              <p14:cNvPr id="657" name="Freihand 656">
                <a:extLst>
                  <a:ext uri="{FF2B5EF4-FFF2-40B4-BE49-F238E27FC236}">
                    <a16:creationId xmlns:a16="http://schemas.microsoft.com/office/drawing/2014/main" id="{C015C1C5-818E-4D0C-A365-3E9FBAB0A79A}"/>
                  </a:ext>
                </a:extLst>
              </p14:cNvPr>
              <p14:cNvContentPartPr/>
              <p14:nvPr/>
            </p14:nvContentPartPr>
            <p14:xfrm>
              <a:off x="1048259" y="4533451"/>
              <a:ext cx="86040" cy="82440"/>
            </p14:xfrm>
          </p:contentPart>
        </mc:Choice>
        <mc:Fallback xmlns="">
          <p:pic>
            <p:nvPicPr>
              <p:cNvPr id="657" name="Freihand 656">
                <a:extLst>
                  <a:ext uri="{FF2B5EF4-FFF2-40B4-BE49-F238E27FC236}">
                    <a16:creationId xmlns:a16="http://schemas.microsoft.com/office/drawing/2014/main" id="{C015C1C5-818E-4D0C-A365-3E9FBAB0A79A}"/>
                  </a:ext>
                </a:extLst>
              </p:cNvPr>
              <p:cNvPicPr/>
              <p:nvPr/>
            </p:nvPicPr>
            <p:blipFill>
              <a:blip r:embed="rId796"/>
              <a:stretch>
                <a:fillRect/>
              </a:stretch>
            </p:blipFill>
            <p:spPr>
              <a:xfrm>
                <a:off x="1043939" y="4529131"/>
                <a:ext cx="946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7">
            <p14:nvContentPartPr>
              <p14:cNvPr id="658" name="Freihand 657">
                <a:extLst>
                  <a:ext uri="{FF2B5EF4-FFF2-40B4-BE49-F238E27FC236}">
                    <a16:creationId xmlns:a16="http://schemas.microsoft.com/office/drawing/2014/main" id="{8BB5EF2A-42F7-471D-8B26-1DE5820C4296}"/>
                  </a:ext>
                </a:extLst>
              </p14:cNvPr>
              <p14:cNvContentPartPr/>
              <p14:nvPr/>
            </p14:nvContentPartPr>
            <p14:xfrm>
              <a:off x="1410059" y="4406371"/>
              <a:ext cx="36720" cy="29520"/>
            </p14:xfrm>
          </p:contentPart>
        </mc:Choice>
        <mc:Fallback xmlns="">
          <p:pic>
            <p:nvPicPr>
              <p:cNvPr id="658" name="Freihand 657">
                <a:extLst>
                  <a:ext uri="{FF2B5EF4-FFF2-40B4-BE49-F238E27FC236}">
                    <a16:creationId xmlns:a16="http://schemas.microsoft.com/office/drawing/2014/main" id="{8BB5EF2A-42F7-471D-8B26-1DE5820C4296}"/>
                  </a:ext>
                </a:extLst>
              </p:cNvPr>
              <p:cNvPicPr/>
              <p:nvPr/>
            </p:nvPicPr>
            <p:blipFill>
              <a:blip r:embed="rId798"/>
              <a:stretch>
                <a:fillRect/>
              </a:stretch>
            </p:blipFill>
            <p:spPr>
              <a:xfrm>
                <a:off x="1405739" y="4402051"/>
                <a:ext cx="453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9">
            <p14:nvContentPartPr>
              <p14:cNvPr id="661" name="Freihand 660">
                <a:extLst>
                  <a:ext uri="{FF2B5EF4-FFF2-40B4-BE49-F238E27FC236}">
                    <a16:creationId xmlns:a16="http://schemas.microsoft.com/office/drawing/2014/main" id="{6FF2BD85-C77F-4352-B52D-2EA657353610}"/>
                  </a:ext>
                </a:extLst>
              </p14:cNvPr>
              <p14:cNvContentPartPr/>
              <p14:nvPr/>
            </p14:nvContentPartPr>
            <p14:xfrm>
              <a:off x="1533539" y="4254451"/>
              <a:ext cx="141480" cy="99000"/>
            </p14:xfrm>
          </p:contentPart>
        </mc:Choice>
        <mc:Fallback xmlns="">
          <p:pic>
            <p:nvPicPr>
              <p:cNvPr id="661" name="Freihand 660">
                <a:extLst>
                  <a:ext uri="{FF2B5EF4-FFF2-40B4-BE49-F238E27FC236}">
                    <a16:creationId xmlns:a16="http://schemas.microsoft.com/office/drawing/2014/main" id="{6FF2BD85-C77F-4352-B52D-2EA657353610}"/>
                  </a:ext>
                </a:extLst>
              </p:cNvPr>
              <p:cNvPicPr/>
              <p:nvPr/>
            </p:nvPicPr>
            <p:blipFill>
              <a:blip r:embed="rId800"/>
              <a:stretch>
                <a:fillRect/>
              </a:stretch>
            </p:blipFill>
            <p:spPr>
              <a:xfrm>
                <a:off x="1529219" y="4250131"/>
                <a:ext cx="1501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1">
            <p14:nvContentPartPr>
              <p14:cNvPr id="662" name="Freihand 661">
                <a:extLst>
                  <a:ext uri="{FF2B5EF4-FFF2-40B4-BE49-F238E27FC236}">
                    <a16:creationId xmlns:a16="http://schemas.microsoft.com/office/drawing/2014/main" id="{B1A93CA3-2D93-422C-9442-361FFE11795C}"/>
                  </a:ext>
                </a:extLst>
              </p14:cNvPr>
              <p14:cNvContentPartPr/>
              <p14:nvPr/>
            </p14:nvContentPartPr>
            <p14:xfrm>
              <a:off x="1519859" y="4395211"/>
              <a:ext cx="208440" cy="23040"/>
            </p14:xfrm>
          </p:contentPart>
        </mc:Choice>
        <mc:Fallback xmlns="">
          <p:pic>
            <p:nvPicPr>
              <p:cNvPr id="662" name="Freihand 661">
                <a:extLst>
                  <a:ext uri="{FF2B5EF4-FFF2-40B4-BE49-F238E27FC236}">
                    <a16:creationId xmlns:a16="http://schemas.microsoft.com/office/drawing/2014/main" id="{B1A93CA3-2D93-422C-9442-361FFE11795C}"/>
                  </a:ext>
                </a:extLst>
              </p:cNvPr>
              <p:cNvPicPr/>
              <p:nvPr/>
            </p:nvPicPr>
            <p:blipFill>
              <a:blip r:embed="rId802"/>
              <a:stretch>
                <a:fillRect/>
              </a:stretch>
            </p:blipFill>
            <p:spPr>
              <a:xfrm>
                <a:off x="1515539" y="4390891"/>
                <a:ext cx="21708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3">
            <p14:nvContentPartPr>
              <p14:cNvPr id="663" name="Freihand 662">
                <a:extLst>
                  <a:ext uri="{FF2B5EF4-FFF2-40B4-BE49-F238E27FC236}">
                    <a16:creationId xmlns:a16="http://schemas.microsoft.com/office/drawing/2014/main" id="{4592AC7B-C395-4702-AE4D-287DADCBE8B6}"/>
                  </a:ext>
                </a:extLst>
              </p14:cNvPr>
              <p14:cNvContentPartPr/>
              <p14:nvPr/>
            </p14:nvContentPartPr>
            <p14:xfrm>
              <a:off x="1505459" y="4507531"/>
              <a:ext cx="14760" cy="108000"/>
            </p14:xfrm>
          </p:contentPart>
        </mc:Choice>
        <mc:Fallback xmlns="">
          <p:pic>
            <p:nvPicPr>
              <p:cNvPr id="663" name="Freihand 662">
                <a:extLst>
                  <a:ext uri="{FF2B5EF4-FFF2-40B4-BE49-F238E27FC236}">
                    <a16:creationId xmlns:a16="http://schemas.microsoft.com/office/drawing/2014/main" id="{4592AC7B-C395-4702-AE4D-287DADCBE8B6}"/>
                  </a:ext>
                </a:extLst>
              </p:cNvPr>
              <p:cNvPicPr/>
              <p:nvPr/>
            </p:nvPicPr>
            <p:blipFill>
              <a:blip r:embed="rId804"/>
              <a:stretch>
                <a:fillRect/>
              </a:stretch>
            </p:blipFill>
            <p:spPr>
              <a:xfrm>
                <a:off x="1501139" y="4503211"/>
                <a:ext cx="2340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5">
            <p14:nvContentPartPr>
              <p14:cNvPr id="664" name="Freihand 663">
                <a:extLst>
                  <a:ext uri="{FF2B5EF4-FFF2-40B4-BE49-F238E27FC236}">
                    <a16:creationId xmlns:a16="http://schemas.microsoft.com/office/drawing/2014/main" id="{C15497ED-C6F7-4F7C-8B05-18D4FABD0559}"/>
                  </a:ext>
                </a:extLst>
              </p14:cNvPr>
              <p14:cNvContentPartPr/>
              <p14:nvPr/>
            </p14:nvContentPartPr>
            <p14:xfrm>
              <a:off x="1504019" y="4505371"/>
              <a:ext cx="88560" cy="11520"/>
            </p14:xfrm>
          </p:contentPart>
        </mc:Choice>
        <mc:Fallback xmlns="">
          <p:pic>
            <p:nvPicPr>
              <p:cNvPr id="664" name="Freihand 663">
                <a:extLst>
                  <a:ext uri="{FF2B5EF4-FFF2-40B4-BE49-F238E27FC236}">
                    <a16:creationId xmlns:a16="http://schemas.microsoft.com/office/drawing/2014/main" id="{C15497ED-C6F7-4F7C-8B05-18D4FABD0559}"/>
                  </a:ext>
                </a:extLst>
              </p:cNvPr>
              <p:cNvPicPr/>
              <p:nvPr/>
            </p:nvPicPr>
            <p:blipFill>
              <a:blip r:embed="rId806"/>
              <a:stretch>
                <a:fillRect/>
              </a:stretch>
            </p:blipFill>
            <p:spPr>
              <a:xfrm>
                <a:off x="1499699" y="4501051"/>
                <a:ext cx="9720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7">
            <p14:nvContentPartPr>
              <p14:cNvPr id="665" name="Freihand 664">
                <a:extLst>
                  <a:ext uri="{FF2B5EF4-FFF2-40B4-BE49-F238E27FC236}">
                    <a16:creationId xmlns:a16="http://schemas.microsoft.com/office/drawing/2014/main" id="{9B458674-B807-489A-BE20-35BFBF71A42B}"/>
                  </a:ext>
                </a:extLst>
              </p14:cNvPr>
              <p14:cNvContentPartPr/>
              <p14:nvPr/>
            </p14:nvContentPartPr>
            <p14:xfrm>
              <a:off x="1504739" y="4553611"/>
              <a:ext cx="91080" cy="5040"/>
            </p14:xfrm>
          </p:contentPart>
        </mc:Choice>
        <mc:Fallback xmlns="">
          <p:pic>
            <p:nvPicPr>
              <p:cNvPr id="665" name="Freihand 664">
                <a:extLst>
                  <a:ext uri="{FF2B5EF4-FFF2-40B4-BE49-F238E27FC236}">
                    <a16:creationId xmlns:a16="http://schemas.microsoft.com/office/drawing/2014/main" id="{9B458674-B807-489A-BE20-35BFBF71A42B}"/>
                  </a:ext>
                </a:extLst>
              </p:cNvPr>
              <p:cNvPicPr/>
              <p:nvPr/>
            </p:nvPicPr>
            <p:blipFill>
              <a:blip r:embed="rId808"/>
              <a:stretch>
                <a:fillRect/>
              </a:stretch>
            </p:blipFill>
            <p:spPr>
              <a:xfrm>
                <a:off x="1500419" y="4549291"/>
                <a:ext cx="9972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9">
            <p14:nvContentPartPr>
              <p14:cNvPr id="666" name="Freihand 665">
                <a:extLst>
                  <a:ext uri="{FF2B5EF4-FFF2-40B4-BE49-F238E27FC236}">
                    <a16:creationId xmlns:a16="http://schemas.microsoft.com/office/drawing/2014/main" id="{BDE74060-C8B7-4870-9EC5-D42E516517F6}"/>
                  </a:ext>
                </a:extLst>
              </p14:cNvPr>
              <p14:cNvContentPartPr/>
              <p14:nvPr/>
            </p14:nvContentPartPr>
            <p14:xfrm>
              <a:off x="1491059" y="4511131"/>
              <a:ext cx="214920" cy="99720"/>
            </p14:xfrm>
          </p:contentPart>
        </mc:Choice>
        <mc:Fallback xmlns="">
          <p:pic>
            <p:nvPicPr>
              <p:cNvPr id="666" name="Freihand 665">
                <a:extLst>
                  <a:ext uri="{FF2B5EF4-FFF2-40B4-BE49-F238E27FC236}">
                    <a16:creationId xmlns:a16="http://schemas.microsoft.com/office/drawing/2014/main" id="{BDE74060-C8B7-4870-9EC5-D42E516517F6}"/>
                  </a:ext>
                </a:extLst>
              </p:cNvPr>
              <p:cNvPicPr/>
              <p:nvPr/>
            </p:nvPicPr>
            <p:blipFill>
              <a:blip r:embed="rId810"/>
              <a:stretch>
                <a:fillRect/>
              </a:stretch>
            </p:blipFill>
            <p:spPr>
              <a:xfrm>
                <a:off x="1486739" y="4506811"/>
                <a:ext cx="22356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1">
            <p14:nvContentPartPr>
              <p14:cNvPr id="667" name="Freihand 666">
                <a:extLst>
                  <a:ext uri="{FF2B5EF4-FFF2-40B4-BE49-F238E27FC236}">
                    <a16:creationId xmlns:a16="http://schemas.microsoft.com/office/drawing/2014/main" id="{C2209BEE-4523-44D7-B332-93D26C6292CF}"/>
                  </a:ext>
                </a:extLst>
              </p14:cNvPr>
              <p14:cNvContentPartPr/>
              <p14:nvPr/>
            </p14:nvContentPartPr>
            <p14:xfrm>
              <a:off x="1625339" y="4505731"/>
              <a:ext cx="117000" cy="74880"/>
            </p14:xfrm>
          </p:contentPart>
        </mc:Choice>
        <mc:Fallback xmlns="">
          <p:pic>
            <p:nvPicPr>
              <p:cNvPr id="667" name="Freihand 666">
                <a:extLst>
                  <a:ext uri="{FF2B5EF4-FFF2-40B4-BE49-F238E27FC236}">
                    <a16:creationId xmlns:a16="http://schemas.microsoft.com/office/drawing/2014/main" id="{C2209BEE-4523-44D7-B332-93D26C6292CF}"/>
                  </a:ext>
                </a:extLst>
              </p:cNvPr>
              <p:cNvPicPr/>
              <p:nvPr/>
            </p:nvPicPr>
            <p:blipFill>
              <a:blip r:embed="rId812"/>
              <a:stretch>
                <a:fillRect/>
              </a:stretch>
            </p:blipFill>
            <p:spPr>
              <a:xfrm>
                <a:off x="1621019" y="4501411"/>
                <a:ext cx="12564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3">
            <p14:nvContentPartPr>
              <p14:cNvPr id="670" name="Freihand 669">
                <a:extLst>
                  <a:ext uri="{FF2B5EF4-FFF2-40B4-BE49-F238E27FC236}">
                    <a16:creationId xmlns:a16="http://schemas.microsoft.com/office/drawing/2014/main" id="{EE5414E4-1256-4DD8-9979-26792E18E086}"/>
                  </a:ext>
                </a:extLst>
              </p14:cNvPr>
              <p14:cNvContentPartPr/>
              <p14:nvPr/>
            </p14:nvContentPartPr>
            <p14:xfrm>
              <a:off x="753059" y="4198291"/>
              <a:ext cx="130320" cy="540000"/>
            </p14:xfrm>
          </p:contentPart>
        </mc:Choice>
        <mc:Fallback xmlns="">
          <p:pic>
            <p:nvPicPr>
              <p:cNvPr id="670" name="Freihand 669">
                <a:extLst>
                  <a:ext uri="{FF2B5EF4-FFF2-40B4-BE49-F238E27FC236}">
                    <a16:creationId xmlns:a16="http://schemas.microsoft.com/office/drawing/2014/main" id="{EE5414E4-1256-4DD8-9979-26792E18E086}"/>
                  </a:ext>
                </a:extLst>
              </p:cNvPr>
              <p:cNvPicPr/>
              <p:nvPr/>
            </p:nvPicPr>
            <p:blipFill>
              <a:blip r:embed="rId814"/>
              <a:stretch>
                <a:fillRect/>
              </a:stretch>
            </p:blipFill>
            <p:spPr>
              <a:xfrm>
                <a:off x="748739" y="4193971"/>
                <a:ext cx="138960" cy="54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5">
            <p14:nvContentPartPr>
              <p14:cNvPr id="672" name="Freihand 671">
                <a:extLst>
                  <a:ext uri="{FF2B5EF4-FFF2-40B4-BE49-F238E27FC236}">
                    <a16:creationId xmlns:a16="http://schemas.microsoft.com/office/drawing/2014/main" id="{1E571788-C24F-4821-AE87-E3EB3A3667D5}"/>
                  </a:ext>
                </a:extLst>
              </p14:cNvPr>
              <p14:cNvContentPartPr/>
              <p14:nvPr/>
            </p14:nvContentPartPr>
            <p14:xfrm>
              <a:off x="1760339" y="4218451"/>
              <a:ext cx="144360" cy="450000"/>
            </p14:xfrm>
          </p:contentPart>
        </mc:Choice>
        <mc:Fallback xmlns="">
          <p:pic>
            <p:nvPicPr>
              <p:cNvPr id="672" name="Freihand 671">
                <a:extLst>
                  <a:ext uri="{FF2B5EF4-FFF2-40B4-BE49-F238E27FC236}">
                    <a16:creationId xmlns:a16="http://schemas.microsoft.com/office/drawing/2014/main" id="{1E571788-C24F-4821-AE87-E3EB3A3667D5}"/>
                  </a:ext>
                </a:extLst>
              </p:cNvPr>
              <p:cNvPicPr/>
              <p:nvPr/>
            </p:nvPicPr>
            <p:blipFill>
              <a:blip r:embed="rId816"/>
              <a:stretch>
                <a:fillRect/>
              </a:stretch>
            </p:blipFill>
            <p:spPr>
              <a:xfrm>
                <a:off x="1756019" y="4214131"/>
                <a:ext cx="153000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7">
            <p14:nvContentPartPr>
              <p14:cNvPr id="674" name="Freihand 673">
                <a:extLst>
                  <a:ext uri="{FF2B5EF4-FFF2-40B4-BE49-F238E27FC236}">
                    <a16:creationId xmlns:a16="http://schemas.microsoft.com/office/drawing/2014/main" id="{91A0BD4C-7B19-4A19-8A48-EA7B3F307488}"/>
                  </a:ext>
                </a:extLst>
              </p14:cNvPr>
              <p14:cNvContentPartPr/>
              <p14:nvPr/>
            </p14:nvContentPartPr>
            <p14:xfrm>
              <a:off x="1976339" y="4417891"/>
              <a:ext cx="21600" cy="19440"/>
            </p14:xfrm>
          </p:contentPart>
        </mc:Choice>
        <mc:Fallback xmlns="">
          <p:pic>
            <p:nvPicPr>
              <p:cNvPr id="674" name="Freihand 673">
                <a:extLst>
                  <a:ext uri="{FF2B5EF4-FFF2-40B4-BE49-F238E27FC236}">
                    <a16:creationId xmlns:a16="http://schemas.microsoft.com/office/drawing/2014/main" id="{91A0BD4C-7B19-4A19-8A48-EA7B3F307488}"/>
                  </a:ext>
                </a:extLst>
              </p:cNvPr>
              <p:cNvPicPr/>
              <p:nvPr/>
            </p:nvPicPr>
            <p:blipFill>
              <a:blip r:embed="rId818"/>
              <a:stretch>
                <a:fillRect/>
              </a:stretch>
            </p:blipFill>
            <p:spPr>
              <a:xfrm>
                <a:off x="1972019" y="4413571"/>
                <a:ext cx="3024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9">
            <p14:nvContentPartPr>
              <p14:cNvPr id="678" name="Freihand 677">
                <a:extLst>
                  <a:ext uri="{FF2B5EF4-FFF2-40B4-BE49-F238E27FC236}">
                    <a16:creationId xmlns:a16="http://schemas.microsoft.com/office/drawing/2014/main" id="{B4BA6460-F4A1-4C11-8812-A79910237AE6}"/>
                  </a:ext>
                </a:extLst>
              </p14:cNvPr>
              <p14:cNvContentPartPr/>
              <p14:nvPr/>
            </p14:nvContentPartPr>
            <p14:xfrm>
              <a:off x="2046179" y="4241851"/>
              <a:ext cx="1080" cy="102960"/>
            </p14:xfrm>
          </p:contentPart>
        </mc:Choice>
        <mc:Fallback xmlns="">
          <p:pic>
            <p:nvPicPr>
              <p:cNvPr id="678" name="Freihand 677">
                <a:extLst>
                  <a:ext uri="{FF2B5EF4-FFF2-40B4-BE49-F238E27FC236}">
                    <a16:creationId xmlns:a16="http://schemas.microsoft.com/office/drawing/2014/main" id="{B4BA6460-F4A1-4C11-8812-A79910237AE6}"/>
                  </a:ext>
                </a:extLst>
              </p:cNvPr>
              <p:cNvPicPr/>
              <p:nvPr/>
            </p:nvPicPr>
            <p:blipFill>
              <a:blip r:embed="rId820"/>
              <a:stretch>
                <a:fillRect/>
              </a:stretch>
            </p:blipFill>
            <p:spPr>
              <a:xfrm>
                <a:off x="2041859" y="4237531"/>
                <a:ext cx="97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1">
            <p14:nvContentPartPr>
              <p14:cNvPr id="679" name="Freihand 678">
                <a:extLst>
                  <a:ext uri="{FF2B5EF4-FFF2-40B4-BE49-F238E27FC236}">
                    <a16:creationId xmlns:a16="http://schemas.microsoft.com/office/drawing/2014/main" id="{17C020CD-5C17-4115-BD44-8AE3C135C6A4}"/>
                  </a:ext>
                </a:extLst>
              </p14:cNvPr>
              <p14:cNvContentPartPr/>
              <p14:nvPr/>
            </p14:nvContentPartPr>
            <p14:xfrm>
              <a:off x="2038619" y="4233211"/>
              <a:ext cx="83880" cy="6480"/>
            </p14:xfrm>
          </p:contentPart>
        </mc:Choice>
        <mc:Fallback xmlns="">
          <p:pic>
            <p:nvPicPr>
              <p:cNvPr id="679" name="Freihand 678">
                <a:extLst>
                  <a:ext uri="{FF2B5EF4-FFF2-40B4-BE49-F238E27FC236}">
                    <a16:creationId xmlns:a16="http://schemas.microsoft.com/office/drawing/2014/main" id="{17C020CD-5C17-4115-BD44-8AE3C135C6A4}"/>
                  </a:ext>
                </a:extLst>
              </p:cNvPr>
              <p:cNvPicPr/>
              <p:nvPr/>
            </p:nvPicPr>
            <p:blipFill>
              <a:blip r:embed="rId822"/>
              <a:stretch>
                <a:fillRect/>
              </a:stretch>
            </p:blipFill>
            <p:spPr>
              <a:xfrm>
                <a:off x="2034299" y="4228891"/>
                <a:ext cx="9252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3">
            <p14:nvContentPartPr>
              <p14:cNvPr id="680" name="Freihand 679">
                <a:extLst>
                  <a:ext uri="{FF2B5EF4-FFF2-40B4-BE49-F238E27FC236}">
                    <a16:creationId xmlns:a16="http://schemas.microsoft.com/office/drawing/2014/main" id="{72165C60-543B-45EA-91F9-1901E724BAE9}"/>
                  </a:ext>
                </a:extLst>
              </p14:cNvPr>
              <p14:cNvContentPartPr/>
              <p14:nvPr/>
            </p14:nvContentPartPr>
            <p14:xfrm>
              <a:off x="2045459" y="4274251"/>
              <a:ext cx="82800" cy="59400"/>
            </p14:xfrm>
          </p:contentPart>
        </mc:Choice>
        <mc:Fallback xmlns="">
          <p:pic>
            <p:nvPicPr>
              <p:cNvPr id="680" name="Freihand 679">
                <a:extLst>
                  <a:ext uri="{FF2B5EF4-FFF2-40B4-BE49-F238E27FC236}">
                    <a16:creationId xmlns:a16="http://schemas.microsoft.com/office/drawing/2014/main" id="{72165C60-543B-45EA-91F9-1901E724BAE9}"/>
                  </a:ext>
                </a:extLst>
              </p:cNvPr>
              <p:cNvPicPr/>
              <p:nvPr/>
            </p:nvPicPr>
            <p:blipFill>
              <a:blip r:embed="rId824"/>
              <a:stretch>
                <a:fillRect/>
              </a:stretch>
            </p:blipFill>
            <p:spPr>
              <a:xfrm>
                <a:off x="2041139" y="4269931"/>
                <a:ext cx="9144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5">
            <p14:nvContentPartPr>
              <p14:cNvPr id="681" name="Freihand 680">
                <a:extLst>
                  <a:ext uri="{FF2B5EF4-FFF2-40B4-BE49-F238E27FC236}">
                    <a16:creationId xmlns:a16="http://schemas.microsoft.com/office/drawing/2014/main" id="{19D67392-571D-4B71-A1E3-1D718B3B98D6}"/>
                  </a:ext>
                </a:extLst>
              </p14:cNvPr>
              <p14:cNvContentPartPr/>
              <p14:nvPr/>
            </p14:nvContentPartPr>
            <p14:xfrm>
              <a:off x="2160299" y="4258771"/>
              <a:ext cx="60120" cy="97560"/>
            </p14:xfrm>
          </p:contentPart>
        </mc:Choice>
        <mc:Fallback xmlns="">
          <p:pic>
            <p:nvPicPr>
              <p:cNvPr id="681" name="Freihand 680">
                <a:extLst>
                  <a:ext uri="{FF2B5EF4-FFF2-40B4-BE49-F238E27FC236}">
                    <a16:creationId xmlns:a16="http://schemas.microsoft.com/office/drawing/2014/main" id="{19D67392-571D-4B71-A1E3-1D718B3B98D6}"/>
                  </a:ext>
                </a:extLst>
              </p:cNvPr>
              <p:cNvPicPr/>
              <p:nvPr/>
            </p:nvPicPr>
            <p:blipFill>
              <a:blip r:embed="rId826"/>
              <a:stretch>
                <a:fillRect/>
              </a:stretch>
            </p:blipFill>
            <p:spPr>
              <a:xfrm>
                <a:off x="2155979" y="4254451"/>
                <a:ext cx="687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7">
            <p14:nvContentPartPr>
              <p14:cNvPr id="682" name="Freihand 681">
                <a:extLst>
                  <a:ext uri="{FF2B5EF4-FFF2-40B4-BE49-F238E27FC236}">
                    <a16:creationId xmlns:a16="http://schemas.microsoft.com/office/drawing/2014/main" id="{5EA8048B-C28A-4841-A2D4-EEECA8870C1C}"/>
                  </a:ext>
                </a:extLst>
              </p14:cNvPr>
              <p14:cNvContentPartPr/>
              <p14:nvPr/>
            </p14:nvContentPartPr>
            <p14:xfrm>
              <a:off x="2151299" y="4260571"/>
              <a:ext cx="85320" cy="70200"/>
            </p14:xfrm>
          </p:contentPart>
        </mc:Choice>
        <mc:Fallback xmlns="">
          <p:pic>
            <p:nvPicPr>
              <p:cNvPr id="682" name="Freihand 681">
                <a:extLst>
                  <a:ext uri="{FF2B5EF4-FFF2-40B4-BE49-F238E27FC236}">
                    <a16:creationId xmlns:a16="http://schemas.microsoft.com/office/drawing/2014/main" id="{5EA8048B-C28A-4841-A2D4-EEECA8870C1C}"/>
                  </a:ext>
                </a:extLst>
              </p:cNvPr>
              <p:cNvPicPr/>
              <p:nvPr/>
            </p:nvPicPr>
            <p:blipFill>
              <a:blip r:embed="rId828"/>
              <a:stretch>
                <a:fillRect/>
              </a:stretch>
            </p:blipFill>
            <p:spPr>
              <a:xfrm>
                <a:off x="2146979" y="4256251"/>
                <a:ext cx="939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9">
            <p14:nvContentPartPr>
              <p14:cNvPr id="684" name="Freihand 683">
                <a:extLst>
                  <a:ext uri="{FF2B5EF4-FFF2-40B4-BE49-F238E27FC236}">
                    <a16:creationId xmlns:a16="http://schemas.microsoft.com/office/drawing/2014/main" id="{885A39ED-2C72-471B-A4C1-2E71E5C38DAD}"/>
                  </a:ext>
                </a:extLst>
              </p14:cNvPr>
              <p14:cNvContentPartPr/>
              <p14:nvPr/>
            </p14:nvContentPartPr>
            <p14:xfrm>
              <a:off x="2070299" y="4390891"/>
              <a:ext cx="176040" cy="15480"/>
            </p14:xfrm>
          </p:contentPart>
        </mc:Choice>
        <mc:Fallback xmlns="">
          <p:pic>
            <p:nvPicPr>
              <p:cNvPr id="684" name="Freihand 683">
                <a:extLst>
                  <a:ext uri="{FF2B5EF4-FFF2-40B4-BE49-F238E27FC236}">
                    <a16:creationId xmlns:a16="http://schemas.microsoft.com/office/drawing/2014/main" id="{885A39ED-2C72-471B-A4C1-2E71E5C38DAD}"/>
                  </a:ext>
                </a:extLst>
              </p:cNvPr>
              <p:cNvPicPr/>
              <p:nvPr/>
            </p:nvPicPr>
            <p:blipFill>
              <a:blip r:embed="rId830"/>
              <a:stretch>
                <a:fillRect/>
              </a:stretch>
            </p:blipFill>
            <p:spPr>
              <a:xfrm>
                <a:off x="2065979" y="4386571"/>
                <a:ext cx="1846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1">
            <p14:nvContentPartPr>
              <p14:cNvPr id="685" name="Freihand 684">
                <a:extLst>
                  <a:ext uri="{FF2B5EF4-FFF2-40B4-BE49-F238E27FC236}">
                    <a16:creationId xmlns:a16="http://schemas.microsoft.com/office/drawing/2014/main" id="{7CCF776B-B79F-4A0F-83B6-31E4DB959E4E}"/>
                  </a:ext>
                </a:extLst>
              </p14:cNvPr>
              <p14:cNvContentPartPr/>
              <p14:nvPr/>
            </p14:nvContentPartPr>
            <p14:xfrm>
              <a:off x="2097659" y="4460011"/>
              <a:ext cx="154080" cy="115560"/>
            </p14:xfrm>
          </p:contentPart>
        </mc:Choice>
        <mc:Fallback xmlns="">
          <p:pic>
            <p:nvPicPr>
              <p:cNvPr id="685" name="Freihand 684">
                <a:extLst>
                  <a:ext uri="{FF2B5EF4-FFF2-40B4-BE49-F238E27FC236}">
                    <a16:creationId xmlns:a16="http://schemas.microsoft.com/office/drawing/2014/main" id="{7CCF776B-B79F-4A0F-83B6-31E4DB959E4E}"/>
                  </a:ext>
                </a:extLst>
              </p:cNvPr>
              <p:cNvPicPr/>
              <p:nvPr/>
            </p:nvPicPr>
            <p:blipFill>
              <a:blip r:embed="rId832"/>
              <a:stretch>
                <a:fillRect/>
              </a:stretch>
            </p:blipFill>
            <p:spPr>
              <a:xfrm>
                <a:off x="2093339" y="4455691"/>
                <a:ext cx="16272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3">
            <p14:nvContentPartPr>
              <p14:cNvPr id="687" name="Freihand 686">
                <a:extLst>
                  <a:ext uri="{FF2B5EF4-FFF2-40B4-BE49-F238E27FC236}">
                    <a16:creationId xmlns:a16="http://schemas.microsoft.com/office/drawing/2014/main" id="{BAC539BD-AD5B-4388-97F1-92199C9EA3F2}"/>
                  </a:ext>
                </a:extLst>
              </p14:cNvPr>
              <p14:cNvContentPartPr/>
              <p14:nvPr/>
            </p14:nvContentPartPr>
            <p14:xfrm>
              <a:off x="2410859" y="4326811"/>
              <a:ext cx="24840" cy="126360"/>
            </p14:xfrm>
          </p:contentPart>
        </mc:Choice>
        <mc:Fallback xmlns="">
          <p:pic>
            <p:nvPicPr>
              <p:cNvPr id="687" name="Freihand 686">
                <a:extLst>
                  <a:ext uri="{FF2B5EF4-FFF2-40B4-BE49-F238E27FC236}">
                    <a16:creationId xmlns:a16="http://schemas.microsoft.com/office/drawing/2014/main" id="{BAC539BD-AD5B-4388-97F1-92199C9EA3F2}"/>
                  </a:ext>
                </a:extLst>
              </p:cNvPr>
              <p:cNvPicPr/>
              <p:nvPr/>
            </p:nvPicPr>
            <p:blipFill>
              <a:blip r:embed="rId834"/>
              <a:stretch>
                <a:fillRect/>
              </a:stretch>
            </p:blipFill>
            <p:spPr>
              <a:xfrm>
                <a:off x="2406539" y="4322491"/>
                <a:ext cx="334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5">
            <p14:nvContentPartPr>
              <p14:cNvPr id="688" name="Freihand 687">
                <a:extLst>
                  <a:ext uri="{FF2B5EF4-FFF2-40B4-BE49-F238E27FC236}">
                    <a16:creationId xmlns:a16="http://schemas.microsoft.com/office/drawing/2014/main" id="{5F079439-7CF8-4E8C-88D5-8F681DAA1EED}"/>
                  </a:ext>
                </a:extLst>
              </p14:cNvPr>
              <p14:cNvContentPartPr/>
              <p14:nvPr/>
            </p14:nvContentPartPr>
            <p14:xfrm>
              <a:off x="2378819" y="4374331"/>
              <a:ext cx="114840" cy="1800"/>
            </p14:xfrm>
          </p:contentPart>
        </mc:Choice>
        <mc:Fallback xmlns="">
          <p:pic>
            <p:nvPicPr>
              <p:cNvPr id="688" name="Freihand 687">
                <a:extLst>
                  <a:ext uri="{FF2B5EF4-FFF2-40B4-BE49-F238E27FC236}">
                    <a16:creationId xmlns:a16="http://schemas.microsoft.com/office/drawing/2014/main" id="{5F079439-7CF8-4E8C-88D5-8F681DAA1EED}"/>
                  </a:ext>
                </a:extLst>
              </p:cNvPr>
              <p:cNvPicPr/>
              <p:nvPr/>
            </p:nvPicPr>
            <p:blipFill>
              <a:blip r:embed="rId836"/>
              <a:stretch>
                <a:fillRect/>
              </a:stretch>
            </p:blipFill>
            <p:spPr>
              <a:xfrm>
                <a:off x="2374499" y="4370011"/>
                <a:ext cx="12348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7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3C7F3634-0734-4CD4-8E36-EA379DD2ABDD}"/>
                  </a:ext>
                </a:extLst>
              </p14:cNvPr>
              <p14:cNvContentPartPr/>
              <p14:nvPr/>
            </p14:nvContentPartPr>
            <p14:xfrm>
              <a:off x="4433339" y="2613931"/>
              <a:ext cx="176760" cy="7740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3C7F3634-0734-4CD4-8E36-EA379DD2ABDD}"/>
                  </a:ext>
                </a:extLst>
              </p:cNvPr>
              <p:cNvPicPr/>
              <p:nvPr/>
            </p:nvPicPr>
            <p:blipFill>
              <a:blip r:embed="rId838"/>
              <a:stretch>
                <a:fillRect/>
              </a:stretch>
            </p:blipFill>
            <p:spPr>
              <a:xfrm>
                <a:off x="4429019" y="2609251"/>
                <a:ext cx="18540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9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E017D09D-3089-4B90-B33E-5130B7F4443D}"/>
                  </a:ext>
                </a:extLst>
              </p14:cNvPr>
              <p14:cNvContentPartPr/>
              <p14:nvPr/>
            </p14:nvContentPartPr>
            <p14:xfrm>
              <a:off x="4567979" y="2537971"/>
              <a:ext cx="360" cy="36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E017D09D-3089-4B90-B33E-5130B7F4443D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4563659" y="253365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0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EBF0E1D0-8662-4FAC-AA19-7CEBFE61D274}"/>
                  </a:ext>
                </a:extLst>
              </p14:cNvPr>
              <p14:cNvContentPartPr/>
              <p14:nvPr/>
            </p14:nvContentPartPr>
            <p14:xfrm>
              <a:off x="4751219" y="2620051"/>
              <a:ext cx="81720" cy="8568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EBF0E1D0-8662-4FAC-AA19-7CEBFE61D274}"/>
                  </a:ext>
                </a:extLst>
              </p:cNvPr>
              <p:cNvPicPr/>
              <p:nvPr/>
            </p:nvPicPr>
            <p:blipFill>
              <a:blip r:embed="rId841"/>
              <a:stretch>
                <a:fillRect/>
              </a:stretch>
            </p:blipFill>
            <p:spPr>
              <a:xfrm>
                <a:off x="4746899" y="2615731"/>
                <a:ext cx="9036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2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EEB9BF2D-A3B1-4A22-9058-FF06BA78DB17}"/>
                  </a:ext>
                </a:extLst>
              </p14:cNvPr>
              <p14:cNvContentPartPr/>
              <p14:nvPr/>
            </p14:nvContentPartPr>
            <p14:xfrm>
              <a:off x="4883699" y="2598451"/>
              <a:ext cx="99720" cy="8244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EEB9BF2D-A3B1-4A22-9058-FF06BA78DB17}"/>
                  </a:ext>
                </a:extLst>
              </p:cNvPr>
              <p:cNvPicPr/>
              <p:nvPr/>
            </p:nvPicPr>
            <p:blipFill>
              <a:blip r:embed="rId843"/>
              <a:stretch>
                <a:fillRect/>
              </a:stretch>
            </p:blipFill>
            <p:spPr>
              <a:xfrm>
                <a:off x="4879379" y="2594131"/>
                <a:ext cx="10836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4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8D25F02D-9625-4F07-8A92-9DDFC68F4DF1}"/>
                  </a:ext>
                </a:extLst>
              </p14:cNvPr>
              <p14:cNvContentPartPr/>
              <p14:nvPr/>
            </p14:nvContentPartPr>
            <p14:xfrm>
              <a:off x="4962179" y="2562811"/>
              <a:ext cx="110520" cy="12240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8D25F02D-9625-4F07-8A92-9DDFC68F4DF1}"/>
                  </a:ext>
                </a:extLst>
              </p:cNvPr>
              <p:cNvPicPr/>
              <p:nvPr/>
            </p:nvPicPr>
            <p:blipFill>
              <a:blip r:embed="rId845"/>
              <a:stretch>
                <a:fillRect/>
              </a:stretch>
            </p:blipFill>
            <p:spPr>
              <a:xfrm>
                <a:off x="4957859" y="2558491"/>
                <a:ext cx="11916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6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CE781984-BA93-4F45-A32B-76E20494E7A3}"/>
                  </a:ext>
                </a:extLst>
              </p14:cNvPr>
              <p14:cNvContentPartPr/>
              <p14:nvPr/>
            </p14:nvContentPartPr>
            <p14:xfrm>
              <a:off x="5091419" y="2603131"/>
              <a:ext cx="168840" cy="8748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CE781984-BA93-4F45-A32B-76E20494E7A3}"/>
                  </a:ext>
                </a:extLst>
              </p:cNvPr>
              <p:cNvPicPr/>
              <p:nvPr/>
            </p:nvPicPr>
            <p:blipFill>
              <a:blip r:embed="rId847"/>
              <a:stretch>
                <a:fillRect/>
              </a:stretch>
            </p:blipFill>
            <p:spPr>
              <a:xfrm>
                <a:off x="5087099" y="2598811"/>
                <a:ext cx="1774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8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3141F19B-D6CE-4DA5-8F00-52E6320073CF}"/>
                  </a:ext>
                </a:extLst>
              </p14:cNvPr>
              <p14:cNvContentPartPr/>
              <p14:nvPr/>
            </p14:nvContentPartPr>
            <p14:xfrm>
              <a:off x="5417939" y="2565691"/>
              <a:ext cx="124560" cy="11988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3141F19B-D6CE-4DA5-8F00-52E6320073CF}"/>
                  </a:ext>
                </a:extLst>
              </p:cNvPr>
              <p:cNvPicPr/>
              <p:nvPr/>
            </p:nvPicPr>
            <p:blipFill>
              <a:blip r:embed="rId849"/>
              <a:stretch>
                <a:fillRect/>
              </a:stretch>
            </p:blipFill>
            <p:spPr>
              <a:xfrm>
                <a:off x="5413619" y="2561371"/>
                <a:ext cx="1332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0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AD7C3039-35C6-4999-A837-40A337F1424F}"/>
                  </a:ext>
                </a:extLst>
              </p14:cNvPr>
              <p14:cNvContentPartPr/>
              <p14:nvPr/>
            </p14:nvContentPartPr>
            <p14:xfrm>
              <a:off x="5549699" y="2614291"/>
              <a:ext cx="74160" cy="5184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AD7C3039-35C6-4999-A837-40A337F1424F}"/>
                  </a:ext>
                </a:extLst>
              </p:cNvPr>
              <p:cNvPicPr/>
              <p:nvPr/>
            </p:nvPicPr>
            <p:blipFill>
              <a:blip r:embed="rId851"/>
              <a:stretch>
                <a:fillRect/>
              </a:stretch>
            </p:blipFill>
            <p:spPr>
              <a:xfrm>
                <a:off x="5545379" y="2609971"/>
                <a:ext cx="828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2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A6B94A92-A390-444B-8FF8-7669284B014F}"/>
                  </a:ext>
                </a:extLst>
              </p14:cNvPr>
              <p14:cNvContentPartPr/>
              <p14:nvPr/>
            </p14:nvContentPartPr>
            <p14:xfrm>
              <a:off x="5720339" y="2622211"/>
              <a:ext cx="172800" cy="19260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A6B94A92-A390-444B-8FF8-7669284B014F}"/>
                  </a:ext>
                </a:extLst>
              </p:cNvPr>
              <p:cNvPicPr/>
              <p:nvPr/>
            </p:nvPicPr>
            <p:blipFill>
              <a:blip r:embed="rId853"/>
              <a:stretch>
                <a:fillRect/>
              </a:stretch>
            </p:blipFill>
            <p:spPr>
              <a:xfrm>
                <a:off x="5716019" y="2617891"/>
                <a:ext cx="1814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4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5089A668-2975-4BEC-A751-530A458076BA}"/>
                  </a:ext>
                </a:extLst>
              </p14:cNvPr>
              <p14:cNvContentPartPr/>
              <p14:nvPr/>
            </p14:nvContentPartPr>
            <p14:xfrm>
              <a:off x="5894939" y="2552011"/>
              <a:ext cx="120240" cy="14580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5089A668-2975-4BEC-A751-530A458076BA}"/>
                  </a:ext>
                </a:extLst>
              </p:cNvPr>
              <p:cNvPicPr/>
              <p:nvPr/>
            </p:nvPicPr>
            <p:blipFill>
              <a:blip r:embed="rId855"/>
              <a:stretch>
                <a:fillRect/>
              </a:stretch>
            </p:blipFill>
            <p:spPr>
              <a:xfrm>
                <a:off x="5890619" y="2547691"/>
                <a:ext cx="1288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6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6744E4B9-5595-4E73-8A19-751A581EF1E9}"/>
                  </a:ext>
                </a:extLst>
              </p14:cNvPr>
              <p14:cNvContentPartPr/>
              <p14:nvPr/>
            </p14:nvContentPartPr>
            <p14:xfrm>
              <a:off x="6193739" y="2525371"/>
              <a:ext cx="221400" cy="15228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6744E4B9-5595-4E73-8A19-751A581EF1E9}"/>
                  </a:ext>
                </a:extLst>
              </p:cNvPr>
              <p:cNvPicPr/>
              <p:nvPr/>
            </p:nvPicPr>
            <p:blipFill>
              <a:blip r:embed="rId857"/>
              <a:stretch>
                <a:fillRect/>
              </a:stretch>
            </p:blipFill>
            <p:spPr>
              <a:xfrm>
                <a:off x="6189419" y="2521051"/>
                <a:ext cx="2300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8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10BEE5F1-FBF6-455D-857F-115CFE00DD0D}"/>
                  </a:ext>
                </a:extLst>
              </p14:cNvPr>
              <p14:cNvContentPartPr/>
              <p14:nvPr/>
            </p14:nvContentPartPr>
            <p14:xfrm>
              <a:off x="6625019" y="2613211"/>
              <a:ext cx="306360" cy="19512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10BEE5F1-FBF6-455D-857F-115CFE00DD0D}"/>
                  </a:ext>
                </a:extLst>
              </p:cNvPr>
              <p:cNvPicPr/>
              <p:nvPr/>
            </p:nvPicPr>
            <p:blipFill>
              <a:blip r:embed="rId859"/>
              <a:stretch>
                <a:fillRect/>
              </a:stretch>
            </p:blipFill>
            <p:spPr>
              <a:xfrm>
                <a:off x="6620699" y="2608891"/>
                <a:ext cx="3150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0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D0893836-82DF-4383-B230-1BA4EFBD5AC4}"/>
                  </a:ext>
                </a:extLst>
              </p14:cNvPr>
              <p14:cNvContentPartPr/>
              <p14:nvPr/>
            </p14:nvContentPartPr>
            <p14:xfrm>
              <a:off x="6971699" y="2625811"/>
              <a:ext cx="186480" cy="6516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D0893836-82DF-4383-B230-1BA4EFBD5AC4}"/>
                  </a:ext>
                </a:extLst>
              </p:cNvPr>
              <p:cNvPicPr/>
              <p:nvPr/>
            </p:nvPicPr>
            <p:blipFill>
              <a:blip r:embed="rId861"/>
              <a:stretch>
                <a:fillRect/>
              </a:stretch>
            </p:blipFill>
            <p:spPr>
              <a:xfrm>
                <a:off x="6967379" y="2621491"/>
                <a:ext cx="19512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2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9555CA4E-FC4F-4BF2-AE4B-CACD4DFFC49C}"/>
                  </a:ext>
                </a:extLst>
              </p14:cNvPr>
              <p14:cNvContentPartPr/>
              <p14:nvPr/>
            </p14:nvContentPartPr>
            <p14:xfrm>
              <a:off x="7129379" y="2550931"/>
              <a:ext cx="218880" cy="13572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9555CA4E-FC4F-4BF2-AE4B-CACD4DFFC49C}"/>
                  </a:ext>
                </a:extLst>
              </p:cNvPr>
              <p:cNvPicPr/>
              <p:nvPr/>
            </p:nvPicPr>
            <p:blipFill>
              <a:blip r:embed="rId863"/>
              <a:stretch>
                <a:fillRect/>
              </a:stretch>
            </p:blipFill>
            <p:spPr>
              <a:xfrm>
                <a:off x="7125059" y="2546611"/>
                <a:ext cx="22752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4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4522E457-DF42-4ABF-8655-C2CC7FA3BB6E}"/>
                  </a:ext>
                </a:extLst>
              </p14:cNvPr>
              <p14:cNvContentPartPr/>
              <p14:nvPr/>
            </p14:nvContentPartPr>
            <p14:xfrm>
              <a:off x="7572539" y="2565691"/>
              <a:ext cx="185400" cy="11988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4522E457-DF42-4ABF-8655-C2CC7FA3BB6E}"/>
                  </a:ext>
                </a:extLst>
              </p:cNvPr>
              <p:cNvPicPr/>
              <p:nvPr/>
            </p:nvPicPr>
            <p:blipFill>
              <a:blip r:embed="rId865"/>
              <a:stretch>
                <a:fillRect/>
              </a:stretch>
            </p:blipFill>
            <p:spPr>
              <a:xfrm>
                <a:off x="7568219" y="2561371"/>
                <a:ext cx="19404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6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7398B272-D1D0-44FE-AF08-48F880BA2A74}"/>
                  </a:ext>
                </a:extLst>
              </p14:cNvPr>
              <p14:cNvContentPartPr/>
              <p14:nvPr/>
            </p14:nvContentPartPr>
            <p14:xfrm>
              <a:off x="7769459" y="2602051"/>
              <a:ext cx="197640" cy="20088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7398B272-D1D0-44FE-AF08-48F880BA2A74}"/>
                  </a:ext>
                </a:extLst>
              </p:cNvPr>
              <p:cNvPicPr/>
              <p:nvPr/>
            </p:nvPicPr>
            <p:blipFill>
              <a:blip r:embed="rId867"/>
              <a:stretch>
                <a:fillRect/>
              </a:stretch>
            </p:blipFill>
            <p:spPr>
              <a:xfrm>
                <a:off x="7765139" y="2597731"/>
                <a:ext cx="20628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8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89495BBB-B967-41EA-B341-0DD39189D263}"/>
                  </a:ext>
                </a:extLst>
              </p14:cNvPr>
              <p14:cNvContentPartPr/>
              <p14:nvPr/>
            </p14:nvContentPartPr>
            <p14:xfrm>
              <a:off x="8004179" y="2605651"/>
              <a:ext cx="214920" cy="6516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89495BBB-B967-41EA-B341-0DD39189D263}"/>
                  </a:ext>
                </a:extLst>
              </p:cNvPr>
              <p:cNvPicPr/>
              <p:nvPr/>
            </p:nvPicPr>
            <p:blipFill>
              <a:blip r:embed="rId869"/>
              <a:stretch>
                <a:fillRect/>
              </a:stretch>
            </p:blipFill>
            <p:spPr>
              <a:xfrm>
                <a:off x="7999859" y="2601331"/>
                <a:ext cx="2235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0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F28096B5-9B6B-4580-BEEE-99213056DA07}"/>
                  </a:ext>
                </a:extLst>
              </p14:cNvPr>
              <p14:cNvContentPartPr/>
              <p14:nvPr/>
            </p14:nvContentPartPr>
            <p14:xfrm>
              <a:off x="8288939" y="2558491"/>
              <a:ext cx="137520" cy="12456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F28096B5-9B6B-4580-BEEE-99213056DA07}"/>
                  </a:ext>
                </a:extLst>
              </p:cNvPr>
              <p:cNvPicPr/>
              <p:nvPr/>
            </p:nvPicPr>
            <p:blipFill>
              <a:blip r:embed="rId871"/>
              <a:stretch>
                <a:fillRect/>
              </a:stretch>
            </p:blipFill>
            <p:spPr>
              <a:xfrm>
                <a:off x="8284619" y="2554171"/>
                <a:ext cx="1461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2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B03B93EC-A66A-45AC-B278-13852879F33F}"/>
                  </a:ext>
                </a:extLst>
              </p14:cNvPr>
              <p14:cNvContentPartPr/>
              <p14:nvPr/>
            </p14:nvContentPartPr>
            <p14:xfrm>
              <a:off x="8426099" y="2594851"/>
              <a:ext cx="226080" cy="6840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B03B93EC-A66A-45AC-B278-13852879F33F}"/>
                  </a:ext>
                </a:extLst>
              </p:cNvPr>
              <p:cNvPicPr/>
              <p:nvPr/>
            </p:nvPicPr>
            <p:blipFill>
              <a:blip r:embed="rId873"/>
              <a:stretch>
                <a:fillRect/>
              </a:stretch>
            </p:blipFill>
            <p:spPr>
              <a:xfrm>
                <a:off x="8421779" y="2590531"/>
                <a:ext cx="23472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4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4A79BCA4-DC0D-40A9-8184-71B19A05E3CE}"/>
                  </a:ext>
                </a:extLst>
              </p14:cNvPr>
              <p14:cNvContentPartPr/>
              <p14:nvPr/>
            </p14:nvContentPartPr>
            <p14:xfrm>
              <a:off x="8672699" y="2610691"/>
              <a:ext cx="82080" cy="5256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4A79BCA4-DC0D-40A9-8184-71B19A05E3CE}"/>
                  </a:ext>
                </a:extLst>
              </p:cNvPr>
              <p:cNvPicPr/>
              <p:nvPr/>
            </p:nvPicPr>
            <p:blipFill>
              <a:blip r:embed="rId875"/>
              <a:stretch>
                <a:fillRect/>
              </a:stretch>
            </p:blipFill>
            <p:spPr>
              <a:xfrm>
                <a:off x="8668379" y="2606371"/>
                <a:ext cx="9072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6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713DBE3C-BF6E-407A-8CD6-EF44A2EB0B97}"/>
                  </a:ext>
                </a:extLst>
              </p14:cNvPr>
              <p14:cNvContentPartPr/>
              <p14:nvPr/>
            </p14:nvContentPartPr>
            <p14:xfrm>
              <a:off x="8776379" y="2600251"/>
              <a:ext cx="117720" cy="7524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713DBE3C-BF6E-407A-8CD6-EF44A2EB0B97}"/>
                  </a:ext>
                </a:extLst>
              </p:cNvPr>
              <p:cNvPicPr/>
              <p:nvPr/>
            </p:nvPicPr>
            <p:blipFill>
              <a:blip r:embed="rId877"/>
              <a:stretch>
                <a:fillRect/>
              </a:stretch>
            </p:blipFill>
            <p:spPr>
              <a:xfrm>
                <a:off x="8772059" y="2595931"/>
                <a:ext cx="12636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8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777FCBBF-8327-45B2-8EFE-A2790665A2BA}"/>
                  </a:ext>
                </a:extLst>
              </p14:cNvPr>
              <p14:cNvContentPartPr/>
              <p14:nvPr/>
            </p14:nvContentPartPr>
            <p14:xfrm>
              <a:off x="9061139" y="2553451"/>
              <a:ext cx="252720" cy="25488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777FCBBF-8327-45B2-8EFE-A2790665A2BA}"/>
                  </a:ext>
                </a:extLst>
              </p:cNvPr>
              <p:cNvPicPr/>
              <p:nvPr/>
            </p:nvPicPr>
            <p:blipFill>
              <a:blip r:embed="rId879"/>
              <a:stretch>
                <a:fillRect/>
              </a:stretch>
            </p:blipFill>
            <p:spPr>
              <a:xfrm>
                <a:off x="9056819" y="2549131"/>
                <a:ext cx="26136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0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B7412B47-18AB-4069-BAC7-36C1F9813F4D}"/>
                  </a:ext>
                </a:extLst>
              </p14:cNvPr>
              <p14:cNvContentPartPr/>
              <p14:nvPr/>
            </p14:nvContentPartPr>
            <p14:xfrm>
              <a:off x="812459" y="2674411"/>
              <a:ext cx="108360" cy="12708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B7412B47-18AB-4069-BAC7-36C1F9813F4D}"/>
                  </a:ext>
                </a:extLst>
              </p:cNvPr>
              <p:cNvPicPr/>
              <p:nvPr/>
            </p:nvPicPr>
            <p:blipFill>
              <a:blip r:embed="rId881"/>
              <a:stretch>
                <a:fillRect/>
              </a:stretch>
            </p:blipFill>
            <p:spPr>
              <a:xfrm>
                <a:off x="808139" y="2670091"/>
                <a:ext cx="11700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2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5099E6BC-E73F-4465-A860-7E810036BC37}"/>
                  </a:ext>
                </a:extLst>
              </p14:cNvPr>
              <p14:cNvContentPartPr/>
              <p14:nvPr/>
            </p14:nvContentPartPr>
            <p14:xfrm>
              <a:off x="988859" y="2674411"/>
              <a:ext cx="70920" cy="12636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5099E6BC-E73F-4465-A860-7E810036BC37}"/>
                  </a:ext>
                </a:extLst>
              </p:cNvPr>
              <p:cNvPicPr/>
              <p:nvPr/>
            </p:nvPicPr>
            <p:blipFill>
              <a:blip r:embed="rId883"/>
              <a:stretch>
                <a:fillRect/>
              </a:stretch>
            </p:blipFill>
            <p:spPr>
              <a:xfrm>
                <a:off x="984539" y="2670091"/>
                <a:ext cx="7956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4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3DF5EC58-ED56-492D-9632-43206C70AD18}"/>
                  </a:ext>
                </a:extLst>
              </p14:cNvPr>
              <p14:cNvContentPartPr/>
              <p14:nvPr/>
            </p14:nvContentPartPr>
            <p14:xfrm>
              <a:off x="988139" y="2687011"/>
              <a:ext cx="74880" cy="8244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3DF5EC58-ED56-492D-9632-43206C70AD18}"/>
                  </a:ext>
                </a:extLst>
              </p:cNvPr>
              <p:cNvPicPr/>
              <p:nvPr/>
            </p:nvPicPr>
            <p:blipFill>
              <a:blip r:embed="rId885"/>
              <a:stretch>
                <a:fillRect/>
              </a:stretch>
            </p:blipFill>
            <p:spPr>
              <a:xfrm>
                <a:off x="983819" y="2682691"/>
                <a:ext cx="8352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6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F3C4FA87-AA52-4B5D-AD99-DD438023DBDE}"/>
                  </a:ext>
                </a:extLst>
              </p14:cNvPr>
              <p14:cNvContentPartPr/>
              <p14:nvPr/>
            </p14:nvContentPartPr>
            <p14:xfrm>
              <a:off x="1146179" y="2638411"/>
              <a:ext cx="77400" cy="16200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F3C4FA87-AA52-4B5D-AD99-DD438023DBDE}"/>
                  </a:ext>
                </a:extLst>
              </p:cNvPr>
              <p:cNvPicPr/>
              <p:nvPr/>
            </p:nvPicPr>
            <p:blipFill>
              <a:blip r:embed="rId887"/>
              <a:stretch>
                <a:fillRect/>
              </a:stretch>
            </p:blipFill>
            <p:spPr>
              <a:xfrm>
                <a:off x="1141859" y="2634091"/>
                <a:ext cx="8604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8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93773E8C-7EC7-47E2-8C66-B15C2A003A79}"/>
                  </a:ext>
                </a:extLst>
              </p14:cNvPr>
              <p14:cNvContentPartPr/>
              <p14:nvPr/>
            </p14:nvContentPartPr>
            <p14:xfrm>
              <a:off x="1234379" y="2693131"/>
              <a:ext cx="126720" cy="7956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93773E8C-7EC7-47E2-8C66-B15C2A003A79}"/>
                  </a:ext>
                </a:extLst>
              </p:cNvPr>
              <p:cNvPicPr/>
              <p:nvPr/>
            </p:nvPicPr>
            <p:blipFill>
              <a:blip r:embed="rId889"/>
              <a:stretch>
                <a:fillRect/>
              </a:stretch>
            </p:blipFill>
            <p:spPr>
              <a:xfrm>
                <a:off x="1230059" y="2688811"/>
                <a:ext cx="1353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0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EF1BB8FE-D782-4678-819D-1B9ED4BF6D41}"/>
                  </a:ext>
                </a:extLst>
              </p14:cNvPr>
              <p14:cNvContentPartPr/>
              <p14:nvPr/>
            </p14:nvContentPartPr>
            <p14:xfrm>
              <a:off x="1338779" y="2624731"/>
              <a:ext cx="100080" cy="22356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EF1BB8FE-D782-4678-819D-1B9ED4BF6D41}"/>
                  </a:ext>
                </a:extLst>
              </p:cNvPr>
              <p:cNvPicPr/>
              <p:nvPr/>
            </p:nvPicPr>
            <p:blipFill>
              <a:blip r:embed="rId891"/>
              <a:stretch>
                <a:fillRect/>
              </a:stretch>
            </p:blipFill>
            <p:spPr>
              <a:xfrm>
                <a:off x="1334459" y="2620411"/>
                <a:ext cx="10872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2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E331F9CA-BC30-4789-BD4D-4A7BF2724F23}"/>
                  </a:ext>
                </a:extLst>
              </p14:cNvPr>
              <p14:cNvContentPartPr/>
              <p14:nvPr/>
            </p14:nvContentPartPr>
            <p14:xfrm>
              <a:off x="1614899" y="2719411"/>
              <a:ext cx="146160" cy="1260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E331F9CA-BC30-4789-BD4D-4A7BF2724F23}"/>
                  </a:ext>
                </a:extLst>
              </p:cNvPr>
              <p:cNvPicPr/>
              <p:nvPr/>
            </p:nvPicPr>
            <p:blipFill>
              <a:blip r:embed="rId893"/>
              <a:stretch>
                <a:fillRect/>
              </a:stretch>
            </p:blipFill>
            <p:spPr>
              <a:xfrm>
                <a:off x="1610579" y="2715091"/>
                <a:ext cx="1548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4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B65C26D8-57DE-43D6-8C23-BD4A35B8B8FA}"/>
                  </a:ext>
                </a:extLst>
              </p14:cNvPr>
              <p14:cNvContentPartPr/>
              <p14:nvPr/>
            </p14:nvContentPartPr>
            <p14:xfrm>
              <a:off x="1629299" y="2751451"/>
              <a:ext cx="151920" cy="2556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B65C26D8-57DE-43D6-8C23-BD4A35B8B8FA}"/>
                  </a:ext>
                </a:extLst>
              </p:cNvPr>
              <p:cNvPicPr/>
              <p:nvPr/>
            </p:nvPicPr>
            <p:blipFill>
              <a:blip r:embed="rId895"/>
              <a:stretch>
                <a:fillRect/>
              </a:stretch>
            </p:blipFill>
            <p:spPr>
              <a:xfrm>
                <a:off x="1624979" y="2747131"/>
                <a:ext cx="1605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6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D5E794C7-B938-4C84-ABF5-871CBA23DB83}"/>
                  </a:ext>
                </a:extLst>
              </p14:cNvPr>
              <p14:cNvContentPartPr/>
              <p14:nvPr/>
            </p14:nvContentPartPr>
            <p14:xfrm>
              <a:off x="2061299" y="2676931"/>
              <a:ext cx="12600" cy="11232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D5E794C7-B938-4C84-ABF5-871CBA23DB83}"/>
                  </a:ext>
                </a:extLst>
              </p:cNvPr>
              <p:cNvPicPr/>
              <p:nvPr/>
            </p:nvPicPr>
            <p:blipFill>
              <a:blip r:embed="rId897"/>
              <a:stretch>
                <a:fillRect/>
              </a:stretch>
            </p:blipFill>
            <p:spPr>
              <a:xfrm>
                <a:off x="2056979" y="2672611"/>
                <a:ext cx="2124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8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A1CA397E-6C18-465A-8DDB-134F3D8CA8EE}"/>
                  </a:ext>
                </a:extLst>
              </p14:cNvPr>
              <p14:cNvContentPartPr/>
              <p14:nvPr/>
            </p14:nvContentPartPr>
            <p14:xfrm>
              <a:off x="2048699" y="2668291"/>
              <a:ext cx="111960" cy="252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A1CA397E-6C18-465A-8DDB-134F3D8CA8EE}"/>
                  </a:ext>
                </a:extLst>
              </p:cNvPr>
              <p:cNvPicPr/>
              <p:nvPr/>
            </p:nvPicPr>
            <p:blipFill>
              <a:blip r:embed="rId899"/>
              <a:stretch>
                <a:fillRect/>
              </a:stretch>
            </p:blipFill>
            <p:spPr>
              <a:xfrm>
                <a:off x="2044379" y="2663971"/>
                <a:ext cx="12060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0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25ADF3E9-1B1E-4D6A-9999-F6570C6D5B16}"/>
                  </a:ext>
                </a:extLst>
              </p14:cNvPr>
              <p14:cNvContentPartPr/>
              <p14:nvPr/>
            </p14:nvContentPartPr>
            <p14:xfrm>
              <a:off x="2036459" y="2696731"/>
              <a:ext cx="132480" cy="8856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25ADF3E9-1B1E-4D6A-9999-F6570C6D5B16}"/>
                  </a:ext>
                </a:extLst>
              </p:cNvPr>
              <p:cNvPicPr/>
              <p:nvPr/>
            </p:nvPicPr>
            <p:blipFill>
              <a:blip r:embed="rId901"/>
              <a:stretch>
                <a:fillRect/>
              </a:stretch>
            </p:blipFill>
            <p:spPr>
              <a:xfrm>
                <a:off x="2032139" y="2692411"/>
                <a:ext cx="1411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2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E87AEE8B-4E20-470F-9D63-91C908EA28E0}"/>
                  </a:ext>
                </a:extLst>
              </p14:cNvPr>
              <p14:cNvContentPartPr/>
              <p14:nvPr/>
            </p14:nvContentPartPr>
            <p14:xfrm>
              <a:off x="2253539" y="2656771"/>
              <a:ext cx="101160" cy="11196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E87AEE8B-4E20-470F-9D63-91C908EA28E0}"/>
                  </a:ext>
                </a:extLst>
              </p:cNvPr>
              <p:cNvPicPr/>
              <p:nvPr/>
            </p:nvPicPr>
            <p:blipFill>
              <a:blip r:embed="rId903"/>
              <a:stretch>
                <a:fillRect/>
              </a:stretch>
            </p:blipFill>
            <p:spPr>
              <a:xfrm>
                <a:off x="2249219" y="2652451"/>
                <a:ext cx="1098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4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D6A4520C-710B-42EA-8AD5-1E67CE2B88CE}"/>
                  </a:ext>
                </a:extLst>
              </p14:cNvPr>
              <p14:cNvContentPartPr/>
              <p14:nvPr/>
            </p14:nvContentPartPr>
            <p14:xfrm>
              <a:off x="2242739" y="2675131"/>
              <a:ext cx="123480" cy="8028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D6A4520C-710B-42EA-8AD5-1E67CE2B88CE}"/>
                  </a:ext>
                </a:extLst>
              </p:cNvPr>
              <p:cNvPicPr/>
              <p:nvPr/>
            </p:nvPicPr>
            <p:blipFill>
              <a:blip r:embed="rId905"/>
              <a:stretch>
                <a:fillRect/>
              </a:stretch>
            </p:blipFill>
            <p:spPr>
              <a:xfrm>
                <a:off x="2238419" y="2670811"/>
                <a:ext cx="1321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6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79F6A7D0-A189-4615-9FD3-90F8E03C7576}"/>
                  </a:ext>
                </a:extLst>
              </p14:cNvPr>
              <p14:cNvContentPartPr/>
              <p14:nvPr/>
            </p14:nvContentPartPr>
            <p14:xfrm>
              <a:off x="2433539" y="2594491"/>
              <a:ext cx="66600" cy="17928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79F6A7D0-A189-4615-9FD3-90F8E03C7576}"/>
                  </a:ext>
                </a:extLst>
              </p:cNvPr>
              <p:cNvPicPr/>
              <p:nvPr/>
            </p:nvPicPr>
            <p:blipFill>
              <a:blip r:embed="rId907"/>
              <a:stretch>
                <a:fillRect/>
              </a:stretch>
            </p:blipFill>
            <p:spPr>
              <a:xfrm>
                <a:off x="2429219" y="2590171"/>
                <a:ext cx="7524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8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975DDB59-9C16-4486-A352-073030BB17FE}"/>
                  </a:ext>
                </a:extLst>
              </p14:cNvPr>
              <p14:cNvContentPartPr/>
              <p14:nvPr/>
            </p14:nvContentPartPr>
            <p14:xfrm>
              <a:off x="2529659" y="2666131"/>
              <a:ext cx="128520" cy="7128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975DDB59-9C16-4486-A352-073030BB17FE}"/>
                  </a:ext>
                </a:extLst>
              </p:cNvPr>
              <p:cNvPicPr/>
              <p:nvPr/>
            </p:nvPicPr>
            <p:blipFill>
              <a:blip r:embed="rId909"/>
              <a:stretch>
                <a:fillRect/>
              </a:stretch>
            </p:blipFill>
            <p:spPr>
              <a:xfrm>
                <a:off x="2525339" y="2661811"/>
                <a:ext cx="13716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0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2F98B896-F6FD-4053-B143-AB30B264E831}"/>
                  </a:ext>
                </a:extLst>
              </p14:cNvPr>
              <p14:cNvContentPartPr/>
              <p14:nvPr/>
            </p14:nvContentPartPr>
            <p14:xfrm>
              <a:off x="2657819" y="2609251"/>
              <a:ext cx="90720" cy="17388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2F98B896-F6FD-4053-B143-AB30B264E831}"/>
                  </a:ext>
                </a:extLst>
              </p:cNvPr>
              <p:cNvPicPr/>
              <p:nvPr/>
            </p:nvPicPr>
            <p:blipFill>
              <a:blip r:embed="rId911"/>
              <a:stretch>
                <a:fillRect/>
              </a:stretch>
            </p:blipFill>
            <p:spPr>
              <a:xfrm>
                <a:off x="2653499" y="2604931"/>
                <a:ext cx="9936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2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4F10B788-DED8-436D-97B5-91B5E84D8C5E}"/>
                  </a:ext>
                </a:extLst>
              </p14:cNvPr>
              <p14:cNvContentPartPr/>
              <p14:nvPr/>
            </p14:nvContentPartPr>
            <p14:xfrm>
              <a:off x="444539" y="3040531"/>
              <a:ext cx="151920" cy="185400"/>
            </p14:xfrm>
          </p:contentPart>
        </mc:Choice>
        <mc:Fallback xmlns=""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4F10B788-DED8-436D-97B5-91B5E84D8C5E}"/>
                  </a:ext>
                </a:extLst>
              </p:cNvPr>
              <p:cNvPicPr/>
              <p:nvPr/>
            </p:nvPicPr>
            <p:blipFill>
              <a:blip r:embed="rId913"/>
              <a:stretch>
                <a:fillRect/>
              </a:stretch>
            </p:blipFill>
            <p:spPr>
              <a:xfrm>
                <a:off x="440219" y="3036211"/>
                <a:ext cx="1605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4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A73ADFEB-A1BE-404B-A26D-F78B0646CBCC}"/>
                  </a:ext>
                </a:extLst>
              </p14:cNvPr>
              <p14:cNvContentPartPr/>
              <p14:nvPr/>
            </p14:nvContentPartPr>
            <p14:xfrm>
              <a:off x="681779" y="3066091"/>
              <a:ext cx="111240" cy="129240"/>
            </p14:xfrm>
          </p:contentPart>
        </mc:Choice>
        <mc:Fallback xmlns=""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A73ADFEB-A1BE-404B-A26D-F78B0646CBCC}"/>
                  </a:ext>
                </a:extLst>
              </p:cNvPr>
              <p:cNvPicPr/>
              <p:nvPr/>
            </p:nvPicPr>
            <p:blipFill>
              <a:blip r:embed="rId915"/>
              <a:stretch>
                <a:fillRect/>
              </a:stretch>
            </p:blipFill>
            <p:spPr>
              <a:xfrm>
                <a:off x="677459" y="3061771"/>
                <a:ext cx="11988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6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4A477EF7-A0DB-4095-A2C9-188BDC1EEC48}"/>
                  </a:ext>
                </a:extLst>
              </p14:cNvPr>
              <p14:cNvContentPartPr/>
              <p14:nvPr/>
            </p14:nvContentPartPr>
            <p14:xfrm>
              <a:off x="843779" y="3069331"/>
              <a:ext cx="65520" cy="136080"/>
            </p14:xfrm>
          </p:contentPart>
        </mc:Choice>
        <mc:Fallback xmlns=""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4A477EF7-A0DB-4095-A2C9-188BDC1EEC48}"/>
                  </a:ext>
                </a:extLst>
              </p:cNvPr>
              <p:cNvPicPr/>
              <p:nvPr/>
            </p:nvPicPr>
            <p:blipFill>
              <a:blip r:embed="rId917"/>
              <a:stretch>
                <a:fillRect/>
              </a:stretch>
            </p:blipFill>
            <p:spPr>
              <a:xfrm>
                <a:off x="839459" y="3065011"/>
                <a:ext cx="741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8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139B762A-C760-443E-A34B-3DD7C96DB36E}"/>
                  </a:ext>
                </a:extLst>
              </p14:cNvPr>
              <p14:cNvContentPartPr/>
              <p14:nvPr/>
            </p14:nvContentPartPr>
            <p14:xfrm>
              <a:off x="845939" y="3085171"/>
              <a:ext cx="79560" cy="10116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139B762A-C760-443E-A34B-3DD7C96DB36E}"/>
                  </a:ext>
                </a:extLst>
              </p:cNvPr>
              <p:cNvPicPr/>
              <p:nvPr/>
            </p:nvPicPr>
            <p:blipFill>
              <a:blip r:embed="rId919"/>
              <a:stretch>
                <a:fillRect/>
              </a:stretch>
            </p:blipFill>
            <p:spPr>
              <a:xfrm>
                <a:off x="841619" y="3080851"/>
                <a:ext cx="882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0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A4CBD5B7-22C7-4609-96A7-248ECBC0B3E9}"/>
                  </a:ext>
                </a:extLst>
              </p14:cNvPr>
              <p14:cNvContentPartPr/>
              <p14:nvPr/>
            </p14:nvContentPartPr>
            <p14:xfrm>
              <a:off x="969059" y="3028651"/>
              <a:ext cx="50400" cy="17244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A4CBD5B7-22C7-4609-96A7-248ECBC0B3E9}"/>
                  </a:ext>
                </a:extLst>
              </p:cNvPr>
              <p:cNvPicPr/>
              <p:nvPr/>
            </p:nvPicPr>
            <p:blipFill>
              <a:blip r:embed="rId921"/>
              <a:stretch>
                <a:fillRect/>
              </a:stretch>
            </p:blipFill>
            <p:spPr>
              <a:xfrm>
                <a:off x="964739" y="3024331"/>
                <a:ext cx="590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2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9D8340F8-3829-444A-BE34-BDCD9F94FF1B}"/>
                  </a:ext>
                </a:extLst>
              </p14:cNvPr>
              <p14:cNvContentPartPr/>
              <p14:nvPr/>
            </p14:nvContentPartPr>
            <p14:xfrm>
              <a:off x="1034939" y="3094531"/>
              <a:ext cx="83160" cy="8136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9D8340F8-3829-444A-BE34-BDCD9F94FF1B}"/>
                  </a:ext>
                </a:extLst>
              </p:cNvPr>
              <p:cNvPicPr/>
              <p:nvPr/>
            </p:nvPicPr>
            <p:blipFill>
              <a:blip r:embed="rId923"/>
              <a:stretch>
                <a:fillRect/>
              </a:stretch>
            </p:blipFill>
            <p:spPr>
              <a:xfrm>
                <a:off x="1030619" y="3090211"/>
                <a:ext cx="9180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4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06796CD6-D7A6-4023-8AC3-970CA74303DA}"/>
                  </a:ext>
                </a:extLst>
              </p14:cNvPr>
              <p14:cNvContentPartPr/>
              <p14:nvPr/>
            </p14:nvContentPartPr>
            <p14:xfrm>
              <a:off x="1059419" y="3017851"/>
              <a:ext cx="92520" cy="189360"/>
            </p14:xfrm>
          </p:contentPart>
        </mc:Choice>
        <mc:Fallback xmlns=""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06796CD6-D7A6-4023-8AC3-970CA74303DA}"/>
                  </a:ext>
                </a:extLst>
              </p:cNvPr>
              <p:cNvPicPr/>
              <p:nvPr/>
            </p:nvPicPr>
            <p:blipFill>
              <a:blip r:embed="rId925"/>
              <a:stretch>
                <a:fillRect/>
              </a:stretch>
            </p:blipFill>
            <p:spPr>
              <a:xfrm>
                <a:off x="1055099" y="3013531"/>
                <a:ext cx="1011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6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A2AB259B-E878-4AF5-9F53-C33D64AC6463}"/>
                  </a:ext>
                </a:extLst>
              </p14:cNvPr>
              <p14:cNvContentPartPr/>
              <p14:nvPr/>
            </p14:nvContentPartPr>
            <p14:xfrm>
              <a:off x="434099" y="3246451"/>
              <a:ext cx="732960" cy="4320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A2AB259B-E878-4AF5-9F53-C33D64AC6463}"/>
                  </a:ext>
                </a:extLst>
              </p:cNvPr>
              <p:cNvPicPr/>
              <p:nvPr/>
            </p:nvPicPr>
            <p:blipFill>
              <a:blip r:embed="rId927"/>
              <a:stretch>
                <a:fillRect/>
              </a:stretch>
            </p:blipFill>
            <p:spPr>
              <a:xfrm>
                <a:off x="429779" y="3242131"/>
                <a:ext cx="74160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8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3E36251A-2FB0-4A80-8A21-E6BAF6ECE6AD}"/>
                  </a:ext>
                </a:extLst>
              </p14:cNvPr>
              <p14:cNvContentPartPr/>
              <p14:nvPr/>
            </p14:nvContentPartPr>
            <p14:xfrm>
              <a:off x="599339" y="3340051"/>
              <a:ext cx="113400" cy="153720"/>
            </p14:xfrm>
          </p:contentPart>
        </mc:Choice>
        <mc:Fallback xmlns=""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3E36251A-2FB0-4A80-8A21-E6BAF6ECE6AD}"/>
                  </a:ext>
                </a:extLst>
              </p:cNvPr>
              <p:cNvPicPr/>
              <p:nvPr/>
            </p:nvPicPr>
            <p:blipFill>
              <a:blip r:embed="rId929"/>
              <a:stretch>
                <a:fillRect/>
              </a:stretch>
            </p:blipFill>
            <p:spPr>
              <a:xfrm>
                <a:off x="595019" y="3335731"/>
                <a:ext cx="12204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0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6773501A-DBDC-4E54-A73C-25683B059E97}"/>
                  </a:ext>
                </a:extLst>
              </p14:cNvPr>
              <p14:cNvContentPartPr/>
              <p14:nvPr/>
            </p14:nvContentPartPr>
            <p14:xfrm>
              <a:off x="746939" y="3385411"/>
              <a:ext cx="120240" cy="102600"/>
            </p14:xfrm>
          </p:contentPart>
        </mc:Choice>
        <mc:Fallback xmlns=""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6773501A-DBDC-4E54-A73C-25683B059E97}"/>
                  </a:ext>
                </a:extLst>
              </p:cNvPr>
              <p:cNvPicPr/>
              <p:nvPr/>
            </p:nvPicPr>
            <p:blipFill>
              <a:blip r:embed="rId931"/>
              <a:stretch>
                <a:fillRect/>
              </a:stretch>
            </p:blipFill>
            <p:spPr>
              <a:xfrm>
                <a:off x="742619" y="3381091"/>
                <a:ext cx="12888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2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DF406504-57D5-49C8-85F9-66917C3376BA}"/>
                  </a:ext>
                </a:extLst>
              </p14:cNvPr>
              <p14:cNvContentPartPr/>
              <p14:nvPr/>
            </p14:nvContentPartPr>
            <p14:xfrm>
              <a:off x="1301339" y="3216211"/>
              <a:ext cx="206640" cy="756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DF406504-57D5-49C8-85F9-66917C3376BA}"/>
                  </a:ext>
                </a:extLst>
              </p:cNvPr>
              <p:cNvPicPr/>
              <p:nvPr/>
            </p:nvPicPr>
            <p:blipFill>
              <a:blip r:embed="rId933"/>
              <a:stretch>
                <a:fillRect/>
              </a:stretch>
            </p:blipFill>
            <p:spPr>
              <a:xfrm>
                <a:off x="1297019" y="3211891"/>
                <a:ext cx="21528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4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0129974F-8E3D-404D-AD36-74A79D2288B1}"/>
                  </a:ext>
                </a:extLst>
              </p14:cNvPr>
              <p14:cNvContentPartPr/>
              <p14:nvPr/>
            </p14:nvContentPartPr>
            <p14:xfrm>
              <a:off x="1338779" y="3255451"/>
              <a:ext cx="178200" cy="2556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0129974F-8E3D-404D-AD36-74A79D2288B1}"/>
                  </a:ext>
                </a:extLst>
              </p:cNvPr>
              <p:cNvPicPr/>
              <p:nvPr/>
            </p:nvPicPr>
            <p:blipFill>
              <a:blip r:embed="rId935"/>
              <a:stretch>
                <a:fillRect/>
              </a:stretch>
            </p:blipFill>
            <p:spPr>
              <a:xfrm>
                <a:off x="1334459" y="3251131"/>
                <a:ext cx="18684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6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78D70CDD-D793-4178-B47F-3FD297C78887}"/>
                  </a:ext>
                </a:extLst>
              </p14:cNvPr>
              <p14:cNvContentPartPr/>
              <p14:nvPr/>
            </p14:nvContentPartPr>
            <p14:xfrm>
              <a:off x="1743419" y="3036571"/>
              <a:ext cx="146880" cy="14292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78D70CDD-D793-4178-B47F-3FD297C78887}"/>
                  </a:ext>
                </a:extLst>
              </p:cNvPr>
              <p:cNvPicPr/>
              <p:nvPr/>
            </p:nvPicPr>
            <p:blipFill>
              <a:blip r:embed="rId937"/>
              <a:stretch>
                <a:fillRect/>
              </a:stretch>
            </p:blipFill>
            <p:spPr>
              <a:xfrm>
                <a:off x="1739099" y="3032251"/>
                <a:ext cx="15552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8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D4088347-AA97-4A10-B1C7-081E8740E865}"/>
                  </a:ext>
                </a:extLst>
              </p14:cNvPr>
              <p14:cNvContentPartPr/>
              <p14:nvPr/>
            </p14:nvContentPartPr>
            <p14:xfrm>
              <a:off x="1937459" y="3046291"/>
              <a:ext cx="19080" cy="123480"/>
            </p14:xfrm>
          </p:contentPart>
        </mc:Choice>
        <mc:Fallback xmlns=""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D4088347-AA97-4A10-B1C7-081E8740E865}"/>
                  </a:ext>
                </a:extLst>
              </p:cNvPr>
              <p:cNvPicPr/>
              <p:nvPr/>
            </p:nvPicPr>
            <p:blipFill>
              <a:blip r:embed="rId939"/>
              <a:stretch>
                <a:fillRect/>
              </a:stretch>
            </p:blipFill>
            <p:spPr>
              <a:xfrm>
                <a:off x="1933139" y="3041971"/>
                <a:ext cx="2772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0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0AC4F613-448D-4C3F-9574-2F9E724EBEB9}"/>
                  </a:ext>
                </a:extLst>
              </p14:cNvPr>
              <p14:cNvContentPartPr/>
              <p14:nvPr/>
            </p14:nvContentPartPr>
            <p14:xfrm>
              <a:off x="1941059" y="3036211"/>
              <a:ext cx="113040" cy="540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0AC4F613-448D-4C3F-9574-2F9E724EBEB9}"/>
                  </a:ext>
                </a:extLst>
              </p:cNvPr>
              <p:cNvPicPr/>
              <p:nvPr/>
            </p:nvPicPr>
            <p:blipFill>
              <a:blip r:embed="rId941"/>
              <a:stretch>
                <a:fillRect/>
              </a:stretch>
            </p:blipFill>
            <p:spPr>
              <a:xfrm>
                <a:off x="1936739" y="3031891"/>
                <a:ext cx="12168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2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4D10DE65-75FC-4785-99F1-1628A91BD694}"/>
                  </a:ext>
                </a:extLst>
              </p14:cNvPr>
              <p14:cNvContentPartPr/>
              <p14:nvPr/>
            </p14:nvContentPartPr>
            <p14:xfrm>
              <a:off x="1939259" y="3057091"/>
              <a:ext cx="107280" cy="111960"/>
            </p14:xfrm>
          </p:contentPart>
        </mc:Choice>
        <mc:Fallback xmlns=""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4D10DE65-75FC-4785-99F1-1628A91BD694}"/>
                  </a:ext>
                </a:extLst>
              </p:cNvPr>
              <p:cNvPicPr/>
              <p:nvPr/>
            </p:nvPicPr>
            <p:blipFill>
              <a:blip r:embed="rId943"/>
              <a:stretch>
                <a:fillRect/>
              </a:stretch>
            </p:blipFill>
            <p:spPr>
              <a:xfrm>
                <a:off x="1934939" y="3052771"/>
                <a:ext cx="11592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4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C26BF87B-DA32-4B42-A7A1-4ABCFF9C7626}"/>
                  </a:ext>
                </a:extLst>
              </p14:cNvPr>
              <p14:cNvContentPartPr/>
              <p14:nvPr/>
            </p14:nvContentPartPr>
            <p14:xfrm>
              <a:off x="2087579" y="3045931"/>
              <a:ext cx="55080" cy="11412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C26BF87B-DA32-4B42-A7A1-4ABCFF9C7626}"/>
                  </a:ext>
                </a:extLst>
              </p:cNvPr>
              <p:cNvPicPr/>
              <p:nvPr/>
            </p:nvPicPr>
            <p:blipFill>
              <a:blip r:embed="rId945"/>
              <a:stretch>
                <a:fillRect/>
              </a:stretch>
            </p:blipFill>
            <p:spPr>
              <a:xfrm>
                <a:off x="2083259" y="3041611"/>
                <a:ext cx="637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6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17B1A39F-6006-47F8-888F-A3D6E317385F}"/>
                  </a:ext>
                </a:extLst>
              </p14:cNvPr>
              <p14:cNvContentPartPr/>
              <p14:nvPr/>
            </p14:nvContentPartPr>
            <p14:xfrm>
              <a:off x="2077499" y="3047731"/>
              <a:ext cx="98280" cy="10152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17B1A39F-6006-47F8-888F-A3D6E317385F}"/>
                  </a:ext>
                </a:extLst>
              </p:cNvPr>
              <p:cNvPicPr/>
              <p:nvPr/>
            </p:nvPicPr>
            <p:blipFill>
              <a:blip r:embed="rId947"/>
              <a:stretch>
                <a:fillRect/>
              </a:stretch>
            </p:blipFill>
            <p:spPr>
              <a:xfrm>
                <a:off x="2073179" y="3043411"/>
                <a:ext cx="10692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8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12DD78D2-F060-464B-85CA-943A9EEFE79E}"/>
                  </a:ext>
                </a:extLst>
              </p14:cNvPr>
              <p14:cNvContentPartPr/>
              <p14:nvPr/>
            </p14:nvContentPartPr>
            <p14:xfrm>
              <a:off x="1683659" y="3232411"/>
              <a:ext cx="544320" cy="1980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12DD78D2-F060-464B-85CA-943A9EEFE79E}"/>
                  </a:ext>
                </a:extLst>
              </p:cNvPr>
              <p:cNvPicPr/>
              <p:nvPr/>
            </p:nvPicPr>
            <p:blipFill>
              <a:blip r:embed="rId949"/>
              <a:stretch>
                <a:fillRect/>
              </a:stretch>
            </p:blipFill>
            <p:spPr>
              <a:xfrm>
                <a:off x="1679339" y="3228091"/>
                <a:ext cx="55296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0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97AE92A3-AB0B-4BB8-A20F-2E32804B5BB3}"/>
                  </a:ext>
                </a:extLst>
              </p14:cNvPr>
              <p14:cNvContentPartPr/>
              <p14:nvPr/>
            </p14:nvContentPartPr>
            <p14:xfrm>
              <a:off x="1815779" y="3278131"/>
              <a:ext cx="142560" cy="15840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97AE92A3-AB0B-4BB8-A20F-2E32804B5BB3}"/>
                  </a:ext>
                </a:extLst>
              </p:cNvPr>
              <p:cNvPicPr/>
              <p:nvPr/>
            </p:nvPicPr>
            <p:blipFill>
              <a:blip r:embed="rId951"/>
              <a:stretch>
                <a:fillRect/>
              </a:stretch>
            </p:blipFill>
            <p:spPr>
              <a:xfrm>
                <a:off x="1811459" y="3273811"/>
                <a:ext cx="1512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2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691A3072-EA92-41C9-A1A6-948F2BD96646}"/>
                  </a:ext>
                </a:extLst>
              </p14:cNvPr>
              <p14:cNvContentPartPr/>
              <p14:nvPr/>
            </p14:nvContentPartPr>
            <p14:xfrm>
              <a:off x="1988939" y="3318451"/>
              <a:ext cx="171720" cy="10872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691A3072-EA92-41C9-A1A6-948F2BD96646}"/>
                  </a:ext>
                </a:extLst>
              </p:cNvPr>
              <p:cNvPicPr/>
              <p:nvPr/>
            </p:nvPicPr>
            <p:blipFill>
              <a:blip r:embed="rId953"/>
              <a:stretch>
                <a:fillRect/>
              </a:stretch>
            </p:blipFill>
            <p:spPr>
              <a:xfrm>
                <a:off x="1984619" y="3314131"/>
                <a:ext cx="1803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4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DFCA6C5B-564A-40D1-AB85-F561C609BBAF}"/>
                  </a:ext>
                </a:extLst>
              </p14:cNvPr>
              <p14:cNvContentPartPr/>
              <p14:nvPr/>
            </p14:nvContentPartPr>
            <p14:xfrm>
              <a:off x="2927459" y="2714731"/>
              <a:ext cx="130680" cy="1152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DFCA6C5B-564A-40D1-AB85-F561C609BBAF}"/>
                  </a:ext>
                </a:extLst>
              </p:cNvPr>
              <p:cNvPicPr/>
              <p:nvPr/>
            </p:nvPicPr>
            <p:blipFill>
              <a:blip r:embed="rId955"/>
              <a:stretch>
                <a:fillRect/>
              </a:stretch>
            </p:blipFill>
            <p:spPr>
              <a:xfrm>
                <a:off x="2923139" y="2710411"/>
                <a:ext cx="13932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6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EA40FAAE-BFEE-495A-ADBC-8CEB2D33E6A5}"/>
                  </a:ext>
                </a:extLst>
              </p14:cNvPr>
              <p14:cNvContentPartPr/>
              <p14:nvPr/>
            </p14:nvContentPartPr>
            <p14:xfrm>
              <a:off x="3246419" y="2560291"/>
              <a:ext cx="125640" cy="12708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EA40FAAE-BFEE-495A-ADBC-8CEB2D33E6A5}"/>
                  </a:ext>
                </a:extLst>
              </p:cNvPr>
              <p:cNvPicPr/>
              <p:nvPr/>
            </p:nvPicPr>
            <p:blipFill>
              <a:blip r:embed="rId957"/>
              <a:stretch>
                <a:fillRect/>
              </a:stretch>
            </p:blipFill>
            <p:spPr>
              <a:xfrm>
                <a:off x="3242099" y="2555971"/>
                <a:ext cx="13428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8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D95904FA-B6C5-4C58-936C-07C307FCDE3A}"/>
                  </a:ext>
                </a:extLst>
              </p14:cNvPr>
              <p14:cNvContentPartPr/>
              <p14:nvPr/>
            </p14:nvContentPartPr>
            <p14:xfrm>
              <a:off x="3239579" y="2705371"/>
              <a:ext cx="213840" cy="1260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D95904FA-B6C5-4C58-936C-07C307FCDE3A}"/>
                  </a:ext>
                </a:extLst>
              </p:cNvPr>
              <p:cNvPicPr/>
              <p:nvPr/>
            </p:nvPicPr>
            <p:blipFill>
              <a:blip r:embed="rId959"/>
              <a:stretch>
                <a:fillRect/>
              </a:stretch>
            </p:blipFill>
            <p:spPr>
              <a:xfrm>
                <a:off x="3235259" y="2701051"/>
                <a:ext cx="22248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0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BA6D22B0-609D-4EBF-AA8D-90459AAF569D}"/>
                  </a:ext>
                </a:extLst>
              </p14:cNvPr>
              <p14:cNvContentPartPr/>
              <p14:nvPr/>
            </p14:nvContentPartPr>
            <p14:xfrm>
              <a:off x="3280979" y="2770891"/>
              <a:ext cx="146160" cy="7776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BA6D22B0-609D-4EBF-AA8D-90459AAF569D}"/>
                  </a:ext>
                </a:extLst>
              </p:cNvPr>
              <p:cNvPicPr/>
              <p:nvPr/>
            </p:nvPicPr>
            <p:blipFill>
              <a:blip r:embed="rId961"/>
              <a:stretch>
                <a:fillRect/>
              </a:stretch>
            </p:blipFill>
            <p:spPr>
              <a:xfrm>
                <a:off x="3276659" y="2766571"/>
                <a:ext cx="1548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2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F2F82096-DDCB-4AD5-8AF7-E9A3B9ED960B}"/>
                  </a:ext>
                </a:extLst>
              </p14:cNvPr>
              <p14:cNvContentPartPr/>
              <p14:nvPr/>
            </p14:nvContentPartPr>
            <p14:xfrm>
              <a:off x="3571139" y="2649571"/>
              <a:ext cx="9000" cy="10548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F2F82096-DDCB-4AD5-8AF7-E9A3B9ED960B}"/>
                  </a:ext>
                </a:extLst>
              </p:cNvPr>
              <p:cNvPicPr/>
              <p:nvPr/>
            </p:nvPicPr>
            <p:blipFill>
              <a:blip r:embed="rId963"/>
              <a:stretch>
                <a:fillRect/>
              </a:stretch>
            </p:blipFill>
            <p:spPr>
              <a:xfrm>
                <a:off x="3566819" y="2645251"/>
                <a:ext cx="1764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4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00B63BBE-4E71-49B1-A17E-11C9D8BE8149}"/>
                  </a:ext>
                </a:extLst>
              </p14:cNvPr>
              <p14:cNvContentPartPr/>
              <p14:nvPr/>
            </p14:nvContentPartPr>
            <p14:xfrm>
              <a:off x="3514259" y="2735971"/>
              <a:ext cx="129960" cy="2016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00B63BBE-4E71-49B1-A17E-11C9D8BE8149}"/>
                  </a:ext>
                </a:extLst>
              </p:cNvPr>
              <p:cNvPicPr/>
              <p:nvPr/>
            </p:nvPicPr>
            <p:blipFill>
              <a:blip r:embed="rId965"/>
              <a:stretch>
                <a:fillRect/>
              </a:stretch>
            </p:blipFill>
            <p:spPr>
              <a:xfrm>
                <a:off x="3509939" y="2731651"/>
                <a:ext cx="1386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6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B0EF82DF-3C00-48F5-B36A-0B294620BC66}"/>
                  </a:ext>
                </a:extLst>
              </p14:cNvPr>
              <p14:cNvContentPartPr/>
              <p14:nvPr/>
            </p14:nvContentPartPr>
            <p14:xfrm>
              <a:off x="3508499" y="2642731"/>
              <a:ext cx="109440" cy="1764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B0EF82DF-3C00-48F5-B36A-0B294620BC66}"/>
                  </a:ext>
                </a:extLst>
              </p:cNvPr>
              <p:cNvPicPr/>
              <p:nvPr/>
            </p:nvPicPr>
            <p:blipFill>
              <a:blip r:embed="rId967"/>
              <a:stretch>
                <a:fillRect/>
              </a:stretch>
            </p:blipFill>
            <p:spPr>
              <a:xfrm>
                <a:off x="3504179" y="2638411"/>
                <a:ext cx="11808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8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11FCC41C-7676-4B40-A359-3F7A6490B5BB}"/>
                  </a:ext>
                </a:extLst>
              </p14:cNvPr>
              <p14:cNvContentPartPr/>
              <p14:nvPr/>
            </p14:nvContentPartPr>
            <p14:xfrm>
              <a:off x="3665819" y="2674411"/>
              <a:ext cx="48240" cy="6840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11FCC41C-7676-4B40-A359-3F7A6490B5BB}"/>
                  </a:ext>
                </a:extLst>
              </p:cNvPr>
              <p:cNvPicPr/>
              <p:nvPr/>
            </p:nvPicPr>
            <p:blipFill>
              <a:blip r:embed="rId969"/>
              <a:stretch>
                <a:fillRect/>
              </a:stretch>
            </p:blipFill>
            <p:spPr>
              <a:xfrm>
                <a:off x="3661499" y="2670091"/>
                <a:ext cx="5688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0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D96BF9E6-67CE-4FD1-8A48-9FC8EBD81C0A}"/>
                  </a:ext>
                </a:extLst>
              </p14:cNvPr>
              <p14:cNvContentPartPr/>
              <p14:nvPr/>
            </p14:nvContentPartPr>
            <p14:xfrm>
              <a:off x="3649979" y="2627611"/>
              <a:ext cx="101160" cy="13968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D96BF9E6-67CE-4FD1-8A48-9FC8EBD81C0A}"/>
                  </a:ext>
                </a:extLst>
              </p:cNvPr>
              <p:cNvPicPr/>
              <p:nvPr/>
            </p:nvPicPr>
            <p:blipFill>
              <a:blip r:embed="rId971"/>
              <a:stretch>
                <a:fillRect/>
              </a:stretch>
            </p:blipFill>
            <p:spPr>
              <a:xfrm>
                <a:off x="3645659" y="2623291"/>
                <a:ext cx="1098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2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AFA92D47-91DA-4DE2-8EA9-940142E633E2}"/>
                  </a:ext>
                </a:extLst>
              </p14:cNvPr>
              <p14:cNvContentPartPr/>
              <p14:nvPr/>
            </p14:nvContentPartPr>
            <p14:xfrm>
              <a:off x="3813419" y="2579011"/>
              <a:ext cx="72000" cy="16668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AFA92D47-91DA-4DE2-8EA9-940142E633E2}"/>
                  </a:ext>
                </a:extLst>
              </p:cNvPr>
              <p:cNvPicPr/>
              <p:nvPr/>
            </p:nvPicPr>
            <p:blipFill>
              <a:blip r:embed="rId973"/>
              <a:stretch>
                <a:fillRect/>
              </a:stretch>
            </p:blipFill>
            <p:spPr>
              <a:xfrm>
                <a:off x="3809099" y="2574691"/>
                <a:ext cx="8064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4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9C05A583-73BD-47F5-8E66-E639AE939D34}"/>
                  </a:ext>
                </a:extLst>
              </p14:cNvPr>
              <p14:cNvContentPartPr/>
              <p14:nvPr/>
            </p14:nvContentPartPr>
            <p14:xfrm>
              <a:off x="3892259" y="2644531"/>
              <a:ext cx="104760" cy="6876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9C05A583-73BD-47F5-8E66-E639AE939D34}"/>
                  </a:ext>
                </a:extLst>
              </p:cNvPr>
              <p:cNvPicPr/>
              <p:nvPr/>
            </p:nvPicPr>
            <p:blipFill>
              <a:blip r:embed="rId975"/>
              <a:stretch>
                <a:fillRect/>
              </a:stretch>
            </p:blipFill>
            <p:spPr>
              <a:xfrm>
                <a:off x="3887939" y="2640211"/>
                <a:ext cx="11340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6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06C3AD05-F9A9-4B46-9121-391A0461377D}"/>
                  </a:ext>
                </a:extLst>
              </p14:cNvPr>
              <p14:cNvContentPartPr/>
              <p14:nvPr/>
            </p14:nvContentPartPr>
            <p14:xfrm>
              <a:off x="3987659" y="2582611"/>
              <a:ext cx="111240" cy="24336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06C3AD05-F9A9-4B46-9121-391A0461377D}"/>
                  </a:ext>
                </a:extLst>
              </p:cNvPr>
              <p:cNvPicPr/>
              <p:nvPr/>
            </p:nvPicPr>
            <p:blipFill>
              <a:blip r:embed="rId977"/>
              <a:stretch>
                <a:fillRect/>
              </a:stretch>
            </p:blipFill>
            <p:spPr>
              <a:xfrm>
                <a:off x="3983339" y="2578291"/>
                <a:ext cx="11988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8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BC5F7526-0BF3-49F8-82C7-75A91B1436B4}"/>
                  </a:ext>
                </a:extLst>
              </p14:cNvPr>
              <p14:cNvContentPartPr/>
              <p14:nvPr/>
            </p14:nvContentPartPr>
            <p14:xfrm>
              <a:off x="3703619" y="2425651"/>
              <a:ext cx="120240" cy="70560"/>
            </p14:xfrm>
          </p:contentPart>
        </mc:Choice>
        <mc:Fallback xmlns=""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BC5F7526-0BF3-49F8-82C7-75A91B1436B4}"/>
                  </a:ext>
                </a:extLst>
              </p:cNvPr>
              <p:cNvPicPr/>
              <p:nvPr/>
            </p:nvPicPr>
            <p:blipFill>
              <a:blip r:embed="rId979"/>
              <a:stretch>
                <a:fillRect/>
              </a:stretch>
            </p:blipFill>
            <p:spPr>
              <a:xfrm>
                <a:off x="3699299" y="2421331"/>
                <a:ext cx="12888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0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1E09B166-983D-4322-9F57-13049ADC3B0F}"/>
                  </a:ext>
                </a:extLst>
              </p14:cNvPr>
              <p14:cNvContentPartPr/>
              <p14:nvPr/>
            </p14:nvContentPartPr>
            <p14:xfrm>
              <a:off x="3850139" y="2399371"/>
              <a:ext cx="58680" cy="94680"/>
            </p14:xfrm>
          </p:contentPart>
        </mc:Choice>
        <mc:Fallback xmlns=""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1E09B166-983D-4322-9F57-13049ADC3B0F}"/>
                  </a:ext>
                </a:extLst>
              </p:cNvPr>
              <p:cNvPicPr/>
              <p:nvPr/>
            </p:nvPicPr>
            <p:blipFill>
              <a:blip r:embed="rId981"/>
              <a:stretch>
                <a:fillRect/>
              </a:stretch>
            </p:blipFill>
            <p:spPr>
              <a:xfrm>
                <a:off x="3845819" y="2395051"/>
                <a:ext cx="6732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2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04A923FE-6A65-4598-A73A-B3FD23268042}"/>
                  </a:ext>
                </a:extLst>
              </p14:cNvPr>
              <p14:cNvContentPartPr/>
              <p14:nvPr/>
            </p14:nvContentPartPr>
            <p14:xfrm>
              <a:off x="3931139" y="2434651"/>
              <a:ext cx="75600" cy="59040"/>
            </p14:xfrm>
          </p:contentPart>
        </mc:Choice>
        <mc:Fallback xmlns=""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04A923FE-6A65-4598-A73A-B3FD23268042}"/>
                  </a:ext>
                </a:extLst>
              </p:cNvPr>
              <p:cNvPicPr/>
              <p:nvPr/>
            </p:nvPicPr>
            <p:blipFill>
              <a:blip r:embed="rId983"/>
              <a:stretch>
                <a:fillRect/>
              </a:stretch>
            </p:blipFill>
            <p:spPr>
              <a:xfrm>
                <a:off x="3926819" y="2430331"/>
                <a:ext cx="842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4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AF122536-F06F-4325-8C62-20F5830DB614}"/>
                  </a:ext>
                </a:extLst>
              </p14:cNvPr>
              <p14:cNvContentPartPr/>
              <p14:nvPr/>
            </p14:nvContentPartPr>
            <p14:xfrm>
              <a:off x="4012859" y="2402611"/>
              <a:ext cx="41400" cy="11520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AF122536-F06F-4325-8C62-20F5830DB614}"/>
                  </a:ext>
                </a:extLst>
              </p:cNvPr>
              <p:cNvPicPr/>
              <p:nvPr/>
            </p:nvPicPr>
            <p:blipFill>
              <a:blip r:embed="rId985"/>
              <a:stretch>
                <a:fillRect/>
              </a:stretch>
            </p:blipFill>
            <p:spPr>
              <a:xfrm>
                <a:off x="4008539" y="2398291"/>
                <a:ext cx="500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6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BCA180F4-B697-4502-9901-6A67C70F6A24}"/>
                  </a:ext>
                </a:extLst>
              </p14:cNvPr>
              <p14:cNvContentPartPr/>
              <p14:nvPr/>
            </p14:nvContentPartPr>
            <p14:xfrm>
              <a:off x="2765459" y="3206131"/>
              <a:ext cx="117360" cy="18000"/>
            </p14:xfrm>
          </p:contentPart>
        </mc:Choice>
        <mc:Fallback xmlns=""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BCA180F4-B697-4502-9901-6A67C70F6A24}"/>
                  </a:ext>
                </a:extLst>
              </p:cNvPr>
              <p:cNvPicPr/>
              <p:nvPr/>
            </p:nvPicPr>
            <p:blipFill>
              <a:blip r:embed="rId987"/>
              <a:stretch>
                <a:fillRect/>
              </a:stretch>
            </p:blipFill>
            <p:spPr>
              <a:xfrm>
                <a:off x="2761139" y="3201811"/>
                <a:ext cx="1260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8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ECCE0D5E-7018-4D19-B2ED-C1E91DB06060}"/>
                  </a:ext>
                </a:extLst>
              </p14:cNvPr>
              <p14:cNvContentPartPr/>
              <p14:nvPr/>
            </p14:nvContentPartPr>
            <p14:xfrm>
              <a:off x="2993699" y="3035851"/>
              <a:ext cx="75240" cy="133560"/>
            </p14:xfrm>
          </p:contentPart>
        </mc:Choice>
        <mc:Fallback xmlns=""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ECCE0D5E-7018-4D19-B2ED-C1E91DB06060}"/>
                  </a:ext>
                </a:extLst>
              </p:cNvPr>
              <p:cNvPicPr/>
              <p:nvPr/>
            </p:nvPicPr>
            <p:blipFill>
              <a:blip r:embed="rId989"/>
              <a:stretch>
                <a:fillRect/>
              </a:stretch>
            </p:blipFill>
            <p:spPr>
              <a:xfrm>
                <a:off x="2989379" y="3031531"/>
                <a:ext cx="838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0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3AF58D51-4AF6-4826-A72F-4ACF8B107E4B}"/>
                  </a:ext>
                </a:extLst>
              </p14:cNvPr>
              <p14:cNvContentPartPr/>
              <p14:nvPr/>
            </p14:nvContentPartPr>
            <p14:xfrm>
              <a:off x="2983979" y="3193891"/>
              <a:ext cx="142920" cy="5040"/>
            </p14:xfrm>
          </p:contentPart>
        </mc:Choice>
        <mc:Fallback xmlns=""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3AF58D51-4AF6-4826-A72F-4ACF8B107E4B}"/>
                  </a:ext>
                </a:extLst>
              </p:cNvPr>
              <p:cNvPicPr/>
              <p:nvPr/>
            </p:nvPicPr>
            <p:blipFill>
              <a:blip r:embed="rId991"/>
              <a:stretch>
                <a:fillRect/>
              </a:stretch>
            </p:blipFill>
            <p:spPr>
              <a:xfrm>
                <a:off x="2979659" y="3189571"/>
                <a:ext cx="15156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2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43A2A1F2-7440-439D-AB01-8F7562648560}"/>
                  </a:ext>
                </a:extLst>
              </p14:cNvPr>
              <p14:cNvContentPartPr/>
              <p14:nvPr/>
            </p14:nvContentPartPr>
            <p14:xfrm>
              <a:off x="2989019" y="3285331"/>
              <a:ext cx="135720" cy="97560"/>
            </p14:xfrm>
          </p:contentPart>
        </mc:Choice>
        <mc:Fallback xmlns=""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43A2A1F2-7440-439D-AB01-8F7562648560}"/>
                  </a:ext>
                </a:extLst>
              </p:cNvPr>
              <p:cNvPicPr/>
              <p:nvPr/>
            </p:nvPicPr>
            <p:blipFill>
              <a:blip r:embed="rId993"/>
              <a:stretch>
                <a:fillRect/>
              </a:stretch>
            </p:blipFill>
            <p:spPr>
              <a:xfrm>
                <a:off x="2984699" y="3281011"/>
                <a:ext cx="1443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4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20B76EAA-46CE-4750-9FCB-B1D5643A75D4}"/>
                  </a:ext>
                </a:extLst>
              </p14:cNvPr>
              <p14:cNvContentPartPr/>
              <p14:nvPr/>
            </p14:nvContentPartPr>
            <p14:xfrm>
              <a:off x="3131579" y="3235651"/>
              <a:ext cx="83880" cy="73800"/>
            </p14:xfrm>
          </p:contentPart>
        </mc:Choice>
        <mc:Fallback xmlns=""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20B76EAA-46CE-4750-9FCB-B1D5643A75D4}"/>
                  </a:ext>
                </a:extLst>
              </p:cNvPr>
              <p:cNvPicPr/>
              <p:nvPr/>
            </p:nvPicPr>
            <p:blipFill>
              <a:blip r:embed="rId995"/>
              <a:stretch>
                <a:fillRect/>
              </a:stretch>
            </p:blipFill>
            <p:spPr>
              <a:xfrm>
                <a:off x="3127259" y="3231331"/>
                <a:ext cx="9252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6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61E8E62D-E1E2-4620-8256-C85060CABD7E}"/>
                  </a:ext>
                </a:extLst>
              </p14:cNvPr>
              <p14:cNvContentPartPr/>
              <p14:nvPr/>
            </p14:nvContentPartPr>
            <p14:xfrm>
              <a:off x="3329219" y="3113251"/>
              <a:ext cx="7920" cy="147600"/>
            </p14:xfrm>
          </p:contentPart>
        </mc:Choice>
        <mc:Fallback xmlns=""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61E8E62D-E1E2-4620-8256-C85060CABD7E}"/>
                  </a:ext>
                </a:extLst>
              </p:cNvPr>
              <p:cNvPicPr/>
              <p:nvPr/>
            </p:nvPicPr>
            <p:blipFill>
              <a:blip r:embed="rId997"/>
              <a:stretch>
                <a:fillRect/>
              </a:stretch>
            </p:blipFill>
            <p:spPr>
              <a:xfrm>
                <a:off x="3324899" y="3108931"/>
                <a:ext cx="165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8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8A5F9319-291D-47BB-8D23-F73B5B42AB13}"/>
                  </a:ext>
                </a:extLst>
              </p14:cNvPr>
              <p14:cNvContentPartPr/>
              <p14:nvPr/>
            </p14:nvContentPartPr>
            <p14:xfrm>
              <a:off x="3273059" y="3241051"/>
              <a:ext cx="128160" cy="5400"/>
            </p14:xfrm>
          </p:contentPart>
        </mc:Choice>
        <mc:Fallback xmlns=""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8A5F9319-291D-47BB-8D23-F73B5B42AB13}"/>
                  </a:ext>
                </a:extLst>
              </p:cNvPr>
              <p:cNvPicPr/>
              <p:nvPr/>
            </p:nvPicPr>
            <p:blipFill>
              <a:blip r:embed="rId999"/>
              <a:stretch>
                <a:fillRect/>
              </a:stretch>
            </p:blipFill>
            <p:spPr>
              <a:xfrm>
                <a:off x="3268739" y="3236731"/>
                <a:ext cx="13680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0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584CB599-3885-414E-A06B-B0A8A2A12009}"/>
                  </a:ext>
                </a:extLst>
              </p14:cNvPr>
              <p14:cNvContentPartPr/>
              <p14:nvPr/>
            </p14:nvContentPartPr>
            <p14:xfrm>
              <a:off x="3269819" y="3111811"/>
              <a:ext cx="133920" cy="29520"/>
            </p14:xfrm>
          </p:contentPart>
        </mc:Choice>
        <mc:Fallback xmlns=""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584CB599-3885-414E-A06B-B0A8A2A12009}"/>
                  </a:ext>
                </a:extLst>
              </p:cNvPr>
              <p:cNvPicPr/>
              <p:nvPr/>
            </p:nvPicPr>
            <p:blipFill>
              <a:blip r:embed="rId1001"/>
              <a:stretch>
                <a:fillRect/>
              </a:stretch>
            </p:blipFill>
            <p:spPr>
              <a:xfrm>
                <a:off x="3265499" y="3107491"/>
                <a:ext cx="1425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2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9942FFBA-42A1-41DB-A812-608456B69787}"/>
                  </a:ext>
                </a:extLst>
              </p14:cNvPr>
              <p14:cNvContentPartPr/>
              <p14:nvPr/>
            </p14:nvContentPartPr>
            <p14:xfrm>
              <a:off x="3431819" y="3103531"/>
              <a:ext cx="99720" cy="164160"/>
            </p14:xfrm>
          </p:contentPart>
        </mc:Choice>
        <mc:Fallback xmlns=""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9942FFBA-42A1-41DB-A812-608456B69787}"/>
                  </a:ext>
                </a:extLst>
              </p:cNvPr>
              <p:cNvPicPr/>
              <p:nvPr/>
            </p:nvPicPr>
            <p:blipFill>
              <a:blip r:embed="rId1003"/>
              <a:stretch>
                <a:fillRect/>
              </a:stretch>
            </p:blipFill>
            <p:spPr>
              <a:xfrm>
                <a:off x="3427499" y="3099211"/>
                <a:ext cx="1083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4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BB134B49-2A21-4B58-9525-D488480B526C}"/>
                  </a:ext>
                </a:extLst>
              </p14:cNvPr>
              <p14:cNvContentPartPr/>
              <p14:nvPr/>
            </p14:nvContentPartPr>
            <p14:xfrm>
              <a:off x="3684179" y="3134491"/>
              <a:ext cx="9720" cy="115920"/>
            </p14:xfrm>
          </p:contentPart>
        </mc:Choice>
        <mc:Fallback xmlns=""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BB134B49-2A21-4B58-9525-D488480B526C}"/>
                  </a:ext>
                </a:extLst>
              </p:cNvPr>
              <p:cNvPicPr/>
              <p:nvPr/>
            </p:nvPicPr>
            <p:blipFill>
              <a:blip r:embed="rId1005"/>
              <a:stretch>
                <a:fillRect/>
              </a:stretch>
            </p:blipFill>
            <p:spPr>
              <a:xfrm>
                <a:off x="3679859" y="3130171"/>
                <a:ext cx="183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6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709B9FF1-FF46-4843-AE7D-9164966B96A6}"/>
                  </a:ext>
                </a:extLst>
              </p14:cNvPr>
              <p14:cNvContentPartPr/>
              <p14:nvPr/>
            </p14:nvContentPartPr>
            <p14:xfrm>
              <a:off x="3616859" y="3185251"/>
              <a:ext cx="143640" cy="9720"/>
            </p14:xfrm>
          </p:contentPart>
        </mc:Choice>
        <mc:Fallback xmlns=""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709B9FF1-FF46-4843-AE7D-9164966B96A6}"/>
                  </a:ext>
                </a:extLst>
              </p:cNvPr>
              <p:cNvPicPr/>
              <p:nvPr/>
            </p:nvPicPr>
            <p:blipFill>
              <a:blip r:embed="rId1007"/>
              <a:stretch>
                <a:fillRect/>
              </a:stretch>
            </p:blipFill>
            <p:spPr>
              <a:xfrm>
                <a:off x="3612539" y="3180931"/>
                <a:ext cx="15228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8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44EACAF3-DADD-4C37-82C2-4BB9F42ABEF2}"/>
                  </a:ext>
                </a:extLst>
              </p14:cNvPr>
              <p14:cNvContentPartPr/>
              <p14:nvPr/>
            </p14:nvContentPartPr>
            <p14:xfrm>
              <a:off x="3241019" y="2450131"/>
              <a:ext cx="83160" cy="55080"/>
            </p14:xfrm>
          </p:contentPart>
        </mc:Choice>
        <mc:Fallback xmlns=""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44EACAF3-DADD-4C37-82C2-4BB9F42ABEF2}"/>
                  </a:ext>
                </a:extLst>
              </p:cNvPr>
              <p:cNvPicPr/>
              <p:nvPr/>
            </p:nvPicPr>
            <p:blipFill>
              <a:blip r:embed="rId1009"/>
              <a:stretch>
                <a:fillRect/>
              </a:stretch>
            </p:blipFill>
            <p:spPr>
              <a:xfrm>
                <a:off x="3236699" y="2445811"/>
                <a:ext cx="9180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0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D909CB11-0807-425C-8087-2A51279C30FF}"/>
                  </a:ext>
                </a:extLst>
              </p14:cNvPr>
              <p14:cNvContentPartPr/>
              <p14:nvPr/>
            </p14:nvContentPartPr>
            <p14:xfrm>
              <a:off x="3340379" y="2418091"/>
              <a:ext cx="39240" cy="8244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D909CB11-0807-425C-8087-2A51279C30FF}"/>
                  </a:ext>
                </a:extLst>
              </p:cNvPr>
              <p:cNvPicPr/>
              <p:nvPr/>
            </p:nvPicPr>
            <p:blipFill>
              <a:blip r:embed="rId1011"/>
              <a:stretch>
                <a:fillRect/>
              </a:stretch>
            </p:blipFill>
            <p:spPr>
              <a:xfrm>
                <a:off x="3336059" y="2413771"/>
                <a:ext cx="478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2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CEF5B399-D408-4E27-B4D1-FFE69372220E}"/>
                  </a:ext>
                </a:extLst>
              </p14:cNvPr>
              <p14:cNvContentPartPr/>
              <p14:nvPr/>
            </p14:nvContentPartPr>
            <p14:xfrm>
              <a:off x="3399419" y="2444011"/>
              <a:ext cx="62640" cy="5292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CEF5B399-D408-4E27-B4D1-FFE69372220E}"/>
                  </a:ext>
                </a:extLst>
              </p:cNvPr>
              <p:cNvPicPr/>
              <p:nvPr/>
            </p:nvPicPr>
            <p:blipFill>
              <a:blip r:embed="rId1013"/>
              <a:stretch>
                <a:fillRect/>
              </a:stretch>
            </p:blipFill>
            <p:spPr>
              <a:xfrm>
                <a:off x="3395099" y="2439691"/>
                <a:ext cx="7128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4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CCDE0173-F681-41F3-8F6C-B87C29AC2FA2}"/>
                  </a:ext>
                </a:extLst>
              </p14:cNvPr>
              <p14:cNvContentPartPr/>
              <p14:nvPr/>
            </p14:nvContentPartPr>
            <p14:xfrm>
              <a:off x="3441179" y="2419531"/>
              <a:ext cx="50040" cy="10476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CCDE0173-F681-41F3-8F6C-B87C29AC2FA2}"/>
                  </a:ext>
                </a:extLst>
              </p:cNvPr>
              <p:cNvPicPr/>
              <p:nvPr/>
            </p:nvPicPr>
            <p:blipFill>
              <a:blip r:embed="rId1015"/>
              <a:stretch>
                <a:fillRect/>
              </a:stretch>
            </p:blipFill>
            <p:spPr>
              <a:xfrm>
                <a:off x="3436859" y="2415211"/>
                <a:ext cx="586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6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592164C7-964D-46D3-86C1-C32ABEED49BD}"/>
                  </a:ext>
                </a:extLst>
              </p14:cNvPr>
              <p14:cNvContentPartPr/>
              <p14:nvPr/>
            </p14:nvContentPartPr>
            <p14:xfrm>
              <a:off x="3194939" y="2539411"/>
              <a:ext cx="277560" cy="11160"/>
            </p14:xfrm>
          </p:contentPart>
        </mc:Choice>
        <mc:Fallback xmlns=""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592164C7-964D-46D3-86C1-C32ABEED49BD}"/>
                  </a:ext>
                </a:extLst>
              </p:cNvPr>
              <p:cNvPicPr/>
              <p:nvPr/>
            </p:nvPicPr>
            <p:blipFill>
              <a:blip r:embed="rId1017"/>
              <a:stretch>
                <a:fillRect/>
              </a:stretch>
            </p:blipFill>
            <p:spPr>
              <a:xfrm>
                <a:off x="3190619" y="2535091"/>
                <a:ext cx="2862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8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746FDC13-0EB0-4527-B1C3-E612055ED5E4}"/>
                  </a:ext>
                </a:extLst>
              </p14:cNvPr>
              <p14:cNvContentPartPr/>
              <p14:nvPr/>
            </p14:nvContentPartPr>
            <p14:xfrm>
              <a:off x="3926099" y="3010291"/>
              <a:ext cx="130680" cy="144720"/>
            </p14:xfrm>
          </p:contentPart>
        </mc:Choice>
        <mc:Fallback xmlns=""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746FDC13-0EB0-4527-B1C3-E612055ED5E4}"/>
                  </a:ext>
                </a:extLst>
              </p:cNvPr>
              <p:cNvPicPr/>
              <p:nvPr/>
            </p:nvPicPr>
            <p:blipFill>
              <a:blip r:embed="rId1019"/>
              <a:stretch>
                <a:fillRect/>
              </a:stretch>
            </p:blipFill>
            <p:spPr>
              <a:xfrm>
                <a:off x="3921779" y="3005971"/>
                <a:ext cx="13932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0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CF5FF1A6-1553-4380-9F62-BA58696CA2DA}"/>
                  </a:ext>
                </a:extLst>
              </p14:cNvPr>
              <p14:cNvContentPartPr/>
              <p14:nvPr/>
            </p14:nvContentPartPr>
            <p14:xfrm>
              <a:off x="3912419" y="3181291"/>
              <a:ext cx="215280" cy="13680"/>
            </p14:xfrm>
          </p:contentPart>
        </mc:Choice>
        <mc:Fallback xmlns=""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CF5FF1A6-1553-4380-9F62-BA58696CA2DA}"/>
                  </a:ext>
                </a:extLst>
              </p:cNvPr>
              <p:cNvPicPr/>
              <p:nvPr/>
            </p:nvPicPr>
            <p:blipFill>
              <a:blip r:embed="rId1021"/>
              <a:stretch>
                <a:fillRect/>
              </a:stretch>
            </p:blipFill>
            <p:spPr>
              <a:xfrm>
                <a:off x="3908099" y="3176971"/>
                <a:ext cx="2239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2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C6BB955B-8994-4E1F-9675-91D66253510C}"/>
                  </a:ext>
                </a:extLst>
              </p14:cNvPr>
              <p14:cNvContentPartPr/>
              <p14:nvPr/>
            </p14:nvContentPartPr>
            <p14:xfrm>
              <a:off x="3914219" y="3225211"/>
              <a:ext cx="142560" cy="151200"/>
            </p14:xfrm>
          </p:contentPart>
        </mc:Choice>
        <mc:Fallback xmlns=""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C6BB955B-8994-4E1F-9675-91D66253510C}"/>
                  </a:ext>
                </a:extLst>
              </p:cNvPr>
              <p:cNvPicPr/>
              <p:nvPr/>
            </p:nvPicPr>
            <p:blipFill>
              <a:blip r:embed="rId1023"/>
              <a:stretch>
                <a:fillRect/>
              </a:stretch>
            </p:blipFill>
            <p:spPr>
              <a:xfrm>
                <a:off x="3909899" y="3220891"/>
                <a:ext cx="1512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4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51508287-1359-467A-84DE-BC7E420D2426}"/>
                  </a:ext>
                </a:extLst>
              </p14:cNvPr>
              <p14:cNvContentPartPr/>
              <p14:nvPr/>
            </p14:nvContentPartPr>
            <p14:xfrm>
              <a:off x="4206179" y="3170851"/>
              <a:ext cx="46440" cy="37080"/>
            </p14:xfrm>
          </p:contentPart>
        </mc:Choice>
        <mc:Fallback xmlns=""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51508287-1359-467A-84DE-BC7E420D2426}"/>
                  </a:ext>
                </a:extLst>
              </p:cNvPr>
              <p:cNvPicPr/>
              <p:nvPr/>
            </p:nvPicPr>
            <p:blipFill>
              <a:blip r:embed="rId1025"/>
              <a:stretch>
                <a:fillRect/>
              </a:stretch>
            </p:blipFill>
            <p:spPr>
              <a:xfrm>
                <a:off x="4201859" y="3166531"/>
                <a:ext cx="550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6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20DF1440-3AFF-4501-827C-6C8CEDFF9EAC}"/>
                  </a:ext>
                </a:extLst>
              </p14:cNvPr>
              <p14:cNvContentPartPr/>
              <p14:nvPr/>
            </p14:nvContentPartPr>
            <p14:xfrm>
              <a:off x="2606339" y="3024691"/>
              <a:ext cx="106560" cy="508320"/>
            </p14:xfrm>
          </p:contentPart>
        </mc:Choice>
        <mc:Fallback xmlns=""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20DF1440-3AFF-4501-827C-6C8CEDFF9EAC}"/>
                  </a:ext>
                </a:extLst>
              </p:cNvPr>
              <p:cNvPicPr/>
              <p:nvPr/>
            </p:nvPicPr>
            <p:blipFill>
              <a:blip r:embed="rId1027"/>
              <a:stretch>
                <a:fillRect/>
              </a:stretch>
            </p:blipFill>
            <p:spPr>
              <a:xfrm>
                <a:off x="2602019" y="3020371"/>
                <a:ext cx="115200" cy="51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8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62385AB1-5161-4966-AE75-3CBC9F33509C}"/>
                  </a:ext>
                </a:extLst>
              </p14:cNvPr>
              <p14:cNvContentPartPr/>
              <p14:nvPr/>
            </p14:nvContentPartPr>
            <p14:xfrm>
              <a:off x="4370339" y="2986171"/>
              <a:ext cx="111960" cy="128520"/>
            </p14:xfrm>
          </p:contentPart>
        </mc:Choice>
        <mc:Fallback xmlns=""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62385AB1-5161-4966-AE75-3CBC9F33509C}"/>
                  </a:ext>
                </a:extLst>
              </p:cNvPr>
              <p:cNvPicPr/>
              <p:nvPr/>
            </p:nvPicPr>
            <p:blipFill>
              <a:blip r:embed="rId1029"/>
              <a:stretch>
                <a:fillRect/>
              </a:stretch>
            </p:blipFill>
            <p:spPr>
              <a:xfrm>
                <a:off x="4366019" y="2981851"/>
                <a:ext cx="12060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0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7F073283-3649-41CF-914A-DE470D544F3F}"/>
                  </a:ext>
                </a:extLst>
              </p14:cNvPr>
              <p14:cNvContentPartPr/>
              <p14:nvPr/>
            </p14:nvContentPartPr>
            <p14:xfrm>
              <a:off x="4580219" y="3011011"/>
              <a:ext cx="2880" cy="92520"/>
            </p14:xfrm>
          </p:contentPart>
        </mc:Choice>
        <mc:Fallback xmlns=""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7F073283-3649-41CF-914A-DE470D544F3F}"/>
                  </a:ext>
                </a:extLst>
              </p:cNvPr>
              <p:cNvPicPr/>
              <p:nvPr/>
            </p:nvPicPr>
            <p:blipFill>
              <a:blip r:embed="rId1031"/>
              <a:stretch>
                <a:fillRect/>
              </a:stretch>
            </p:blipFill>
            <p:spPr>
              <a:xfrm>
                <a:off x="4575899" y="3006691"/>
                <a:ext cx="1152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2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3EB506DE-0AB1-4971-9309-C99DC71E7B98}"/>
                  </a:ext>
                </a:extLst>
              </p14:cNvPr>
              <p14:cNvContentPartPr/>
              <p14:nvPr/>
            </p14:nvContentPartPr>
            <p14:xfrm>
              <a:off x="4529099" y="3074371"/>
              <a:ext cx="108000" cy="15480"/>
            </p14:xfrm>
          </p:contentPart>
        </mc:Choice>
        <mc:Fallback xmlns=""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3EB506DE-0AB1-4971-9309-C99DC71E7B98}"/>
                  </a:ext>
                </a:extLst>
              </p:cNvPr>
              <p:cNvPicPr/>
              <p:nvPr/>
            </p:nvPicPr>
            <p:blipFill>
              <a:blip r:embed="rId1033"/>
              <a:stretch>
                <a:fillRect/>
              </a:stretch>
            </p:blipFill>
            <p:spPr>
              <a:xfrm>
                <a:off x="4524779" y="3070051"/>
                <a:ext cx="1166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4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DB0CE72F-A971-4D33-9B64-CF2507F4F00C}"/>
                  </a:ext>
                </a:extLst>
              </p14:cNvPr>
              <p14:cNvContentPartPr/>
              <p14:nvPr/>
            </p14:nvContentPartPr>
            <p14:xfrm>
              <a:off x="4518659" y="2987251"/>
              <a:ext cx="108000" cy="8640"/>
            </p14:xfrm>
          </p:contentPart>
        </mc:Choice>
        <mc:Fallback xmlns=""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DB0CE72F-A971-4D33-9B64-CF2507F4F00C}"/>
                  </a:ext>
                </a:extLst>
              </p:cNvPr>
              <p:cNvPicPr/>
              <p:nvPr/>
            </p:nvPicPr>
            <p:blipFill>
              <a:blip r:embed="rId1035"/>
              <a:stretch>
                <a:fillRect/>
              </a:stretch>
            </p:blipFill>
            <p:spPr>
              <a:xfrm>
                <a:off x="4514339" y="2982931"/>
                <a:ext cx="11664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6">
            <p14:nvContentPartPr>
              <p14:cNvPr id="341" name="Freihand 340">
                <a:extLst>
                  <a:ext uri="{FF2B5EF4-FFF2-40B4-BE49-F238E27FC236}">
                    <a16:creationId xmlns:a16="http://schemas.microsoft.com/office/drawing/2014/main" id="{63B455A7-F122-44DF-A31A-4013784AFCFA}"/>
                  </a:ext>
                </a:extLst>
              </p14:cNvPr>
              <p14:cNvContentPartPr/>
              <p14:nvPr/>
            </p14:nvContentPartPr>
            <p14:xfrm>
              <a:off x="4677419" y="2969611"/>
              <a:ext cx="117000" cy="110880"/>
            </p14:xfrm>
          </p:contentPart>
        </mc:Choice>
        <mc:Fallback xmlns="">
          <p:pic>
            <p:nvPicPr>
              <p:cNvPr id="341" name="Freihand 340">
                <a:extLst>
                  <a:ext uri="{FF2B5EF4-FFF2-40B4-BE49-F238E27FC236}">
                    <a16:creationId xmlns:a16="http://schemas.microsoft.com/office/drawing/2014/main" id="{63B455A7-F122-44DF-A31A-4013784AFCFA}"/>
                  </a:ext>
                </a:extLst>
              </p:cNvPr>
              <p:cNvPicPr/>
              <p:nvPr/>
            </p:nvPicPr>
            <p:blipFill>
              <a:blip r:embed="rId1037"/>
              <a:stretch>
                <a:fillRect/>
              </a:stretch>
            </p:blipFill>
            <p:spPr>
              <a:xfrm>
                <a:off x="4673099" y="2965291"/>
                <a:ext cx="12564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8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14BC7B54-D363-4BC8-B021-CF40B57F6253}"/>
                  </a:ext>
                </a:extLst>
              </p14:cNvPr>
              <p14:cNvContentPartPr/>
              <p14:nvPr/>
            </p14:nvContentPartPr>
            <p14:xfrm>
              <a:off x="4367099" y="3145651"/>
              <a:ext cx="452160" cy="31320"/>
            </p14:xfrm>
          </p:contentPart>
        </mc:Choice>
        <mc:Fallback xmlns=""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14BC7B54-D363-4BC8-B021-CF40B57F6253}"/>
                  </a:ext>
                </a:extLst>
              </p:cNvPr>
              <p:cNvPicPr/>
              <p:nvPr/>
            </p:nvPicPr>
            <p:blipFill>
              <a:blip r:embed="rId1039"/>
              <a:stretch>
                <a:fillRect/>
              </a:stretch>
            </p:blipFill>
            <p:spPr>
              <a:xfrm>
                <a:off x="4362779" y="3141331"/>
                <a:ext cx="4608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0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89CB38FC-C8EC-44D2-8BE1-E12A7D916D74}"/>
                  </a:ext>
                </a:extLst>
              </p14:cNvPr>
              <p14:cNvContentPartPr/>
              <p14:nvPr/>
            </p14:nvContentPartPr>
            <p14:xfrm>
              <a:off x="4434059" y="3221611"/>
              <a:ext cx="97560" cy="113400"/>
            </p14:xfrm>
          </p:contentPart>
        </mc:Choice>
        <mc:Fallback xmlns=""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89CB38FC-C8EC-44D2-8BE1-E12A7D916D74}"/>
                  </a:ext>
                </a:extLst>
              </p:cNvPr>
              <p:cNvPicPr/>
              <p:nvPr/>
            </p:nvPicPr>
            <p:blipFill>
              <a:blip r:embed="rId1041"/>
              <a:stretch>
                <a:fillRect/>
              </a:stretch>
            </p:blipFill>
            <p:spPr>
              <a:xfrm>
                <a:off x="4429739" y="3217291"/>
                <a:ext cx="1062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2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3AC94F6E-B231-4335-A2AB-25BC4CB37E93}"/>
                  </a:ext>
                </a:extLst>
              </p14:cNvPr>
              <p14:cNvContentPartPr/>
              <p14:nvPr/>
            </p14:nvContentPartPr>
            <p14:xfrm>
              <a:off x="4566899" y="3245731"/>
              <a:ext cx="141120" cy="95760"/>
            </p14:xfrm>
          </p:contentPart>
        </mc:Choice>
        <mc:Fallback xmlns=""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3AC94F6E-B231-4335-A2AB-25BC4CB37E93}"/>
                  </a:ext>
                </a:extLst>
              </p:cNvPr>
              <p:cNvPicPr/>
              <p:nvPr/>
            </p:nvPicPr>
            <p:blipFill>
              <a:blip r:embed="rId1043"/>
              <a:stretch>
                <a:fillRect/>
              </a:stretch>
            </p:blipFill>
            <p:spPr>
              <a:xfrm>
                <a:off x="4562579" y="3241411"/>
                <a:ext cx="14976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4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CF8001BC-4C45-44B2-B32A-DD9DB90B6BD3}"/>
                  </a:ext>
                </a:extLst>
              </p14:cNvPr>
              <p14:cNvContentPartPr/>
              <p14:nvPr/>
            </p14:nvContentPartPr>
            <p14:xfrm>
              <a:off x="4818899" y="2922811"/>
              <a:ext cx="130680" cy="459720"/>
            </p14:xfrm>
          </p:contentPart>
        </mc:Choice>
        <mc:Fallback xmlns=""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CF8001BC-4C45-44B2-B32A-DD9DB90B6BD3}"/>
                  </a:ext>
                </a:extLst>
              </p:cNvPr>
              <p:cNvPicPr/>
              <p:nvPr/>
            </p:nvPicPr>
            <p:blipFill>
              <a:blip r:embed="rId1045"/>
              <a:stretch>
                <a:fillRect/>
              </a:stretch>
            </p:blipFill>
            <p:spPr>
              <a:xfrm>
                <a:off x="4814579" y="2918491"/>
                <a:ext cx="13932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6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id="{AEF97D35-562B-4980-87D7-AF0F52D07155}"/>
                  </a:ext>
                </a:extLst>
              </p14:cNvPr>
              <p14:cNvContentPartPr/>
              <p14:nvPr/>
            </p14:nvContentPartPr>
            <p14:xfrm>
              <a:off x="4811339" y="2943691"/>
              <a:ext cx="131040" cy="442440"/>
            </p14:xfrm>
          </p:contentPart>
        </mc:Choice>
        <mc:Fallback xmlns=""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AEF97D35-562B-4980-87D7-AF0F52D07155}"/>
                  </a:ext>
                </a:extLst>
              </p:cNvPr>
              <p:cNvPicPr/>
              <p:nvPr/>
            </p:nvPicPr>
            <p:blipFill>
              <a:blip r:embed="rId1047"/>
              <a:stretch>
                <a:fillRect/>
              </a:stretch>
            </p:blipFill>
            <p:spPr>
              <a:xfrm>
                <a:off x="4807019" y="2939371"/>
                <a:ext cx="13968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8">
            <p14:nvContentPartPr>
              <p14:cNvPr id="351" name="Freihand 350">
                <a:extLst>
                  <a:ext uri="{FF2B5EF4-FFF2-40B4-BE49-F238E27FC236}">
                    <a16:creationId xmlns:a16="http://schemas.microsoft.com/office/drawing/2014/main" id="{D7662D34-EE16-457A-B570-09ABD7C5F353}"/>
                  </a:ext>
                </a:extLst>
              </p14:cNvPr>
              <p14:cNvContentPartPr/>
              <p14:nvPr/>
            </p14:nvContentPartPr>
            <p14:xfrm>
              <a:off x="1397819" y="3842971"/>
              <a:ext cx="7560" cy="720"/>
            </p14:xfrm>
          </p:contentPart>
        </mc:Choice>
        <mc:Fallback xmlns="">
          <p:pic>
            <p:nvPicPr>
              <p:cNvPr id="351" name="Freihand 350">
                <a:extLst>
                  <a:ext uri="{FF2B5EF4-FFF2-40B4-BE49-F238E27FC236}">
                    <a16:creationId xmlns:a16="http://schemas.microsoft.com/office/drawing/2014/main" id="{D7662D34-EE16-457A-B570-09ABD7C5F353}"/>
                  </a:ext>
                </a:extLst>
              </p:cNvPr>
              <p:cNvPicPr/>
              <p:nvPr/>
            </p:nvPicPr>
            <p:blipFill>
              <a:blip r:embed="rId1049"/>
              <a:stretch>
                <a:fillRect/>
              </a:stretch>
            </p:blipFill>
            <p:spPr>
              <a:xfrm>
                <a:off x="1393499" y="3838651"/>
                <a:ext cx="16200" cy="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0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id="{A67CF028-2A9E-40F4-8512-50BDD42A6ED4}"/>
                  </a:ext>
                </a:extLst>
              </p14:cNvPr>
              <p14:cNvContentPartPr/>
              <p14:nvPr/>
            </p14:nvContentPartPr>
            <p14:xfrm>
              <a:off x="1359659" y="3846211"/>
              <a:ext cx="122760" cy="9720"/>
            </p14:xfrm>
          </p:contentPart>
        </mc:Choice>
        <mc:Fallback xmlns=""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A67CF028-2A9E-40F4-8512-50BDD42A6ED4}"/>
                  </a:ext>
                </a:extLst>
              </p:cNvPr>
              <p:cNvPicPr/>
              <p:nvPr/>
            </p:nvPicPr>
            <p:blipFill>
              <a:blip r:embed="rId1051"/>
              <a:stretch>
                <a:fillRect/>
              </a:stretch>
            </p:blipFill>
            <p:spPr>
              <a:xfrm>
                <a:off x="1355339" y="3841891"/>
                <a:ext cx="13140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2">
            <p14:nvContentPartPr>
              <p14:cNvPr id="353" name="Freihand 352">
                <a:extLst>
                  <a:ext uri="{FF2B5EF4-FFF2-40B4-BE49-F238E27FC236}">
                    <a16:creationId xmlns:a16="http://schemas.microsoft.com/office/drawing/2014/main" id="{4E81C538-0D35-4B1D-810A-BA75AE7E6183}"/>
                  </a:ext>
                </a:extLst>
              </p14:cNvPr>
              <p14:cNvContentPartPr/>
              <p14:nvPr/>
            </p14:nvContentPartPr>
            <p14:xfrm>
              <a:off x="1369379" y="3887251"/>
              <a:ext cx="140400" cy="7920"/>
            </p14:xfrm>
          </p:contentPart>
        </mc:Choice>
        <mc:Fallback xmlns="">
          <p:pic>
            <p:nvPicPr>
              <p:cNvPr id="353" name="Freihand 352">
                <a:extLst>
                  <a:ext uri="{FF2B5EF4-FFF2-40B4-BE49-F238E27FC236}">
                    <a16:creationId xmlns:a16="http://schemas.microsoft.com/office/drawing/2014/main" id="{4E81C538-0D35-4B1D-810A-BA75AE7E6183}"/>
                  </a:ext>
                </a:extLst>
              </p:cNvPr>
              <p:cNvPicPr/>
              <p:nvPr/>
            </p:nvPicPr>
            <p:blipFill>
              <a:blip r:embed="rId1053"/>
              <a:stretch>
                <a:fillRect/>
              </a:stretch>
            </p:blipFill>
            <p:spPr>
              <a:xfrm>
                <a:off x="1365059" y="3882931"/>
                <a:ext cx="14904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4">
            <p14:nvContentPartPr>
              <p14:cNvPr id="355" name="Freihand 354">
                <a:extLst>
                  <a:ext uri="{FF2B5EF4-FFF2-40B4-BE49-F238E27FC236}">
                    <a16:creationId xmlns:a16="http://schemas.microsoft.com/office/drawing/2014/main" id="{1E4B88CD-2C65-489A-8548-42D653AE9D67}"/>
                  </a:ext>
                </a:extLst>
              </p14:cNvPr>
              <p14:cNvContentPartPr/>
              <p14:nvPr/>
            </p14:nvContentPartPr>
            <p14:xfrm>
              <a:off x="1673219" y="3643891"/>
              <a:ext cx="121680" cy="132840"/>
            </p14:xfrm>
          </p:contentPart>
        </mc:Choice>
        <mc:Fallback xmlns="">
          <p:pic>
            <p:nvPicPr>
              <p:cNvPr id="355" name="Freihand 354">
                <a:extLst>
                  <a:ext uri="{FF2B5EF4-FFF2-40B4-BE49-F238E27FC236}">
                    <a16:creationId xmlns:a16="http://schemas.microsoft.com/office/drawing/2014/main" id="{1E4B88CD-2C65-489A-8548-42D653AE9D67}"/>
                  </a:ext>
                </a:extLst>
              </p:cNvPr>
              <p:cNvPicPr/>
              <p:nvPr/>
            </p:nvPicPr>
            <p:blipFill>
              <a:blip r:embed="rId1055"/>
              <a:stretch>
                <a:fillRect/>
              </a:stretch>
            </p:blipFill>
            <p:spPr>
              <a:xfrm>
                <a:off x="1668899" y="3639571"/>
                <a:ext cx="1303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6">
            <p14:nvContentPartPr>
              <p14:cNvPr id="356" name="Freihand 355">
                <a:extLst>
                  <a:ext uri="{FF2B5EF4-FFF2-40B4-BE49-F238E27FC236}">
                    <a16:creationId xmlns:a16="http://schemas.microsoft.com/office/drawing/2014/main" id="{8D480F96-48E3-461A-997B-B34C8F250648}"/>
                  </a:ext>
                </a:extLst>
              </p14:cNvPr>
              <p14:cNvContentPartPr/>
              <p14:nvPr/>
            </p14:nvContentPartPr>
            <p14:xfrm>
              <a:off x="1869779" y="3664771"/>
              <a:ext cx="8280" cy="90360"/>
            </p14:xfrm>
          </p:contentPart>
        </mc:Choice>
        <mc:Fallback xmlns="">
          <p:pic>
            <p:nvPicPr>
              <p:cNvPr id="356" name="Freihand 355">
                <a:extLst>
                  <a:ext uri="{FF2B5EF4-FFF2-40B4-BE49-F238E27FC236}">
                    <a16:creationId xmlns:a16="http://schemas.microsoft.com/office/drawing/2014/main" id="{8D480F96-48E3-461A-997B-B34C8F250648}"/>
                  </a:ext>
                </a:extLst>
              </p:cNvPr>
              <p:cNvPicPr/>
              <p:nvPr/>
            </p:nvPicPr>
            <p:blipFill>
              <a:blip r:embed="rId1057"/>
              <a:stretch>
                <a:fillRect/>
              </a:stretch>
            </p:blipFill>
            <p:spPr>
              <a:xfrm>
                <a:off x="1865459" y="3660451"/>
                <a:ext cx="1692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8">
            <p14:nvContentPartPr>
              <p14:cNvPr id="357" name="Freihand 356">
                <a:extLst>
                  <a:ext uri="{FF2B5EF4-FFF2-40B4-BE49-F238E27FC236}">
                    <a16:creationId xmlns:a16="http://schemas.microsoft.com/office/drawing/2014/main" id="{ECFD84E8-6166-4D53-81CF-D3916452E14A}"/>
                  </a:ext>
                </a:extLst>
              </p14:cNvPr>
              <p14:cNvContentPartPr/>
              <p14:nvPr/>
            </p14:nvContentPartPr>
            <p14:xfrm>
              <a:off x="1856819" y="3664411"/>
              <a:ext cx="74160" cy="5400"/>
            </p14:xfrm>
          </p:contentPart>
        </mc:Choice>
        <mc:Fallback xmlns="">
          <p:pic>
            <p:nvPicPr>
              <p:cNvPr id="357" name="Freihand 356">
                <a:extLst>
                  <a:ext uri="{FF2B5EF4-FFF2-40B4-BE49-F238E27FC236}">
                    <a16:creationId xmlns:a16="http://schemas.microsoft.com/office/drawing/2014/main" id="{ECFD84E8-6166-4D53-81CF-D3916452E14A}"/>
                  </a:ext>
                </a:extLst>
              </p:cNvPr>
              <p:cNvPicPr/>
              <p:nvPr/>
            </p:nvPicPr>
            <p:blipFill>
              <a:blip r:embed="rId1059"/>
              <a:stretch>
                <a:fillRect/>
              </a:stretch>
            </p:blipFill>
            <p:spPr>
              <a:xfrm>
                <a:off x="1852499" y="3660091"/>
                <a:ext cx="8280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0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AB473C69-2345-4F3C-9139-A7F233931D0E}"/>
                  </a:ext>
                </a:extLst>
              </p14:cNvPr>
              <p14:cNvContentPartPr/>
              <p14:nvPr/>
            </p14:nvContentPartPr>
            <p14:xfrm>
              <a:off x="1866179" y="3703291"/>
              <a:ext cx="78120" cy="64440"/>
            </p14:xfrm>
          </p:contentPart>
        </mc:Choice>
        <mc:Fallback xmlns=""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AB473C69-2345-4F3C-9139-A7F233931D0E}"/>
                  </a:ext>
                </a:extLst>
              </p:cNvPr>
              <p:cNvPicPr/>
              <p:nvPr/>
            </p:nvPicPr>
            <p:blipFill>
              <a:blip r:embed="rId1061"/>
              <a:stretch>
                <a:fillRect/>
              </a:stretch>
            </p:blipFill>
            <p:spPr>
              <a:xfrm>
                <a:off x="1861859" y="3698971"/>
                <a:ext cx="8676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2">
            <p14:nvContentPartPr>
              <p14:cNvPr id="359" name="Freihand 358">
                <a:extLst>
                  <a:ext uri="{FF2B5EF4-FFF2-40B4-BE49-F238E27FC236}">
                    <a16:creationId xmlns:a16="http://schemas.microsoft.com/office/drawing/2014/main" id="{FC1734DC-93E1-41E5-A711-DD863EA0E4A4}"/>
                  </a:ext>
                </a:extLst>
              </p14:cNvPr>
              <p14:cNvContentPartPr/>
              <p14:nvPr/>
            </p14:nvContentPartPr>
            <p14:xfrm>
              <a:off x="1995059" y="3666571"/>
              <a:ext cx="52200" cy="102600"/>
            </p14:xfrm>
          </p:contentPart>
        </mc:Choice>
        <mc:Fallback xmlns="">
          <p:pic>
            <p:nvPicPr>
              <p:cNvPr id="359" name="Freihand 358">
                <a:extLst>
                  <a:ext uri="{FF2B5EF4-FFF2-40B4-BE49-F238E27FC236}">
                    <a16:creationId xmlns:a16="http://schemas.microsoft.com/office/drawing/2014/main" id="{FC1734DC-93E1-41E5-A711-DD863EA0E4A4}"/>
                  </a:ext>
                </a:extLst>
              </p:cNvPr>
              <p:cNvPicPr/>
              <p:nvPr/>
            </p:nvPicPr>
            <p:blipFill>
              <a:blip r:embed="rId1063"/>
              <a:stretch>
                <a:fillRect/>
              </a:stretch>
            </p:blipFill>
            <p:spPr>
              <a:xfrm>
                <a:off x="1990739" y="3662251"/>
                <a:ext cx="6084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4">
            <p14:nvContentPartPr>
              <p14:cNvPr id="360" name="Freihand 359">
                <a:extLst>
                  <a:ext uri="{FF2B5EF4-FFF2-40B4-BE49-F238E27FC236}">
                    <a16:creationId xmlns:a16="http://schemas.microsoft.com/office/drawing/2014/main" id="{37AC122A-533B-46A4-8AEE-B61B8E8C3B12}"/>
                  </a:ext>
                </a:extLst>
              </p14:cNvPr>
              <p14:cNvContentPartPr/>
              <p14:nvPr/>
            </p14:nvContentPartPr>
            <p14:xfrm>
              <a:off x="1977059" y="3673051"/>
              <a:ext cx="93600" cy="86400"/>
            </p14:xfrm>
          </p:contentPart>
        </mc:Choice>
        <mc:Fallback xmlns="">
          <p:pic>
            <p:nvPicPr>
              <p:cNvPr id="360" name="Freihand 359">
                <a:extLst>
                  <a:ext uri="{FF2B5EF4-FFF2-40B4-BE49-F238E27FC236}">
                    <a16:creationId xmlns:a16="http://schemas.microsoft.com/office/drawing/2014/main" id="{37AC122A-533B-46A4-8AEE-B61B8E8C3B12}"/>
                  </a:ext>
                </a:extLst>
              </p:cNvPr>
              <p:cNvPicPr/>
              <p:nvPr/>
            </p:nvPicPr>
            <p:blipFill>
              <a:blip r:embed="rId1065"/>
              <a:stretch>
                <a:fillRect/>
              </a:stretch>
            </p:blipFill>
            <p:spPr>
              <a:xfrm>
                <a:off x="1972739" y="3668731"/>
                <a:ext cx="10224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6">
            <p14:nvContentPartPr>
              <p14:cNvPr id="361" name="Freihand 360">
                <a:extLst>
                  <a:ext uri="{FF2B5EF4-FFF2-40B4-BE49-F238E27FC236}">
                    <a16:creationId xmlns:a16="http://schemas.microsoft.com/office/drawing/2014/main" id="{67831777-21F2-405D-8276-440C428242C8}"/>
                  </a:ext>
                </a:extLst>
              </p14:cNvPr>
              <p14:cNvContentPartPr/>
              <p14:nvPr/>
            </p14:nvContentPartPr>
            <p14:xfrm>
              <a:off x="1654139" y="3831091"/>
              <a:ext cx="493920" cy="29160"/>
            </p14:xfrm>
          </p:contentPart>
        </mc:Choice>
        <mc:Fallback xmlns="">
          <p:pic>
            <p:nvPicPr>
              <p:cNvPr id="361" name="Freihand 360">
                <a:extLst>
                  <a:ext uri="{FF2B5EF4-FFF2-40B4-BE49-F238E27FC236}">
                    <a16:creationId xmlns:a16="http://schemas.microsoft.com/office/drawing/2014/main" id="{67831777-21F2-405D-8276-440C428242C8}"/>
                  </a:ext>
                </a:extLst>
              </p:cNvPr>
              <p:cNvPicPr/>
              <p:nvPr/>
            </p:nvPicPr>
            <p:blipFill>
              <a:blip r:embed="rId1067"/>
              <a:stretch>
                <a:fillRect/>
              </a:stretch>
            </p:blipFill>
            <p:spPr>
              <a:xfrm>
                <a:off x="1649819" y="3826771"/>
                <a:ext cx="50256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8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id="{AA619AEC-2DFB-4FEE-8DA8-31DCD832459B}"/>
                  </a:ext>
                </a:extLst>
              </p14:cNvPr>
              <p14:cNvContentPartPr/>
              <p14:nvPr/>
            </p14:nvContentPartPr>
            <p14:xfrm>
              <a:off x="1736219" y="3892651"/>
              <a:ext cx="102960" cy="120960"/>
            </p14:xfrm>
          </p:contentPart>
        </mc:Choice>
        <mc:Fallback xmlns=""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AA619AEC-2DFB-4FEE-8DA8-31DCD832459B}"/>
                  </a:ext>
                </a:extLst>
              </p:cNvPr>
              <p:cNvPicPr/>
              <p:nvPr/>
            </p:nvPicPr>
            <p:blipFill>
              <a:blip r:embed="rId1069"/>
              <a:stretch>
                <a:fillRect/>
              </a:stretch>
            </p:blipFill>
            <p:spPr>
              <a:xfrm>
                <a:off x="1731899" y="3888331"/>
                <a:ext cx="1116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0">
            <p14:nvContentPartPr>
              <p14:cNvPr id="363" name="Freihand 362">
                <a:extLst>
                  <a:ext uri="{FF2B5EF4-FFF2-40B4-BE49-F238E27FC236}">
                    <a16:creationId xmlns:a16="http://schemas.microsoft.com/office/drawing/2014/main" id="{F3FF7064-6E79-4C0D-AA31-6BB42B597FC9}"/>
                  </a:ext>
                </a:extLst>
              </p14:cNvPr>
              <p14:cNvContentPartPr/>
              <p14:nvPr/>
            </p14:nvContentPartPr>
            <p14:xfrm>
              <a:off x="1881659" y="3925411"/>
              <a:ext cx="137880" cy="100800"/>
            </p14:xfrm>
          </p:contentPart>
        </mc:Choice>
        <mc:Fallback xmlns="">
          <p:pic>
            <p:nvPicPr>
              <p:cNvPr id="363" name="Freihand 362">
                <a:extLst>
                  <a:ext uri="{FF2B5EF4-FFF2-40B4-BE49-F238E27FC236}">
                    <a16:creationId xmlns:a16="http://schemas.microsoft.com/office/drawing/2014/main" id="{F3FF7064-6E79-4C0D-AA31-6BB42B597FC9}"/>
                  </a:ext>
                </a:extLst>
              </p:cNvPr>
              <p:cNvPicPr/>
              <p:nvPr/>
            </p:nvPicPr>
            <p:blipFill>
              <a:blip r:embed="rId1071"/>
              <a:stretch>
                <a:fillRect/>
              </a:stretch>
            </p:blipFill>
            <p:spPr>
              <a:xfrm>
                <a:off x="1877339" y="3921091"/>
                <a:ext cx="14652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2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5FC221D0-2108-414B-89FE-BABF4145FCE8}"/>
                  </a:ext>
                </a:extLst>
              </p14:cNvPr>
              <p14:cNvContentPartPr/>
              <p14:nvPr/>
            </p14:nvContentPartPr>
            <p14:xfrm>
              <a:off x="2389259" y="3249331"/>
              <a:ext cx="142200" cy="16560"/>
            </p14:xfrm>
          </p:contentPart>
        </mc:Choice>
        <mc:Fallback xmlns=""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5FC221D0-2108-414B-89FE-BABF4145FCE8}"/>
                  </a:ext>
                </a:extLst>
              </p:cNvPr>
              <p:cNvPicPr/>
              <p:nvPr/>
            </p:nvPicPr>
            <p:blipFill>
              <a:blip r:embed="rId1073"/>
              <a:stretch>
                <a:fillRect/>
              </a:stretch>
            </p:blipFill>
            <p:spPr>
              <a:xfrm>
                <a:off x="2384939" y="3245011"/>
                <a:ext cx="1508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4">
            <p14:nvContentPartPr>
              <p14:cNvPr id="378" name="Freihand 377">
                <a:extLst>
                  <a:ext uri="{FF2B5EF4-FFF2-40B4-BE49-F238E27FC236}">
                    <a16:creationId xmlns:a16="http://schemas.microsoft.com/office/drawing/2014/main" id="{71743BA2-2C79-4716-9C2C-E9ED8D87E683}"/>
                  </a:ext>
                </a:extLst>
              </p14:cNvPr>
              <p14:cNvContentPartPr/>
              <p14:nvPr/>
            </p14:nvContentPartPr>
            <p14:xfrm>
              <a:off x="3633059" y="3301891"/>
              <a:ext cx="47520" cy="11160"/>
            </p14:xfrm>
          </p:contentPart>
        </mc:Choice>
        <mc:Fallback xmlns="">
          <p:pic>
            <p:nvPicPr>
              <p:cNvPr id="378" name="Freihand 377">
                <a:extLst>
                  <a:ext uri="{FF2B5EF4-FFF2-40B4-BE49-F238E27FC236}">
                    <a16:creationId xmlns:a16="http://schemas.microsoft.com/office/drawing/2014/main" id="{71743BA2-2C79-4716-9C2C-E9ED8D87E683}"/>
                  </a:ext>
                </a:extLst>
              </p:cNvPr>
              <p:cNvPicPr/>
              <p:nvPr/>
            </p:nvPicPr>
            <p:blipFill>
              <a:blip r:embed="rId1075"/>
              <a:stretch>
                <a:fillRect/>
              </a:stretch>
            </p:blipFill>
            <p:spPr>
              <a:xfrm>
                <a:off x="3628739" y="3297571"/>
                <a:ext cx="5616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6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29E3DCE6-6572-4F86-85E0-C6EAD6329D73}"/>
                  </a:ext>
                </a:extLst>
              </p14:cNvPr>
              <p14:cNvContentPartPr/>
              <p14:nvPr/>
            </p14:nvContentPartPr>
            <p14:xfrm>
              <a:off x="5173139" y="3455251"/>
              <a:ext cx="519120" cy="157680"/>
            </p14:xfrm>
          </p:contentPart>
        </mc:Choice>
        <mc:Fallback xmlns=""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29E3DCE6-6572-4F86-85E0-C6EAD6329D73}"/>
                  </a:ext>
                </a:extLst>
              </p:cNvPr>
              <p:cNvPicPr/>
              <p:nvPr/>
            </p:nvPicPr>
            <p:blipFill>
              <a:blip r:embed="rId1077"/>
              <a:stretch>
                <a:fillRect/>
              </a:stretch>
            </p:blipFill>
            <p:spPr>
              <a:xfrm>
                <a:off x="5168819" y="3450931"/>
                <a:ext cx="52776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8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8C128BDB-B3C1-406E-BDFD-A4A5F3F9BF31}"/>
                  </a:ext>
                </a:extLst>
              </p14:cNvPr>
              <p14:cNvContentPartPr/>
              <p14:nvPr/>
            </p14:nvContentPartPr>
            <p14:xfrm>
              <a:off x="5167739" y="3502051"/>
              <a:ext cx="254520" cy="152640"/>
            </p14:xfrm>
          </p:contentPart>
        </mc:Choice>
        <mc:Fallback xmlns=""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8C128BDB-B3C1-406E-BDFD-A4A5F3F9BF31}"/>
                  </a:ext>
                </a:extLst>
              </p:cNvPr>
              <p:cNvPicPr/>
              <p:nvPr/>
            </p:nvPicPr>
            <p:blipFill>
              <a:blip r:embed="rId1079"/>
              <a:stretch>
                <a:fillRect/>
              </a:stretch>
            </p:blipFill>
            <p:spPr>
              <a:xfrm>
                <a:off x="5163419" y="3497731"/>
                <a:ext cx="26316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0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C1ACA806-0410-4DEB-990D-128580FFED27}"/>
                  </a:ext>
                </a:extLst>
              </p14:cNvPr>
              <p14:cNvContentPartPr/>
              <p14:nvPr/>
            </p14:nvContentPartPr>
            <p14:xfrm>
              <a:off x="5872619" y="3288211"/>
              <a:ext cx="256320" cy="121320"/>
            </p14:xfrm>
          </p:contentPart>
        </mc:Choice>
        <mc:Fallback xmlns=""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C1ACA806-0410-4DEB-990D-128580FFED27}"/>
                  </a:ext>
                </a:extLst>
              </p:cNvPr>
              <p:cNvPicPr/>
              <p:nvPr/>
            </p:nvPicPr>
            <p:blipFill>
              <a:blip r:embed="rId1081"/>
              <a:stretch>
                <a:fillRect/>
              </a:stretch>
            </p:blipFill>
            <p:spPr>
              <a:xfrm>
                <a:off x="5868299" y="3283891"/>
                <a:ext cx="26496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2">
            <p14:nvContentPartPr>
              <p14:cNvPr id="399" name="Freihand 398">
                <a:extLst>
                  <a:ext uri="{FF2B5EF4-FFF2-40B4-BE49-F238E27FC236}">
                    <a16:creationId xmlns:a16="http://schemas.microsoft.com/office/drawing/2014/main" id="{F7EA8F32-7FD3-4B6E-A34E-1C98056A957B}"/>
                  </a:ext>
                </a:extLst>
              </p14:cNvPr>
              <p14:cNvContentPartPr/>
              <p14:nvPr/>
            </p14:nvContentPartPr>
            <p14:xfrm>
              <a:off x="6150179" y="3183091"/>
              <a:ext cx="128880" cy="181080"/>
            </p14:xfrm>
          </p:contentPart>
        </mc:Choice>
        <mc:Fallback xmlns="">
          <p:pic>
            <p:nvPicPr>
              <p:cNvPr id="399" name="Freihand 398">
                <a:extLst>
                  <a:ext uri="{FF2B5EF4-FFF2-40B4-BE49-F238E27FC236}">
                    <a16:creationId xmlns:a16="http://schemas.microsoft.com/office/drawing/2014/main" id="{F7EA8F32-7FD3-4B6E-A34E-1C98056A957B}"/>
                  </a:ext>
                </a:extLst>
              </p:cNvPr>
              <p:cNvPicPr/>
              <p:nvPr/>
            </p:nvPicPr>
            <p:blipFill>
              <a:blip r:embed="rId1083"/>
              <a:stretch>
                <a:fillRect/>
              </a:stretch>
            </p:blipFill>
            <p:spPr>
              <a:xfrm>
                <a:off x="6145859" y="3178771"/>
                <a:ext cx="1375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4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FC2192A8-B890-4B7E-9543-3FC3ECD7B8C4}"/>
                  </a:ext>
                </a:extLst>
              </p14:cNvPr>
              <p14:cNvContentPartPr/>
              <p14:nvPr/>
            </p14:nvContentPartPr>
            <p14:xfrm>
              <a:off x="6256739" y="3167251"/>
              <a:ext cx="120960" cy="172080"/>
            </p14:xfrm>
          </p:contentPart>
        </mc:Choice>
        <mc:Fallback xmlns=""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FC2192A8-B890-4B7E-9543-3FC3ECD7B8C4}"/>
                  </a:ext>
                </a:extLst>
              </p:cNvPr>
              <p:cNvPicPr/>
              <p:nvPr/>
            </p:nvPicPr>
            <p:blipFill>
              <a:blip r:embed="rId1085"/>
              <a:stretch>
                <a:fillRect/>
              </a:stretch>
            </p:blipFill>
            <p:spPr>
              <a:xfrm>
                <a:off x="6252419" y="3162931"/>
                <a:ext cx="1296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6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id="{22E7E801-9710-4A5B-8A77-E35863C0CE29}"/>
                  </a:ext>
                </a:extLst>
              </p14:cNvPr>
              <p14:cNvContentPartPr/>
              <p14:nvPr/>
            </p14:nvContentPartPr>
            <p14:xfrm>
              <a:off x="6347819" y="3156451"/>
              <a:ext cx="21600" cy="58320"/>
            </p14:xfrm>
          </p:contentPart>
        </mc:Choice>
        <mc:Fallback xmlns=""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22E7E801-9710-4A5B-8A77-E35863C0CE29}"/>
                  </a:ext>
                </a:extLst>
              </p:cNvPr>
              <p:cNvPicPr/>
              <p:nvPr/>
            </p:nvPicPr>
            <p:blipFill>
              <a:blip r:embed="rId1087"/>
              <a:stretch>
                <a:fillRect/>
              </a:stretch>
            </p:blipFill>
            <p:spPr>
              <a:xfrm>
                <a:off x="6343499" y="3152131"/>
                <a:ext cx="3024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8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6B729742-C9EB-4221-A74A-F54CA783F8B8}"/>
                  </a:ext>
                </a:extLst>
              </p14:cNvPr>
              <p14:cNvContentPartPr/>
              <p14:nvPr/>
            </p14:nvContentPartPr>
            <p14:xfrm>
              <a:off x="6402539" y="3207211"/>
              <a:ext cx="80640" cy="223200"/>
            </p14:xfrm>
          </p:contentPart>
        </mc:Choice>
        <mc:Fallback xmlns=""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6B729742-C9EB-4221-A74A-F54CA783F8B8}"/>
                  </a:ext>
                </a:extLst>
              </p:cNvPr>
              <p:cNvPicPr/>
              <p:nvPr/>
            </p:nvPicPr>
            <p:blipFill>
              <a:blip r:embed="rId1089"/>
              <a:stretch>
                <a:fillRect/>
              </a:stretch>
            </p:blipFill>
            <p:spPr>
              <a:xfrm>
                <a:off x="6398219" y="3202891"/>
                <a:ext cx="8928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0">
            <p14:nvContentPartPr>
              <p14:cNvPr id="403" name="Freihand 402">
                <a:extLst>
                  <a:ext uri="{FF2B5EF4-FFF2-40B4-BE49-F238E27FC236}">
                    <a16:creationId xmlns:a16="http://schemas.microsoft.com/office/drawing/2014/main" id="{10EAA985-5FA2-406B-9ED0-AD9587C3D626}"/>
                  </a:ext>
                </a:extLst>
              </p14:cNvPr>
              <p14:cNvContentPartPr/>
              <p14:nvPr/>
            </p14:nvContentPartPr>
            <p14:xfrm>
              <a:off x="6507659" y="3108211"/>
              <a:ext cx="137160" cy="319680"/>
            </p14:xfrm>
          </p:contentPart>
        </mc:Choice>
        <mc:Fallback xmlns="">
          <p:pic>
            <p:nvPicPr>
              <p:cNvPr id="403" name="Freihand 402">
                <a:extLst>
                  <a:ext uri="{FF2B5EF4-FFF2-40B4-BE49-F238E27FC236}">
                    <a16:creationId xmlns:a16="http://schemas.microsoft.com/office/drawing/2014/main" id="{10EAA985-5FA2-406B-9ED0-AD9587C3D626}"/>
                  </a:ext>
                </a:extLst>
              </p:cNvPr>
              <p:cNvPicPr/>
              <p:nvPr/>
            </p:nvPicPr>
            <p:blipFill>
              <a:blip r:embed="rId1091"/>
              <a:stretch>
                <a:fillRect/>
              </a:stretch>
            </p:blipFill>
            <p:spPr>
              <a:xfrm>
                <a:off x="6503339" y="3103891"/>
                <a:ext cx="14580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2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56BE123F-5FAB-45CC-9BBB-C21EB0AFCB1B}"/>
                  </a:ext>
                </a:extLst>
              </p14:cNvPr>
              <p14:cNvContentPartPr/>
              <p14:nvPr/>
            </p14:nvContentPartPr>
            <p14:xfrm>
              <a:off x="6771899" y="3157891"/>
              <a:ext cx="226800" cy="105840"/>
            </p14:xfrm>
          </p:contentPart>
        </mc:Choice>
        <mc:Fallback xmlns=""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56BE123F-5FAB-45CC-9BBB-C21EB0AFCB1B}"/>
                  </a:ext>
                </a:extLst>
              </p:cNvPr>
              <p:cNvPicPr/>
              <p:nvPr/>
            </p:nvPicPr>
            <p:blipFill>
              <a:blip r:embed="rId1093"/>
              <a:stretch>
                <a:fillRect/>
              </a:stretch>
            </p:blipFill>
            <p:spPr>
              <a:xfrm>
                <a:off x="6767579" y="3153571"/>
                <a:ext cx="23544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4">
            <p14:nvContentPartPr>
              <p14:cNvPr id="405" name="Freihand 404">
                <a:extLst>
                  <a:ext uri="{FF2B5EF4-FFF2-40B4-BE49-F238E27FC236}">
                    <a16:creationId xmlns:a16="http://schemas.microsoft.com/office/drawing/2014/main" id="{D2366F2B-F31B-40E6-A24E-4BB63DA46184}"/>
                  </a:ext>
                </a:extLst>
              </p14:cNvPr>
              <p14:cNvContentPartPr/>
              <p14:nvPr/>
            </p14:nvContentPartPr>
            <p14:xfrm>
              <a:off x="7037939" y="3148891"/>
              <a:ext cx="18000" cy="74520"/>
            </p14:xfrm>
          </p:contentPart>
        </mc:Choice>
        <mc:Fallback xmlns="">
          <p:pic>
            <p:nvPicPr>
              <p:cNvPr id="405" name="Freihand 404">
                <a:extLst>
                  <a:ext uri="{FF2B5EF4-FFF2-40B4-BE49-F238E27FC236}">
                    <a16:creationId xmlns:a16="http://schemas.microsoft.com/office/drawing/2014/main" id="{D2366F2B-F31B-40E6-A24E-4BB63DA46184}"/>
                  </a:ext>
                </a:extLst>
              </p:cNvPr>
              <p:cNvPicPr/>
              <p:nvPr/>
            </p:nvPicPr>
            <p:blipFill>
              <a:blip r:embed="rId1095"/>
              <a:stretch>
                <a:fillRect/>
              </a:stretch>
            </p:blipFill>
            <p:spPr>
              <a:xfrm>
                <a:off x="7033619" y="3144571"/>
                <a:ext cx="266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6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00D31D26-3FDA-4704-944E-513B8547A293}"/>
                  </a:ext>
                </a:extLst>
              </p14:cNvPr>
              <p14:cNvContentPartPr/>
              <p14:nvPr/>
            </p14:nvContentPartPr>
            <p14:xfrm>
              <a:off x="7099859" y="3034051"/>
              <a:ext cx="135000" cy="167400"/>
            </p14:xfrm>
          </p:contentPart>
        </mc:Choice>
        <mc:Fallback xmlns=""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00D31D26-3FDA-4704-944E-513B8547A293}"/>
                  </a:ext>
                </a:extLst>
              </p:cNvPr>
              <p:cNvPicPr/>
              <p:nvPr/>
            </p:nvPicPr>
            <p:blipFill>
              <a:blip r:embed="rId1097"/>
              <a:stretch>
                <a:fillRect/>
              </a:stretch>
            </p:blipFill>
            <p:spPr>
              <a:xfrm>
                <a:off x="7095539" y="3029731"/>
                <a:ext cx="14364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8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5D5F8E40-77AC-41F2-897D-FA939FA0831C}"/>
                  </a:ext>
                </a:extLst>
              </p14:cNvPr>
              <p14:cNvContentPartPr/>
              <p14:nvPr/>
            </p14:nvContentPartPr>
            <p14:xfrm>
              <a:off x="6951539" y="2982211"/>
              <a:ext cx="10800" cy="25920"/>
            </p14:xfrm>
          </p:contentPart>
        </mc:Choice>
        <mc:Fallback xmlns=""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5D5F8E40-77AC-41F2-897D-FA939FA0831C}"/>
                  </a:ext>
                </a:extLst>
              </p:cNvPr>
              <p:cNvPicPr/>
              <p:nvPr/>
            </p:nvPicPr>
            <p:blipFill>
              <a:blip r:embed="rId1099"/>
              <a:stretch>
                <a:fillRect/>
              </a:stretch>
            </p:blipFill>
            <p:spPr>
              <a:xfrm>
                <a:off x="6947219" y="2977891"/>
                <a:ext cx="194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0">
            <p14:nvContentPartPr>
              <p14:cNvPr id="409" name="Freihand 408">
                <a:extLst>
                  <a:ext uri="{FF2B5EF4-FFF2-40B4-BE49-F238E27FC236}">
                    <a16:creationId xmlns:a16="http://schemas.microsoft.com/office/drawing/2014/main" id="{0628F730-8552-485A-ABE7-89CD66BE2219}"/>
                  </a:ext>
                </a:extLst>
              </p14:cNvPr>
              <p14:cNvContentPartPr/>
              <p14:nvPr/>
            </p14:nvContentPartPr>
            <p14:xfrm>
              <a:off x="7429619" y="3042331"/>
              <a:ext cx="30240" cy="114840"/>
            </p14:xfrm>
          </p:contentPart>
        </mc:Choice>
        <mc:Fallback xmlns="">
          <p:pic>
            <p:nvPicPr>
              <p:cNvPr id="409" name="Freihand 408">
                <a:extLst>
                  <a:ext uri="{FF2B5EF4-FFF2-40B4-BE49-F238E27FC236}">
                    <a16:creationId xmlns:a16="http://schemas.microsoft.com/office/drawing/2014/main" id="{0628F730-8552-485A-ABE7-89CD66BE2219}"/>
                  </a:ext>
                </a:extLst>
              </p:cNvPr>
              <p:cNvPicPr/>
              <p:nvPr/>
            </p:nvPicPr>
            <p:blipFill>
              <a:blip r:embed="rId1101"/>
              <a:stretch>
                <a:fillRect/>
              </a:stretch>
            </p:blipFill>
            <p:spPr>
              <a:xfrm>
                <a:off x="7425299" y="3038011"/>
                <a:ext cx="388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2">
            <p14:nvContentPartPr>
              <p14:cNvPr id="410" name="Freihand 409">
                <a:extLst>
                  <a:ext uri="{FF2B5EF4-FFF2-40B4-BE49-F238E27FC236}">
                    <a16:creationId xmlns:a16="http://schemas.microsoft.com/office/drawing/2014/main" id="{78718DEA-46DB-4FCA-8A38-B6FE935F9AF1}"/>
                  </a:ext>
                </a:extLst>
              </p14:cNvPr>
              <p14:cNvContentPartPr/>
              <p14:nvPr/>
            </p14:nvContentPartPr>
            <p14:xfrm>
              <a:off x="7413419" y="3012091"/>
              <a:ext cx="146880" cy="26280"/>
            </p14:xfrm>
          </p:contentPart>
        </mc:Choice>
        <mc:Fallback xmlns="">
          <p:pic>
            <p:nvPicPr>
              <p:cNvPr id="410" name="Freihand 409">
                <a:extLst>
                  <a:ext uri="{FF2B5EF4-FFF2-40B4-BE49-F238E27FC236}">
                    <a16:creationId xmlns:a16="http://schemas.microsoft.com/office/drawing/2014/main" id="{78718DEA-46DB-4FCA-8A38-B6FE935F9AF1}"/>
                  </a:ext>
                </a:extLst>
              </p:cNvPr>
              <p:cNvPicPr/>
              <p:nvPr/>
            </p:nvPicPr>
            <p:blipFill>
              <a:blip r:embed="rId1103"/>
              <a:stretch>
                <a:fillRect/>
              </a:stretch>
            </p:blipFill>
            <p:spPr>
              <a:xfrm>
                <a:off x="7409099" y="3007771"/>
                <a:ext cx="1555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4">
            <p14:nvContentPartPr>
              <p14:cNvPr id="411" name="Freihand 410">
                <a:extLst>
                  <a:ext uri="{FF2B5EF4-FFF2-40B4-BE49-F238E27FC236}">
                    <a16:creationId xmlns:a16="http://schemas.microsoft.com/office/drawing/2014/main" id="{EF5BBCDC-5D3B-4999-99EF-31E82E643A7A}"/>
                  </a:ext>
                </a:extLst>
              </p14:cNvPr>
              <p14:cNvContentPartPr/>
              <p14:nvPr/>
            </p14:nvContentPartPr>
            <p14:xfrm>
              <a:off x="7437899" y="3069691"/>
              <a:ext cx="134640" cy="93600"/>
            </p14:xfrm>
          </p:contentPart>
        </mc:Choice>
        <mc:Fallback xmlns="">
          <p:pic>
            <p:nvPicPr>
              <p:cNvPr id="411" name="Freihand 410">
                <a:extLst>
                  <a:ext uri="{FF2B5EF4-FFF2-40B4-BE49-F238E27FC236}">
                    <a16:creationId xmlns:a16="http://schemas.microsoft.com/office/drawing/2014/main" id="{EF5BBCDC-5D3B-4999-99EF-31E82E643A7A}"/>
                  </a:ext>
                </a:extLst>
              </p:cNvPr>
              <p:cNvPicPr/>
              <p:nvPr/>
            </p:nvPicPr>
            <p:blipFill>
              <a:blip r:embed="rId1105"/>
              <a:stretch>
                <a:fillRect/>
              </a:stretch>
            </p:blipFill>
            <p:spPr>
              <a:xfrm>
                <a:off x="7433579" y="3065371"/>
                <a:ext cx="14328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6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6CAB531E-035E-4C39-801C-C4B779E029EB}"/>
                  </a:ext>
                </a:extLst>
              </p14:cNvPr>
              <p14:cNvContentPartPr/>
              <p14:nvPr/>
            </p14:nvContentPartPr>
            <p14:xfrm>
              <a:off x="7657139" y="3060691"/>
              <a:ext cx="360" cy="360"/>
            </p14:xfrm>
          </p:contentPart>
        </mc:Choice>
        <mc:Fallback xmlns=""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6CAB531E-035E-4C39-801C-C4B779E029EB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7652819" y="305637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7">
            <p14:nvContentPartPr>
              <p14:cNvPr id="414" name="Freihand 413">
                <a:extLst>
                  <a:ext uri="{FF2B5EF4-FFF2-40B4-BE49-F238E27FC236}">
                    <a16:creationId xmlns:a16="http://schemas.microsoft.com/office/drawing/2014/main" id="{4085B832-4C64-4E4E-8A73-C5291BB97D88}"/>
                  </a:ext>
                </a:extLst>
              </p14:cNvPr>
              <p14:cNvContentPartPr/>
              <p14:nvPr/>
            </p14:nvContentPartPr>
            <p14:xfrm>
              <a:off x="7670099" y="3004531"/>
              <a:ext cx="59040" cy="122760"/>
            </p14:xfrm>
          </p:contentPart>
        </mc:Choice>
        <mc:Fallback xmlns="">
          <p:pic>
            <p:nvPicPr>
              <p:cNvPr id="414" name="Freihand 413">
                <a:extLst>
                  <a:ext uri="{FF2B5EF4-FFF2-40B4-BE49-F238E27FC236}">
                    <a16:creationId xmlns:a16="http://schemas.microsoft.com/office/drawing/2014/main" id="{4085B832-4C64-4E4E-8A73-C5291BB97D88}"/>
                  </a:ext>
                </a:extLst>
              </p:cNvPr>
              <p:cNvPicPr/>
              <p:nvPr/>
            </p:nvPicPr>
            <p:blipFill>
              <a:blip r:embed="rId1108"/>
              <a:stretch>
                <a:fillRect/>
              </a:stretch>
            </p:blipFill>
            <p:spPr>
              <a:xfrm>
                <a:off x="7665779" y="3000211"/>
                <a:ext cx="6768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9">
            <p14:nvContentPartPr>
              <p14:cNvPr id="415" name="Freihand 414">
                <a:extLst>
                  <a:ext uri="{FF2B5EF4-FFF2-40B4-BE49-F238E27FC236}">
                    <a16:creationId xmlns:a16="http://schemas.microsoft.com/office/drawing/2014/main" id="{7BDA9483-3300-421C-B566-B2224920A9EF}"/>
                  </a:ext>
                </a:extLst>
              </p14:cNvPr>
              <p14:cNvContentPartPr/>
              <p14:nvPr/>
            </p14:nvContentPartPr>
            <p14:xfrm>
              <a:off x="7648139" y="3001651"/>
              <a:ext cx="122400" cy="77760"/>
            </p14:xfrm>
          </p:contentPart>
        </mc:Choice>
        <mc:Fallback xmlns="">
          <p:pic>
            <p:nvPicPr>
              <p:cNvPr id="415" name="Freihand 414">
                <a:extLst>
                  <a:ext uri="{FF2B5EF4-FFF2-40B4-BE49-F238E27FC236}">
                    <a16:creationId xmlns:a16="http://schemas.microsoft.com/office/drawing/2014/main" id="{7BDA9483-3300-421C-B566-B2224920A9EF}"/>
                  </a:ext>
                </a:extLst>
              </p:cNvPr>
              <p:cNvPicPr/>
              <p:nvPr/>
            </p:nvPicPr>
            <p:blipFill>
              <a:blip r:embed="rId1110"/>
              <a:stretch>
                <a:fillRect/>
              </a:stretch>
            </p:blipFill>
            <p:spPr>
              <a:xfrm>
                <a:off x="7643819" y="2997331"/>
                <a:ext cx="13104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1">
            <p14:nvContentPartPr>
              <p14:cNvPr id="416" name="Freihand 415">
                <a:extLst>
                  <a:ext uri="{FF2B5EF4-FFF2-40B4-BE49-F238E27FC236}">
                    <a16:creationId xmlns:a16="http://schemas.microsoft.com/office/drawing/2014/main" id="{A52D5063-21F8-41D8-9941-1054D92AED12}"/>
                  </a:ext>
                </a:extLst>
              </p14:cNvPr>
              <p14:cNvContentPartPr/>
              <p14:nvPr/>
            </p14:nvContentPartPr>
            <p14:xfrm>
              <a:off x="7411259" y="3146371"/>
              <a:ext cx="420480" cy="105120"/>
            </p14:xfrm>
          </p:contentPart>
        </mc:Choice>
        <mc:Fallback xmlns="">
          <p:pic>
            <p:nvPicPr>
              <p:cNvPr id="416" name="Freihand 415">
                <a:extLst>
                  <a:ext uri="{FF2B5EF4-FFF2-40B4-BE49-F238E27FC236}">
                    <a16:creationId xmlns:a16="http://schemas.microsoft.com/office/drawing/2014/main" id="{A52D5063-21F8-41D8-9941-1054D92AED12}"/>
                  </a:ext>
                </a:extLst>
              </p:cNvPr>
              <p:cNvPicPr/>
              <p:nvPr/>
            </p:nvPicPr>
            <p:blipFill>
              <a:blip r:embed="rId1112"/>
              <a:stretch>
                <a:fillRect/>
              </a:stretch>
            </p:blipFill>
            <p:spPr>
              <a:xfrm>
                <a:off x="7406939" y="3142051"/>
                <a:ext cx="42912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3">
            <p14:nvContentPartPr>
              <p14:cNvPr id="418" name="Freihand 417">
                <a:extLst>
                  <a:ext uri="{FF2B5EF4-FFF2-40B4-BE49-F238E27FC236}">
                    <a16:creationId xmlns:a16="http://schemas.microsoft.com/office/drawing/2014/main" id="{D2E46115-775D-4E35-9586-087D1178C417}"/>
                  </a:ext>
                </a:extLst>
              </p14:cNvPr>
              <p14:cNvContentPartPr/>
              <p14:nvPr/>
            </p14:nvContentPartPr>
            <p14:xfrm>
              <a:off x="7580459" y="3256891"/>
              <a:ext cx="158760" cy="119520"/>
            </p14:xfrm>
          </p:contentPart>
        </mc:Choice>
        <mc:Fallback xmlns="">
          <p:pic>
            <p:nvPicPr>
              <p:cNvPr id="418" name="Freihand 417">
                <a:extLst>
                  <a:ext uri="{FF2B5EF4-FFF2-40B4-BE49-F238E27FC236}">
                    <a16:creationId xmlns:a16="http://schemas.microsoft.com/office/drawing/2014/main" id="{D2E46115-775D-4E35-9586-087D1178C417}"/>
                  </a:ext>
                </a:extLst>
              </p:cNvPr>
              <p:cNvPicPr/>
              <p:nvPr/>
            </p:nvPicPr>
            <p:blipFill>
              <a:blip r:embed="rId1114"/>
              <a:stretch>
                <a:fillRect/>
              </a:stretch>
            </p:blipFill>
            <p:spPr>
              <a:xfrm>
                <a:off x="7576139" y="3252571"/>
                <a:ext cx="1674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5">
            <p14:nvContentPartPr>
              <p14:cNvPr id="491" name="Freihand 490">
                <a:extLst>
                  <a:ext uri="{FF2B5EF4-FFF2-40B4-BE49-F238E27FC236}">
                    <a16:creationId xmlns:a16="http://schemas.microsoft.com/office/drawing/2014/main" id="{9BB59204-219E-4D46-A393-2A4E8FDC73C0}"/>
                  </a:ext>
                </a:extLst>
              </p14:cNvPr>
              <p14:cNvContentPartPr/>
              <p14:nvPr/>
            </p14:nvContentPartPr>
            <p14:xfrm>
              <a:off x="8058899" y="2854771"/>
              <a:ext cx="133560" cy="103320"/>
            </p14:xfrm>
          </p:contentPart>
        </mc:Choice>
        <mc:Fallback xmlns="">
          <p:pic>
            <p:nvPicPr>
              <p:cNvPr id="491" name="Freihand 490">
                <a:extLst>
                  <a:ext uri="{FF2B5EF4-FFF2-40B4-BE49-F238E27FC236}">
                    <a16:creationId xmlns:a16="http://schemas.microsoft.com/office/drawing/2014/main" id="{9BB59204-219E-4D46-A393-2A4E8FDC73C0}"/>
                  </a:ext>
                </a:extLst>
              </p:cNvPr>
              <p:cNvPicPr/>
              <p:nvPr/>
            </p:nvPicPr>
            <p:blipFill>
              <a:blip r:embed="rId1116"/>
              <a:stretch>
                <a:fillRect/>
              </a:stretch>
            </p:blipFill>
            <p:spPr>
              <a:xfrm>
                <a:off x="8054579" y="2850451"/>
                <a:ext cx="14220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7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06C457B0-7168-4DC8-8A12-CCEEA888540B}"/>
                  </a:ext>
                </a:extLst>
              </p14:cNvPr>
              <p14:cNvContentPartPr/>
              <p14:nvPr/>
            </p14:nvContentPartPr>
            <p14:xfrm>
              <a:off x="8064299" y="2962411"/>
              <a:ext cx="239040" cy="86400"/>
            </p14:xfrm>
          </p:contentPart>
        </mc:Choice>
        <mc:Fallback xmlns=""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06C457B0-7168-4DC8-8A12-CCEEA888540B}"/>
                  </a:ext>
                </a:extLst>
              </p:cNvPr>
              <p:cNvPicPr/>
              <p:nvPr/>
            </p:nvPicPr>
            <p:blipFill>
              <a:blip r:embed="rId1118"/>
              <a:stretch>
                <a:fillRect/>
              </a:stretch>
            </p:blipFill>
            <p:spPr>
              <a:xfrm>
                <a:off x="8059979" y="2958091"/>
                <a:ext cx="2476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9">
            <p14:nvContentPartPr>
              <p14:cNvPr id="494" name="Freihand 493">
                <a:extLst>
                  <a:ext uri="{FF2B5EF4-FFF2-40B4-BE49-F238E27FC236}">
                    <a16:creationId xmlns:a16="http://schemas.microsoft.com/office/drawing/2014/main" id="{EE157D0A-A37E-4CDE-AEC9-3A21E08CFEC0}"/>
                  </a:ext>
                </a:extLst>
              </p14:cNvPr>
              <p14:cNvContentPartPr/>
              <p14:nvPr/>
            </p14:nvContentPartPr>
            <p14:xfrm>
              <a:off x="8090939" y="3125491"/>
              <a:ext cx="43920" cy="110880"/>
            </p14:xfrm>
          </p:contentPart>
        </mc:Choice>
        <mc:Fallback xmlns="">
          <p:pic>
            <p:nvPicPr>
              <p:cNvPr id="494" name="Freihand 493">
                <a:extLst>
                  <a:ext uri="{FF2B5EF4-FFF2-40B4-BE49-F238E27FC236}">
                    <a16:creationId xmlns:a16="http://schemas.microsoft.com/office/drawing/2014/main" id="{EE157D0A-A37E-4CDE-AEC9-3A21E08CFEC0}"/>
                  </a:ext>
                </a:extLst>
              </p:cNvPr>
              <p:cNvPicPr/>
              <p:nvPr/>
            </p:nvPicPr>
            <p:blipFill>
              <a:blip r:embed="rId1120"/>
              <a:stretch>
                <a:fillRect/>
              </a:stretch>
            </p:blipFill>
            <p:spPr>
              <a:xfrm>
                <a:off x="8086619" y="3121171"/>
                <a:ext cx="5256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1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65513409-7B23-4ACE-BAE1-05940E2B3CB8}"/>
                  </a:ext>
                </a:extLst>
              </p14:cNvPr>
              <p14:cNvContentPartPr/>
              <p14:nvPr/>
            </p14:nvContentPartPr>
            <p14:xfrm>
              <a:off x="8094179" y="3086611"/>
              <a:ext cx="88200" cy="39960"/>
            </p14:xfrm>
          </p:contentPart>
        </mc:Choice>
        <mc:Fallback xmlns=""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65513409-7B23-4ACE-BAE1-05940E2B3CB8}"/>
                  </a:ext>
                </a:extLst>
              </p:cNvPr>
              <p:cNvPicPr/>
              <p:nvPr/>
            </p:nvPicPr>
            <p:blipFill>
              <a:blip r:embed="rId1122"/>
              <a:stretch>
                <a:fillRect/>
              </a:stretch>
            </p:blipFill>
            <p:spPr>
              <a:xfrm>
                <a:off x="8089859" y="3082291"/>
                <a:ext cx="968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3">
            <p14:nvContentPartPr>
              <p14:cNvPr id="496" name="Freihand 495">
                <a:extLst>
                  <a:ext uri="{FF2B5EF4-FFF2-40B4-BE49-F238E27FC236}">
                    <a16:creationId xmlns:a16="http://schemas.microsoft.com/office/drawing/2014/main" id="{9B566EF3-7E70-47BE-87BE-DC18B72584BA}"/>
                  </a:ext>
                </a:extLst>
              </p14:cNvPr>
              <p14:cNvContentPartPr/>
              <p14:nvPr/>
            </p14:nvContentPartPr>
            <p14:xfrm>
              <a:off x="8106419" y="3110011"/>
              <a:ext cx="148680" cy="109080"/>
            </p14:xfrm>
          </p:contentPart>
        </mc:Choice>
        <mc:Fallback xmlns="">
          <p:pic>
            <p:nvPicPr>
              <p:cNvPr id="496" name="Freihand 495">
                <a:extLst>
                  <a:ext uri="{FF2B5EF4-FFF2-40B4-BE49-F238E27FC236}">
                    <a16:creationId xmlns:a16="http://schemas.microsoft.com/office/drawing/2014/main" id="{9B566EF3-7E70-47BE-87BE-DC18B72584BA}"/>
                  </a:ext>
                </a:extLst>
              </p:cNvPr>
              <p:cNvPicPr/>
              <p:nvPr/>
            </p:nvPicPr>
            <p:blipFill>
              <a:blip r:embed="rId1124"/>
              <a:stretch>
                <a:fillRect/>
              </a:stretch>
            </p:blipFill>
            <p:spPr>
              <a:xfrm>
                <a:off x="8102099" y="3105691"/>
                <a:ext cx="1573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5">
            <p14:nvContentPartPr>
              <p14:cNvPr id="497" name="Freihand 496">
                <a:extLst>
                  <a:ext uri="{FF2B5EF4-FFF2-40B4-BE49-F238E27FC236}">
                    <a16:creationId xmlns:a16="http://schemas.microsoft.com/office/drawing/2014/main" id="{A60EB57A-63BA-4D5B-9DBD-A63B7BDFD5B1}"/>
                  </a:ext>
                </a:extLst>
              </p14:cNvPr>
              <p14:cNvContentPartPr/>
              <p14:nvPr/>
            </p14:nvContentPartPr>
            <p14:xfrm>
              <a:off x="8293979" y="3062851"/>
              <a:ext cx="40680" cy="127440"/>
            </p14:xfrm>
          </p:contentPart>
        </mc:Choice>
        <mc:Fallback xmlns="">
          <p:pic>
            <p:nvPicPr>
              <p:cNvPr id="497" name="Freihand 496">
                <a:extLst>
                  <a:ext uri="{FF2B5EF4-FFF2-40B4-BE49-F238E27FC236}">
                    <a16:creationId xmlns:a16="http://schemas.microsoft.com/office/drawing/2014/main" id="{A60EB57A-63BA-4D5B-9DBD-A63B7BDFD5B1}"/>
                  </a:ext>
                </a:extLst>
              </p:cNvPr>
              <p:cNvPicPr/>
              <p:nvPr/>
            </p:nvPicPr>
            <p:blipFill>
              <a:blip r:embed="rId1126"/>
              <a:stretch>
                <a:fillRect/>
              </a:stretch>
            </p:blipFill>
            <p:spPr>
              <a:xfrm>
                <a:off x="8289659" y="3058531"/>
                <a:ext cx="493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7">
            <p14:nvContentPartPr>
              <p14:cNvPr id="498" name="Freihand 497">
                <a:extLst>
                  <a:ext uri="{FF2B5EF4-FFF2-40B4-BE49-F238E27FC236}">
                    <a16:creationId xmlns:a16="http://schemas.microsoft.com/office/drawing/2014/main" id="{5D137A11-DD4A-4A3C-850C-46335D945820}"/>
                  </a:ext>
                </a:extLst>
              </p14:cNvPr>
              <p14:cNvContentPartPr/>
              <p14:nvPr/>
            </p14:nvContentPartPr>
            <p14:xfrm>
              <a:off x="8258339" y="3080491"/>
              <a:ext cx="100800" cy="56160"/>
            </p14:xfrm>
          </p:contentPart>
        </mc:Choice>
        <mc:Fallback xmlns="">
          <p:pic>
            <p:nvPicPr>
              <p:cNvPr id="498" name="Freihand 497">
                <a:extLst>
                  <a:ext uri="{FF2B5EF4-FFF2-40B4-BE49-F238E27FC236}">
                    <a16:creationId xmlns:a16="http://schemas.microsoft.com/office/drawing/2014/main" id="{5D137A11-DD4A-4A3C-850C-46335D945820}"/>
                  </a:ext>
                </a:extLst>
              </p:cNvPr>
              <p:cNvPicPr/>
              <p:nvPr/>
            </p:nvPicPr>
            <p:blipFill>
              <a:blip r:embed="rId1128"/>
              <a:stretch>
                <a:fillRect/>
              </a:stretch>
            </p:blipFill>
            <p:spPr>
              <a:xfrm>
                <a:off x="8254019" y="3076171"/>
                <a:ext cx="10944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9">
            <p14:nvContentPartPr>
              <p14:cNvPr id="499" name="Freihand 498">
                <a:extLst>
                  <a:ext uri="{FF2B5EF4-FFF2-40B4-BE49-F238E27FC236}">
                    <a16:creationId xmlns:a16="http://schemas.microsoft.com/office/drawing/2014/main" id="{278FBE29-F52F-4222-B8D8-309801DC3B29}"/>
                  </a:ext>
                </a:extLst>
              </p14:cNvPr>
              <p14:cNvContentPartPr/>
              <p14:nvPr/>
            </p14:nvContentPartPr>
            <p14:xfrm>
              <a:off x="7480739" y="3461731"/>
              <a:ext cx="471240" cy="114840"/>
            </p14:xfrm>
          </p:contentPart>
        </mc:Choice>
        <mc:Fallback xmlns="">
          <p:pic>
            <p:nvPicPr>
              <p:cNvPr id="499" name="Freihand 498">
                <a:extLst>
                  <a:ext uri="{FF2B5EF4-FFF2-40B4-BE49-F238E27FC236}">
                    <a16:creationId xmlns:a16="http://schemas.microsoft.com/office/drawing/2014/main" id="{278FBE29-F52F-4222-B8D8-309801DC3B29}"/>
                  </a:ext>
                </a:extLst>
              </p:cNvPr>
              <p:cNvPicPr/>
              <p:nvPr/>
            </p:nvPicPr>
            <p:blipFill>
              <a:blip r:embed="rId1130"/>
              <a:stretch>
                <a:fillRect/>
              </a:stretch>
            </p:blipFill>
            <p:spPr>
              <a:xfrm>
                <a:off x="7476419" y="3457411"/>
                <a:ext cx="4798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1">
            <p14:nvContentPartPr>
              <p14:cNvPr id="500" name="Freihand 499">
                <a:extLst>
                  <a:ext uri="{FF2B5EF4-FFF2-40B4-BE49-F238E27FC236}">
                    <a16:creationId xmlns:a16="http://schemas.microsoft.com/office/drawing/2014/main" id="{8A970D87-FBD9-4069-AA55-5639C33A1012}"/>
                  </a:ext>
                </a:extLst>
              </p14:cNvPr>
              <p14:cNvContentPartPr/>
              <p14:nvPr/>
            </p14:nvContentPartPr>
            <p14:xfrm>
              <a:off x="7958819" y="3241411"/>
              <a:ext cx="460440" cy="255960"/>
            </p14:xfrm>
          </p:contentPart>
        </mc:Choice>
        <mc:Fallback xmlns="">
          <p:pic>
            <p:nvPicPr>
              <p:cNvPr id="500" name="Freihand 499">
                <a:extLst>
                  <a:ext uri="{FF2B5EF4-FFF2-40B4-BE49-F238E27FC236}">
                    <a16:creationId xmlns:a16="http://schemas.microsoft.com/office/drawing/2014/main" id="{8A970D87-FBD9-4069-AA55-5639C33A1012}"/>
                  </a:ext>
                </a:extLst>
              </p:cNvPr>
              <p:cNvPicPr/>
              <p:nvPr/>
            </p:nvPicPr>
            <p:blipFill>
              <a:blip r:embed="rId1132"/>
              <a:stretch>
                <a:fillRect/>
              </a:stretch>
            </p:blipFill>
            <p:spPr>
              <a:xfrm>
                <a:off x="7954499" y="3237091"/>
                <a:ext cx="46908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3">
            <p14:nvContentPartPr>
              <p14:cNvPr id="501" name="Freihand 500">
                <a:extLst>
                  <a:ext uri="{FF2B5EF4-FFF2-40B4-BE49-F238E27FC236}">
                    <a16:creationId xmlns:a16="http://schemas.microsoft.com/office/drawing/2014/main" id="{D960CFA8-FF68-4C01-B518-9D115B00B124}"/>
                  </a:ext>
                </a:extLst>
              </p14:cNvPr>
              <p14:cNvContentPartPr/>
              <p14:nvPr/>
            </p14:nvContentPartPr>
            <p14:xfrm>
              <a:off x="7959539" y="3549931"/>
              <a:ext cx="138240" cy="143640"/>
            </p14:xfrm>
          </p:contentPart>
        </mc:Choice>
        <mc:Fallback xmlns="">
          <p:pic>
            <p:nvPicPr>
              <p:cNvPr id="501" name="Freihand 500">
                <a:extLst>
                  <a:ext uri="{FF2B5EF4-FFF2-40B4-BE49-F238E27FC236}">
                    <a16:creationId xmlns:a16="http://schemas.microsoft.com/office/drawing/2014/main" id="{D960CFA8-FF68-4C01-B518-9D115B00B124}"/>
                  </a:ext>
                </a:extLst>
              </p:cNvPr>
              <p:cNvPicPr/>
              <p:nvPr/>
            </p:nvPicPr>
            <p:blipFill>
              <a:blip r:embed="rId1134"/>
              <a:stretch>
                <a:fillRect/>
              </a:stretch>
            </p:blipFill>
            <p:spPr>
              <a:xfrm>
                <a:off x="7955219" y="3545611"/>
                <a:ext cx="14688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5">
            <p14:nvContentPartPr>
              <p14:cNvPr id="365" name="Freihand 364">
                <a:extLst>
                  <a:ext uri="{FF2B5EF4-FFF2-40B4-BE49-F238E27FC236}">
                    <a16:creationId xmlns:a16="http://schemas.microsoft.com/office/drawing/2014/main" id="{11B58488-B0F6-4DAD-90F9-B2B804EEAA9E}"/>
                  </a:ext>
                </a:extLst>
              </p14:cNvPr>
              <p14:cNvContentPartPr/>
              <p14:nvPr/>
            </p14:nvContentPartPr>
            <p14:xfrm>
              <a:off x="2467019" y="3781051"/>
              <a:ext cx="25920" cy="122040"/>
            </p14:xfrm>
          </p:contentPart>
        </mc:Choice>
        <mc:Fallback xmlns="">
          <p:pic>
            <p:nvPicPr>
              <p:cNvPr id="365" name="Freihand 364">
                <a:extLst>
                  <a:ext uri="{FF2B5EF4-FFF2-40B4-BE49-F238E27FC236}">
                    <a16:creationId xmlns:a16="http://schemas.microsoft.com/office/drawing/2014/main" id="{11B58488-B0F6-4DAD-90F9-B2B804EEAA9E}"/>
                  </a:ext>
                </a:extLst>
              </p:cNvPr>
              <p:cNvPicPr/>
              <p:nvPr/>
            </p:nvPicPr>
            <p:blipFill>
              <a:blip r:embed="rId1136"/>
              <a:stretch>
                <a:fillRect/>
              </a:stretch>
            </p:blipFill>
            <p:spPr>
              <a:xfrm>
                <a:off x="2462699" y="3776731"/>
                <a:ext cx="3456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7">
            <p14:nvContentPartPr>
              <p14:cNvPr id="366" name="Freihand 365">
                <a:extLst>
                  <a:ext uri="{FF2B5EF4-FFF2-40B4-BE49-F238E27FC236}">
                    <a16:creationId xmlns:a16="http://schemas.microsoft.com/office/drawing/2014/main" id="{A27D72E0-EB6B-4FBE-B400-8541FF1AE30E}"/>
                  </a:ext>
                </a:extLst>
              </p14:cNvPr>
              <p14:cNvContentPartPr/>
              <p14:nvPr/>
            </p14:nvContentPartPr>
            <p14:xfrm>
              <a:off x="2408699" y="3833611"/>
              <a:ext cx="142920" cy="12960"/>
            </p14:xfrm>
          </p:contentPart>
        </mc:Choice>
        <mc:Fallback xmlns="">
          <p:pic>
            <p:nvPicPr>
              <p:cNvPr id="366" name="Freihand 365">
                <a:extLst>
                  <a:ext uri="{FF2B5EF4-FFF2-40B4-BE49-F238E27FC236}">
                    <a16:creationId xmlns:a16="http://schemas.microsoft.com/office/drawing/2014/main" id="{A27D72E0-EB6B-4FBE-B400-8541FF1AE30E}"/>
                  </a:ext>
                </a:extLst>
              </p:cNvPr>
              <p:cNvPicPr/>
              <p:nvPr/>
            </p:nvPicPr>
            <p:blipFill>
              <a:blip r:embed="rId1138"/>
              <a:stretch>
                <a:fillRect/>
              </a:stretch>
            </p:blipFill>
            <p:spPr>
              <a:xfrm>
                <a:off x="2404379" y="3829291"/>
                <a:ext cx="15156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9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655A2F5A-50E7-4EE1-BE1A-973DA8E5EBE6}"/>
                  </a:ext>
                </a:extLst>
              </p14:cNvPr>
              <p14:cNvContentPartPr/>
              <p14:nvPr/>
            </p14:nvContentPartPr>
            <p14:xfrm>
              <a:off x="2715419" y="3621211"/>
              <a:ext cx="131040" cy="118440"/>
            </p14:xfrm>
          </p:contentPart>
        </mc:Choice>
        <mc:Fallback xmlns=""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655A2F5A-50E7-4EE1-BE1A-973DA8E5EBE6}"/>
                  </a:ext>
                </a:extLst>
              </p:cNvPr>
              <p:cNvPicPr/>
              <p:nvPr/>
            </p:nvPicPr>
            <p:blipFill>
              <a:blip r:embed="rId1140"/>
              <a:stretch>
                <a:fillRect/>
              </a:stretch>
            </p:blipFill>
            <p:spPr>
              <a:xfrm>
                <a:off x="2711099" y="3616891"/>
                <a:ext cx="139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1">
            <p14:nvContentPartPr>
              <p14:cNvPr id="369" name="Freihand 368">
                <a:extLst>
                  <a:ext uri="{FF2B5EF4-FFF2-40B4-BE49-F238E27FC236}">
                    <a16:creationId xmlns:a16="http://schemas.microsoft.com/office/drawing/2014/main" id="{1B63F7A2-F231-4894-9CB5-59B15A5BF045}"/>
                  </a:ext>
                </a:extLst>
              </p14:cNvPr>
              <p14:cNvContentPartPr/>
              <p14:nvPr/>
            </p14:nvContentPartPr>
            <p14:xfrm>
              <a:off x="2717219" y="3771691"/>
              <a:ext cx="180720" cy="9360"/>
            </p14:xfrm>
          </p:contentPart>
        </mc:Choice>
        <mc:Fallback xmlns="">
          <p:pic>
            <p:nvPicPr>
              <p:cNvPr id="369" name="Freihand 368">
                <a:extLst>
                  <a:ext uri="{FF2B5EF4-FFF2-40B4-BE49-F238E27FC236}">
                    <a16:creationId xmlns:a16="http://schemas.microsoft.com/office/drawing/2014/main" id="{1B63F7A2-F231-4894-9CB5-59B15A5BF045}"/>
                  </a:ext>
                </a:extLst>
              </p:cNvPr>
              <p:cNvPicPr/>
              <p:nvPr/>
            </p:nvPicPr>
            <p:blipFill>
              <a:blip r:embed="rId1142"/>
              <a:stretch>
                <a:fillRect/>
              </a:stretch>
            </p:blipFill>
            <p:spPr>
              <a:xfrm>
                <a:off x="2712899" y="3767371"/>
                <a:ext cx="1893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3">
            <p14:nvContentPartPr>
              <p14:cNvPr id="370" name="Freihand 369">
                <a:extLst>
                  <a:ext uri="{FF2B5EF4-FFF2-40B4-BE49-F238E27FC236}">
                    <a16:creationId xmlns:a16="http://schemas.microsoft.com/office/drawing/2014/main" id="{5B957C00-1821-479F-A99A-D78BA681F2CC}"/>
                  </a:ext>
                </a:extLst>
              </p14:cNvPr>
              <p14:cNvContentPartPr/>
              <p14:nvPr/>
            </p14:nvContentPartPr>
            <p14:xfrm>
              <a:off x="2733779" y="3849091"/>
              <a:ext cx="141840" cy="100800"/>
            </p14:xfrm>
          </p:contentPart>
        </mc:Choice>
        <mc:Fallback xmlns="">
          <p:pic>
            <p:nvPicPr>
              <p:cNvPr id="370" name="Freihand 369">
                <a:extLst>
                  <a:ext uri="{FF2B5EF4-FFF2-40B4-BE49-F238E27FC236}">
                    <a16:creationId xmlns:a16="http://schemas.microsoft.com/office/drawing/2014/main" id="{5B957C00-1821-479F-A99A-D78BA681F2CC}"/>
                  </a:ext>
                </a:extLst>
              </p:cNvPr>
              <p:cNvPicPr/>
              <p:nvPr/>
            </p:nvPicPr>
            <p:blipFill>
              <a:blip r:embed="rId1144"/>
              <a:stretch>
                <a:fillRect/>
              </a:stretch>
            </p:blipFill>
            <p:spPr>
              <a:xfrm>
                <a:off x="2729459" y="3844771"/>
                <a:ext cx="15048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5">
            <p14:nvContentPartPr>
              <p14:cNvPr id="371" name="Freihand 370">
                <a:extLst>
                  <a:ext uri="{FF2B5EF4-FFF2-40B4-BE49-F238E27FC236}">
                    <a16:creationId xmlns:a16="http://schemas.microsoft.com/office/drawing/2014/main" id="{DAA5934D-3722-48B8-BF85-1B04396E399D}"/>
                  </a:ext>
                </a:extLst>
              </p14:cNvPr>
              <p14:cNvContentPartPr/>
              <p14:nvPr/>
            </p14:nvContentPartPr>
            <p14:xfrm>
              <a:off x="2910899" y="3788251"/>
              <a:ext cx="80640" cy="65880"/>
            </p14:xfrm>
          </p:contentPart>
        </mc:Choice>
        <mc:Fallback xmlns="">
          <p:pic>
            <p:nvPicPr>
              <p:cNvPr id="371" name="Freihand 370">
                <a:extLst>
                  <a:ext uri="{FF2B5EF4-FFF2-40B4-BE49-F238E27FC236}">
                    <a16:creationId xmlns:a16="http://schemas.microsoft.com/office/drawing/2014/main" id="{DAA5934D-3722-48B8-BF85-1B04396E399D}"/>
                  </a:ext>
                </a:extLst>
              </p:cNvPr>
              <p:cNvPicPr/>
              <p:nvPr/>
            </p:nvPicPr>
            <p:blipFill>
              <a:blip r:embed="rId1146"/>
              <a:stretch>
                <a:fillRect/>
              </a:stretch>
            </p:blipFill>
            <p:spPr>
              <a:xfrm>
                <a:off x="2906579" y="3783931"/>
                <a:ext cx="8928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7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02AB270B-3F6F-43CC-ADA1-5A064E9AD310}"/>
                  </a:ext>
                </a:extLst>
              </p14:cNvPr>
              <p14:cNvContentPartPr/>
              <p14:nvPr/>
            </p14:nvContentPartPr>
            <p14:xfrm>
              <a:off x="3160739" y="3684931"/>
              <a:ext cx="17280" cy="105840"/>
            </p14:xfrm>
          </p:contentPart>
        </mc:Choice>
        <mc:Fallback xmlns=""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02AB270B-3F6F-43CC-ADA1-5A064E9AD310}"/>
                  </a:ext>
                </a:extLst>
              </p:cNvPr>
              <p:cNvPicPr/>
              <p:nvPr/>
            </p:nvPicPr>
            <p:blipFill>
              <a:blip r:embed="rId1148"/>
              <a:stretch>
                <a:fillRect/>
              </a:stretch>
            </p:blipFill>
            <p:spPr>
              <a:xfrm>
                <a:off x="3156419" y="3680611"/>
                <a:ext cx="2592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9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FDA3ACE6-B76F-46FB-B71D-05DC07422A08}"/>
                  </a:ext>
                </a:extLst>
              </p14:cNvPr>
              <p14:cNvContentPartPr/>
              <p14:nvPr/>
            </p14:nvContentPartPr>
            <p14:xfrm>
              <a:off x="3116819" y="3759091"/>
              <a:ext cx="121680" cy="8640"/>
            </p14:xfrm>
          </p:contentPart>
        </mc:Choice>
        <mc:Fallback xmlns=""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FDA3ACE6-B76F-46FB-B71D-05DC07422A08}"/>
                  </a:ext>
                </a:extLst>
              </p:cNvPr>
              <p:cNvPicPr/>
              <p:nvPr/>
            </p:nvPicPr>
            <p:blipFill>
              <a:blip r:embed="rId1150"/>
              <a:stretch>
                <a:fillRect/>
              </a:stretch>
            </p:blipFill>
            <p:spPr>
              <a:xfrm>
                <a:off x="3112499" y="3754771"/>
                <a:ext cx="13032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1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CD2CFDF0-80A8-4E9A-B542-3133F35476DA}"/>
                  </a:ext>
                </a:extLst>
              </p14:cNvPr>
              <p14:cNvContentPartPr/>
              <p14:nvPr/>
            </p14:nvContentPartPr>
            <p14:xfrm>
              <a:off x="3098099" y="3650371"/>
              <a:ext cx="124200" cy="11160"/>
            </p14:xfrm>
          </p:contentPart>
        </mc:Choice>
        <mc:Fallback xmlns=""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CD2CFDF0-80A8-4E9A-B542-3133F35476DA}"/>
                  </a:ext>
                </a:extLst>
              </p:cNvPr>
              <p:cNvPicPr/>
              <p:nvPr/>
            </p:nvPicPr>
            <p:blipFill>
              <a:blip r:embed="rId1152"/>
              <a:stretch>
                <a:fillRect/>
              </a:stretch>
            </p:blipFill>
            <p:spPr>
              <a:xfrm>
                <a:off x="3093779" y="3646051"/>
                <a:ext cx="13284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3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62A79759-8553-4DD4-8CEF-F48D36FC2D57}"/>
                  </a:ext>
                </a:extLst>
              </p14:cNvPr>
              <p14:cNvContentPartPr/>
              <p14:nvPr/>
            </p14:nvContentPartPr>
            <p14:xfrm>
              <a:off x="3276299" y="3642451"/>
              <a:ext cx="120960" cy="133560"/>
            </p14:xfrm>
          </p:contentPart>
        </mc:Choice>
        <mc:Fallback xmlns=""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62A79759-8553-4DD4-8CEF-F48D36FC2D57}"/>
                  </a:ext>
                </a:extLst>
              </p:cNvPr>
              <p:cNvPicPr/>
              <p:nvPr/>
            </p:nvPicPr>
            <p:blipFill>
              <a:blip r:embed="rId1154"/>
              <a:stretch>
                <a:fillRect/>
              </a:stretch>
            </p:blipFill>
            <p:spPr>
              <a:xfrm>
                <a:off x="3271979" y="3638131"/>
                <a:ext cx="12960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5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9549ECCB-17FD-42FF-B0CE-46D284F30781}"/>
                  </a:ext>
                </a:extLst>
              </p14:cNvPr>
              <p14:cNvContentPartPr/>
              <p14:nvPr/>
            </p14:nvContentPartPr>
            <p14:xfrm>
              <a:off x="3531179" y="3708331"/>
              <a:ext cx="115200" cy="5040"/>
            </p14:xfrm>
          </p:contentPart>
        </mc:Choice>
        <mc:Fallback xmlns=""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9549ECCB-17FD-42FF-B0CE-46D284F30781}"/>
                  </a:ext>
                </a:extLst>
              </p:cNvPr>
              <p:cNvPicPr/>
              <p:nvPr/>
            </p:nvPicPr>
            <p:blipFill>
              <a:blip r:embed="rId836"/>
              <a:stretch>
                <a:fillRect/>
              </a:stretch>
            </p:blipFill>
            <p:spPr>
              <a:xfrm>
                <a:off x="3526859" y="3704011"/>
                <a:ext cx="12384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6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99E670A6-3576-4069-AF19-F8FB8925D0C9}"/>
                  </a:ext>
                </a:extLst>
              </p14:cNvPr>
              <p14:cNvContentPartPr/>
              <p14:nvPr/>
            </p14:nvContentPartPr>
            <p14:xfrm>
              <a:off x="3834659" y="3560731"/>
              <a:ext cx="89640" cy="104400"/>
            </p14:xfrm>
          </p:contentPart>
        </mc:Choice>
        <mc:Fallback xmlns=""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99E670A6-3576-4069-AF19-F8FB8925D0C9}"/>
                  </a:ext>
                </a:extLst>
              </p:cNvPr>
              <p:cNvPicPr/>
              <p:nvPr/>
            </p:nvPicPr>
            <p:blipFill>
              <a:blip r:embed="rId1157"/>
              <a:stretch>
                <a:fillRect/>
              </a:stretch>
            </p:blipFill>
            <p:spPr>
              <a:xfrm>
                <a:off x="3830339" y="3556411"/>
                <a:ext cx="982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8">
            <p14:nvContentPartPr>
              <p14:cNvPr id="381" name="Freihand 380">
                <a:extLst>
                  <a:ext uri="{FF2B5EF4-FFF2-40B4-BE49-F238E27FC236}">
                    <a16:creationId xmlns:a16="http://schemas.microsoft.com/office/drawing/2014/main" id="{A8559D94-F4F2-4EE2-B590-48D9580715F3}"/>
                  </a:ext>
                </a:extLst>
              </p14:cNvPr>
              <p14:cNvContentPartPr/>
              <p14:nvPr/>
            </p14:nvContentPartPr>
            <p14:xfrm>
              <a:off x="3841139" y="3696811"/>
              <a:ext cx="140400" cy="9360"/>
            </p14:xfrm>
          </p:contentPart>
        </mc:Choice>
        <mc:Fallback xmlns="">
          <p:pic>
            <p:nvPicPr>
              <p:cNvPr id="381" name="Freihand 380">
                <a:extLst>
                  <a:ext uri="{FF2B5EF4-FFF2-40B4-BE49-F238E27FC236}">
                    <a16:creationId xmlns:a16="http://schemas.microsoft.com/office/drawing/2014/main" id="{A8559D94-F4F2-4EE2-B590-48D9580715F3}"/>
                  </a:ext>
                </a:extLst>
              </p:cNvPr>
              <p:cNvPicPr/>
              <p:nvPr/>
            </p:nvPicPr>
            <p:blipFill>
              <a:blip r:embed="rId1159"/>
              <a:stretch>
                <a:fillRect/>
              </a:stretch>
            </p:blipFill>
            <p:spPr>
              <a:xfrm>
                <a:off x="3836819" y="3692491"/>
                <a:ext cx="1490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0">
            <p14:nvContentPartPr>
              <p14:cNvPr id="383" name="Freihand 382">
                <a:extLst>
                  <a:ext uri="{FF2B5EF4-FFF2-40B4-BE49-F238E27FC236}">
                    <a16:creationId xmlns:a16="http://schemas.microsoft.com/office/drawing/2014/main" id="{658F9B4C-1C7F-4564-B2C9-AD803EF8F93C}"/>
                  </a:ext>
                </a:extLst>
              </p14:cNvPr>
              <p14:cNvContentPartPr/>
              <p14:nvPr/>
            </p14:nvContentPartPr>
            <p14:xfrm>
              <a:off x="3853379" y="3768811"/>
              <a:ext cx="137160" cy="95760"/>
            </p14:xfrm>
          </p:contentPart>
        </mc:Choice>
        <mc:Fallback xmlns="">
          <p:pic>
            <p:nvPicPr>
              <p:cNvPr id="383" name="Freihand 382">
                <a:extLst>
                  <a:ext uri="{FF2B5EF4-FFF2-40B4-BE49-F238E27FC236}">
                    <a16:creationId xmlns:a16="http://schemas.microsoft.com/office/drawing/2014/main" id="{658F9B4C-1C7F-4564-B2C9-AD803EF8F93C}"/>
                  </a:ext>
                </a:extLst>
              </p:cNvPr>
              <p:cNvPicPr/>
              <p:nvPr/>
            </p:nvPicPr>
            <p:blipFill>
              <a:blip r:embed="rId1161"/>
              <a:stretch>
                <a:fillRect/>
              </a:stretch>
            </p:blipFill>
            <p:spPr>
              <a:xfrm>
                <a:off x="3849059" y="3764491"/>
                <a:ext cx="1458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2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id="{795A7C10-2813-4D53-B331-4C8F418DF1EF}"/>
                  </a:ext>
                </a:extLst>
              </p14:cNvPr>
              <p14:cNvContentPartPr/>
              <p14:nvPr/>
            </p14:nvContentPartPr>
            <p14:xfrm>
              <a:off x="4130579" y="3517531"/>
              <a:ext cx="124920" cy="131760"/>
            </p14:xfrm>
          </p:contentPart>
        </mc:Choice>
        <mc:Fallback xmlns=""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795A7C10-2813-4D53-B331-4C8F418DF1EF}"/>
                  </a:ext>
                </a:extLst>
              </p:cNvPr>
              <p:cNvPicPr/>
              <p:nvPr/>
            </p:nvPicPr>
            <p:blipFill>
              <a:blip r:embed="rId1163"/>
              <a:stretch>
                <a:fillRect/>
              </a:stretch>
            </p:blipFill>
            <p:spPr>
              <a:xfrm>
                <a:off x="4126259" y="3513211"/>
                <a:ext cx="1335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4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2387070E-5059-428D-B08C-3236F26A48CA}"/>
                  </a:ext>
                </a:extLst>
              </p14:cNvPr>
              <p14:cNvContentPartPr/>
              <p14:nvPr/>
            </p14:nvContentPartPr>
            <p14:xfrm>
              <a:off x="4385819" y="3531211"/>
              <a:ext cx="15120" cy="98640"/>
            </p14:xfrm>
          </p:contentPart>
        </mc:Choice>
        <mc:Fallback xmlns=""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2387070E-5059-428D-B08C-3236F26A48CA}"/>
                  </a:ext>
                </a:extLst>
              </p:cNvPr>
              <p:cNvPicPr/>
              <p:nvPr/>
            </p:nvPicPr>
            <p:blipFill>
              <a:blip r:embed="rId1165"/>
              <a:stretch>
                <a:fillRect/>
              </a:stretch>
            </p:blipFill>
            <p:spPr>
              <a:xfrm>
                <a:off x="4381499" y="3526891"/>
                <a:ext cx="237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6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7A13FF4C-5052-43FE-937B-C706B16CB2F4}"/>
                  </a:ext>
                </a:extLst>
              </p14:cNvPr>
              <p14:cNvContentPartPr/>
              <p14:nvPr/>
            </p14:nvContentPartPr>
            <p14:xfrm>
              <a:off x="4326059" y="3614011"/>
              <a:ext cx="104760" cy="4320"/>
            </p14:xfrm>
          </p:contentPart>
        </mc:Choice>
        <mc:Fallback xmlns=""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7A13FF4C-5052-43FE-937B-C706B16CB2F4}"/>
                  </a:ext>
                </a:extLst>
              </p:cNvPr>
              <p:cNvPicPr/>
              <p:nvPr/>
            </p:nvPicPr>
            <p:blipFill>
              <a:blip r:embed="rId1167"/>
              <a:stretch>
                <a:fillRect/>
              </a:stretch>
            </p:blipFill>
            <p:spPr>
              <a:xfrm>
                <a:off x="4321739" y="3609691"/>
                <a:ext cx="11340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8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B50EAB64-495C-4F46-9982-BBBFE9072514}"/>
                  </a:ext>
                </a:extLst>
              </p14:cNvPr>
              <p14:cNvContentPartPr/>
              <p14:nvPr/>
            </p14:nvContentPartPr>
            <p14:xfrm>
              <a:off x="4321019" y="3494491"/>
              <a:ext cx="117000" cy="15840"/>
            </p14:xfrm>
          </p:contentPart>
        </mc:Choice>
        <mc:Fallback xmlns=""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B50EAB64-495C-4F46-9982-BBBFE9072514}"/>
                  </a:ext>
                </a:extLst>
              </p:cNvPr>
              <p:cNvPicPr/>
              <p:nvPr/>
            </p:nvPicPr>
            <p:blipFill>
              <a:blip r:embed="rId1169"/>
              <a:stretch>
                <a:fillRect/>
              </a:stretch>
            </p:blipFill>
            <p:spPr>
              <a:xfrm>
                <a:off x="4316699" y="3490171"/>
                <a:ext cx="1256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0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6E766E03-B11C-4653-B1BD-B9F9C1981DFA}"/>
                  </a:ext>
                </a:extLst>
              </p14:cNvPr>
              <p14:cNvContentPartPr/>
              <p14:nvPr/>
            </p14:nvContentPartPr>
            <p14:xfrm>
              <a:off x="4481939" y="3485131"/>
              <a:ext cx="103320" cy="119880"/>
            </p14:xfrm>
          </p:contentPart>
        </mc:Choice>
        <mc:Fallback xmlns=""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6E766E03-B11C-4653-B1BD-B9F9C1981DFA}"/>
                  </a:ext>
                </a:extLst>
              </p:cNvPr>
              <p:cNvPicPr/>
              <p:nvPr/>
            </p:nvPicPr>
            <p:blipFill>
              <a:blip r:embed="rId1171"/>
              <a:stretch>
                <a:fillRect/>
              </a:stretch>
            </p:blipFill>
            <p:spPr>
              <a:xfrm>
                <a:off x="4477619" y="3480811"/>
                <a:ext cx="11196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2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E3B391C6-CBC9-4CEC-9038-42D74721B077}"/>
                  </a:ext>
                </a:extLst>
              </p14:cNvPr>
              <p14:cNvContentPartPr/>
              <p14:nvPr/>
            </p14:nvContentPartPr>
            <p14:xfrm>
              <a:off x="4169099" y="3641731"/>
              <a:ext cx="484920" cy="60120"/>
            </p14:xfrm>
          </p:contentPart>
        </mc:Choice>
        <mc:Fallback xmlns=""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E3B391C6-CBC9-4CEC-9038-42D74721B077}"/>
                  </a:ext>
                </a:extLst>
              </p:cNvPr>
              <p:cNvPicPr/>
              <p:nvPr/>
            </p:nvPicPr>
            <p:blipFill>
              <a:blip r:embed="rId1173"/>
              <a:stretch>
                <a:fillRect/>
              </a:stretch>
            </p:blipFill>
            <p:spPr>
              <a:xfrm>
                <a:off x="4164779" y="3637411"/>
                <a:ext cx="49356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4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C27C9F70-BC49-4AF4-92A3-E791EB5FE1B1}"/>
                  </a:ext>
                </a:extLst>
              </p14:cNvPr>
              <p14:cNvContentPartPr/>
              <p14:nvPr/>
            </p14:nvContentPartPr>
            <p14:xfrm>
              <a:off x="4252259" y="3733171"/>
              <a:ext cx="134280" cy="159120"/>
            </p14:xfrm>
          </p:contentPart>
        </mc:Choice>
        <mc:Fallback xmlns=""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C27C9F70-BC49-4AF4-92A3-E791EB5FE1B1}"/>
                  </a:ext>
                </a:extLst>
              </p:cNvPr>
              <p:cNvPicPr/>
              <p:nvPr/>
            </p:nvPicPr>
            <p:blipFill>
              <a:blip r:embed="rId1175"/>
              <a:stretch>
                <a:fillRect/>
              </a:stretch>
            </p:blipFill>
            <p:spPr>
              <a:xfrm>
                <a:off x="4247939" y="3728851"/>
                <a:ext cx="14292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6">
            <p14:nvContentPartPr>
              <p14:cNvPr id="690" name="Freihand 689">
                <a:extLst>
                  <a:ext uri="{FF2B5EF4-FFF2-40B4-BE49-F238E27FC236}">
                    <a16:creationId xmlns:a16="http://schemas.microsoft.com/office/drawing/2014/main" id="{D36A8224-6223-4ACF-9C6F-1BA1CDA671D9}"/>
                  </a:ext>
                </a:extLst>
              </p14:cNvPr>
              <p14:cNvContentPartPr/>
              <p14:nvPr/>
            </p14:nvContentPartPr>
            <p14:xfrm>
              <a:off x="2701739" y="3968971"/>
              <a:ext cx="847080" cy="67680"/>
            </p14:xfrm>
          </p:contentPart>
        </mc:Choice>
        <mc:Fallback xmlns="">
          <p:pic>
            <p:nvPicPr>
              <p:cNvPr id="690" name="Freihand 689">
                <a:extLst>
                  <a:ext uri="{FF2B5EF4-FFF2-40B4-BE49-F238E27FC236}">
                    <a16:creationId xmlns:a16="http://schemas.microsoft.com/office/drawing/2014/main" id="{D36A8224-6223-4ACF-9C6F-1BA1CDA671D9}"/>
                  </a:ext>
                </a:extLst>
              </p:cNvPr>
              <p:cNvPicPr/>
              <p:nvPr/>
            </p:nvPicPr>
            <p:blipFill>
              <a:blip r:embed="rId1177"/>
              <a:stretch>
                <a:fillRect/>
              </a:stretch>
            </p:blipFill>
            <p:spPr>
              <a:xfrm>
                <a:off x="2697419" y="3964651"/>
                <a:ext cx="8557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8">
            <p14:nvContentPartPr>
              <p14:cNvPr id="691" name="Freihand 690">
                <a:extLst>
                  <a:ext uri="{FF2B5EF4-FFF2-40B4-BE49-F238E27FC236}">
                    <a16:creationId xmlns:a16="http://schemas.microsoft.com/office/drawing/2014/main" id="{B62514B4-8E36-4AC2-887F-EBD82004503B}"/>
                  </a:ext>
                </a:extLst>
              </p14:cNvPr>
              <p14:cNvContentPartPr/>
              <p14:nvPr/>
            </p14:nvContentPartPr>
            <p14:xfrm>
              <a:off x="3567539" y="3960691"/>
              <a:ext cx="1013040" cy="48600"/>
            </p14:xfrm>
          </p:contentPart>
        </mc:Choice>
        <mc:Fallback xmlns="">
          <p:pic>
            <p:nvPicPr>
              <p:cNvPr id="691" name="Freihand 690">
                <a:extLst>
                  <a:ext uri="{FF2B5EF4-FFF2-40B4-BE49-F238E27FC236}">
                    <a16:creationId xmlns:a16="http://schemas.microsoft.com/office/drawing/2014/main" id="{B62514B4-8E36-4AC2-887F-EBD82004503B}"/>
                  </a:ext>
                </a:extLst>
              </p:cNvPr>
              <p:cNvPicPr/>
              <p:nvPr/>
            </p:nvPicPr>
            <p:blipFill>
              <a:blip r:embed="rId1179"/>
              <a:stretch>
                <a:fillRect/>
              </a:stretch>
            </p:blipFill>
            <p:spPr>
              <a:xfrm>
                <a:off x="3563219" y="3956371"/>
                <a:ext cx="10216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0">
            <p14:nvContentPartPr>
              <p14:cNvPr id="693" name="Freihand 692">
                <a:extLst>
                  <a:ext uri="{FF2B5EF4-FFF2-40B4-BE49-F238E27FC236}">
                    <a16:creationId xmlns:a16="http://schemas.microsoft.com/office/drawing/2014/main" id="{5F17ADC2-BD89-4305-83DB-8DF3A302C147}"/>
                  </a:ext>
                </a:extLst>
              </p14:cNvPr>
              <p14:cNvContentPartPr/>
              <p14:nvPr/>
            </p14:nvContentPartPr>
            <p14:xfrm>
              <a:off x="2595539" y="3565771"/>
              <a:ext cx="520920" cy="460800"/>
            </p14:xfrm>
          </p:contentPart>
        </mc:Choice>
        <mc:Fallback xmlns="">
          <p:pic>
            <p:nvPicPr>
              <p:cNvPr id="693" name="Freihand 692">
                <a:extLst>
                  <a:ext uri="{FF2B5EF4-FFF2-40B4-BE49-F238E27FC236}">
                    <a16:creationId xmlns:a16="http://schemas.microsoft.com/office/drawing/2014/main" id="{5F17ADC2-BD89-4305-83DB-8DF3A302C147}"/>
                  </a:ext>
                </a:extLst>
              </p:cNvPr>
              <p:cNvPicPr/>
              <p:nvPr/>
            </p:nvPicPr>
            <p:blipFill>
              <a:blip r:embed="rId1181"/>
              <a:stretch>
                <a:fillRect/>
              </a:stretch>
            </p:blipFill>
            <p:spPr>
              <a:xfrm>
                <a:off x="2591219" y="3561451"/>
                <a:ext cx="52956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2">
            <p14:nvContentPartPr>
              <p14:cNvPr id="801" name="Freihand 800">
                <a:extLst>
                  <a:ext uri="{FF2B5EF4-FFF2-40B4-BE49-F238E27FC236}">
                    <a16:creationId xmlns:a16="http://schemas.microsoft.com/office/drawing/2014/main" id="{333A6C3F-D148-4E3D-BF2A-C9614CBB4880}"/>
                  </a:ext>
                </a:extLst>
              </p14:cNvPr>
              <p14:cNvContentPartPr/>
              <p14:nvPr/>
            </p14:nvContentPartPr>
            <p14:xfrm>
              <a:off x="749819" y="4085251"/>
              <a:ext cx="437040" cy="114480"/>
            </p14:xfrm>
          </p:contentPart>
        </mc:Choice>
        <mc:Fallback xmlns="">
          <p:pic>
            <p:nvPicPr>
              <p:cNvPr id="801" name="Freihand 800">
                <a:extLst>
                  <a:ext uri="{FF2B5EF4-FFF2-40B4-BE49-F238E27FC236}">
                    <a16:creationId xmlns:a16="http://schemas.microsoft.com/office/drawing/2014/main" id="{333A6C3F-D148-4E3D-BF2A-C9614CBB4880}"/>
                  </a:ext>
                </a:extLst>
              </p:cNvPr>
              <p:cNvPicPr/>
              <p:nvPr/>
            </p:nvPicPr>
            <p:blipFill>
              <a:blip r:embed="rId1183"/>
              <a:stretch>
                <a:fillRect/>
              </a:stretch>
            </p:blipFill>
            <p:spPr>
              <a:xfrm>
                <a:off x="745499" y="4080931"/>
                <a:ext cx="44568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4">
            <p14:nvContentPartPr>
              <p14:cNvPr id="802" name="Freihand 801">
                <a:extLst>
                  <a:ext uri="{FF2B5EF4-FFF2-40B4-BE49-F238E27FC236}">
                    <a16:creationId xmlns:a16="http://schemas.microsoft.com/office/drawing/2014/main" id="{FD33E118-B2AF-4296-9E4A-1F69C74EC663}"/>
                  </a:ext>
                </a:extLst>
              </p14:cNvPr>
              <p14:cNvContentPartPr/>
              <p14:nvPr/>
            </p14:nvContentPartPr>
            <p14:xfrm>
              <a:off x="1191539" y="4083091"/>
              <a:ext cx="485640" cy="79200"/>
            </p14:xfrm>
          </p:contentPart>
        </mc:Choice>
        <mc:Fallback xmlns="">
          <p:pic>
            <p:nvPicPr>
              <p:cNvPr id="802" name="Freihand 801">
                <a:extLst>
                  <a:ext uri="{FF2B5EF4-FFF2-40B4-BE49-F238E27FC236}">
                    <a16:creationId xmlns:a16="http://schemas.microsoft.com/office/drawing/2014/main" id="{FD33E118-B2AF-4296-9E4A-1F69C74EC663}"/>
                  </a:ext>
                </a:extLst>
              </p:cNvPr>
              <p:cNvPicPr/>
              <p:nvPr/>
            </p:nvPicPr>
            <p:blipFill>
              <a:blip r:embed="rId1185"/>
              <a:stretch>
                <a:fillRect/>
              </a:stretch>
            </p:blipFill>
            <p:spPr>
              <a:xfrm>
                <a:off x="1187219" y="4078771"/>
                <a:ext cx="49428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6">
            <p14:nvContentPartPr>
              <p14:cNvPr id="804" name="Freihand 803">
                <a:extLst>
                  <a:ext uri="{FF2B5EF4-FFF2-40B4-BE49-F238E27FC236}">
                    <a16:creationId xmlns:a16="http://schemas.microsoft.com/office/drawing/2014/main" id="{2986E6A6-F5A1-4F29-A310-C909B3EE9432}"/>
                  </a:ext>
                </a:extLst>
              </p14:cNvPr>
              <p14:cNvContentPartPr/>
              <p14:nvPr/>
            </p14:nvContentPartPr>
            <p14:xfrm>
              <a:off x="756299" y="3836491"/>
              <a:ext cx="200520" cy="160920"/>
            </p14:xfrm>
          </p:contentPart>
        </mc:Choice>
        <mc:Fallback xmlns="">
          <p:pic>
            <p:nvPicPr>
              <p:cNvPr id="804" name="Freihand 803">
                <a:extLst>
                  <a:ext uri="{FF2B5EF4-FFF2-40B4-BE49-F238E27FC236}">
                    <a16:creationId xmlns:a16="http://schemas.microsoft.com/office/drawing/2014/main" id="{2986E6A6-F5A1-4F29-A310-C909B3EE9432}"/>
                  </a:ext>
                </a:extLst>
              </p:cNvPr>
              <p:cNvPicPr/>
              <p:nvPr/>
            </p:nvPicPr>
            <p:blipFill>
              <a:blip r:embed="rId1187"/>
              <a:stretch>
                <a:fillRect/>
              </a:stretch>
            </p:blipFill>
            <p:spPr>
              <a:xfrm>
                <a:off x="751979" y="3832171"/>
                <a:ext cx="20916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8">
            <p14:nvContentPartPr>
              <p14:cNvPr id="805" name="Freihand 804">
                <a:extLst>
                  <a:ext uri="{FF2B5EF4-FFF2-40B4-BE49-F238E27FC236}">
                    <a16:creationId xmlns:a16="http://schemas.microsoft.com/office/drawing/2014/main" id="{B1680A0A-B377-4A13-BD5B-EB691C8242F4}"/>
                  </a:ext>
                </a:extLst>
              </p14:cNvPr>
              <p14:cNvContentPartPr/>
              <p14:nvPr/>
            </p14:nvContentPartPr>
            <p14:xfrm>
              <a:off x="939539" y="3932971"/>
              <a:ext cx="27000" cy="71640"/>
            </p14:xfrm>
          </p:contentPart>
        </mc:Choice>
        <mc:Fallback xmlns="">
          <p:pic>
            <p:nvPicPr>
              <p:cNvPr id="805" name="Freihand 804">
                <a:extLst>
                  <a:ext uri="{FF2B5EF4-FFF2-40B4-BE49-F238E27FC236}">
                    <a16:creationId xmlns:a16="http://schemas.microsoft.com/office/drawing/2014/main" id="{B1680A0A-B377-4A13-BD5B-EB691C8242F4}"/>
                  </a:ext>
                </a:extLst>
              </p:cNvPr>
              <p:cNvPicPr/>
              <p:nvPr/>
            </p:nvPicPr>
            <p:blipFill>
              <a:blip r:embed="rId1189"/>
              <a:stretch>
                <a:fillRect/>
              </a:stretch>
            </p:blipFill>
            <p:spPr>
              <a:xfrm>
                <a:off x="935219" y="3928651"/>
                <a:ext cx="3564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0">
            <p14:nvContentPartPr>
              <p14:cNvPr id="806" name="Freihand 805">
                <a:extLst>
                  <a:ext uri="{FF2B5EF4-FFF2-40B4-BE49-F238E27FC236}">
                    <a16:creationId xmlns:a16="http://schemas.microsoft.com/office/drawing/2014/main" id="{C1D9584F-800D-45FD-B8BC-0E2BF85CD8AF}"/>
                  </a:ext>
                </a:extLst>
              </p14:cNvPr>
              <p14:cNvContentPartPr/>
              <p14:nvPr/>
            </p14:nvContentPartPr>
            <p14:xfrm>
              <a:off x="952859" y="3921451"/>
              <a:ext cx="88920" cy="39960"/>
            </p14:xfrm>
          </p:contentPart>
        </mc:Choice>
        <mc:Fallback xmlns="">
          <p:pic>
            <p:nvPicPr>
              <p:cNvPr id="806" name="Freihand 805">
                <a:extLst>
                  <a:ext uri="{FF2B5EF4-FFF2-40B4-BE49-F238E27FC236}">
                    <a16:creationId xmlns:a16="http://schemas.microsoft.com/office/drawing/2014/main" id="{C1D9584F-800D-45FD-B8BC-0E2BF85CD8AF}"/>
                  </a:ext>
                </a:extLst>
              </p:cNvPr>
              <p:cNvPicPr/>
              <p:nvPr/>
            </p:nvPicPr>
            <p:blipFill>
              <a:blip r:embed="rId1191"/>
              <a:stretch>
                <a:fillRect/>
              </a:stretch>
            </p:blipFill>
            <p:spPr>
              <a:xfrm>
                <a:off x="948539" y="3917131"/>
                <a:ext cx="975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2">
            <p14:nvContentPartPr>
              <p14:cNvPr id="807" name="Freihand 806">
                <a:extLst>
                  <a:ext uri="{FF2B5EF4-FFF2-40B4-BE49-F238E27FC236}">
                    <a16:creationId xmlns:a16="http://schemas.microsoft.com/office/drawing/2014/main" id="{DC5A44CC-6981-4203-9995-7830BD4B4129}"/>
                  </a:ext>
                </a:extLst>
              </p14:cNvPr>
              <p14:cNvContentPartPr/>
              <p14:nvPr/>
            </p14:nvContentPartPr>
            <p14:xfrm>
              <a:off x="926579" y="3982291"/>
              <a:ext cx="113040" cy="20160"/>
            </p14:xfrm>
          </p:contentPart>
        </mc:Choice>
        <mc:Fallback xmlns="">
          <p:pic>
            <p:nvPicPr>
              <p:cNvPr id="807" name="Freihand 806">
                <a:extLst>
                  <a:ext uri="{FF2B5EF4-FFF2-40B4-BE49-F238E27FC236}">
                    <a16:creationId xmlns:a16="http://schemas.microsoft.com/office/drawing/2014/main" id="{DC5A44CC-6981-4203-9995-7830BD4B4129}"/>
                  </a:ext>
                </a:extLst>
              </p:cNvPr>
              <p:cNvPicPr/>
              <p:nvPr/>
            </p:nvPicPr>
            <p:blipFill>
              <a:blip r:embed="rId1193"/>
              <a:stretch>
                <a:fillRect/>
              </a:stretch>
            </p:blipFill>
            <p:spPr>
              <a:xfrm>
                <a:off x="922259" y="3977971"/>
                <a:ext cx="1216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4">
            <p14:nvContentPartPr>
              <p14:cNvPr id="808" name="Freihand 807">
                <a:extLst>
                  <a:ext uri="{FF2B5EF4-FFF2-40B4-BE49-F238E27FC236}">
                    <a16:creationId xmlns:a16="http://schemas.microsoft.com/office/drawing/2014/main" id="{EB4E195F-FDE0-4FDC-A12F-29EF68BFEAE0}"/>
                  </a:ext>
                </a:extLst>
              </p14:cNvPr>
              <p14:cNvContentPartPr/>
              <p14:nvPr/>
            </p14:nvContentPartPr>
            <p14:xfrm>
              <a:off x="1051859" y="3932611"/>
              <a:ext cx="102240" cy="96840"/>
            </p14:xfrm>
          </p:contentPart>
        </mc:Choice>
        <mc:Fallback xmlns="">
          <p:pic>
            <p:nvPicPr>
              <p:cNvPr id="808" name="Freihand 807">
                <a:extLst>
                  <a:ext uri="{FF2B5EF4-FFF2-40B4-BE49-F238E27FC236}">
                    <a16:creationId xmlns:a16="http://schemas.microsoft.com/office/drawing/2014/main" id="{EB4E195F-FDE0-4FDC-A12F-29EF68BFEAE0}"/>
                  </a:ext>
                </a:extLst>
              </p:cNvPr>
              <p:cNvPicPr/>
              <p:nvPr/>
            </p:nvPicPr>
            <p:blipFill>
              <a:blip r:embed="rId1195"/>
              <a:stretch>
                <a:fillRect/>
              </a:stretch>
            </p:blipFill>
            <p:spPr>
              <a:xfrm>
                <a:off x="1047539" y="3928291"/>
                <a:ext cx="11088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6">
            <p14:nvContentPartPr>
              <p14:cNvPr id="697" name="Freihand 696">
                <a:extLst>
                  <a:ext uri="{FF2B5EF4-FFF2-40B4-BE49-F238E27FC236}">
                    <a16:creationId xmlns:a16="http://schemas.microsoft.com/office/drawing/2014/main" id="{BB9E2769-A117-4928-9854-8F7FC3F0DF4D}"/>
                  </a:ext>
                </a:extLst>
              </p14:cNvPr>
              <p14:cNvContentPartPr/>
              <p14:nvPr/>
            </p14:nvContentPartPr>
            <p14:xfrm>
              <a:off x="973019" y="4921531"/>
              <a:ext cx="93600" cy="163800"/>
            </p14:xfrm>
          </p:contentPart>
        </mc:Choice>
        <mc:Fallback xmlns="">
          <p:pic>
            <p:nvPicPr>
              <p:cNvPr id="697" name="Freihand 696">
                <a:extLst>
                  <a:ext uri="{FF2B5EF4-FFF2-40B4-BE49-F238E27FC236}">
                    <a16:creationId xmlns:a16="http://schemas.microsoft.com/office/drawing/2014/main" id="{BB9E2769-A117-4928-9854-8F7FC3F0DF4D}"/>
                  </a:ext>
                </a:extLst>
              </p:cNvPr>
              <p:cNvPicPr/>
              <p:nvPr/>
            </p:nvPicPr>
            <p:blipFill>
              <a:blip r:embed="rId1197"/>
              <a:stretch>
                <a:fillRect/>
              </a:stretch>
            </p:blipFill>
            <p:spPr>
              <a:xfrm>
                <a:off x="968699" y="4917211"/>
                <a:ext cx="10224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8">
            <p14:nvContentPartPr>
              <p14:cNvPr id="698" name="Freihand 697">
                <a:extLst>
                  <a:ext uri="{FF2B5EF4-FFF2-40B4-BE49-F238E27FC236}">
                    <a16:creationId xmlns:a16="http://schemas.microsoft.com/office/drawing/2014/main" id="{199B8635-C1A7-45E1-9BEA-AEAAA9B0025C}"/>
                  </a:ext>
                </a:extLst>
              </p14:cNvPr>
              <p14:cNvContentPartPr/>
              <p14:nvPr/>
            </p14:nvContentPartPr>
            <p14:xfrm>
              <a:off x="964019" y="5111251"/>
              <a:ext cx="161640" cy="16200"/>
            </p14:xfrm>
          </p:contentPart>
        </mc:Choice>
        <mc:Fallback xmlns="">
          <p:pic>
            <p:nvPicPr>
              <p:cNvPr id="698" name="Freihand 697">
                <a:extLst>
                  <a:ext uri="{FF2B5EF4-FFF2-40B4-BE49-F238E27FC236}">
                    <a16:creationId xmlns:a16="http://schemas.microsoft.com/office/drawing/2014/main" id="{199B8635-C1A7-45E1-9BEA-AEAAA9B0025C}"/>
                  </a:ext>
                </a:extLst>
              </p:cNvPr>
              <p:cNvPicPr/>
              <p:nvPr/>
            </p:nvPicPr>
            <p:blipFill>
              <a:blip r:embed="rId1199"/>
              <a:stretch>
                <a:fillRect/>
              </a:stretch>
            </p:blipFill>
            <p:spPr>
              <a:xfrm>
                <a:off x="959699" y="5106931"/>
                <a:ext cx="1702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0">
            <p14:nvContentPartPr>
              <p14:cNvPr id="700" name="Freihand 699">
                <a:extLst>
                  <a:ext uri="{FF2B5EF4-FFF2-40B4-BE49-F238E27FC236}">
                    <a16:creationId xmlns:a16="http://schemas.microsoft.com/office/drawing/2014/main" id="{C4B5021B-71C1-41E7-88AC-ACB334CF309F}"/>
                  </a:ext>
                </a:extLst>
              </p14:cNvPr>
              <p14:cNvContentPartPr/>
              <p14:nvPr/>
            </p14:nvContentPartPr>
            <p14:xfrm>
              <a:off x="948179" y="5232211"/>
              <a:ext cx="115920" cy="114120"/>
            </p14:xfrm>
          </p:contentPart>
        </mc:Choice>
        <mc:Fallback xmlns="">
          <p:pic>
            <p:nvPicPr>
              <p:cNvPr id="700" name="Freihand 699">
                <a:extLst>
                  <a:ext uri="{FF2B5EF4-FFF2-40B4-BE49-F238E27FC236}">
                    <a16:creationId xmlns:a16="http://schemas.microsoft.com/office/drawing/2014/main" id="{C4B5021B-71C1-41E7-88AC-ACB334CF309F}"/>
                  </a:ext>
                </a:extLst>
              </p:cNvPr>
              <p:cNvPicPr/>
              <p:nvPr/>
            </p:nvPicPr>
            <p:blipFill>
              <a:blip r:embed="rId1201"/>
              <a:stretch>
                <a:fillRect/>
              </a:stretch>
            </p:blipFill>
            <p:spPr>
              <a:xfrm>
                <a:off x="943859" y="5227891"/>
                <a:ext cx="1245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2">
            <p14:nvContentPartPr>
              <p14:cNvPr id="701" name="Freihand 700">
                <a:extLst>
                  <a:ext uri="{FF2B5EF4-FFF2-40B4-BE49-F238E27FC236}">
                    <a16:creationId xmlns:a16="http://schemas.microsoft.com/office/drawing/2014/main" id="{A635173E-3223-4793-AF71-8FB4C1BB484C}"/>
                  </a:ext>
                </a:extLst>
              </p14:cNvPr>
              <p14:cNvContentPartPr/>
              <p14:nvPr/>
            </p14:nvContentPartPr>
            <p14:xfrm>
              <a:off x="1090739" y="5157691"/>
              <a:ext cx="88920" cy="92880"/>
            </p14:xfrm>
          </p:contentPart>
        </mc:Choice>
        <mc:Fallback xmlns="">
          <p:pic>
            <p:nvPicPr>
              <p:cNvPr id="701" name="Freihand 700">
                <a:extLst>
                  <a:ext uri="{FF2B5EF4-FFF2-40B4-BE49-F238E27FC236}">
                    <a16:creationId xmlns:a16="http://schemas.microsoft.com/office/drawing/2014/main" id="{A635173E-3223-4793-AF71-8FB4C1BB484C}"/>
                  </a:ext>
                </a:extLst>
              </p:cNvPr>
              <p:cNvPicPr/>
              <p:nvPr/>
            </p:nvPicPr>
            <p:blipFill>
              <a:blip r:embed="rId1203"/>
              <a:stretch>
                <a:fillRect/>
              </a:stretch>
            </p:blipFill>
            <p:spPr>
              <a:xfrm>
                <a:off x="1086419" y="5153371"/>
                <a:ext cx="9756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4">
            <p14:nvContentPartPr>
              <p14:cNvPr id="703" name="Freihand 702">
                <a:extLst>
                  <a:ext uri="{FF2B5EF4-FFF2-40B4-BE49-F238E27FC236}">
                    <a16:creationId xmlns:a16="http://schemas.microsoft.com/office/drawing/2014/main" id="{D12546E4-4776-4FF0-B0D2-6B3F81A31E80}"/>
                  </a:ext>
                </a:extLst>
              </p14:cNvPr>
              <p14:cNvContentPartPr/>
              <p14:nvPr/>
            </p14:nvContentPartPr>
            <p14:xfrm>
              <a:off x="1297379" y="5004691"/>
              <a:ext cx="26280" cy="145440"/>
            </p14:xfrm>
          </p:contentPart>
        </mc:Choice>
        <mc:Fallback xmlns="">
          <p:pic>
            <p:nvPicPr>
              <p:cNvPr id="703" name="Freihand 702">
                <a:extLst>
                  <a:ext uri="{FF2B5EF4-FFF2-40B4-BE49-F238E27FC236}">
                    <a16:creationId xmlns:a16="http://schemas.microsoft.com/office/drawing/2014/main" id="{D12546E4-4776-4FF0-B0D2-6B3F81A31E80}"/>
                  </a:ext>
                </a:extLst>
              </p:cNvPr>
              <p:cNvPicPr/>
              <p:nvPr/>
            </p:nvPicPr>
            <p:blipFill>
              <a:blip r:embed="rId1205"/>
              <a:stretch>
                <a:fillRect/>
              </a:stretch>
            </p:blipFill>
            <p:spPr>
              <a:xfrm>
                <a:off x="1293059" y="5000371"/>
                <a:ext cx="349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6">
            <p14:nvContentPartPr>
              <p14:cNvPr id="704" name="Freihand 703">
                <a:extLst>
                  <a:ext uri="{FF2B5EF4-FFF2-40B4-BE49-F238E27FC236}">
                    <a16:creationId xmlns:a16="http://schemas.microsoft.com/office/drawing/2014/main" id="{D1053428-D9FE-4470-878E-052752B07A9E}"/>
                  </a:ext>
                </a:extLst>
              </p14:cNvPr>
              <p14:cNvContentPartPr/>
              <p14:nvPr/>
            </p14:nvContentPartPr>
            <p14:xfrm>
              <a:off x="1250579" y="5125291"/>
              <a:ext cx="139680" cy="14040"/>
            </p14:xfrm>
          </p:contentPart>
        </mc:Choice>
        <mc:Fallback xmlns="">
          <p:pic>
            <p:nvPicPr>
              <p:cNvPr id="704" name="Freihand 703">
                <a:extLst>
                  <a:ext uri="{FF2B5EF4-FFF2-40B4-BE49-F238E27FC236}">
                    <a16:creationId xmlns:a16="http://schemas.microsoft.com/office/drawing/2014/main" id="{D1053428-D9FE-4470-878E-052752B07A9E}"/>
                  </a:ext>
                </a:extLst>
              </p:cNvPr>
              <p:cNvPicPr/>
              <p:nvPr/>
            </p:nvPicPr>
            <p:blipFill>
              <a:blip r:embed="rId1207"/>
              <a:stretch>
                <a:fillRect/>
              </a:stretch>
            </p:blipFill>
            <p:spPr>
              <a:xfrm>
                <a:off x="1246259" y="5120971"/>
                <a:ext cx="14832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8">
            <p14:nvContentPartPr>
              <p14:cNvPr id="705" name="Freihand 704">
                <a:extLst>
                  <a:ext uri="{FF2B5EF4-FFF2-40B4-BE49-F238E27FC236}">
                    <a16:creationId xmlns:a16="http://schemas.microsoft.com/office/drawing/2014/main" id="{D978FDCD-5D4C-4913-808F-E75B573E2C02}"/>
                  </a:ext>
                </a:extLst>
              </p14:cNvPr>
              <p14:cNvContentPartPr/>
              <p14:nvPr/>
            </p14:nvContentPartPr>
            <p14:xfrm>
              <a:off x="1249859" y="4984531"/>
              <a:ext cx="132120" cy="12240"/>
            </p14:xfrm>
          </p:contentPart>
        </mc:Choice>
        <mc:Fallback xmlns="">
          <p:pic>
            <p:nvPicPr>
              <p:cNvPr id="705" name="Freihand 704">
                <a:extLst>
                  <a:ext uri="{FF2B5EF4-FFF2-40B4-BE49-F238E27FC236}">
                    <a16:creationId xmlns:a16="http://schemas.microsoft.com/office/drawing/2014/main" id="{D978FDCD-5D4C-4913-808F-E75B573E2C02}"/>
                  </a:ext>
                </a:extLst>
              </p:cNvPr>
              <p:cNvPicPr/>
              <p:nvPr/>
            </p:nvPicPr>
            <p:blipFill>
              <a:blip r:embed="rId1209"/>
              <a:stretch>
                <a:fillRect/>
              </a:stretch>
            </p:blipFill>
            <p:spPr>
              <a:xfrm>
                <a:off x="1245539" y="4980211"/>
                <a:ext cx="14076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0">
            <p14:nvContentPartPr>
              <p14:cNvPr id="706" name="Freihand 705">
                <a:extLst>
                  <a:ext uri="{FF2B5EF4-FFF2-40B4-BE49-F238E27FC236}">
                    <a16:creationId xmlns:a16="http://schemas.microsoft.com/office/drawing/2014/main" id="{2D1DF716-B2E6-4675-A221-801E5E3F39BB}"/>
                  </a:ext>
                </a:extLst>
              </p14:cNvPr>
              <p14:cNvContentPartPr/>
              <p14:nvPr/>
            </p14:nvContentPartPr>
            <p14:xfrm>
              <a:off x="1421219" y="4990291"/>
              <a:ext cx="126720" cy="141840"/>
            </p14:xfrm>
          </p:contentPart>
        </mc:Choice>
        <mc:Fallback xmlns="">
          <p:pic>
            <p:nvPicPr>
              <p:cNvPr id="706" name="Freihand 705">
                <a:extLst>
                  <a:ext uri="{FF2B5EF4-FFF2-40B4-BE49-F238E27FC236}">
                    <a16:creationId xmlns:a16="http://schemas.microsoft.com/office/drawing/2014/main" id="{2D1DF716-B2E6-4675-A221-801E5E3F39BB}"/>
                  </a:ext>
                </a:extLst>
              </p:cNvPr>
              <p:cNvPicPr/>
              <p:nvPr/>
            </p:nvPicPr>
            <p:blipFill>
              <a:blip r:embed="rId1211"/>
              <a:stretch>
                <a:fillRect/>
              </a:stretch>
            </p:blipFill>
            <p:spPr>
              <a:xfrm>
                <a:off x="1416899" y="4985971"/>
                <a:ext cx="13536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2">
            <p14:nvContentPartPr>
              <p14:cNvPr id="839" name="Freihand 838">
                <a:extLst>
                  <a:ext uri="{FF2B5EF4-FFF2-40B4-BE49-F238E27FC236}">
                    <a16:creationId xmlns:a16="http://schemas.microsoft.com/office/drawing/2014/main" id="{F578A691-302C-4614-986B-84C1190CE3FB}"/>
                  </a:ext>
                </a:extLst>
              </p14:cNvPr>
              <p14:cNvContentPartPr/>
              <p14:nvPr/>
            </p14:nvContentPartPr>
            <p14:xfrm>
              <a:off x="1260299" y="4930171"/>
              <a:ext cx="258840" cy="267840"/>
            </p14:xfrm>
          </p:contentPart>
        </mc:Choice>
        <mc:Fallback xmlns="">
          <p:pic>
            <p:nvPicPr>
              <p:cNvPr id="839" name="Freihand 838">
                <a:extLst>
                  <a:ext uri="{FF2B5EF4-FFF2-40B4-BE49-F238E27FC236}">
                    <a16:creationId xmlns:a16="http://schemas.microsoft.com/office/drawing/2014/main" id="{F578A691-302C-4614-986B-84C1190CE3FB}"/>
                  </a:ext>
                </a:extLst>
              </p:cNvPr>
              <p:cNvPicPr/>
              <p:nvPr/>
            </p:nvPicPr>
            <p:blipFill>
              <a:blip r:embed="rId1213"/>
              <a:stretch>
                <a:fillRect/>
              </a:stretch>
            </p:blipFill>
            <p:spPr>
              <a:xfrm>
                <a:off x="1255979" y="4925851"/>
                <a:ext cx="26748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4">
            <p14:nvContentPartPr>
              <p14:cNvPr id="836" name="Freihand 835">
                <a:extLst>
                  <a:ext uri="{FF2B5EF4-FFF2-40B4-BE49-F238E27FC236}">
                    <a16:creationId xmlns:a16="http://schemas.microsoft.com/office/drawing/2014/main" id="{971E5FAE-C21A-4D35-AA53-4049EF18D80F}"/>
                  </a:ext>
                </a:extLst>
              </p14:cNvPr>
              <p14:cNvContentPartPr/>
              <p14:nvPr/>
            </p14:nvContentPartPr>
            <p14:xfrm>
              <a:off x="1835579" y="5443531"/>
              <a:ext cx="47880" cy="73440"/>
            </p14:xfrm>
          </p:contentPart>
        </mc:Choice>
        <mc:Fallback xmlns="">
          <p:pic>
            <p:nvPicPr>
              <p:cNvPr id="836" name="Freihand 835">
                <a:extLst>
                  <a:ext uri="{FF2B5EF4-FFF2-40B4-BE49-F238E27FC236}">
                    <a16:creationId xmlns:a16="http://schemas.microsoft.com/office/drawing/2014/main" id="{971E5FAE-C21A-4D35-AA53-4049EF18D80F}"/>
                  </a:ext>
                </a:extLst>
              </p:cNvPr>
              <p:cNvPicPr/>
              <p:nvPr/>
            </p:nvPicPr>
            <p:blipFill>
              <a:blip r:embed="rId1215"/>
              <a:stretch>
                <a:fillRect/>
              </a:stretch>
            </p:blipFill>
            <p:spPr>
              <a:xfrm>
                <a:off x="1831259" y="5439211"/>
                <a:ext cx="5652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6">
            <p14:nvContentPartPr>
              <p14:cNvPr id="837" name="Freihand 836">
                <a:extLst>
                  <a:ext uri="{FF2B5EF4-FFF2-40B4-BE49-F238E27FC236}">
                    <a16:creationId xmlns:a16="http://schemas.microsoft.com/office/drawing/2014/main" id="{3793B4DA-4A01-4728-8257-08D07D689321}"/>
                  </a:ext>
                </a:extLst>
              </p14:cNvPr>
              <p14:cNvContentPartPr/>
              <p14:nvPr/>
            </p14:nvContentPartPr>
            <p14:xfrm>
              <a:off x="1826939" y="5387371"/>
              <a:ext cx="183600" cy="181800"/>
            </p14:xfrm>
          </p:contentPart>
        </mc:Choice>
        <mc:Fallback xmlns="">
          <p:pic>
            <p:nvPicPr>
              <p:cNvPr id="837" name="Freihand 836">
                <a:extLst>
                  <a:ext uri="{FF2B5EF4-FFF2-40B4-BE49-F238E27FC236}">
                    <a16:creationId xmlns:a16="http://schemas.microsoft.com/office/drawing/2014/main" id="{3793B4DA-4A01-4728-8257-08D07D689321}"/>
                  </a:ext>
                </a:extLst>
              </p:cNvPr>
              <p:cNvPicPr/>
              <p:nvPr/>
            </p:nvPicPr>
            <p:blipFill>
              <a:blip r:embed="rId1217"/>
              <a:stretch>
                <a:fillRect/>
              </a:stretch>
            </p:blipFill>
            <p:spPr>
              <a:xfrm>
                <a:off x="1822619" y="5383051"/>
                <a:ext cx="19224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8">
            <p14:nvContentPartPr>
              <p14:cNvPr id="841" name="Freihand 840">
                <a:extLst>
                  <a:ext uri="{FF2B5EF4-FFF2-40B4-BE49-F238E27FC236}">
                    <a16:creationId xmlns:a16="http://schemas.microsoft.com/office/drawing/2014/main" id="{F5F09E97-6CD9-4013-80E0-C4848D3CDA6F}"/>
                  </a:ext>
                </a:extLst>
              </p14:cNvPr>
              <p14:cNvContentPartPr/>
              <p14:nvPr/>
            </p14:nvContentPartPr>
            <p14:xfrm>
              <a:off x="1620299" y="5563411"/>
              <a:ext cx="184320" cy="34560"/>
            </p14:xfrm>
          </p:contentPart>
        </mc:Choice>
        <mc:Fallback xmlns="">
          <p:pic>
            <p:nvPicPr>
              <p:cNvPr id="841" name="Freihand 840">
                <a:extLst>
                  <a:ext uri="{FF2B5EF4-FFF2-40B4-BE49-F238E27FC236}">
                    <a16:creationId xmlns:a16="http://schemas.microsoft.com/office/drawing/2014/main" id="{F5F09E97-6CD9-4013-80E0-C4848D3CDA6F}"/>
                  </a:ext>
                </a:extLst>
              </p:cNvPr>
              <p:cNvPicPr/>
              <p:nvPr/>
            </p:nvPicPr>
            <p:blipFill>
              <a:blip r:embed="rId1219"/>
              <a:stretch>
                <a:fillRect/>
              </a:stretch>
            </p:blipFill>
            <p:spPr>
              <a:xfrm>
                <a:off x="1615979" y="5559091"/>
                <a:ext cx="19296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0">
            <p14:nvContentPartPr>
              <p14:cNvPr id="709" name="Freihand 708">
                <a:extLst>
                  <a:ext uri="{FF2B5EF4-FFF2-40B4-BE49-F238E27FC236}">
                    <a16:creationId xmlns:a16="http://schemas.microsoft.com/office/drawing/2014/main" id="{A9F8A6E7-9580-4C1C-8604-A7F2B8F42A94}"/>
                  </a:ext>
                </a:extLst>
              </p14:cNvPr>
              <p14:cNvContentPartPr/>
              <p14:nvPr/>
            </p14:nvContentPartPr>
            <p14:xfrm>
              <a:off x="1740899" y="4890931"/>
              <a:ext cx="135720" cy="103320"/>
            </p14:xfrm>
          </p:contentPart>
        </mc:Choice>
        <mc:Fallback xmlns="">
          <p:pic>
            <p:nvPicPr>
              <p:cNvPr id="709" name="Freihand 708">
                <a:extLst>
                  <a:ext uri="{FF2B5EF4-FFF2-40B4-BE49-F238E27FC236}">
                    <a16:creationId xmlns:a16="http://schemas.microsoft.com/office/drawing/2014/main" id="{A9F8A6E7-9580-4C1C-8604-A7F2B8F42A94}"/>
                  </a:ext>
                </a:extLst>
              </p:cNvPr>
              <p:cNvPicPr/>
              <p:nvPr/>
            </p:nvPicPr>
            <p:blipFill>
              <a:blip r:embed="rId1221"/>
              <a:stretch>
                <a:fillRect/>
              </a:stretch>
            </p:blipFill>
            <p:spPr>
              <a:xfrm>
                <a:off x="1736579" y="4886611"/>
                <a:ext cx="14436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2">
            <p14:nvContentPartPr>
              <p14:cNvPr id="710" name="Freihand 709">
                <a:extLst>
                  <a:ext uri="{FF2B5EF4-FFF2-40B4-BE49-F238E27FC236}">
                    <a16:creationId xmlns:a16="http://schemas.microsoft.com/office/drawing/2014/main" id="{7AD5272D-C741-400C-BD40-3BDFF485E373}"/>
                  </a:ext>
                </a:extLst>
              </p14:cNvPr>
              <p14:cNvContentPartPr/>
              <p14:nvPr/>
            </p14:nvContentPartPr>
            <p14:xfrm>
              <a:off x="1722179" y="5038531"/>
              <a:ext cx="176400" cy="21240"/>
            </p14:xfrm>
          </p:contentPart>
        </mc:Choice>
        <mc:Fallback xmlns="">
          <p:pic>
            <p:nvPicPr>
              <p:cNvPr id="710" name="Freihand 709">
                <a:extLst>
                  <a:ext uri="{FF2B5EF4-FFF2-40B4-BE49-F238E27FC236}">
                    <a16:creationId xmlns:a16="http://schemas.microsoft.com/office/drawing/2014/main" id="{7AD5272D-C741-400C-BD40-3BDFF485E373}"/>
                  </a:ext>
                </a:extLst>
              </p:cNvPr>
              <p:cNvPicPr/>
              <p:nvPr/>
            </p:nvPicPr>
            <p:blipFill>
              <a:blip r:embed="rId1223"/>
              <a:stretch>
                <a:fillRect/>
              </a:stretch>
            </p:blipFill>
            <p:spPr>
              <a:xfrm>
                <a:off x="1717859" y="5034211"/>
                <a:ext cx="1850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4">
            <p14:nvContentPartPr>
              <p14:cNvPr id="711" name="Freihand 710">
                <a:extLst>
                  <a:ext uri="{FF2B5EF4-FFF2-40B4-BE49-F238E27FC236}">
                    <a16:creationId xmlns:a16="http://schemas.microsoft.com/office/drawing/2014/main" id="{09212104-EB3D-4AAC-8207-ABC5F0562CFE}"/>
                  </a:ext>
                </a:extLst>
              </p14:cNvPr>
              <p14:cNvContentPartPr/>
              <p14:nvPr/>
            </p14:nvContentPartPr>
            <p14:xfrm>
              <a:off x="1683659" y="5159131"/>
              <a:ext cx="5400" cy="88920"/>
            </p14:xfrm>
          </p:contentPart>
        </mc:Choice>
        <mc:Fallback xmlns="">
          <p:pic>
            <p:nvPicPr>
              <p:cNvPr id="711" name="Freihand 710">
                <a:extLst>
                  <a:ext uri="{FF2B5EF4-FFF2-40B4-BE49-F238E27FC236}">
                    <a16:creationId xmlns:a16="http://schemas.microsoft.com/office/drawing/2014/main" id="{09212104-EB3D-4AAC-8207-ABC5F0562CFE}"/>
                  </a:ext>
                </a:extLst>
              </p:cNvPr>
              <p:cNvPicPr/>
              <p:nvPr/>
            </p:nvPicPr>
            <p:blipFill>
              <a:blip r:embed="rId1225"/>
              <a:stretch>
                <a:fillRect/>
              </a:stretch>
            </p:blipFill>
            <p:spPr>
              <a:xfrm>
                <a:off x="1679339" y="5154811"/>
                <a:ext cx="1404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6">
            <p14:nvContentPartPr>
              <p14:cNvPr id="712" name="Freihand 711">
                <a:extLst>
                  <a:ext uri="{FF2B5EF4-FFF2-40B4-BE49-F238E27FC236}">
                    <a16:creationId xmlns:a16="http://schemas.microsoft.com/office/drawing/2014/main" id="{04978792-58BA-4B28-AD88-BF16B4374B3B}"/>
                  </a:ext>
                </a:extLst>
              </p14:cNvPr>
              <p14:cNvContentPartPr/>
              <p14:nvPr/>
            </p14:nvContentPartPr>
            <p14:xfrm>
              <a:off x="1674299" y="5132491"/>
              <a:ext cx="97560" cy="27000"/>
            </p14:xfrm>
          </p:contentPart>
        </mc:Choice>
        <mc:Fallback xmlns="">
          <p:pic>
            <p:nvPicPr>
              <p:cNvPr id="712" name="Freihand 711">
                <a:extLst>
                  <a:ext uri="{FF2B5EF4-FFF2-40B4-BE49-F238E27FC236}">
                    <a16:creationId xmlns:a16="http://schemas.microsoft.com/office/drawing/2014/main" id="{04978792-58BA-4B28-AD88-BF16B4374B3B}"/>
                  </a:ext>
                </a:extLst>
              </p:cNvPr>
              <p:cNvPicPr/>
              <p:nvPr/>
            </p:nvPicPr>
            <p:blipFill>
              <a:blip r:embed="rId1227"/>
              <a:stretch>
                <a:fillRect/>
              </a:stretch>
            </p:blipFill>
            <p:spPr>
              <a:xfrm>
                <a:off x="1669979" y="5128171"/>
                <a:ext cx="10620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8">
            <p14:nvContentPartPr>
              <p14:cNvPr id="713" name="Freihand 712">
                <a:extLst>
                  <a:ext uri="{FF2B5EF4-FFF2-40B4-BE49-F238E27FC236}">
                    <a16:creationId xmlns:a16="http://schemas.microsoft.com/office/drawing/2014/main" id="{DC728963-6DD7-4010-8BA3-1FB3ED293D46}"/>
                  </a:ext>
                </a:extLst>
              </p14:cNvPr>
              <p14:cNvContentPartPr/>
              <p14:nvPr/>
            </p14:nvContentPartPr>
            <p14:xfrm>
              <a:off x="1678619" y="5186851"/>
              <a:ext cx="91800" cy="5400"/>
            </p14:xfrm>
          </p:contentPart>
        </mc:Choice>
        <mc:Fallback xmlns="">
          <p:pic>
            <p:nvPicPr>
              <p:cNvPr id="713" name="Freihand 712">
                <a:extLst>
                  <a:ext uri="{FF2B5EF4-FFF2-40B4-BE49-F238E27FC236}">
                    <a16:creationId xmlns:a16="http://schemas.microsoft.com/office/drawing/2014/main" id="{DC728963-6DD7-4010-8BA3-1FB3ED293D46}"/>
                  </a:ext>
                </a:extLst>
              </p:cNvPr>
              <p:cNvPicPr/>
              <p:nvPr/>
            </p:nvPicPr>
            <p:blipFill>
              <a:blip r:embed="rId1229"/>
              <a:stretch>
                <a:fillRect/>
              </a:stretch>
            </p:blipFill>
            <p:spPr>
              <a:xfrm>
                <a:off x="1674299" y="5182531"/>
                <a:ext cx="10044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0">
            <p14:nvContentPartPr>
              <p14:cNvPr id="714" name="Freihand 713">
                <a:extLst>
                  <a:ext uri="{FF2B5EF4-FFF2-40B4-BE49-F238E27FC236}">
                    <a16:creationId xmlns:a16="http://schemas.microsoft.com/office/drawing/2014/main" id="{F7CF1007-397B-4085-BCF9-B401524D0C8F}"/>
                  </a:ext>
                </a:extLst>
              </p14:cNvPr>
              <p14:cNvContentPartPr/>
              <p14:nvPr/>
            </p14:nvContentPartPr>
            <p14:xfrm>
              <a:off x="1673579" y="5148331"/>
              <a:ext cx="206640" cy="113400"/>
            </p14:xfrm>
          </p:contentPart>
        </mc:Choice>
        <mc:Fallback xmlns="">
          <p:pic>
            <p:nvPicPr>
              <p:cNvPr id="714" name="Freihand 713">
                <a:extLst>
                  <a:ext uri="{FF2B5EF4-FFF2-40B4-BE49-F238E27FC236}">
                    <a16:creationId xmlns:a16="http://schemas.microsoft.com/office/drawing/2014/main" id="{F7CF1007-397B-4085-BCF9-B401524D0C8F}"/>
                  </a:ext>
                </a:extLst>
              </p:cNvPr>
              <p:cNvPicPr/>
              <p:nvPr/>
            </p:nvPicPr>
            <p:blipFill>
              <a:blip r:embed="rId1231"/>
              <a:stretch>
                <a:fillRect/>
              </a:stretch>
            </p:blipFill>
            <p:spPr>
              <a:xfrm>
                <a:off x="1669259" y="5144011"/>
                <a:ext cx="21528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2">
            <p14:nvContentPartPr>
              <p14:cNvPr id="715" name="Freihand 714">
                <a:extLst>
                  <a:ext uri="{FF2B5EF4-FFF2-40B4-BE49-F238E27FC236}">
                    <a16:creationId xmlns:a16="http://schemas.microsoft.com/office/drawing/2014/main" id="{2A620A74-B2B6-4C78-B130-ED07E88B1723}"/>
                  </a:ext>
                </a:extLst>
              </p14:cNvPr>
              <p14:cNvContentPartPr/>
              <p14:nvPr/>
            </p14:nvContentPartPr>
            <p14:xfrm>
              <a:off x="1795979" y="5148691"/>
              <a:ext cx="98280" cy="94680"/>
            </p14:xfrm>
          </p:contentPart>
        </mc:Choice>
        <mc:Fallback xmlns="">
          <p:pic>
            <p:nvPicPr>
              <p:cNvPr id="715" name="Freihand 714">
                <a:extLst>
                  <a:ext uri="{FF2B5EF4-FFF2-40B4-BE49-F238E27FC236}">
                    <a16:creationId xmlns:a16="http://schemas.microsoft.com/office/drawing/2014/main" id="{2A620A74-B2B6-4C78-B130-ED07E88B1723}"/>
                  </a:ext>
                </a:extLst>
              </p:cNvPr>
              <p:cNvPicPr/>
              <p:nvPr/>
            </p:nvPicPr>
            <p:blipFill>
              <a:blip r:embed="rId1233"/>
              <a:stretch>
                <a:fillRect/>
              </a:stretch>
            </p:blipFill>
            <p:spPr>
              <a:xfrm>
                <a:off x="1791659" y="5144371"/>
                <a:ext cx="10692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4">
            <p14:nvContentPartPr>
              <p14:cNvPr id="717" name="Freihand 716">
                <a:extLst>
                  <a:ext uri="{FF2B5EF4-FFF2-40B4-BE49-F238E27FC236}">
                    <a16:creationId xmlns:a16="http://schemas.microsoft.com/office/drawing/2014/main" id="{E1512F32-287A-434F-92B4-B09DBB7237ED}"/>
                  </a:ext>
                </a:extLst>
              </p14:cNvPr>
              <p14:cNvContentPartPr/>
              <p14:nvPr/>
            </p14:nvContentPartPr>
            <p14:xfrm>
              <a:off x="2033579" y="5010451"/>
              <a:ext cx="28080" cy="25920"/>
            </p14:xfrm>
          </p:contentPart>
        </mc:Choice>
        <mc:Fallback xmlns="">
          <p:pic>
            <p:nvPicPr>
              <p:cNvPr id="717" name="Freihand 716">
                <a:extLst>
                  <a:ext uri="{FF2B5EF4-FFF2-40B4-BE49-F238E27FC236}">
                    <a16:creationId xmlns:a16="http://schemas.microsoft.com/office/drawing/2014/main" id="{E1512F32-287A-434F-92B4-B09DBB7237ED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2029259" y="5006131"/>
                <a:ext cx="367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5">
            <p14:nvContentPartPr>
              <p14:cNvPr id="718" name="Freihand 717">
                <a:extLst>
                  <a:ext uri="{FF2B5EF4-FFF2-40B4-BE49-F238E27FC236}">
                    <a16:creationId xmlns:a16="http://schemas.microsoft.com/office/drawing/2014/main" id="{FE88E3B9-62B9-496A-83B8-FC4CD5522F9D}"/>
                  </a:ext>
                </a:extLst>
              </p14:cNvPr>
              <p14:cNvContentPartPr/>
              <p14:nvPr/>
            </p14:nvContentPartPr>
            <p14:xfrm>
              <a:off x="2168579" y="4845931"/>
              <a:ext cx="19800" cy="111240"/>
            </p14:xfrm>
          </p:contentPart>
        </mc:Choice>
        <mc:Fallback xmlns="">
          <p:pic>
            <p:nvPicPr>
              <p:cNvPr id="718" name="Freihand 717">
                <a:extLst>
                  <a:ext uri="{FF2B5EF4-FFF2-40B4-BE49-F238E27FC236}">
                    <a16:creationId xmlns:a16="http://schemas.microsoft.com/office/drawing/2014/main" id="{FE88E3B9-62B9-496A-83B8-FC4CD5522F9D}"/>
                  </a:ext>
                </a:extLst>
              </p:cNvPr>
              <p:cNvPicPr/>
              <p:nvPr/>
            </p:nvPicPr>
            <p:blipFill>
              <a:blip r:embed="rId1236"/>
              <a:stretch>
                <a:fillRect/>
              </a:stretch>
            </p:blipFill>
            <p:spPr>
              <a:xfrm>
                <a:off x="2164259" y="4841611"/>
                <a:ext cx="2844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7">
            <p14:nvContentPartPr>
              <p14:cNvPr id="719" name="Freihand 718">
                <a:extLst>
                  <a:ext uri="{FF2B5EF4-FFF2-40B4-BE49-F238E27FC236}">
                    <a16:creationId xmlns:a16="http://schemas.microsoft.com/office/drawing/2014/main" id="{4A3523F2-3357-4AC1-A02F-CAD41226CD9E}"/>
                  </a:ext>
                </a:extLst>
              </p14:cNvPr>
              <p14:cNvContentPartPr/>
              <p14:nvPr/>
            </p14:nvContentPartPr>
            <p14:xfrm>
              <a:off x="2162819" y="4836211"/>
              <a:ext cx="108720" cy="2160"/>
            </p14:xfrm>
          </p:contentPart>
        </mc:Choice>
        <mc:Fallback xmlns="">
          <p:pic>
            <p:nvPicPr>
              <p:cNvPr id="719" name="Freihand 718">
                <a:extLst>
                  <a:ext uri="{FF2B5EF4-FFF2-40B4-BE49-F238E27FC236}">
                    <a16:creationId xmlns:a16="http://schemas.microsoft.com/office/drawing/2014/main" id="{4A3523F2-3357-4AC1-A02F-CAD41226CD9E}"/>
                  </a:ext>
                </a:extLst>
              </p:cNvPr>
              <p:cNvPicPr/>
              <p:nvPr/>
            </p:nvPicPr>
            <p:blipFill>
              <a:blip r:embed="rId1238"/>
              <a:stretch>
                <a:fillRect/>
              </a:stretch>
            </p:blipFill>
            <p:spPr>
              <a:xfrm>
                <a:off x="2158499" y="4831891"/>
                <a:ext cx="11736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9">
            <p14:nvContentPartPr>
              <p14:cNvPr id="720" name="Freihand 719">
                <a:extLst>
                  <a:ext uri="{FF2B5EF4-FFF2-40B4-BE49-F238E27FC236}">
                    <a16:creationId xmlns:a16="http://schemas.microsoft.com/office/drawing/2014/main" id="{28CCF694-7EBC-4722-AD2E-A08F0B950134}"/>
                  </a:ext>
                </a:extLst>
              </p14:cNvPr>
              <p14:cNvContentPartPr/>
              <p14:nvPr/>
            </p14:nvContentPartPr>
            <p14:xfrm>
              <a:off x="2167499" y="4883371"/>
              <a:ext cx="113040" cy="65880"/>
            </p14:xfrm>
          </p:contentPart>
        </mc:Choice>
        <mc:Fallback xmlns="">
          <p:pic>
            <p:nvPicPr>
              <p:cNvPr id="720" name="Freihand 719">
                <a:extLst>
                  <a:ext uri="{FF2B5EF4-FFF2-40B4-BE49-F238E27FC236}">
                    <a16:creationId xmlns:a16="http://schemas.microsoft.com/office/drawing/2014/main" id="{28CCF694-7EBC-4722-AD2E-A08F0B950134}"/>
                  </a:ext>
                </a:extLst>
              </p:cNvPr>
              <p:cNvPicPr/>
              <p:nvPr/>
            </p:nvPicPr>
            <p:blipFill>
              <a:blip r:embed="rId1240"/>
              <a:stretch>
                <a:fillRect/>
              </a:stretch>
            </p:blipFill>
            <p:spPr>
              <a:xfrm>
                <a:off x="2163179" y="4879051"/>
                <a:ext cx="12168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1">
            <p14:nvContentPartPr>
              <p14:cNvPr id="721" name="Freihand 720">
                <a:extLst>
                  <a:ext uri="{FF2B5EF4-FFF2-40B4-BE49-F238E27FC236}">
                    <a16:creationId xmlns:a16="http://schemas.microsoft.com/office/drawing/2014/main" id="{22B385CA-5882-4A86-9554-D4E36C654F52}"/>
                  </a:ext>
                </a:extLst>
              </p14:cNvPr>
              <p14:cNvContentPartPr/>
              <p14:nvPr/>
            </p14:nvContentPartPr>
            <p14:xfrm>
              <a:off x="2301059" y="4857451"/>
              <a:ext cx="64080" cy="96120"/>
            </p14:xfrm>
          </p:contentPart>
        </mc:Choice>
        <mc:Fallback xmlns="">
          <p:pic>
            <p:nvPicPr>
              <p:cNvPr id="721" name="Freihand 720">
                <a:extLst>
                  <a:ext uri="{FF2B5EF4-FFF2-40B4-BE49-F238E27FC236}">
                    <a16:creationId xmlns:a16="http://schemas.microsoft.com/office/drawing/2014/main" id="{22B385CA-5882-4A86-9554-D4E36C654F52}"/>
                  </a:ext>
                </a:extLst>
              </p:cNvPr>
              <p:cNvPicPr/>
              <p:nvPr/>
            </p:nvPicPr>
            <p:blipFill>
              <a:blip r:embed="rId1242"/>
              <a:stretch>
                <a:fillRect/>
              </a:stretch>
            </p:blipFill>
            <p:spPr>
              <a:xfrm>
                <a:off x="2296739" y="4853131"/>
                <a:ext cx="7272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3">
            <p14:nvContentPartPr>
              <p14:cNvPr id="722" name="Freihand 721">
                <a:extLst>
                  <a:ext uri="{FF2B5EF4-FFF2-40B4-BE49-F238E27FC236}">
                    <a16:creationId xmlns:a16="http://schemas.microsoft.com/office/drawing/2014/main" id="{3955A1D2-C6CF-45B6-BCFC-BDDF130B8342}"/>
                  </a:ext>
                </a:extLst>
              </p14:cNvPr>
              <p14:cNvContentPartPr/>
              <p14:nvPr/>
            </p14:nvContentPartPr>
            <p14:xfrm>
              <a:off x="2304299" y="4876891"/>
              <a:ext cx="78840" cy="66240"/>
            </p14:xfrm>
          </p:contentPart>
        </mc:Choice>
        <mc:Fallback xmlns="">
          <p:pic>
            <p:nvPicPr>
              <p:cNvPr id="722" name="Freihand 721">
                <a:extLst>
                  <a:ext uri="{FF2B5EF4-FFF2-40B4-BE49-F238E27FC236}">
                    <a16:creationId xmlns:a16="http://schemas.microsoft.com/office/drawing/2014/main" id="{3955A1D2-C6CF-45B6-BCFC-BDDF130B8342}"/>
                  </a:ext>
                </a:extLst>
              </p:cNvPr>
              <p:cNvPicPr/>
              <p:nvPr/>
            </p:nvPicPr>
            <p:blipFill>
              <a:blip r:embed="rId1244"/>
              <a:stretch>
                <a:fillRect/>
              </a:stretch>
            </p:blipFill>
            <p:spPr>
              <a:xfrm>
                <a:off x="2299979" y="4872571"/>
                <a:ext cx="8748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5">
            <p14:nvContentPartPr>
              <p14:cNvPr id="723" name="Freihand 722">
                <a:extLst>
                  <a:ext uri="{FF2B5EF4-FFF2-40B4-BE49-F238E27FC236}">
                    <a16:creationId xmlns:a16="http://schemas.microsoft.com/office/drawing/2014/main" id="{967A7789-D62D-466B-BAC5-CD77BE5D7D1B}"/>
                  </a:ext>
                </a:extLst>
              </p14:cNvPr>
              <p14:cNvContentPartPr/>
              <p14:nvPr/>
            </p14:nvContentPartPr>
            <p14:xfrm>
              <a:off x="2156339" y="5016571"/>
              <a:ext cx="244080" cy="18360"/>
            </p14:xfrm>
          </p:contentPart>
        </mc:Choice>
        <mc:Fallback xmlns="">
          <p:pic>
            <p:nvPicPr>
              <p:cNvPr id="723" name="Freihand 722">
                <a:extLst>
                  <a:ext uri="{FF2B5EF4-FFF2-40B4-BE49-F238E27FC236}">
                    <a16:creationId xmlns:a16="http://schemas.microsoft.com/office/drawing/2014/main" id="{967A7789-D62D-466B-BAC5-CD77BE5D7D1B}"/>
                  </a:ext>
                </a:extLst>
              </p:cNvPr>
              <p:cNvPicPr/>
              <p:nvPr/>
            </p:nvPicPr>
            <p:blipFill>
              <a:blip r:embed="rId1246"/>
              <a:stretch>
                <a:fillRect/>
              </a:stretch>
            </p:blipFill>
            <p:spPr>
              <a:xfrm>
                <a:off x="2152019" y="5012251"/>
                <a:ext cx="25272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7">
            <p14:nvContentPartPr>
              <p14:cNvPr id="724" name="Freihand 723">
                <a:extLst>
                  <a:ext uri="{FF2B5EF4-FFF2-40B4-BE49-F238E27FC236}">
                    <a16:creationId xmlns:a16="http://schemas.microsoft.com/office/drawing/2014/main" id="{E3F57958-3987-460C-AC8E-50B3CBA4101C}"/>
                  </a:ext>
                </a:extLst>
              </p14:cNvPr>
              <p14:cNvContentPartPr/>
              <p14:nvPr/>
            </p14:nvContentPartPr>
            <p14:xfrm>
              <a:off x="2173259" y="5121331"/>
              <a:ext cx="164880" cy="126360"/>
            </p14:xfrm>
          </p:contentPart>
        </mc:Choice>
        <mc:Fallback xmlns="">
          <p:pic>
            <p:nvPicPr>
              <p:cNvPr id="724" name="Freihand 723">
                <a:extLst>
                  <a:ext uri="{FF2B5EF4-FFF2-40B4-BE49-F238E27FC236}">
                    <a16:creationId xmlns:a16="http://schemas.microsoft.com/office/drawing/2014/main" id="{E3F57958-3987-460C-AC8E-50B3CBA4101C}"/>
                  </a:ext>
                </a:extLst>
              </p:cNvPr>
              <p:cNvPicPr/>
              <p:nvPr/>
            </p:nvPicPr>
            <p:blipFill>
              <a:blip r:embed="rId1248"/>
              <a:stretch>
                <a:fillRect/>
              </a:stretch>
            </p:blipFill>
            <p:spPr>
              <a:xfrm>
                <a:off x="2168939" y="5117011"/>
                <a:ext cx="17352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9">
            <p14:nvContentPartPr>
              <p14:cNvPr id="829" name="Freihand 828">
                <a:extLst>
                  <a:ext uri="{FF2B5EF4-FFF2-40B4-BE49-F238E27FC236}">
                    <a16:creationId xmlns:a16="http://schemas.microsoft.com/office/drawing/2014/main" id="{68D15214-4DC4-439D-97AE-3AA83305F254}"/>
                  </a:ext>
                </a:extLst>
              </p14:cNvPr>
              <p14:cNvContentPartPr/>
              <p14:nvPr/>
            </p14:nvContentPartPr>
            <p14:xfrm>
              <a:off x="1825139" y="4884451"/>
              <a:ext cx="360" cy="360"/>
            </p14:xfrm>
          </p:contentPart>
        </mc:Choice>
        <mc:Fallback xmlns="">
          <p:pic>
            <p:nvPicPr>
              <p:cNvPr id="829" name="Freihand 828">
                <a:extLst>
                  <a:ext uri="{FF2B5EF4-FFF2-40B4-BE49-F238E27FC236}">
                    <a16:creationId xmlns:a16="http://schemas.microsoft.com/office/drawing/2014/main" id="{68D15214-4DC4-439D-97AE-3AA83305F254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1820819" y="488013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0">
            <p14:nvContentPartPr>
              <p14:cNvPr id="830" name="Freihand 829">
                <a:extLst>
                  <a:ext uri="{FF2B5EF4-FFF2-40B4-BE49-F238E27FC236}">
                    <a16:creationId xmlns:a16="http://schemas.microsoft.com/office/drawing/2014/main" id="{0A149430-45D7-4EFC-B54C-4E35FA90CD2A}"/>
                  </a:ext>
                </a:extLst>
              </p14:cNvPr>
              <p14:cNvContentPartPr/>
              <p14:nvPr/>
            </p14:nvContentPartPr>
            <p14:xfrm>
              <a:off x="1824419" y="4884451"/>
              <a:ext cx="2880" cy="2520"/>
            </p14:xfrm>
          </p:contentPart>
        </mc:Choice>
        <mc:Fallback xmlns="">
          <p:pic>
            <p:nvPicPr>
              <p:cNvPr id="830" name="Freihand 829">
                <a:extLst>
                  <a:ext uri="{FF2B5EF4-FFF2-40B4-BE49-F238E27FC236}">
                    <a16:creationId xmlns:a16="http://schemas.microsoft.com/office/drawing/2014/main" id="{0A149430-45D7-4EFC-B54C-4E35FA90CD2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820099" y="4880131"/>
                <a:ext cx="1152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1">
            <p14:nvContentPartPr>
              <p14:cNvPr id="831" name="Freihand 830">
                <a:extLst>
                  <a:ext uri="{FF2B5EF4-FFF2-40B4-BE49-F238E27FC236}">
                    <a16:creationId xmlns:a16="http://schemas.microsoft.com/office/drawing/2014/main" id="{4ED45577-DB33-4CB3-B0E9-FF285EC568EC}"/>
                  </a:ext>
                </a:extLst>
              </p14:cNvPr>
              <p14:cNvContentPartPr/>
              <p14:nvPr/>
            </p14:nvContentPartPr>
            <p14:xfrm>
              <a:off x="1659179" y="4807771"/>
              <a:ext cx="284400" cy="210240"/>
            </p14:xfrm>
          </p:contentPart>
        </mc:Choice>
        <mc:Fallback xmlns="">
          <p:pic>
            <p:nvPicPr>
              <p:cNvPr id="831" name="Freihand 830">
                <a:extLst>
                  <a:ext uri="{FF2B5EF4-FFF2-40B4-BE49-F238E27FC236}">
                    <a16:creationId xmlns:a16="http://schemas.microsoft.com/office/drawing/2014/main" id="{4ED45577-DB33-4CB3-B0E9-FF285EC568EC}"/>
                  </a:ext>
                </a:extLst>
              </p:cNvPr>
              <p:cNvPicPr/>
              <p:nvPr/>
            </p:nvPicPr>
            <p:blipFill>
              <a:blip r:embed="rId1252"/>
              <a:stretch>
                <a:fillRect/>
              </a:stretch>
            </p:blipFill>
            <p:spPr>
              <a:xfrm>
                <a:off x="1654859" y="4803451"/>
                <a:ext cx="29304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3">
            <p14:nvContentPartPr>
              <p14:cNvPr id="842" name="Freihand 841">
                <a:extLst>
                  <a:ext uri="{FF2B5EF4-FFF2-40B4-BE49-F238E27FC236}">
                    <a16:creationId xmlns:a16="http://schemas.microsoft.com/office/drawing/2014/main" id="{F6DD0A6F-6E5C-4E86-AEEF-5D037A50F56B}"/>
                  </a:ext>
                </a:extLst>
              </p14:cNvPr>
              <p14:cNvContentPartPr/>
              <p14:nvPr/>
            </p14:nvContentPartPr>
            <p14:xfrm>
              <a:off x="1667099" y="4860331"/>
              <a:ext cx="235800" cy="109080"/>
            </p14:xfrm>
          </p:contentPart>
        </mc:Choice>
        <mc:Fallback xmlns="">
          <p:pic>
            <p:nvPicPr>
              <p:cNvPr id="842" name="Freihand 841">
                <a:extLst>
                  <a:ext uri="{FF2B5EF4-FFF2-40B4-BE49-F238E27FC236}">
                    <a16:creationId xmlns:a16="http://schemas.microsoft.com/office/drawing/2014/main" id="{F6DD0A6F-6E5C-4E86-AEEF-5D037A50F56B}"/>
                  </a:ext>
                </a:extLst>
              </p:cNvPr>
              <p:cNvPicPr/>
              <p:nvPr/>
            </p:nvPicPr>
            <p:blipFill>
              <a:blip r:embed="rId1254"/>
              <a:stretch>
                <a:fillRect/>
              </a:stretch>
            </p:blipFill>
            <p:spPr>
              <a:xfrm>
                <a:off x="1662779" y="4856011"/>
                <a:ext cx="24444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5">
            <p14:nvContentPartPr>
              <p14:cNvPr id="845" name="Freihand 844">
                <a:extLst>
                  <a:ext uri="{FF2B5EF4-FFF2-40B4-BE49-F238E27FC236}">
                    <a16:creationId xmlns:a16="http://schemas.microsoft.com/office/drawing/2014/main" id="{C7B9F0FF-C7B0-4D11-ADFE-ABDD6694A417}"/>
                  </a:ext>
                </a:extLst>
              </p14:cNvPr>
              <p14:cNvContentPartPr/>
              <p14:nvPr/>
            </p14:nvContentPartPr>
            <p14:xfrm>
              <a:off x="1028819" y="5150851"/>
              <a:ext cx="159120" cy="78840"/>
            </p14:xfrm>
          </p:contentPart>
        </mc:Choice>
        <mc:Fallback xmlns="">
          <p:pic>
            <p:nvPicPr>
              <p:cNvPr id="845" name="Freihand 844">
                <a:extLst>
                  <a:ext uri="{FF2B5EF4-FFF2-40B4-BE49-F238E27FC236}">
                    <a16:creationId xmlns:a16="http://schemas.microsoft.com/office/drawing/2014/main" id="{C7B9F0FF-C7B0-4D11-ADFE-ABDD6694A417}"/>
                  </a:ext>
                </a:extLst>
              </p:cNvPr>
              <p:cNvPicPr/>
              <p:nvPr/>
            </p:nvPicPr>
            <p:blipFill>
              <a:blip r:embed="rId1256"/>
              <a:stretch>
                <a:fillRect/>
              </a:stretch>
            </p:blipFill>
            <p:spPr>
              <a:xfrm>
                <a:off x="1024499" y="5146531"/>
                <a:ext cx="16776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7">
            <p14:nvContentPartPr>
              <p14:cNvPr id="846" name="Freihand 845">
                <a:extLst>
                  <a:ext uri="{FF2B5EF4-FFF2-40B4-BE49-F238E27FC236}">
                    <a16:creationId xmlns:a16="http://schemas.microsoft.com/office/drawing/2014/main" id="{40DA3236-4811-4C2D-B883-9581818A4CB5}"/>
                  </a:ext>
                </a:extLst>
              </p14:cNvPr>
              <p14:cNvContentPartPr/>
              <p14:nvPr/>
            </p14:nvContentPartPr>
            <p14:xfrm>
              <a:off x="910379" y="5213851"/>
              <a:ext cx="193680" cy="118800"/>
            </p14:xfrm>
          </p:contentPart>
        </mc:Choice>
        <mc:Fallback xmlns="">
          <p:pic>
            <p:nvPicPr>
              <p:cNvPr id="846" name="Freihand 845">
                <a:extLst>
                  <a:ext uri="{FF2B5EF4-FFF2-40B4-BE49-F238E27FC236}">
                    <a16:creationId xmlns:a16="http://schemas.microsoft.com/office/drawing/2014/main" id="{40DA3236-4811-4C2D-B883-9581818A4CB5}"/>
                  </a:ext>
                </a:extLst>
              </p:cNvPr>
              <p:cNvPicPr/>
              <p:nvPr/>
            </p:nvPicPr>
            <p:blipFill>
              <a:blip r:embed="rId1258"/>
              <a:stretch>
                <a:fillRect/>
              </a:stretch>
            </p:blipFill>
            <p:spPr>
              <a:xfrm>
                <a:off x="906059" y="5209531"/>
                <a:ext cx="2023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9">
            <p14:nvContentPartPr>
              <p14:cNvPr id="848" name="Freihand 847">
                <a:extLst>
                  <a:ext uri="{FF2B5EF4-FFF2-40B4-BE49-F238E27FC236}">
                    <a16:creationId xmlns:a16="http://schemas.microsoft.com/office/drawing/2014/main" id="{87481FBC-1498-4CAE-B664-D3C3EA75BDC5}"/>
                  </a:ext>
                </a:extLst>
              </p14:cNvPr>
              <p14:cNvContentPartPr/>
              <p14:nvPr/>
            </p14:nvContentPartPr>
            <p14:xfrm>
              <a:off x="1969859" y="4726411"/>
              <a:ext cx="495000" cy="615960"/>
            </p14:xfrm>
          </p:contentPart>
        </mc:Choice>
        <mc:Fallback xmlns="">
          <p:pic>
            <p:nvPicPr>
              <p:cNvPr id="848" name="Freihand 847">
                <a:extLst>
                  <a:ext uri="{FF2B5EF4-FFF2-40B4-BE49-F238E27FC236}">
                    <a16:creationId xmlns:a16="http://schemas.microsoft.com/office/drawing/2014/main" id="{87481FBC-1498-4CAE-B664-D3C3EA75BDC5}"/>
                  </a:ext>
                </a:extLst>
              </p:cNvPr>
              <p:cNvPicPr/>
              <p:nvPr/>
            </p:nvPicPr>
            <p:blipFill>
              <a:blip r:embed="rId1260"/>
              <a:stretch>
                <a:fillRect/>
              </a:stretch>
            </p:blipFill>
            <p:spPr>
              <a:xfrm>
                <a:off x="1965539" y="4722091"/>
                <a:ext cx="503640" cy="62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1">
            <p14:nvContentPartPr>
              <p14:cNvPr id="850" name="Freihand 849">
                <a:extLst>
                  <a:ext uri="{FF2B5EF4-FFF2-40B4-BE49-F238E27FC236}">
                    <a16:creationId xmlns:a16="http://schemas.microsoft.com/office/drawing/2014/main" id="{A5BB986A-AF78-4680-859A-183BD402B593}"/>
                  </a:ext>
                </a:extLst>
              </p14:cNvPr>
              <p14:cNvContentPartPr/>
              <p14:nvPr/>
            </p14:nvContentPartPr>
            <p14:xfrm>
              <a:off x="1896419" y="5732971"/>
              <a:ext cx="14760" cy="101160"/>
            </p14:xfrm>
          </p:contentPart>
        </mc:Choice>
        <mc:Fallback xmlns="">
          <p:pic>
            <p:nvPicPr>
              <p:cNvPr id="850" name="Freihand 849">
                <a:extLst>
                  <a:ext uri="{FF2B5EF4-FFF2-40B4-BE49-F238E27FC236}">
                    <a16:creationId xmlns:a16="http://schemas.microsoft.com/office/drawing/2014/main" id="{A5BB986A-AF78-4680-859A-183BD402B593}"/>
                  </a:ext>
                </a:extLst>
              </p:cNvPr>
              <p:cNvPicPr/>
              <p:nvPr/>
            </p:nvPicPr>
            <p:blipFill>
              <a:blip r:embed="rId1262"/>
              <a:stretch>
                <a:fillRect/>
              </a:stretch>
            </p:blipFill>
            <p:spPr>
              <a:xfrm>
                <a:off x="1892099" y="5728651"/>
                <a:ext cx="234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3">
            <p14:nvContentPartPr>
              <p14:cNvPr id="851" name="Freihand 850">
                <a:extLst>
                  <a:ext uri="{FF2B5EF4-FFF2-40B4-BE49-F238E27FC236}">
                    <a16:creationId xmlns:a16="http://schemas.microsoft.com/office/drawing/2014/main" id="{CCA1EFBF-98E0-4CA1-B3B0-5370FEAE0C13}"/>
                  </a:ext>
                </a:extLst>
              </p14:cNvPr>
              <p14:cNvContentPartPr/>
              <p14:nvPr/>
            </p14:nvContentPartPr>
            <p14:xfrm>
              <a:off x="1890659" y="5722171"/>
              <a:ext cx="110520" cy="11160"/>
            </p14:xfrm>
          </p:contentPart>
        </mc:Choice>
        <mc:Fallback xmlns="">
          <p:pic>
            <p:nvPicPr>
              <p:cNvPr id="851" name="Freihand 850">
                <a:extLst>
                  <a:ext uri="{FF2B5EF4-FFF2-40B4-BE49-F238E27FC236}">
                    <a16:creationId xmlns:a16="http://schemas.microsoft.com/office/drawing/2014/main" id="{CCA1EFBF-98E0-4CA1-B3B0-5370FEAE0C13}"/>
                  </a:ext>
                </a:extLst>
              </p:cNvPr>
              <p:cNvPicPr/>
              <p:nvPr/>
            </p:nvPicPr>
            <p:blipFill>
              <a:blip r:embed="rId1264"/>
              <a:stretch>
                <a:fillRect/>
              </a:stretch>
            </p:blipFill>
            <p:spPr>
              <a:xfrm>
                <a:off x="1886339" y="5717851"/>
                <a:ext cx="11916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5">
            <p14:nvContentPartPr>
              <p14:cNvPr id="852" name="Freihand 851">
                <a:extLst>
                  <a:ext uri="{FF2B5EF4-FFF2-40B4-BE49-F238E27FC236}">
                    <a16:creationId xmlns:a16="http://schemas.microsoft.com/office/drawing/2014/main" id="{F3AEEF39-3275-44EE-8DAC-8D7CC5D92B3D}"/>
                  </a:ext>
                </a:extLst>
              </p14:cNvPr>
              <p14:cNvContentPartPr/>
              <p14:nvPr/>
            </p14:nvContentPartPr>
            <p14:xfrm>
              <a:off x="1898939" y="5756011"/>
              <a:ext cx="130680" cy="77400"/>
            </p14:xfrm>
          </p:contentPart>
        </mc:Choice>
        <mc:Fallback xmlns="">
          <p:pic>
            <p:nvPicPr>
              <p:cNvPr id="852" name="Freihand 851">
                <a:extLst>
                  <a:ext uri="{FF2B5EF4-FFF2-40B4-BE49-F238E27FC236}">
                    <a16:creationId xmlns:a16="http://schemas.microsoft.com/office/drawing/2014/main" id="{F3AEEF39-3275-44EE-8DAC-8D7CC5D92B3D}"/>
                  </a:ext>
                </a:extLst>
              </p:cNvPr>
              <p:cNvPicPr/>
              <p:nvPr/>
            </p:nvPicPr>
            <p:blipFill>
              <a:blip r:embed="rId1266"/>
              <a:stretch>
                <a:fillRect/>
              </a:stretch>
            </p:blipFill>
            <p:spPr>
              <a:xfrm>
                <a:off x="1894619" y="5751691"/>
                <a:ext cx="13932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7">
            <p14:nvContentPartPr>
              <p14:cNvPr id="853" name="Freihand 852">
                <a:extLst>
                  <a:ext uri="{FF2B5EF4-FFF2-40B4-BE49-F238E27FC236}">
                    <a16:creationId xmlns:a16="http://schemas.microsoft.com/office/drawing/2014/main" id="{19A9E924-533C-42ED-BF68-EFAD0BE9CBA2}"/>
                  </a:ext>
                </a:extLst>
              </p14:cNvPr>
              <p14:cNvContentPartPr/>
              <p14:nvPr/>
            </p14:nvContentPartPr>
            <p14:xfrm>
              <a:off x="2081459" y="5740891"/>
              <a:ext cx="56160" cy="83880"/>
            </p14:xfrm>
          </p:contentPart>
        </mc:Choice>
        <mc:Fallback xmlns="">
          <p:pic>
            <p:nvPicPr>
              <p:cNvPr id="853" name="Freihand 852">
                <a:extLst>
                  <a:ext uri="{FF2B5EF4-FFF2-40B4-BE49-F238E27FC236}">
                    <a16:creationId xmlns:a16="http://schemas.microsoft.com/office/drawing/2014/main" id="{19A9E924-533C-42ED-BF68-EFAD0BE9CBA2}"/>
                  </a:ext>
                </a:extLst>
              </p:cNvPr>
              <p:cNvPicPr/>
              <p:nvPr/>
            </p:nvPicPr>
            <p:blipFill>
              <a:blip r:embed="rId1268"/>
              <a:stretch>
                <a:fillRect/>
              </a:stretch>
            </p:blipFill>
            <p:spPr>
              <a:xfrm>
                <a:off x="2077139" y="5736571"/>
                <a:ext cx="648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9">
            <p14:nvContentPartPr>
              <p14:cNvPr id="854" name="Freihand 853">
                <a:extLst>
                  <a:ext uri="{FF2B5EF4-FFF2-40B4-BE49-F238E27FC236}">
                    <a16:creationId xmlns:a16="http://schemas.microsoft.com/office/drawing/2014/main" id="{B28D86E0-9990-41EB-9248-B5ADBB45F303}"/>
                  </a:ext>
                </a:extLst>
              </p14:cNvPr>
              <p14:cNvContentPartPr/>
              <p14:nvPr/>
            </p14:nvContentPartPr>
            <p14:xfrm>
              <a:off x="2063099" y="5750971"/>
              <a:ext cx="93600" cy="77400"/>
            </p14:xfrm>
          </p:contentPart>
        </mc:Choice>
        <mc:Fallback xmlns="">
          <p:pic>
            <p:nvPicPr>
              <p:cNvPr id="854" name="Freihand 853">
                <a:extLst>
                  <a:ext uri="{FF2B5EF4-FFF2-40B4-BE49-F238E27FC236}">
                    <a16:creationId xmlns:a16="http://schemas.microsoft.com/office/drawing/2014/main" id="{B28D86E0-9990-41EB-9248-B5ADBB45F303}"/>
                  </a:ext>
                </a:extLst>
              </p:cNvPr>
              <p:cNvPicPr/>
              <p:nvPr/>
            </p:nvPicPr>
            <p:blipFill>
              <a:blip r:embed="rId1270"/>
              <a:stretch>
                <a:fillRect/>
              </a:stretch>
            </p:blipFill>
            <p:spPr>
              <a:xfrm>
                <a:off x="2058779" y="5746651"/>
                <a:ext cx="1022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1">
            <p14:nvContentPartPr>
              <p14:cNvPr id="855" name="Freihand 854">
                <a:extLst>
                  <a:ext uri="{FF2B5EF4-FFF2-40B4-BE49-F238E27FC236}">
                    <a16:creationId xmlns:a16="http://schemas.microsoft.com/office/drawing/2014/main" id="{F762F1EE-7D5B-439B-BADD-16BBA6BA94B1}"/>
                  </a:ext>
                </a:extLst>
              </p14:cNvPr>
              <p14:cNvContentPartPr/>
              <p14:nvPr/>
            </p14:nvContentPartPr>
            <p14:xfrm>
              <a:off x="1884899" y="5907931"/>
              <a:ext cx="325440" cy="10080"/>
            </p14:xfrm>
          </p:contentPart>
        </mc:Choice>
        <mc:Fallback xmlns="">
          <p:pic>
            <p:nvPicPr>
              <p:cNvPr id="855" name="Freihand 854">
                <a:extLst>
                  <a:ext uri="{FF2B5EF4-FFF2-40B4-BE49-F238E27FC236}">
                    <a16:creationId xmlns:a16="http://schemas.microsoft.com/office/drawing/2014/main" id="{F762F1EE-7D5B-439B-BADD-16BBA6BA94B1}"/>
                  </a:ext>
                </a:extLst>
              </p:cNvPr>
              <p:cNvPicPr/>
              <p:nvPr/>
            </p:nvPicPr>
            <p:blipFill>
              <a:blip r:embed="rId1272"/>
              <a:stretch>
                <a:fillRect/>
              </a:stretch>
            </p:blipFill>
            <p:spPr>
              <a:xfrm>
                <a:off x="1880579" y="5903611"/>
                <a:ext cx="33408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3">
            <p14:nvContentPartPr>
              <p14:cNvPr id="856" name="Freihand 855">
                <a:extLst>
                  <a:ext uri="{FF2B5EF4-FFF2-40B4-BE49-F238E27FC236}">
                    <a16:creationId xmlns:a16="http://schemas.microsoft.com/office/drawing/2014/main" id="{FAABA502-C92C-4A6E-9F2D-449FC872AF69}"/>
                  </a:ext>
                </a:extLst>
              </p14:cNvPr>
              <p14:cNvContentPartPr/>
              <p14:nvPr/>
            </p14:nvContentPartPr>
            <p14:xfrm>
              <a:off x="1981019" y="6020971"/>
              <a:ext cx="223920" cy="133920"/>
            </p14:xfrm>
          </p:contentPart>
        </mc:Choice>
        <mc:Fallback xmlns="">
          <p:pic>
            <p:nvPicPr>
              <p:cNvPr id="856" name="Freihand 855">
                <a:extLst>
                  <a:ext uri="{FF2B5EF4-FFF2-40B4-BE49-F238E27FC236}">
                    <a16:creationId xmlns:a16="http://schemas.microsoft.com/office/drawing/2014/main" id="{FAABA502-C92C-4A6E-9F2D-449FC872AF69}"/>
                  </a:ext>
                </a:extLst>
              </p:cNvPr>
              <p:cNvPicPr/>
              <p:nvPr/>
            </p:nvPicPr>
            <p:blipFill>
              <a:blip r:embed="rId1274"/>
              <a:stretch>
                <a:fillRect/>
              </a:stretch>
            </p:blipFill>
            <p:spPr>
              <a:xfrm>
                <a:off x="1976699" y="6016651"/>
                <a:ext cx="2325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5">
            <p14:nvContentPartPr>
              <p14:cNvPr id="858" name="Freihand 857">
                <a:extLst>
                  <a:ext uri="{FF2B5EF4-FFF2-40B4-BE49-F238E27FC236}">
                    <a16:creationId xmlns:a16="http://schemas.microsoft.com/office/drawing/2014/main" id="{71492545-38A7-429D-84E1-16A829C50E86}"/>
                  </a:ext>
                </a:extLst>
              </p14:cNvPr>
              <p14:cNvContentPartPr/>
              <p14:nvPr/>
            </p14:nvContentPartPr>
            <p14:xfrm>
              <a:off x="2546939" y="5890291"/>
              <a:ext cx="150840" cy="25920"/>
            </p14:xfrm>
          </p:contentPart>
        </mc:Choice>
        <mc:Fallback xmlns="">
          <p:pic>
            <p:nvPicPr>
              <p:cNvPr id="858" name="Freihand 857">
                <a:extLst>
                  <a:ext uri="{FF2B5EF4-FFF2-40B4-BE49-F238E27FC236}">
                    <a16:creationId xmlns:a16="http://schemas.microsoft.com/office/drawing/2014/main" id="{71492545-38A7-429D-84E1-16A829C50E86}"/>
                  </a:ext>
                </a:extLst>
              </p:cNvPr>
              <p:cNvPicPr/>
              <p:nvPr/>
            </p:nvPicPr>
            <p:blipFill>
              <a:blip r:embed="rId1276"/>
              <a:stretch>
                <a:fillRect/>
              </a:stretch>
            </p:blipFill>
            <p:spPr>
              <a:xfrm>
                <a:off x="2542619" y="5885971"/>
                <a:ext cx="15948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7">
            <p14:nvContentPartPr>
              <p14:cNvPr id="866" name="Freihand 865">
                <a:extLst>
                  <a:ext uri="{FF2B5EF4-FFF2-40B4-BE49-F238E27FC236}">
                    <a16:creationId xmlns:a16="http://schemas.microsoft.com/office/drawing/2014/main" id="{5E2E4210-EE15-4F4B-AD6B-C25895F2DF10}"/>
                  </a:ext>
                </a:extLst>
              </p14:cNvPr>
              <p14:cNvContentPartPr/>
              <p14:nvPr/>
            </p14:nvContentPartPr>
            <p14:xfrm>
              <a:off x="2916659" y="5693011"/>
              <a:ext cx="168120" cy="119520"/>
            </p14:xfrm>
          </p:contentPart>
        </mc:Choice>
        <mc:Fallback xmlns="">
          <p:pic>
            <p:nvPicPr>
              <p:cNvPr id="866" name="Freihand 865">
                <a:extLst>
                  <a:ext uri="{FF2B5EF4-FFF2-40B4-BE49-F238E27FC236}">
                    <a16:creationId xmlns:a16="http://schemas.microsoft.com/office/drawing/2014/main" id="{5E2E4210-EE15-4F4B-AD6B-C25895F2DF10}"/>
                  </a:ext>
                </a:extLst>
              </p:cNvPr>
              <p:cNvPicPr/>
              <p:nvPr/>
            </p:nvPicPr>
            <p:blipFill>
              <a:blip r:embed="rId1278"/>
              <a:stretch>
                <a:fillRect/>
              </a:stretch>
            </p:blipFill>
            <p:spPr>
              <a:xfrm>
                <a:off x="2912339" y="5688691"/>
                <a:ext cx="1767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9">
            <p14:nvContentPartPr>
              <p14:cNvPr id="867" name="Freihand 866">
                <a:extLst>
                  <a:ext uri="{FF2B5EF4-FFF2-40B4-BE49-F238E27FC236}">
                    <a16:creationId xmlns:a16="http://schemas.microsoft.com/office/drawing/2014/main" id="{1F83B3BB-6ED6-419E-A9B0-C7FE94CE5083}"/>
                  </a:ext>
                </a:extLst>
              </p14:cNvPr>
              <p14:cNvContentPartPr/>
              <p14:nvPr/>
            </p14:nvContentPartPr>
            <p14:xfrm>
              <a:off x="3160739" y="5221771"/>
              <a:ext cx="322560" cy="20160"/>
            </p14:xfrm>
          </p:contentPart>
        </mc:Choice>
        <mc:Fallback xmlns="">
          <p:pic>
            <p:nvPicPr>
              <p:cNvPr id="867" name="Freihand 866">
                <a:extLst>
                  <a:ext uri="{FF2B5EF4-FFF2-40B4-BE49-F238E27FC236}">
                    <a16:creationId xmlns:a16="http://schemas.microsoft.com/office/drawing/2014/main" id="{1F83B3BB-6ED6-419E-A9B0-C7FE94CE5083}"/>
                  </a:ext>
                </a:extLst>
              </p:cNvPr>
              <p:cNvPicPr/>
              <p:nvPr/>
            </p:nvPicPr>
            <p:blipFill>
              <a:blip r:embed="rId1280"/>
              <a:stretch>
                <a:fillRect/>
              </a:stretch>
            </p:blipFill>
            <p:spPr>
              <a:xfrm>
                <a:off x="3156419" y="5217451"/>
                <a:ext cx="3312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1">
            <p14:nvContentPartPr>
              <p14:cNvPr id="875" name="Freihand 874">
                <a:extLst>
                  <a:ext uri="{FF2B5EF4-FFF2-40B4-BE49-F238E27FC236}">
                    <a16:creationId xmlns:a16="http://schemas.microsoft.com/office/drawing/2014/main" id="{DAC28D3A-DBD2-4EE6-83A7-DF660B2AD6C2}"/>
                  </a:ext>
                </a:extLst>
              </p14:cNvPr>
              <p14:cNvContentPartPr/>
              <p14:nvPr/>
            </p14:nvContentPartPr>
            <p14:xfrm>
              <a:off x="3113939" y="4872931"/>
              <a:ext cx="479880" cy="54720"/>
            </p14:xfrm>
          </p:contentPart>
        </mc:Choice>
        <mc:Fallback xmlns="">
          <p:pic>
            <p:nvPicPr>
              <p:cNvPr id="875" name="Freihand 874">
                <a:extLst>
                  <a:ext uri="{FF2B5EF4-FFF2-40B4-BE49-F238E27FC236}">
                    <a16:creationId xmlns:a16="http://schemas.microsoft.com/office/drawing/2014/main" id="{DAC28D3A-DBD2-4EE6-83A7-DF660B2AD6C2}"/>
                  </a:ext>
                </a:extLst>
              </p:cNvPr>
              <p:cNvPicPr/>
              <p:nvPr/>
            </p:nvPicPr>
            <p:blipFill>
              <a:blip r:embed="rId1282"/>
              <a:stretch>
                <a:fillRect/>
              </a:stretch>
            </p:blipFill>
            <p:spPr>
              <a:xfrm>
                <a:off x="3109619" y="4868611"/>
                <a:ext cx="48852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3">
            <p14:nvContentPartPr>
              <p14:cNvPr id="884" name="Freihand 883">
                <a:extLst>
                  <a:ext uri="{FF2B5EF4-FFF2-40B4-BE49-F238E27FC236}">
                    <a16:creationId xmlns:a16="http://schemas.microsoft.com/office/drawing/2014/main" id="{3CD875AC-1FFA-4D71-9593-C63AD71677FA}"/>
                  </a:ext>
                </a:extLst>
              </p14:cNvPr>
              <p14:cNvContentPartPr/>
              <p14:nvPr/>
            </p14:nvContentPartPr>
            <p14:xfrm>
              <a:off x="3910619" y="5366131"/>
              <a:ext cx="218880" cy="75600"/>
            </p14:xfrm>
          </p:contentPart>
        </mc:Choice>
        <mc:Fallback xmlns="">
          <p:pic>
            <p:nvPicPr>
              <p:cNvPr id="884" name="Freihand 883">
                <a:extLst>
                  <a:ext uri="{FF2B5EF4-FFF2-40B4-BE49-F238E27FC236}">
                    <a16:creationId xmlns:a16="http://schemas.microsoft.com/office/drawing/2014/main" id="{3CD875AC-1FFA-4D71-9593-C63AD71677FA}"/>
                  </a:ext>
                </a:extLst>
              </p:cNvPr>
              <p:cNvPicPr/>
              <p:nvPr/>
            </p:nvPicPr>
            <p:blipFill>
              <a:blip r:embed="rId1284"/>
              <a:stretch>
                <a:fillRect/>
              </a:stretch>
            </p:blipFill>
            <p:spPr>
              <a:xfrm>
                <a:off x="3906299" y="5361811"/>
                <a:ext cx="2275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5">
            <p14:nvContentPartPr>
              <p14:cNvPr id="869" name="Freihand 868">
                <a:extLst>
                  <a:ext uri="{FF2B5EF4-FFF2-40B4-BE49-F238E27FC236}">
                    <a16:creationId xmlns:a16="http://schemas.microsoft.com/office/drawing/2014/main" id="{631C9614-02A1-463C-8388-EB08F42C470C}"/>
                  </a:ext>
                </a:extLst>
              </p14:cNvPr>
              <p14:cNvContentPartPr/>
              <p14:nvPr/>
            </p14:nvContentPartPr>
            <p14:xfrm>
              <a:off x="2843939" y="5867971"/>
              <a:ext cx="309960" cy="18000"/>
            </p14:xfrm>
          </p:contentPart>
        </mc:Choice>
        <mc:Fallback xmlns="">
          <p:pic>
            <p:nvPicPr>
              <p:cNvPr id="869" name="Freihand 868">
                <a:extLst>
                  <a:ext uri="{FF2B5EF4-FFF2-40B4-BE49-F238E27FC236}">
                    <a16:creationId xmlns:a16="http://schemas.microsoft.com/office/drawing/2014/main" id="{631C9614-02A1-463C-8388-EB08F42C470C}"/>
                  </a:ext>
                </a:extLst>
              </p:cNvPr>
              <p:cNvPicPr/>
              <p:nvPr/>
            </p:nvPicPr>
            <p:blipFill>
              <a:blip r:embed="rId1286"/>
              <a:stretch>
                <a:fillRect/>
              </a:stretch>
            </p:blipFill>
            <p:spPr>
              <a:xfrm>
                <a:off x="2839619" y="5863651"/>
                <a:ext cx="3186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7">
            <p14:nvContentPartPr>
              <p14:cNvPr id="870" name="Freihand 869">
                <a:extLst>
                  <a:ext uri="{FF2B5EF4-FFF2-40B4-BE49-F238E27FC236}">
                    <a16:creationId xmlns:a16="http://schemas.microsoft.com/office/drawing/2014/main" id="{76EA5C52-8814-4F47-96BD-39CFB9640B87}"/>
                  </a:ext>
                </a:extLst>
              </p14:cNvPr>
              <p14:cNvContentPartPr/>
              <p14:nvPr/>
            </p14:nvContentPartPr>
            <p14:xfrm>
              <a:off x="2813699" y="5964091"/>
              <a:ext cx="153360" cy="139320"/>
            </p14:xfrm>
          </p:contentPart>
        </mc:Choice>
        <mc:Fallback xmlns="">
          <p:pic>
            <p:nvPicPr>
              <p:cNvPr id="870" name="Freihand 869">
                <a:extLst>
                  <a:ext uri="{FF2B5EF4-FFF2-40B4-BE49-F238E27FC236}">
                    <a16:creationId xmlns:a16="http://schemas.microsoft.com/office/drawing/2014/main" id="{76EA5C52-8814-4F47-96BD-39CFB9640B87}"/>
                  </a:ext>
                </a:extLst>
              </p:cNvPr>
              <p:cNvPicPr/>
              <p:nvPr/>
            </p:nvPicPr>
            <p:blipFill>
              <a:blip r:embed="rId1288"/>
              <a:stretch>
                <a:fillRect/>
              </a:stretch>
            </p:blipFill>
            <p:spPr>
              <a:xfrm>
                <a:off x="2809379" y="5959771"/>
                <a:ext cx="16200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9">
            <p14:nvContentPartPr>
              <p14:cNvPr id="871" name="Freihand 870">
                <a:extLst>
                  <a:ext uri="{FF2B5EF4-FFF2-40B4-BE49-F238E27FC236}">
                    <a16:creationId xmlns:a16="http://schemas.microsoft.com/office/drawing/2014/main" id="{48885A82-224B-4F94-A8DE-69ABF2A5B26A}"/>
                  </a:ext>
                </a:extLst>
              </p14:cNvPr>
              <p14:cNvContentPartPr/>
              <p14:nvPr/>
            </p14:nvContentPartPr>
            <p14:xfrm>
              <a:off x="2847899" y="6103411"/>
              <a:ext cx="131400" cy="9000"/>
            </p14:xfrm>
          </p:contentPart>
        </mc:Choice>
        <mc:Fallback xmlns="">
          <p:pic>
            <p:nvPicPr>
              <p:cNvPr id="871" name="Freihand 870">
                <a:extLst>
                  <a:ext uri="{FF2B5EF4-FFF2-40B4-BE49-F238E27FC236}">
                    <a16:creationId xmlns:a16="http://schemas.microsoft.com/office/drawing/2014/main" id="{48885A82-224B-4F94-A8DE-69ABF2A5B26A}"/>
                  </a:ext>
                </a:extLst>
              </p:cNvPr>
              <p:cNvPicPr/>
              <p:nvPr/>
            </p:nvPicPr>
            <p:blipFill>
              <a:blip r:embed="rId1290"/>
              <a:stretch>
                <a:fillRect/>
              </a:stretch>
            </p:blipFill>
            <p:spPr>
              <a:xfrm>
                <a:off x="2843579" y="6099091"/>
                <a:ext cx="14004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1">
            <p14:nvContentPartPr>
              <p14:cNvPr id="873" name="Freihand 872">
                <a:extLst>
                  <a:ext uri="{FF2B5EF4-FFF2-40B4-BE49-F238E27FC236}">
                    <a16:creationId xmlns:a16="http://schemas.microsoft.com/office/drawing/2014/main" id="{0B0367F9-B589-4E80-B291-D4B878778867}"/>
                  </a:ext>
                </a:extLst>
              </p14:cNvPr>
              <p14:cNvContentPartPr/>
              <p14:nvPr/>
            </p14:nvContentPartPr>
            <p14:xfrm>
              <a:off x="3003419" y="5969131"/>
              <a:ext cx="196200" cy="95400"/>
            </p14:xfrm>
          </p:contentPart>
        </mc:Choice>
        <mc:Fallback xmlns="">
          <p:pic>
            <p:nvPicPr>
              <p:cNvPr id="873" name="Freihand 872">
                <a:extLst>
                  <a:ext uri="{FF2B5EF4-FFF2-40B4-BE49-F238E27FC236}">
                    <a16:creationId xmlns:a16="http://schemas.microsoft.com/office/drawing/2014/main" id="{0B0367F9-B589-4E80-B291-D4B878778867}"/>
                  </a:ext>
                </a:extLst>
              </p:cNvPr>
              <p:cNvPicPr/>
              <p:nvPr/>
            </p:nvPicPr>
            <p:blipFill>
              <a:blip r:embed="rId1292"/>
              <a:stretch>
                <a:fillRect/>
              </a:stretch>
            </p:blipFill>
            <p:spPr>
              <a:xfrm>
                <a:off x="2999099" y="5964811"/>
                <a:ext cx="20484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3">
            <p14:nvContentPartPr>
              <p14:cNvPr id="877" name="Freihand 876">
                <a:extLst>
                  <a:ext uri="{FF2B5EF4-FFF2-40B4-BE49-F238E27FC236}">
                    <a16:creationId xmlns:a16="http://schemas.microsoft.com/office/drawing/2014/main" id="{67744BD9-FDE1-4228-BA9D-533513D4C44E}"/>
                  </a:ext>
                </a:extLst>
              </p14:cNvPr>
              <p14:cNvContentPartPr/>
              <p14:nvPr/>
            </p14:nvContentPartPr>
            <p14:xfrm>
              <a:off x="3245699" y="5617051"/>
              <a:ext cx="88200" cy="130320"/>
            </p14:xfrm>
          </p:contentPart>
        </mc:Choice>
        <mc:Fallback xmlns="">
          <p:pic>
            <p:nvPicPr>
              <p:cNvPr id="877" name="Freihand 876">
                <a:extLst>
                  <a:ext uri="{FF2B5EF4-FFF2-40B4-BE49-F238E27FC236}">
                    <a16:creationId xmlns:a16="http://schemas.microsoft.com/office/drawing/2014/main" id="{67744BD9-FDE1-4228-BA9D-533513D4C44E}"/>
                  </a:ext>
                </a:extLst>
              </p:cNvPr>
              <p:cNvPicPr/>
              <p:nvPr/>
            </p:nvPicPr>
            <p:blipFill>
              <a:blip r:embed="rId1294"/>
              <a:stretch>
                <a:fillRect/>
              </a:stretch>
            </p:blipFill>
            <p:spPr>
              <a:xfrm>
                <a:off x="3241379" y="5612731"/>
                <a:ext cx="9684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5">
            <p14:nvContentPartPr>
              <p14:cNvPr id="878" name="Freihand 877">
                <a:extLst>
                  <a:ext uri="{FF2B5EF4-FFF2-40B4-BE49-F238E27FC236}">
                    <a16:creationId xmlns:a16="http://schemas.microsoft.com/office/drawing/2014/main" id="{77014C19-7C3F-45DD-A039-17BDF3944D26}"/>
                  </a:ext>
                </a:extLst>
              </p14:cNvPr>
              <p14:cNvContentPartPr/>
              <p14:nvPr/>
            </p14:nvContentPartPr>
            <p14:xfrm>
              <a:off x="3302219" y="5633611"/>
              <a:ext cx="57240" cy="125640"/>
            </p14:xfrm>
          </p:contentPart>
        </mc:Choice>
        <mc:Fallback xmlns="">
          <p:pic>
            <p:nvPicPr>
              <p:cNvPr id="878" name="Freihand 877">
                <a:extLst>
                  <a:ext uri="{FF2B5EF4-FFF2-40B4-BE49-F238E27FC236}">
                    <a16:creationId xmlns:a16="http://schemas.microsoft.com/office/drawing/2014/main" id="{77014C19-7C3F-45DD-A039-17BDF3944D26}"/>
                  </a:ext>
                </a:extLst>
              </p:cNvPr>
              <p:cNvPicPr/>
              <p:nvPr/>
            </p:nvPicPr>
            <p:blipFill>
              <a:blip r:embed="rId1296"/>
              <a:stretch>
                <a:fillRect/>
              </a:stretch>
            </p:blipFill>
            <p:spPr>
              <a:xfrm>
                <a:off x="3297899" y="5629291"/>
                <a:ext cx="6588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7">
            <p14:nvContentPartPr>
              <p14:cNvPr id="879" name="Freihand 878">
                <a:extLst>
                  <a:ext uri="{FF2B5EF4-FFF2-40B4-BE49-F238E27FC236}">
                    <a16:creationId xmlns:a16="http://schemas.microsoft.com/office/drawing/2014/main" id="{91173602-E60B-41FB-8908-A36EE3579168}"/>
                  </a:ext>
                </a:extLst>
              </p14:cNvPr>
              <p14:cNvContentPartPr/>
              <p14:nvPr/>
            </p14:nvContentPartPr>
            <p14:xfrm>
              <a:off x="3252179" y="5636491"/>
              <a:ext cx="219600" cy="113040"/>
            </p14:xfrm>
          </p:contentPart>
        </mc:Choice>
        <mc:Fallback xmlns="">
          <p:pic>
            <p:nvPicPr>
              <p:cNvPr id="879" name="Freihand 878">
                <a:extLst>
                  <a:ext uri="{FF2B5EF4-FFF2-40B4-BE49-F238E27FC236}">
                    <a16:creationId xmlns:a16="http://schemas.microsoft.com/office/drawing/2014/main" id="{91173602-E60B-41FB-8908-A36EE3579168}"/>
                  </a:ext>
                </a:extLst>
              </p:cNvPr>
              <p:cNvPicPr/>
              <p:nvPr/>
            </p:nvPicPr>
            <p:blipFill>
              <a:blip r:embed="rId1298"/>
              <a:stretch>
                <a:fillRect/>
              </a:stretch>
            </p:blipFill>
            <p:spPr>
              <a:xfrm>
                <a:off x="3247859" y="5632171"/>
                <a:ext cx="22824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9">
            <p14:nvContentPartPr>
              <p14:cNvPr id="880" name="Freihand 879">
                <a:extLst>
                  <a:ext uri="{FF2B5EF4-FFF2-40B4-BE49-F238E27FC236}">
                    <a16:creationId xmlns:a16="http://schemas.microsoft.com/office/drawing/2014/main" id="{7DB0BE32-A257-46B2-A44B-0D67A134F6DE}"/>
                  </a:ext>
                </a:extLst>
              </p14:cNvPr>
              <p14:cNvContentPartPr/>
              <p14:nvPr/>
            </p14:nvContentPartPr>
            <p14:xfrm>
              <a:off x="3349019" y="5611291"/>
              <a:ext cx="128880" cy="26280"/>
            </p14:xfrm>
          </p:contentPart>
        </mc:Choice>
        <mc:Fallback xmlns="">
          <p:pic>
            <p:nvPicPr>
              <p:cNvPr id="880" name="Freihand 879">
                <a:extLst>
                  <a:ext uri="{FF2B5EF4-FFF2-40B4-BE49-F238E27FC236}">
                    <a16:creationId xmlns:a16="http://schemas.microsoft.com/office/drawing/2014/main" id="{7DB0BE32-A257-46B2-A44B-0D67A134F6DE}"/>
                  </a:ext>
                </a:extLst>
              </p:cNvPr>
              <p:cNvPicPr/>
              <p:nvPr/>
            </p:nvPicPr>
            <p:blipFill>
              <a:blip r:embed="rId1300"/>
              <a:stretch>
                <a:fillRect/>
              </a:stretch>
            </p:blipFill>
            <p:spPr>
              <a:xfrm>
                <a:off x="3344699" y="5606971"/>
                <a:ext cx="1375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1">
            <p14:nvContentPartPr>
              <p14:cNvPr id="881" name="Freihand 880">
                <a:extLst>
                  <a:ext uri="{FF2B5EF4-FFF2-40B4-BE49-F238E27FC236}">
                    <a16:creationId xmlns:a16="http://schemas.microsoft.com/office/drawing/2014/main" id="{AD751DE8-89F3-4694-A0A4-D426DBB94E16}"/>
                  </a:ext>
                </a:extLst>
              </p14:cNvPr>
              <p14:cNvContentPartPr/>
              <p14:nvPr/>
            </p14:nvContentPartPr>
            <p14:xfrm>
              <a:off x="3386099" y="5723611"/>
              <a:ext cx="106560" cy="7200"/>
            </p14:xfrm>
          </p:contentPart>
        </mc:Choice>
        <mc:Fallback xmlns="">
          <p:pic>
            <p:nvPicPr>
              <p:cNvPr id="881" name="Freihand 880">
                <a:extLst>
                  <a:ext uri="{FF2B5EF4-FFF2-40B4-BE49-F238E27FC236}">
                    <a16:creationId xmlns:a16="http://schemas.microsoft.com/office/drawing/2014/main" id="{AD751DE8-89F3-4694-A0A4-D426DBB94E16}"/>
                  </a:ext>
                </a:extLst>
              </p:cNvPr>
              <p:cNvPicPr/>
              <p:nvPr/>
            </p:nvPicPr>
            <p:blipFill>
              <a:blip r:embed="rId1302"/>
              <a:stretch>
                <a:fillRect/>
              </a:stretch>
            </p:blipFill>
            <p:spPr>
              <a:xfrm>
                <a:off x="3381779" y="5719291"/>
                <a:ext cx="11520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3">
            <p14:nvContentPartPr>
              <p14:cNvPr id="882" name="Freihand 881">
                <a:extLst>
                  <a:ext uri="{FF2B5EF4-FFF2-40B4-BE49-F238E27FC236}">
                    <a16:creationId xmlns:a16="http://schemas.microsoft.com/office/drawing/2014/main" id="{DDFAE31F-EB51-47DC-A43A-50A78FCF932B}"/>
                  </a:ext>
                </a:extLst>
              </p14:cNvPr>
              <p14:cNvContentPartPr/>
              <p14:nvPr/>
            </p14:nvContentPartPr>
            <p14:xfrm>
              <a:off x="3513179" y="5594731"/>
              <a:ext cx="124200" cy="124560"/>
            </p14:xfrm>
          </p:contentPart>
        </mc:Choice>
        <mc:Fallback xmlns="">
          <p:pic>
            <p:nvPicPr>
              <p:cNvPr id="882" name="Freihand 881">
                <a:extLst>
                  <a:ext uri="{FF2B5EF4-FFF2-40B4-BE49-F238E27FC236}">
                    <a16:creationId xmlns:a16="http://schemas.microsoft.com/office/drawing/2014/main" id="{DDFAE31F-EB51-47DC-A43A-50A78FCF932B}"/>
                  </a:ext>
                </a:extLst>
              </p:cNvPr>
              <p:cNvPicPr/>
              <p:nvPr/>
            </p:nvPicPr>
            <p:blipFill>
              <a:blip r:embed="rId1304"/>
              <a:stretch>
                <a:fillRect/>
              </a:stretch>
            </p:blipFill>
            <p:spPr>
              <a:xfrm>
                <a:off x="3508859" y="5590411"/>
                <a:ext cx="13284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5">
            <p14:nvContentPartPr>
              <p14:cNvPr id="885" name="Freihand 884">
                <a:extLst>
                  <a:ext uri="{FF2B5EF4-FFF2-40B4-BE49-F238E27FC236}">
                    <a16:creationId xmlns:a16="http://schemas.microsoft.com/office/drawing/2014/main" id="{B2E87D89-D9AE-4C52-AA98-F272245F1B99}"/>
                  </a:ext>
                </a:extLst>
              </p14:cNvPr>
              <p14:cNvContentPartPr/>
              <p14:nvPr/>
            </p14:nvContentPartPr>
            <p14:xfrm>
              <a:off x="3277739" y="5792731"/>
              <a:ext cx="389160" cy="43200"/>
            </p14:xfrm>
          </p:contentPart>
        </mc:Choice>
        <mc:Fallback xmlns="">
          <p:pic>
            <p:nvPicPr>
              <p:cNvPr id="885" name="Freihand 884">
                <a:extLst>
                  <a:ext uri="{FF2B5EF4-FFF2-40B4-BE49-F238E27FC236}">
                    <a16:creationId xmlns:a16="http://schemas.microsoft.com/office/drawing/2014/main" id="{B2E87D89-D9AE-4C52-AA98-F272245F1B99}"/>
                  </a:ext>
                </a:extLst>
              </p:cNvPr>
              <p:cNvPicPr/>
              <p:nvPr/>
            </p:nvPicPr>
            <p:blipFill>
              <a:blip r:embed="rId1306"/>
              <a:stretch>
                <a:fillRect/>
              </a:stretch>
            </p:blipFill>
            <p:spPr>
              <a:xfrm>
                <a:off x="3273419" y="5788411"/>
                <a:ext cx="39780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7">
            <p14:nvContentPartPr>
              <p14:cNvPr id="886" name="Freihand 885">
                <a:extLst>
                  <a:ext uri="{FF2B5EF4-FFF2-40B4-BE49-F238E27FC236}">
                    <a16:creationId xmlns:a16="http://schemas.microsoft.com/office/drawing/2014/main" id="{7788528C-12CA-4457-9A74-694BAD5362FA}"/>
                  </a:ext>
                </a:extLst>
              </p14:cNvPr>
              <p14:cNvContentPartPr/>
              <p14:nvPr/>
            </p14:nvContentPartPr>
            <p14:xfrm>
              <a:off x="3367019" y="5945011"/>
              <a:ext cx="8640" cy="133200"/>
            </p14:xfrm>
          </p:contentPart>
        </mc:Choice>
        <mc:Fallback xmlns="">
          <p:pic>
            <p:nvPicPr>
              <p:cNvPr id="886" name="Freihand 885">
                <a:extLst>
                  <a:ext uri="{FF2B5EF4-FFF2-40B4-BE49-F238E27FC236}">
                    <a16:creationId xmlns:a16="http://schemas.microsoft.com/office/drawing/2014/main" id="{7788528C-12CA-4457-9A74-694BAD5362FA}"/>
                  </a:ext>
                </a:extLst>
              </p:cNvPr>
              <p:cNvPicPr/>
              <p:nvPr/>
            </p:nvPicPr>
            <p:blipFill>
              <a:blip r:embed="rId1308"/>
              <a:stretch>
                <a:fillRect/>
              </a:stretch>
            </p:blipFill>
            <p:spPr>
              <a:xfrm>
                <a:off x="3362699" y="5940691"/>
                <a:ext cx="172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9">
            <p14:nvContentPartPr>
              <p14:cNvPr id="888" name="Freihand 887">
                <a:extLst>
                  <a:ext uri="{FF2B5EF4-FFF2-40B4-BE49-F238E27FC236}">
                    <a16:creationId xmlns:a16="http://schemas.microsoft.com/office/drawing/2014/main" id="{7C28AF9F-EA32-47D0-97EE-CEFE65641972}"/>
                  </a:ext>
                </a:extLst>
              </p14:cNvPr>
              <p14:cNvContentPartPr/>
              <p14:nvPr/>
            </p14:nvContentPartPr>
            <p14:xfrm>
              <a:off x="3306899" y="5917651"/>
              <a:ext cx="159120" cy="21600"/>
            </p14:xfrm>
          </p:contentPart>
        </mc:Choice>
        <mc:Fallback xmlns="">
          <p:pic>
            <p:nvPicPr>
              <p:cNvPr id="888" name="Freihand 887">
                <a:extLst>
                  <a:ext uri="{FF2B5EF4-FFF2-40B4-BE49-F238E27FC236}">
                    <a16:creationId xmlns:a16="http://schemas.microsoft.com/office/drawing/2014/main" id="{7C28AF9F-EA32-47D0-97EE-CEFE65641972}"/>
                  </a:ext>
                </a:extLst>
              </p:cNvPr>
              <p:cNvPicPr/>
              <p:nvPr/>
            </p:nvPicPr>
            <p:blipFill>
              <a:blip r:embed="rId1310"/>
              <a:stretch>
                <a:fillRect/>
              </a:stretch>
            </p:blipFill>
            <p:spPr>
              <a:xfrm>
                <a:off x="3302579" y="5913331"/>
                <a:ext cx="1677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1">
            <p14:nvContentPartPr>
              <p14:cNvPr id="889" name="Freihand 888">
                <a:extLst>
                  <a:ext uri="{FF2B5EF4-FFF2-40B4-BE49-F238E27FC236}">
                    <a16:creationId xmlns:a16="http://schemas.microsoft.com/office/drawing/2014/main" id="{78B1E0A1-BFDC-4912-BEBC-B5DE742478DC}"/>
                  </a:ext>
                </a:extLst>
              </p14:cNvPr>
              <p14:cNvContentPartPr/>
              <p14:nvPr/>
            </p14:nvContentPartPr>
            <p14:xfrm>
              <a:off x="3307619" y="6046171"/>
              <a:ext cx="158400" cy="37800"/>
            </p14:xfrm>
          </p:contentPart>
        </mc:Choice>
        <mc:Fallback xmlns="">
          <p:pic>
            <p:nvPicPr>
              <p:cNvPr id="889" name="Freihand 888">
                <a:extLst>
                  <a:ext uri="{FF2B5EF4-FFF2-40B4-BE49-F238E27FC236}">
                    <a16:creationId xmlns:a16="http://schemas.microsoft.com/office/drawing/2014/main" id="{78B1E0A1-BFDC-4912-BEBC-B5DE742478DC}"/>
                  </a:ext>
                </a:extLst>
              </p:cNvPr>
              <p:cNvPicPr/>
              <p:nvPr/>
            </p:nvPicPr>
            <p:blipFill>
              <a:blip r:embed="rId1312"/>
              <a:stretch>
                <a:fillRect/>
              </a:stretch>
            </p:blipFill>
            <p:spPr>
              <a:xfrm>
                <a:off x="3303299" y="6041851"/>
                <a:ext cx="16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3">
            <p14:nvContentPartPr>
              <p14:cNvPr id="891" name="Freihand 890">
                <a:extLst>
                  <a:ext uri="{FF2B5EF4-FFF2-40B4-BE49-F238E27FC236}">
                    <a16:creationId xmlns:a16="http://schemas.microsoft.com/office/drawing/2014/main" id="{33ADA00E-9535-458C-97B4-3232579C20FB}"/>
                  </a:ext>
                </a:extLst>
              </p14:cNvPr>
              <p14:cNvContentPartPr/>
              <p14:nvPr/>
            </p14:nvContentPartPr>
            <p14:xfrm>
              <a:off x="3490499" y="5898931"/>
              <a:ext cx="151200" cy="169200"/>
            </p14:xfrm>
          </p:contentPart>
        </mc:Choice>
        <mc:Fallback xmlns="">
          <p:pic>
            <p:nvPicPr>
              <p:cNvPr id="891" name="Freihand 890">
                <a:extLst>
                  <a:ext uri="{FF2B5EF4-FFF2-40B4-BE49-F238E27FC236}">
                    <a16:creationId xmlns:a16="http://schemas.microsoft.com/office/drawing/2014/main" id="{33ADA00E-9535-458C-97B4-3232579C20FB}"/>
                  </a:ext>
                </a:extLst>
              </p:cNvPr>
              <p:cNvPicPr/>
              <p:nvPr/>
            </p:nvPicPr>
            <p:blipFill>
              <a:blip r:embed="rId1314"/>
              <a:stretch>
                <a:fillRect/>
              </a:stretch>
            </p:blipFill>
            <p:spPr>
              <a:xfrm>
                <a:off x="3486179" y="5894611"/>
                <a:ext cx="1598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5">
            <p14:nvContentPartPr>
              <p14:cNvPr id="727" name="Freihand 726">
                <a:extLst>
                  <a:ext uri="{FF2B5EF4-FFF2-40B4-BE49-F238E27FC236}">
                    <a16:creationId xmlns:a16="http://schemas.microsoft.com/office/drawing/2014/main" id="{F5758837-6906-44AC-BC5B-D2FCC67028BA}"/>
                  </a:ext>
                </a:extLst>
              </p14:cNvPr>
              <p14:cNvContentPartPr/>
              <p14:nvPr/>
            </p14:nvContentPartPr>
            <p14:xfrm>
              <a:off x="2800379" y="4801651"/>
              <a:ext cx="91800" cy="126720"/>
            </p14:xfrm>
          </p:contentPart>
        </mc:Choice>
        <mc:Fallback xmlns="">
          <p:pic>
            <p:nvPicPr>
              <p:cNvPr id="727" name="Freihand 726">
                <a:extLst>
                  <a:ext uri="{FF2B5EF4-FFF2-40B4-BE49-F238E27FC236}">
                    <a16:creationId xmlns:a16="http://schemas.microsoft.com/office/drawing/2014/main" id="{F5758837-6906-44AC-BC5B-D2FCC67028BA}"/>
                  </a:ext>
                </a:extLst>
              </p:cNvPr>
              <p:cNvPicPr/>
              <p:nvPr/>
            </p:nvPicPr>
            <p:blipFill>
              <a:blip r:embed="rId1316"/>
              <a:stretch>
                <a:fillRect/>
              </a:stretch>
            </p:blipFill>
            <p:spPr>
              <a:xfrm>
                <a:off x="2796059" y="4797331"/>
                <a:ext cx="10044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7">
            <p14:nvContentPartPr>
              <p14:cNvPr id="728" name="Freihand 727">
                <a:extLst>
                  <a:ext uri="{FF2B5EF4-FFF2-40B4-BE49-F238E27FC236}">
                    <a16:creationId xmlns:a16="http://schemas.microsoft.com/office/drawing/2014/main" id="{CAB1D842-90FB-4103-82E1-C9660D311D8C}"/>
                  </a:ext>
                </a:extLst>
              </p14:cNvPr>
              <p14:cNvContentPartPr/>
              <p14:nvPr/>
            </p14:nvContentPartPr>
            <p14:xfrm>
              <a:off x="2785979" y="4982011"/>
              <a:ext cx="173520" cy="13680"/>
            </p14:xfrm>
          </p:contentPart>
        </mc:Choice>
        <mc:Fallback xmlns="">
          <p:pic>
            <p:nvPicPr>
              <p:cNvPr id="728" name="Freihand 727">
                <a:extLst>
                  <a:ext uri="{FF2B5EF4-FFF2-40B4-BE49-F238E27FC236}">
                    <a16:creationId xmlns:a16="http://schemas.microsoft.com/office/drawing/2014/main" id="{CAB1D842-90FB-4103-82E1-C9660D311D8C}"/>
                  </a:ext>
                </a:extLst>
              </p:cNvPr>
              <p:cNvPicPr/>
              <p:nvPr/>
            </p:nvPicPr>
            <p:blipFill>
              <a:blip r:embed="rId1318"/>
              <a:stretch>
                <a:fillRect/>
              </a:stretch>
            </p:blipFill>
            <p:spPr>
              <a:xfrm>
                <a:off x="2781659" y="4977691"/>
                <a:ext cx="18216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9">
            <p14:nvContentPartPr>
              <p14:cNvPr id="729" name="Freihand 728">
                <a:extLst>
                  <a:ext uri="{FF2B5EF4-FFF2-40B4-BE49-F238E27FC236}">
                    <a16:creationId xmlns:a16="http://schemas.microsoft.com/office/drawing/2014/main" id="{0B8AA960-F9FB-4F2F-A85B-10F871F592C5}"/>
                  </a:ext>
                </a:extLst>
              </p14:cNvPr>
              <p14:cNvContentPartPr/>
              <p14:nvPr/>
            </p14:nvContentPartPr>
            <p14:xfrm>
              <a:off x="2782379" y="5060491"/>
              <a:ext cx="146160" cy="120600"/>
            </p14:xfrm>
          </p:contentPart>
        </mc:Choice>
        <mc:Fallback xmlns="">
          <p:pic>
            <p:nvPicPr>
              <p:cNvPr id="729" name="Freihand 728">
                <a:extLst>
                  <a:ext uri="{FF2B5EF4-FFF2-40B4-BE49-F238E27FC236}">
                    <a16:creationId xmlns:a16="http://schemas.microsoft.com/office/drawing/2014/main" id="{0B8AA960-F9FB-4F2F-A85B-10F871F592C5}"/>
                  </a:ext>
                </a:extLst>
              </p:cNvPr>
              <p:cNvPicPr/>
              <p:nvPr/>
            </p:nvPicPr>
            <p:blipFill>
              <a:blip r:embed="rId1320"/>
              <a:stretch>
                <a:fillRect/>
              </a:stretch>
            </p:blipFill>
            <p:spPr>
              <a:xfrm>
                <a:off x="2778059" y="5056171"/>
                <a:ext cx="1548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1">
            <p14:nvContentPartPr>
              <p14:cNvPr id="730" name="Freihand 729">
                <a:extLst>
                  <a:ext uri="{FF2B5EF4-FFF2-40B4-BE49-F238E27FC236}">
                    <a16:creationId xmlns:a16="http://schemas.microsoft.com/office/drawing/2014/main" id="{8F672F20-7A06-49FD-8192-8CBDC249E06B}"/>
                  </a:ext>
                </a:extLst>
              </p14:cNvPr>
              <p14:cNvContentPartPr/>
              <p14:nvPr/>
            </p14:nvContentPartPr>
            <p14:xfrm>
              <a:off x="3072179" y="4973731"/>
              <a:ext cx="2160" cy="11160"/>
            </p14:xfrm>
          </p:contentPart>
        </mc:Choice>
        <mc:Fallback xmlns="">
          <p:pic>
            <p:nvPicPr>
              <p:cNvPr id="730" name="Freihand 729">
                <a:extLst>
                  <a:ext uri="{FF2B5EF4-FFF2-40B4-BE49-F238E27FC236}">
                    <a16:creationId xmlns:a16="http://schemas.microsoft.com/office/drawing/2014/main" id="{8F672F20-7A06-49FD-8192-8CBDC249E06B}"/>
                  </a:ext>
                </a:extLst>
              </p:cNvPr>
              <p:cNvPicPr/>
              <p:nvPr/>
            </p:nvPicPr>
            <p:blipFill>
              <a:blip r:embed="rId1322"/>
              <a:stretch>
                <a:fillRect/>
              </a:stretch>
            </p:blipFill>
            <p:spPr>
              <a:xfrm>
                <a:off x="3067859" y="4969411"/>
                <a:ext cx="108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3">
            <p14:nvContentPartPr>
              <p14:cNvPr id="732" name="Freihand 731">
                <a:extLst>
                  <a:ext uri="{FF2B5EF4-FFF2-40B4-BE49-F238E27FC236}">
                    <a16:creationId xmlns:a16="http://schemas.microsoft.com/office/drawing/2014/main" id="{1C763735-5048-4EB5-BD38-57212F17A2FF}"/>
                  </a:ext>
                </a:extLst>
              </p14:cNvPr>
              <p14:cNvContentPartPr/>
              <p14:nvPr/>
            </p14:nvContentPartPr>
            <p14:xfrm>
              <a:off x="3113579" y="4779331"/>
              <a:ext cx="86040" cy="116280"/>
            </p14:xfrm>
          </p:contentPart>
        </mc:Choice>
        <mc:Fallback xmlns="">
          <p:pic>
            <p:nvPicPr>
              <p:cNvPr id="732" name="Freihand 731">
                <a:extLst>
                  <a:ext uri="{FF2B5EF4-FFF2-40B4-BE49-F238E27FC236}">
                    <a16:creationId xmlns:a16="http://schemas.microsoft.com/office/drawing/2014/main" id="{1C763735-5048-4EB5-BD38-57212F17A2FF}"/>
                  </a:ext>
                </a:extLst>
              </p:cNvPr>
              <p:cNvPicPr/>
              <p:nvPr/>
            </p:nvPicPr>
            <p:blipFill>
              <a:blip r:embed="rId1324"/>
              <a:stretch>
                <a:fillRect/>
              </a:stretch>
            </p:blipFill>
            <p:spPr>
              <a:xfrm>
                <a:off x="3109259" y="4775011"/>
                <a:ext cx="946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5">
            <p14:nvContentPartPr>
              <p14:cNvPr id="733" name="Freihand 732">
                <a:extLst>
                  <a:ext uri="{FF2B5EF4-FFF2-40B4-BE49-F238E27FC236}">
                    <a16:creationId xmlns:a16="http://schemas.microsoft.com/office/drawing/2014/main" id="{29228A04-23E3-4D8D-8EDC-C6CB3E28B5C0}"/>
                  </a:ext>
                </a:extLst>
              </p14:cNvPr>
              <p14:cNvContentPartPr/>
              <p14:nvPr/>
            </p14:nvContentPartPr>
            <p14:xfrm>
              <a:off x="3179819" y="4781851"/>
              <a:ext cx="80640" cy="109440"/>
            </p14:xfrm>
          </p:contentPart>
        </mc:Choice>
        <mc:Fallback xmlns="">
          <p:pic>
            <p:nvPicPr>
              <p:cNvPr id="733" name="Freihand 732">
                <a:extLst>
                  <a:ext uri="{FF2B5EF4-FFF2-40B4-BE49-F238E27FC236}">
                    <a16:creationId xmlns:a16="http://schemas.microsoft.com/office/drawing/2014/main" id="{29228A04-23E3-4D8D-8EDC-C6CB3E28B5C0}"/>
                  </a:ext>
                </a:extLst>
              </p:cNvPr>
              <p:cNvPicPr/>
              <p:nvPr/>
            </p:nvPicPr>
            <p:blipFill>
              <a:blip r:embed="rId1326"/>
              <a:stretch>
                <a:fillRect/>
              </a:stretch>
            </p:blipFill>
            <p:spPr>
              <a:xfrm>
                <a:off x="3175499" y="4777531"/>
                <a:ext cx="892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7">
            <p14:nvContentPartPr>
              <p14:cNvPr id="734" name="Freihand 733">
                <a:extLst>
                  <a:ext uri="{FF2B5EF4-FFF2-40B4-BE49-F238E27FC236}">
                    <a16:creationId xmlns:a16="http://schemas.microsoft.com/office/drawing/2014/main" id="{0755D520-B56B-493A-8958-5604C3188393}"/>
                  </a:ext>
                </a:extLst>
              </p14:cNvPr>
              <p14:cNvContentPartPr/>
              <p14:nvPr/>
            </p14:nvContentPartPr>
            <p14:xfrm>
              <a:off x="3128339" y="4891291"/>
              <a:ext cx="139680" cy="14040"/>
            </p14:xfrm>
          </p:contentPart>
        </mc:Choice>
        <mc:Fallback xmlns="">
          <p:pic>
            <p:nvPicPr>
              <p:cNvPr id="734" name="Freihand 733">
                <a:extLst>
                  <a:ext uri="{FF2B5EF4-FFF2-40B4-BE49-F238E27FC236}">
                    <a16:creationId xmlns:a16="http://schemas.microsoft.com/office/drawing/2014/main" id="{0755D520-B56B-493A-8958-5604C3188393}"/>
                  </a:ext>
                </a:extLst>
              </p:cNvPr>
              <p:cNvPicPr/>
              <p:nvPr/>
            </p:nvPicPr>
            <p:blipFill>
              <a:blip r:embed="rId1328"/>
              <a:stretch>
                <a:fillRect/>
              </a:stretch>
            </p:blipFill>
            <p:spPr>
              <a:xfrm>
                <a:off x="3124019" y="4886971"/>
                <a:ext cx="14832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9">
            <p14:nvContentPartPr>
              <p14:cNvPr id="736" name="Freihand 735">
                <a:extLst>
                  <a:ext uri="{FF2B5EF4-FFF2-40B4-BE49-F238E27FC236}">
                    <a16:creationId xmlns:a16="http://schemas.microsoft.com/office/drawing/2014/main" id="{2608C554-5FCB-4403-BD55-C36F563D6B37}"/>
                  </a:ext>
                </a:extLst>
              </p14:cNvPr>
              <p14:cNvContentPartPr/>
              <p14:nvPr/>
            </p14:nvContentPartPr>
            <p14:xfrm>
              <a:off x="3363059" y="4752331"/>
              <a:ext cx="19800" cy="127800"/>
            </p14:xfrm>
          </p:contentPart>
        </mc:Choice>
        <mc:Fallback xmlns="">
          <p:pic>
            <p:nvPicPr>
              <p:cNvPr id="736" name="Freihand 735">
                <a:extLst>
                  <a:ext uri="{FF2B5EF4-FFF2-40B4-BE49-F238E27FC236}">
                    <a16:creationId xmlns:a16="http://schemas.microsoft.com/office/drawing/2014/main" id="{2608C554-5FCB-4403-BD55-C36F563D6B37}"/>
                  </a:ext>
                </a:extLst>
              </p:cNvPr>
              <p:cNvPicPr/>
              <p:nvPr/>
            </p:nvPicPr>
            <p:blipFill>
              <a:blip r:embed="rId1330"/>
              <a:stretch>
                <a:fillRect/>
              </a:stretch>
            </p:blipFill>
            <p:spPr>
              <a:xfrm>
                <a:off x="3358739" y="4748011"/>
                <a:ext cx="284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1">
            <p14:nvContentPartPr>
              <p14:cNvPr id="737" name="Freihand 736">
                <a:extLst>
                  <a:ext uri="{FF2B5EF4-FFF2-40B4-BE49-F238E27FC236}">
                    <a16:creationId xmlns:a16="http://schemas.microsoft.com/office/drawing/2014/main" id="{42229B39-F1C3-4DB9-990C-2C2D58A60355}"/>
                  </a:ext>
                </a:extLst>
              </p14:cNvPr>
              <p14:cNvContentPartPr/>
              <p14:nvPr/>
            </p14:nvContentPartPr>
            <p14:xfrm>
              <a:off x="3304739" y="4851331"/>
              <a:ext cx="129960" cy="29520"/>
            </p14:xfrm>
          </p:contentPart>
        </mc:Choice>
        <mc:Fallback xmlns="">
          <p:pic>
            <p:nvPicPr>
              <p:cNvPr id="737" name="Freihand 736">
                <a:extLst>
                  <a:ext uri="{FF2B5EF4-FFF2-40B4-BE49-F238E27FC236}">
                    <a16:creationId xmlns:a16="http://schemas.microsoft.com/office/drawing/2014/main" id="{42229B39-F1C3-4DB9-990C-2C2D58A60355}"/>
                  </a:ext>
                </a:extLst>
              </p:cNvPr>
              <p:cNvPicPr/>
              <p:nvPr/>
            </p:nvPicPr>
            <p:blipFill>
              <a:blip r:embed="rId1332"/>
              <a:stretch>
                <a:fillRect/>
              </a:stretch>
            </p:blipFill>
            <p:spPr>
              <a:xfrm>
                <a:off x="3300419" y="4847011"/>
                <a:ext cx="1386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3">
            <p14:nvContentPartPr>
              <p14:cNvPr id="738" name="Freihand 737">
                <a:extLst>
                  <a:ext uri="{FF2B5EF4-FFF2-40B4-BE49-F238E27FC236}">
                    <a16:creationId xmlns:a16="http://schemas.microsoft.com/office/drawing/2014/main" id="{1C9D8F85-E2DA-409E-8B60-EC60EACBCEA5}"/>
                  </a:ext>
                </a:extLst>
              </p14:cNvPr>
              <p14:cNvContentPartPr/>
              <p14:nvPr/>
            </p14:nvContentPartPr>
            <p14:xfrm>
              <a:off x="3299699" y="4739371"/>
              <a:ext cx="117000" cy="11880"/>
            </p14:xfrm>
          </p:contentPart>
        </mc:Choice>
        <mc:Fallback xmlns="">
          <p:pic>
            <p:nvPicPr>
              <p:cNvPr id="738" name="Freihand 737">
                <a:extLst>
                  <a:ext uri="{FF2B5EF4-FFF2-40B4-BE49-F238E27FC236}">
                    <a16:creationId xmlns:a16="http://schemas.microsoft.com/office/drawing/2014/main" id="{1C9D8F85-E2DA-409E-8B60-EC60EACBCEA5}"/>
                  </a:ext>
                </a:extLst>
              </p:cNvPr>
              <p:cNvPicPr/>
              <p:nvPr/>
            </p:nvPicPr>
            <p:blipFill>
              <a:blip r:embed="rId1334"/>
              <a:stretch>
                <a:fillRect/>
              </a:stretch>
            </p:blipFill>
            <p:spPr>
              <a:xfrm>
                <a:off x="3295379" y="4735051"/>
                <a:ext cx="12564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5">
            <p14:nvContentPartPr>
              <p14:cNvPr id="739" name="Freihand 738">
                <a:extLst>
                  <a:ext uri="{FF2B5EF4-FFF2-40B4-BE49-F238E27FC236}">
                    <a16:creationId xmlns:a16="http://schemas.microsoft.com/office/drawing/2014/main" id="{4183D892-1EC5-4BFF-B55D-7EFEA6F4BBFE}"/>
                  </a:ext>
                </a:extLst>
              </p14:cNvPr>
              <p14:cNvContentPartPr/>
              <p14:nvPr/>
            </p14:nvContentPartPr>
            <p14:xfrm>
              <a:off x="3444419" y="4723531"/>
              <a:ext cx="118440" cy="127800"/>
            </p14:xfrm>
          </p:contentPart>
        </mc:Choice>
        <mc:Fallback xmlns="">
          <p:pic>
            <p:nvPicPr>
              <p:cNvPr id="739" name="Freihand 738">
                <a:extLst>
                  <a:ext uri="{FF2B5EF4-FFF2-40B4-BE49-F238E27FC236}">
                    <a16:creationId xmlns:a16="http://schemas.microsoft.com/office/drawing/2014/main" id="{4183D892-1EC5-4BFF-B55D-7EFEA6F4BBFE}"/>
                  </a:ext>
                </a:extLst>
              </p:cNvPr>
              <p:cNvPicPr/>
              <p:nvPr/>
            </p:nvPicPr>
            <p:blipFill>
              <a:blip r:embed="rId1336"/>
              <a:stretch>
                <a:fillRect/>
              </a:stretch>
            </p:blipFill>
            <p:spPr>
              <a:xfrm>
                <a:off x="3440099" y="4719211"/>
                <a:ext cx="1270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7">
            <p14:nvContentPartPr>
              <p14:cNvPr id="740" name="Freihand 739">
                <a:extLst>
                  <a:ext uri="{FF2B5EF4-FFF2-40B4-BE49-F238E27FC236}">
                    <a16:creationId xmlns:a16="http://schemas.microsoft.com/office/drawing/2014/main" id="{667A5ABF-A8EF-4C08-B967-E00F714598A7}"/>
                  </a:ext>
                </a:extLst>
              </p14:cNvPr>
              <p14:cNvContentPartPr/>
              <p14:nvPr/>
            </p14:nvContentPartPr>
            <p14:xfrm>
              <a:off x="3195299" y="4918651"/>
              <a:ext cx="390960" cy="49680"/>
            </p14:xfrm>
          </p:contentPart>
        </mc:Choice>
        <mc:Fallback xmlns="">
          <p:pic>
            <p:nvPicPr>
              <p:cNvPr id="740" name="Freihand 739">
                <a:extLst>
                  <a:ext uri="{FF2B5EF4-FFF2-40B4-BE49-F238E27FC236}">
                    <a16:creationId xmlns:a16="http://schemas.microsoft.com/office/drawing/2014/main" id="{667A5ABF-A8EF-4C08-B967-E00F714598A7}"/>
                  </a:ext>
                </a:extLst>
              </p:cNvPr>
              <p:cNvPicPr/>
              <p:nvPr/>
            </p:nvPicPr>
            <p:blipFill>
              <a:blip r:embed="rId1338"/>
              <a:stretch>
                <a:fillRect/>
              </a:stretch>
            </p:blipFill>
            <p:spPr>
              <a:xfrm>
                <a:off x="3190979" y="4914331"/>
                <a:ext cx="39960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9">
            <p14:nvContentPartPr>
              <p14:cNvPr id="742" name="Freihand 741">
                <a:extLst>
                  <a:ext uri="{FF2B5EF4-FFF2-40B4-BE49-F238E27FC236}">
                    <a16:creationId xmlns:a16="http://schemas.microsoft.com/office/drawing/2014/main" id="{4946776A-EE77-42B2-A9E3-0E43A855472A}"/>
                  </a:ext>
                </a:extLst>
              </p14:cNvPr>
              <p14:cNvContentPartPr/>
              <p14:nvPr/>
            </p14:nvContentPartPr>
            <p14:xfrm>
              <a:off x="3206099" y="5050051"/>
              <a:ext cx="64080" cy="105480"/>
            </p14:xfrm>
          </p:contentPart>
        </mc:Choice>
        <mc:Fallback xmlns="">
          <p:pic>
            <p:nvPicPr>
              <p:cNvPr id="742" name="Freihand 741">
                <a:extLst>
                  <a:ext uri="{FF2B5EF4-FFF2-40B4-BE49-F238E27FC236}">
                    <a16:creationId xmlns:a16="http://schemas.microsoft.com/office/drawing/2014/main" id="{4946776A-EE77-42B2-A9E3-0E43A855472A}"/>
                  </a:ext>
                </a:extLst>
              </p:cNvPr>
              <p:cNvPicPr/>
              <p:nvPr/>
            </p:nvPicPr>
            <p:blipFill>
              <a:blip r:embed="rId1340"/>
              <a:stretch>
                <a:fillRect/>
              </a:stretch>
            </p:blipFill>
            <p:spPr>
              <a:xfrm>
                <a:off x="3201779" y="5045731"/>
                <a:ext cx="7272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1">
            <p14:nvContentPartPr>
              <p14:cNvPr id="743" name="Freihand 742">
                <a:extLst>
                  <a:ext uri="{FF2B5EF4-FFF2-40B4-BE49-F238E27FC236}">
                    <a16:creationId xmlns:a16="http://schemas.microsoft.com/office/drawing/2014/main" id="{A5322B22-AECD-447E-8859-A83CDA2A79EB}"/>
                  </a:ext>
                </a:extLst>
              </p14:cNvPr>
              <p14:cNvContentPartPr/>
              <p14:nvPr/>
            </p14:nvContentPartPr>
            <p14:xfrm>
              <a:off x="3244259" y="5044291"/>
              <a:ext cx="49680" cy="144000"/>
            </p14:xfrm>
          </p:contentPart>
        </mc:Choice>
        <mc:Fallback xmlns="">
          <p:pic>
            <p:nvPicPr>
              <p:cNvPr id="743" name="Freihand 742">
                <a:extLst>
                  <a:ext uri="{FF2B5EF4-FFF2-40B4-BE49-F238E27FC236}">
                    <a16:creationId xmlns:a16="http://schemas.microsoft.com/office/drawing/2014/main" id="{A5322B22-AECD-447E-8859-A83CDA2A79EB}"/>
                  </a:ext>
                </a:extLst>
              </p:cNvPr>
              <p:cNvPicPr/>
              <p:nvPr/>
            </p:nvPicPr>
            <p:blipFill>
              <a:blip r:embed="rId1342"/>
              <a:stretch>
                <a:fillRect/>
              </a:stretch>
            </p:blipFill>
            <p:spPr>
              <a:xfrm>
                <a:off x="3239939" y="5039971"/>
                <a:ext cx="583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3">
            <p14:nvContentPartPr>
              <p14:cNvPr id="744" name="Freihand 743">
                <a:extLst>
                  <a:ext uri="{FF2B5EF4-FFF2-40B4-BE49-F238E27FC236}">
                    <a16:creationId xmlns:a16="http://schemas.microsoft.com/office/drawing/2014/main" id="{DFC76DDE-F536-4940-A388-8281F782EEE2}"/>
                  </a:ext>
                </a:extLst>
              </p14:cNvPr>
              <p14:cNvContentPartPr/>
              <p14:nvPr/>
            </p14:nvContentPartPr>
            <p14:xfrm>
              <a:off x="3199259" y="5153011"/>
              <a:ext cx="118440" cy="22320"/>
            </p14:xfrm>
          </p:contentPart>
        </mc:Choice>
        <mc:Fallback xmlns="">
          <p:pic>
            <p:nvPicPr>
              <p:cNvPr id="744" name="Freihand 743">
                <a:extLst>
                  <a:ext uri="{FF2B5EF4-FFF2-40B4-BE49-F238E27FC236}">
                    <a16:creationId xmlns:a16="http://schemas.microsoft.com/office/drawing/2014/main" id="{DFC76DDE-F536-4940-A388-8281F782EEE2}"/>
                  </a:ext>
                </a:extLst>
              </p:cNvPr>
              <p:cNvPicPr/>
              <p:nvPr/>
            </p:nvPicPr>
            <p:blipFill>
              <a:blip r:embed="rId1344"/>
              <a:stretch>
                <a:fillRect/>
              </a:stretch>
            </p:blipFill>
            <p:spPr>
              <a:xfrm>
                <a:off x="3194939" y="5148691"/>
                <a:ext cx="1270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5">
            <p14:nvContentPartPr>
              <p14:cNvPr id="745" name="Freihand 744">
                <a:extLst>
                  <a:ext uri="{FF2B5EF4-FFF2-40B4-BE49-F238E27FC236}">
                    <a16:creationId xmlns:a16="http://schemas.microsoft.com/office/drawing/2014/main" id="{610249C5-C8C4-43F6-8AD5-8D9BB8E13ABC}"/>
                  </a:ext>
                </a:extLst>
              </p14:cNvPr>
              <p14:cNvContentPartPr/>
              <p14:nvPr/>
            </p14:nvContentPartPr>
            <p14:xfrm>
              <a:off x="3360539" y="5045371"/>
              <a:ext cx="150120" cy="120600"/>
            </p14:xfrm>
          </p:contentPart>
        </mc:Choice>
        <mc:Fallback xmlns="">
          <p:pic>
            <p:nvPicPr>
              <p:cNvPr id="745" name="Freihand 744">
                <a:extLst>
                  <a:ext uri="{FF2B5EF4-FFF2-40B4-BE49-F238E27FC236}">
                    <a16:creationId xmlns:a16="http://schemas.microsoft.com/office/drawing/2014/main" id="{610249C5-C8C4-43F6-8AD5-8D9BB8E13ABC}"/>
                  </a:ext>
                </a:extLst>
              </p:cNvPr>
              <p:cNvPicPr/>
              <p:nvPr/>
            </p:nvPicPr>
            <p:blipFill>
              <a:blip r:embed="rId1346"/>
              <a:stretch>
                <a:fillRect/>
              </a:stretch>
            </p:blipFill>
            <p:spPr>
              <a:xfrm>
                <a:off x="3356219" y="5041051"/>
                <a:ext cx="15876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7">
            <p14:nvContentPartPr>
              <p14:cNvPr id="749" name="Freihand 748">
                <a:extLst>
                  <a:ext uri="{FF2B5EF4-FFF2-40B4-BE49-F238E27FC236}">
                    <a16:creationId xmlns:a16="http://schemas.microsoft.com/office/drawing/2014/main" id="{9A328385-6C03-434C-8652-FF1AA7790C9E}"/>
                  </a:ext>
                </a:extLst>
              </p14:cNvPr>
              <p14:cNvContentPartPr/>
              <p14:nvPr/>
            </p14:nvContentPartPr>
            <p14:xfrm>
              <a:off x="3740699" y="4716691"/>
              <a:ext cx="155160" cy="102960"/>
            </p14:xfrm>
          </p:contentPart>
        </mc:Choice>
        <mc:Fallback xmlns="">
          <p:pic>
            <p:nvPicPr>
              <p:cNvPr id="749" name="Freihand 748">
                <a:extLst>
                  <a:ext uri="{FF2B5EF4-FFF2-40B4-BE49-F238E27FC236}">
                    <a16:creationId xmlns:a16="http://schemas.microsoft.com/office/drawing/2014/main" id="{9A328385-6C03-434C-8652-FF1AA7790C9E}"/>
                  </a:ext>
                </a:extLst>
              </p:cNvPr>
              <p:cNvPicPr/>
              <p:nvPr/>
            </p:nvPicPr>
            <p:blipFill>
              <a:blip r:embed="rId1348"/>
              <a:stretch>
                <a:fillRect/>
              </a:stretch>
            </p:blipFill>
            <p:spPr>
              <a:xfrm>
                <a:off x="3736379" y="4712371"/>
                <a:ext cx="16380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9">
            <p14:nvContentPartPr>
              <p14:cNvPr id="750" name="Freihand 749">
                <a:extLst>
                  <a:ext uri="{FF2B5EF4-FFF2-40B4-BE49-F238E27FC236}">
                    <a16:creationId xmlns:a16="http://schemas.microsoft.com/office/drawing/2014/main" id="{26840235-BB97-4B1E-965B-1054ECBABD39}"/>
                  </a:ext>
                </a:extLst>
              </p14:cNvPr>
              <p14:cNvContentPartPr/>
              <p14:nvPr/>
            </p14:nvContentPartPr>
            <p14:xfrm>
              <a:off x="3743939" y="4876531"/>
              <a:ext cx="181080" cy="24120"/>
            </p14:xfrm>
          </p:contentPart>
        </mc:Choice>
        <mc:Fallback xmlns="">
          <p:pic>
            <p:nvPicPr>
              <p:cNvPr id="750" name="Freihand 749">
                <a:extLst>
                  <a:ext uri="{FF2B5EF4-FFF2-40B4-BE49-F238E27FC236}">
                    <a16:creationId xmlns:a16="http://schemas.microsoft.com/office/drawing/2014/main" id="{26840235-BB97-4B1E-965B-1054ECBABD39}"/>
                  </a:ext>
                </a:extLst>
              </p:cNvPr>
              <p:cNvPicPr/>
              <p:nvPr/>
            </p:nvPicPr>
            <p:blipFill>
              <a:blip r:embed="rId1350"/>
              <a:stretch>
                <a:fillRect/>
              </a:stretch>
            </p:blipFill>
            <p:spPr>
              <a:xfrm>
                <a:off x="3739619" y="4872211"/>
                <a:ext cx="1897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1">
            <p14:nvContentPartPr>
              <p14:cNvPr id="751" name="Freihand 750">
                <a:extLst>
                  <a:ext uri="{FF2B5EF4-FFF2-40B4-BE49-F238E27FC236}">
                    <a16:creationId xmlns:a16="http://schemas.microsoft.com/office/drawing/2014/main" id="{57484E31-1229-4EA9-BF82-B7E59FDAC911}"/>
                  </a:ext>
                </a:extLst>
              </p14:cNvPr>
              <p14:cNvContentPartPr/>
              <p14:nvPr/>
            </p14:nvContentPartPr>
            <p14:xfrm>
              <a:off x="3710819" y="5008291"/>
              <a:ext cx="7920" cy="107640"/>
            </p14:xfrm>
          </p:contentPart>
        </mc:Choice>
        <mc:Fallback xmlns="">
          <p:pic>
            <p:nvPicPr>
              <p:cNvPr id="751" name="Freihand 750">
                <a:extLst>
                  <a:ext uri="{FF2B5EF4-FFF2-40B4-BE49-F238E27FC236}">
                    <a16:creationId xmlns:a16="http://schemas.microsoft.com/office/drawing/2014/main" id="{57484E31-1229-4EA9-BF82-B7E59FDAC911}"/>
                  </a:ext>
                </a:extLst>
              </p:cNvPr>
              <p:cNvPicPr/>
              <p:nvPr/>
            </p:nvPicPr>
            <p:blipFill>
              <a:blip r:embed="rId1352"/>
              <a:stretch>
                <a:fillRect/>
              </a:stretch>
            </p:blipFill>
            <p:spPr>
              <a:xfrm>
                <a:off x="3706499" y="5003971"/>
                <a:ext cx="1656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3">
            <p14:nvContentPartPr>
              <p14:cNvPr id="752" name="Freihand 751">
                <a:extLst>
                  <a:ext uri="{FF2B5EF4-FFF2-40B4-BE49-F238E27FC236}">
                    <a16:creationId xmlns:a16="http://schemas.microsoft.com/office/drawing/2014/main" id="{C10FDEEE-6D02-4209-87B5-0E779CEDA3A6}"/>
                  </a:ext>
                </a:extLst>
              </p14:cNvPr>
              <p14:cNvContentPartPr/>
              <p14:nvPr/>
            </p14:nvContentPartPr>
            <p14:xfrm>
              <a:off x="3701819" y="4987051"/>
              <a:ext cx="92520" cy="13320"/>
            </p14:xfrm>
          </p:contentPart>
        </mc:Choice>
        <mc:Fallback xmlns="">
          <p:pic>
            <p:nvPicPr>
              <p:cNvPr id="752" name="Freihand 751">
                <a:extLst>
                  <a:ext uri="{FF2B5EF4-FFF2-40B4-BE49-F238E27FC236}">
                    <a16:creationId xmlns:a16="http://schemas.microsoft.com/office/drawing/2014/main" id="{C10FDEEE-6D02-4209-87B5-0E779CEDA3A6}"/>
                  </a:ext>
                </a:extLst>
              </p:cNvPr>
              <p:cNvPicPr/>
              <p:nvPr/>
            </p:nvPicPr>
            <p:blipFill>
              <a:blip r:embed="rId1354"/>
              <a:stretch>
                <a:fillRect/>
              </a:stretch>
            </p:blipFill>
            <p:spPr>
              <a:xfrm>
                <a:off x="3697499" y="4982731"/>
                <a:ext cx="1011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5">
            <p14:nvContentPartPr>
              <p14:cNvPr id="753" name="Freihand 752">
                <a:extLst>
                  <a:ext uri="{FF2B5EF4-FFF2-40B4-BE49-F238E27FC236}">
                    <a16:creationId xmlns:a16="http://schemas.microsoft.com/office/drawing/2014/main" id="{15DDFBD1-F47C-43AF-9F57-B132C06F6A31}"/>
                  </a:ext>
                </a:extLst>
              </p14:cNvPr>
              <p14:cNvContentPartPr/>
              <p14:nvPr/>
            </p14:nvContentPartPr>
            <p14:xfrm>
              <a:off x="3698579" y="5037811"/>
              <a:ext cx="128880" cy="75600"/>
            </p14:xfrm>
          </p:contentPart>
        </mc:Choice>
        <mc:Fallback xmlns="">
          <p:pic>
            <p:nvPicPr>
              <p:cNvPr id="753" name="Freihand 752">
                <a:extLst>
                  <a:ext uri="{FF2B5EF4-FFF2-40B4-BE49-F238E27FC236}">
                    <a16:creationId xmlns:a16="http://schemas.microsoft.com/office/drawing/2014/main" id="{15DDFBD1-F47C-43AF-9F57-B132C06F6A31}"/>
                  </a:ext>
                </a:extLst>
              </p:cNvPr>
              <p:cNvPicPr/>
              <p:nvPr/>
            </p:nvPicPr>
            <p:blipFill>
              <a:blip r:embed="rId1356"/>
              <a:stretch>
                <a:fillRect/>
              </a:stretch>
            </p:blipFill>
            <p:spPr>
              <a:xfrm>
                <a:off x="3694259" y="5033491"/>
                <a:ext cx="1375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7">
            <p14:nvContentPartPr>
              <p14:cNvPr id="754" name="Freihand 753">
                <a:extLst>
                  <a:ext uri="{FF2B5EF4-FFF2-40B4-BE49-F238E27FC236}">
                    <a16:creationId xmlns:a16="http://schemas.microsoft.com/office/drawing/2014/main" id="{9D422393-F064-480C-9729-C8052DF87A8C}"/>
                  </a:ext>
                </a:extLst>
              </p14:cNvPr>
              <p14:cNvContentPartPr/>
              <p14:nvPr/>
            </p14:nvContentPartPr>
            <p14:xfrm>
              <a:off x="3842939" y="5009011"/>
              <a:ext cx="93600" cy="94320"/>
            </p14:xfrm>
          </p:contentPart>
        </mc:Choice>
        <mc:Fallback xmlns="">
          <p:pic>
            <p:nvPicPr>
              <p:cNvPr id="754" name="Freihand 753">
                <a:extLst>
                  <a:ext uri="{FF2B5EF4-FFF2-40B4-BE49-F238E27FC236}">
                    <a16:creationId xmlns:a16="http://schemas.microsoft.com/office/drawing/2014/main" id="{9D422393-F064-480C-9729-C8052DF87A8C}"/>
                  </a:ext>
                </a:extLst>
              </p:cNvPr>
              <p:cNvPicPr/>
              <p:nvPr/>
            </p:nvPicPr>
            <p:blipFill>
              <a:blip r:embed="rId1358"/>
              <a:stretch>
                <a:fillRect/>
              </a:stretch>
            </p:blipFill>
            <p:spPr>
              <a:xfrm>
                <a:off x="3838619" y="5004691"/>
                <a:ext cx="1022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9">
            <p14:nvContentPartPr>
              <p14:cNvPr id="755" name="Freihand 754">
                <a:extLst>
                  <a:ext uri="{FF2B5EF4-FFF2-40B4-BE49-F238E27FC236}">
                    <a16:creationId xmlns:a16="http://schemas.microsoft.com/office/drawing/2014/main" id="{9ABAEA3F-E64A-43CF-9931-BE4AB5A0F65A}"/>
                  </a:ext>
                </a:extLst>
              </p14:cNvPr>
              <p14:cNvContentPartPr/>
              <p14:nvPr/>
            </p14:nvContentPartPr>
            <p14:xfrm>
              <a:off x="4057499" y="4874371"/>
              <a:ext cx="20880" cy="23400"/>
            </p14:xfrm>
          </p:contentPart>
        </mc:Choice>
        <mc:Fallback xmlns="">
          <p:pic>
            <p:nvPicPr>
              <p:cNvPr id="755" name="Freihand 754">
                <a:extLst>
                  <a:ext uri="{FF2B5EF4-FFF2-40B4-BE49-F238E27FC236}">
                    <a16:creationId xmlns:a16="http://schemas.microsoft.com/office/drawing/2014/main" id="{9ABAEA3F-E64A-43CF-9931-BE4AB5A0F65A}"/>
                  </a:ext>
                </a:extLst>
              </p:cNvPr>
              <p:cNvPicPr/>
              <p:nvPr/>
            </p:nvPicPr>
            <p:blipFill>
              <a:blip r:embed="rId1360"/>
              <a:stretch>
                <a:fillRect/>
              </a:stretch>
            </p:blipFill>
            <p:spPr>
              <a:xfrm>
                <a:off x="4053179" y="4870051"/>
                <a:ext cx="295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1">
            <p14:nvContentPartPr>
              <p14:cNvPr id="756" name="Freihand 755">
                <a:extLst>
                  <a:ext uri="{FF2B5EF4-FFF2-40B4-BE49-F238E27FC236}">
                    <a16:creationId xmlns:a16="http://schemas.microsoft.com/office/drawing/2014/main" id="{CE56939D-550E-4272-890B-45C10FB37E0F}"/>
                  </a:ext>
                </a:extLst>
              </p14:cNvPr>
              <p14:cNvContentPartPr/>
              <p14:nvPr/>
            </p14:nvContentPartPr>
            <p14:xfrm>
              <a:off x="4175219" y="4652611"/>
              <a:ext cx="14040" cy="122400"/>
            </p14:xfrm>
          </p:contentPart>
        </mc:Choice>
        <mc:Fallback xmlns="">
          <p:pic>
            <p:nvPicPr>
              <p:cNvPr id="756" name="Freihand 755">
                <a:extLst>
                  <a:ext uri="{FF2B5EF4-FFF2-40B4-BE49-F238E27FC236}">
                    <a16:creationId xmlns:a16="http://schemas.microsoft.com/office/drawing/2014/main" id="{CE56939D-550E-4272-890B-45C10FB37E0F}"/>
                  </a:ext>
                </a:extLst>
              </p:cNvPr>
              <p:cNvPicPr/>
              <p:nvPr/>
            </p:nvPicPr>
            <p:blipFill>
              <a:blip r:embed="rId1362"/>
              <a:stretch>
                <a:fillRect/>
              </a:stretch>
            </p:blipFill>
            <p:spPr>
              <a:xfrm>
                <a:off x="4170899" y="4648291"/>
                <a:ext cx="226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3">
            <p14:nvContentPartPr>
              <p14:cNvPr id="757" name="Freihand 756">
                <a:extLst>
                  <a:ext uri="{FF2B5EF4-FFF2-40B4-BE49-F238E27FC236}">
                    <a16:creationId xmlns:a16="http://schemas.microsoft.com/office/drawing/2014/main" id="{EF8878D5-316B-478C-83CC-10C89E4D96CD}"/>
                  </a:ext>
                </a:extLst>
              </p14:cNvPr>
              <p14:cNvContentPartPr/>
              <p14:nvPr/>
            </p14:nvContentPartPr>
            <p14:xfrm>
              <a:off x="4158299" y="4647931"/>
              <a:ext cx="108720" cy="5040"/>
            </p14:xfrm>
          </p:contentPart>
        </mc:Choice>
        <mc:Fallback xmlns="">
          <p:pic>
            <p:nvPicPr>
              <p:cNvPr id="757" name="Freihand 756">
                <a:extLst>
                  <a:ext uri="{FF2B5EF4-FFF2-40B4-BE49-F238E27FC236}">
                    <a16:creationId xmlns:a16="http://schemas.microsoft.com/office/drawing/2014/main" id="{EF8878D5-316B-478C-83CC-10C89E4D96CD}"/>
                  </a:ext>
                </a:extLst>
              </p:cNvPr>
              <p:cNvPicPr/>
              <p:nvPr/>
            </p:nvPicPr>
            <p:blipFill>
              <a:blip r:embed="rId1364"/>
              <a:stretch>
                <a:fillRect/>
              </a:stretch>
            </p:blipFill>
            <p:spPr>
              <a:xfrm>
                <a:off x="4153979" y="4643611"/>
                <a:ext cx="11736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5">
            <p14:nvContentPartPr>
              <p14:cNvPr id="758" name="Freihand 757">
                <a:extLst>
                  <a:ext uri="{FF2B5EF4-FFF2-40B4-BE49-F238E27FC236}">
                    <a16:creationId xmlns:a16="http://schemas.microsoft.com/office/drawing/2014/main" id="{9FEDE0FD-85AF-4D5C-984D-E6C0822A723C}"/>
                  </a:ext>
                </a:extLst>
              </p14:cNvPr>
              <p14:cNvContentPartPr/>
              <p14:nvPr/>
            </p14:nvContentPartPr>
            <p14:xfrm>
              <a:off x="4176299" y="4712731"/>
              <a:ext cx="109800" cy="66960"/>
            </p14:xfrm>
          </p:contentPart>
        </mc:Choice>
        <mc:Fallback xmlns="">
          <p:pic>
            <p:nvPicPr>
              <p:cNvPr id="758" name="Freihand 757">
                <a:extLst>
                  <a:ext uri="{FF2B5EF4-FFF2-40B4-BE49-F238E27FC236}">
                    <a16:creationId xmlns:a16="http://schemas.microsoft.com/office/drawing/2014/main" id="{9FEDE0FD-85AF-4D5C-984D-E6C0822A723C}"/>
                  </a:ext>
                </a:extLst>
              </p:cNvPr>
              <p:cNvPicPr/>
              <p:nvPr/>
            </p:nvPicPr>
            <p:blipFill>
              <a:blip r:embed="rId1366"/>
              <a:stretch>
                <a:fillRect/>
              </a:stretch>
            </p:blipFill>
            <p:spPr>
              <a:xfrm>
                <a:off x="4171979" y="4708411"/>
                <a:ext cx="1184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7">
            <p14:nvContentPartPr>
              <p14:cNvPr id="759" name="Freihand 758">
                <a:extLst>
                  <a:ext uri="{FF2B5EF4-FFF2-40B4-BE49-F238E27FC236}">
                    <a16:creationId xmlns:a16="http://schemas.microsoft.com/office/drawing/2014/main" id="{A6B42E88-B2A4-481C-A6CD-ED0EBEE98CCA}"/>
                  </a:ext>
                </a:extLst>
              </p14:cNvPr>
              <p14:cNvContentPartPr/>
              <p14:nvPr/>
            </p14:nvContentPartPr>
            <p14:xfrm>
              <a:off x="4318859" y="4667731"/>
              <a:ext cx="80280" cy="108000"/>
            </p14:xfrm>
          </p:contentPart>
        </mc:Choice>
        <mc:Fallback xmlns="">
          <p:pic>
            <p:nvPicPr>
              <p:cNvPr id="759" name="Freihand 758">
                <a:extLst>
                  <a:ext uri="{FF2B5EF4-FFF2-40B4-BE49-F238E27FC236}">
                    <a16:creationId xmlns:a16="http://schemas.microsoft.com/office/drawing/2014/main" id="{A6B42E88-B2A4-481C-A6CD-ED0EBEE98CCA}"/>
                  </a:ext>
                </a:extLst>
              </p:cNvPr>
              <p:cNvPicPr/>
              <p:nvPr/>
            </p:nvPicPr>
            <p:blipFill>
              <a:blip r:embed="rId1368"/>
              <a:stretch>
                <a:fillRect/>
              </a:stretch>
            </p:blipFill>
            <p:spPr>
              <a:xfrm>
                <a:off x="4314539" y="4663411"/>
                <a:ext cx="889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9">
            <p14:nvContentPartPr>
              <p14:cNvPr id="760" name="Freihand 759">
                <a:extLst>
                  <a:ext uri="{FF2B5EF4-FFF2-40B4-BE49-F238E27FC236}">
                    <a16:creationId xmlns:a16="http://schemas.microsoft.com/office/drawing/2014/main" id="{DB2FFB2F-3142-4471-A296-CA2A4C287C5C}"/>
                  </a:ext>
                </a:extLst>
              </p14:cNvPr>
              <p14:cNvContentPartPr/>
              <p14:nvPr/>
            </p14:nvContentPartPr>
            <p14:xfrm>
              <a:off x="4320299" y="4705891"/>
              <a:ext cx="103320" cy="61560"/>
            </p14:xfrm>
          </p:contentPart>
        </mc:Choice>
        <mc:Fallback xmlns="">
          <p:pic>
            <p:nvPicPr>
              <p:cNvPr id="760" name="Freihand 759">
                <a:extLst>
                  <a:ext uri="{FF2B5EF4-FFF2-40B4-BE49-F238E27FC236}">
                    <a16:creationId xmlns:a16="http://schemas.microsoft.com/office/drawing/2014/main" id="{DB2FFB2F-3142-4471-A296-CA2A4C287C5C}"/>
                  </a:ext>
                </a:extLst>
              </p:cNvPr>
              <p:cNvPicPr/>
              <p:nvPr/>
            </p:nvPicPr>
            <p:blipFill>
              <a:blip r:embed="rId1370"/>
              <a:stretch>
                <a:fillRect/>
              </a:stretch>
            </p:blipFill>
            <p:spPr>
              <a:xfrm>
                <a:off x="4315979" y="4701571"/>
                <a:ext cx="11196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1">
            <p14:nvContentPartPr>
              <p14:cNvPr id="761" name="Freihand 760">
                <a:extLst>
                  <a:ext uri="{FF2B5EF4-FFF2-40B4-BE49-F238E27FC236}">
                    <a16:creationId xmlns:a16="http://schemas.microsoft.com/office/drawing/2014/main" id="{2BFCC163-3A5F-47F2-9D44-2D53FBD2CDD9}"/>
                  </a:ext>
                </a:extLst>
              </p14:cNvPr>
              <p14:cNvContentPartPr/>
              <p14:nvPr/>
            </p14:nvContentPartPr>
            <p14:xfrm>
              <a:off x="4236779" y="4847371"/>
              <a:ext cx="360" cy="360"/>
            </p14:xfrm>
          </p:contentPart>
        </mc:Choice>
        <mc:Fallback xmlns="">
          <p:pic>
            <p:nvPicPr>
              <p:cNvPr id="761" name="Freihand 760">
                <a:extLst>
                  <a:ext uri="{FF2B5EF4-FFF2-40B4-BE49-F238E27FC236}">
                    <a16:creationId xmlns:a16="http://schemas.microsoft.com/office/drawing/2014/main" id="{2BFCC163-3A5F-47F2-9D44-2D53FBD2CDD9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4232459" y="484305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2">
            <p14:nvContentPartPr>
              <p14:cNvPr id="762" name="Freihand 761">
                <a:extLst>
                  <a:ext uri="{FF2B5EF4-FFF2-40B4-BE49-F238E27FC236}">
                    <a16:creationId xmlns:a16="http://schemas.microsoft.com/office/drawing/2014/main" id="{CFBAA2BD-DECA-44CB-817A-E160BD2E8E4C}"/>
                  </a:ext>
                </a:extLst>
              </p14:cNvPr>
              <p14:cNvContentPartPr/>
              <p14:nvPr/>
            </p14:nvContentPartPr>
            <p14:xfrm>
              <a:off x="4159019" y="4819291"/>
              <a:ext cx="296640" cy="49320"/>
            </p14:xfrm>
          </p:contentPart>
        </mc:Choice>
        <mc:Fallback xmlns="">
          <p:pic>
            <p:nvPicPr>
              <p:cNvPr id="762" name="Freihand 761">
                <a:extLst>
                  <a:ext uri="{FF2B5EF4-FFF2-40B4-BE49-F238E27FC236}">
                    <a16:creationId xmlns:a16="http://schemas.microsoft.com/office/drawing/2014/main" id="{CFBAA2BD-DECA-44CB-817A-E160BD2E8E4C}"/>
                  </a:ext>
                </a:extLst>
              </p:cNvPr>
              <p:cNvPicPr/>
              <p:nvPr/>
            </p:nvPicPr>
            <p:blipFill>
              <a:blip r:embed="rId1373"/>
              <a:stretch>
                <a:fillRect/>
              </a:stretch>
            </p:blipFill>
            <p:spPr>
              <a:xfrm>
                <a:off x="4154699" y="4814971"/>
                <a:ext cx="30528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4">
            <p14:nvContentPartPr>
              <p14:cNvPr id="763" name="Freihand 762">
                <a:extLst>
                  <a:ext uri="{FF2B5EF4-FFF2-40B4-BE49-F238E27FC236}">
                    <a16:creationId xmlns:a16="http://schemas.microsoft.com/office/drawing/2014/main" id="{25CADDBA-2DF0-4876-A252-01968E1F3183}"/>
                  </a:ext>
                </a:extLst>
              </p14:cNvPr>
              <p14:cNvContentPartPr/>
              <p14:nvPr/>
            </p14:nvContentPartPr>
            <p14:xfrm>
              <a:off x="4225979" y="4933411"/>
              <a:ext cx="174960" cy="105120"/>
            </p14:xfrm>
          </p:contentPart>
        </mc:Choice>
        <mc:Fallback xmlns="">
          <p:pic>
            <p:nvPicPr>
              <p:cNvPr id="763" name="Freihand 762">
                <a:extLst>
                  <a:ext uri="{FF2B5EF4-FFF2-40B4-BE49-F238E27FC236}">
                    <a16:creationId xmlns:a16="http://schemas.microsoft.com/office/drawing/2014/main" id="{25CADDBA-2DF0-4876-A252-01968E1F3183}"/>
                  </a:ext>
                </a:extLst>
              </p:cNvPr>
              <p:cNvPicPr/>
              <p:nvPr/>
            </p:nvPicPr>
            <p:blipFill>
              <a:blip r:embed="rId1375"/>
              <a:stretch>
                <a:fillRect/>
              </a:stretch>
            </p:blipFill>
            <p:spPr>
              <a:xfrm>
                <a:off x="4221659" y="4929091"/>
                <a:ext cx="1836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6">
            <p14:nvContentPartPr>
              <p14:cNvPr id="859" name="Freihand 858">
                <a:extLst>
                  <a:ext uri="{FF2B5EF4-FFF2-40B4-BE49-F238E27FC236}">
                    <a16:creationId xmlns:a16="http://schemas.microsoft.com/office/drawing/2014/main" id="{CC3D920D-EB42-4895-89CB-AA6C581B7A5B}"/>
                  </a:ext>
                </a:extLst>
              </p14:cNvPr>
              <p14:cNvContentPartPr/>
              <p14:nvPr/>
            </p14:nvContentPartPr>
            <p14:xfrm>
              <a:off x="3841139" y="5524891"/>
              <a:ext cx="360" cy="360"/>
            </p14:xfrm>
          </p:contentPart>
        </mc:Choice>
        <mc:Fallback xmlns="">
          <p:pic>
            <p:nvPicPr>
              <p:cNvPr id="859" name="Freihand 858">
                <a:extLst>
                  <a:ext uri="{FF2B5EF4-FFF2-40B4-BE49-F238E27FC236}">
                    <a16:creationId xmlns:a16="http://schemas.microsoft.com/office/drawing/2014/main" id="{CC3D920D-EB42-4895-89CB-AA6C581B7A5B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3836819" y="552057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7">
            <p14:nvContentPartPr>
              <p14:cNvPr id="860" name="Freihand 859">
                <a:extLst>
                  <a:ext uri="{FF2B5EF4-FFF2-40B4-BE49-F238E27FC236}">
                    <a16:creationId xmlns:a16="http://schemas.microsoft.com/office/drawing/2014/main" id="{8422BD71-77B4-4631-861D-79ADE1AB02EA}"/>
                  </a:ext>
                </a:extLst>
              </p14:cNvPr>
              <p14:cNvContentPartPr/>
              <p14:nvPr/>
            </p14:nvContentPartPr>
            <p14:xfrm>
              <a:off x="3639539" y="5246971"/>
              <a:ext cx="236520" cy="234000"/>
            </p14:xfrm>
          </p:contentPart>
        </mc:Choice>
        <mc:Fallback xmlns="">
          <p:pic>
            <p:nvPicPr>
              <p:cNvPr id="860" name="Freihand 859">
                <a:extLst>
                  <a:ext uri="{FF2B5EF4-FFF2-40B4-BE49-F238E27FC236}">
                    <a16:creationId xmlns:a16="http://schemas.microsoft.com/office/drawing/2014/main" id="{8422BD71-77B4-4631-861D-79ADE1AB02EA}"/>
                  </a:ext>
                </a:extLst>
              </p:cNvPr>
              <p:cNvPicPr/>
              <p:nvPr/>
            </p:nvPicPr>
            <p:blipFill>
              <a:blip r:embed="rId1378"/>
              <a:stretch>
                <a:fillRect/>
              </a:stretch>
            </p:blipFill>
            <p:spPr>
              <a:xfrm>
                <a:off x="3635219" y="5242651"/>
                <a:ext cx="24516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9">
            <p14:nvContentPartPr>
              <p14:cNvPr id="862" name="Freihand 861">
                <a:extLst>
                  <a:ext uri="{FF2B5EF4-FFF2-40B4-BE49-F238E27FC236}">
                    <a16:creationId xmlns:a16="http://schemas.microsoft.com/office/drawing/2014/main" id="{88055D63-ED98-42BE-8FB8-2C660EDAA5C5}"/>
                  </a:ext>
                </a:extLst>
              </p14:cNvPr>
              <p14:cNvContentPartPr/>
              <p14:nvPr/>
            </p14:nvContentPartPr>
            <p14:xfrm>
              <a:off x="3622619" y="4656931"/>
              <a:ext cx="291600" cy="162000"/>
            </p14:xfrm>
          </p:contentPart>
        </mc:Choice>
        <mc:Fallback xmlns="">
          <p:pic>
            <p:nvPicPr>
              <p:cNvPr id="862" name="Freihand 861">
                <a:extLst>
                  <a:ext uri="{FF2B5EF4-FFF2-40B4-BE49-F238E27FC236}">
                    <a16:creationId xmlns:a16="http://schemas.microsoft.com/office/drawing/2014/main" id="{88055D63-ED98-42BE-8FB8-2C660EDAA5C5}"/>
                  </a:ext>
                </a:extLst>
              </p:cNvPr>
              <p:cNvPicPr/>
              <p:nvPr/>
            </p:nvPicPr>
            <p:blipFill>
              <a:blip r:embed="rId1380"/>
              <a:stretch>
                <a:fillRect/>
              </a:stretch>
            </p:blipFill>
            <p:spPr>
              <a:xfrm>
                <a:off x="3618299" y="4652611"/>
                <a:ext cx="30024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1">
            <p14:nvContentPartPr>
              <p14:cNvPr id="864" name="Freihand 863">
                <a:extLst>
                  <a:ext uri="{FF2B5EF4-FFF2-40B4-BE49-F238E27FC236}">
                    <a16:creationId xmlns:a16="http://schemas.microsoft.com/office/drawing/2014/main" id="{24BE295A-616B-4650-AA51-DA0ED4C97DB6}"/>
                  </a:ext>
                </a:extLst>
              </p14:cNvPr>
              <p14:cNvContentPartPr/>
              <p14:nvPr/>
            </p14:nvContentPartPr>
            <p14:xfrm>
              <a:off x="3758699" y="4770331"/>
              <a:ext cx="11880" cy="17280"/>
            </p14:xfrm>
          </p:contentPart>
        </mc:Choice>
        <mc:Fallback xmlns="">
          <p:pic>
            <p:nvPicPr>
              <p:cNvPr id="864" name="Freihand 863">
                <a:extLst>
                  <a:ext uri="{FF2B5EF4-FFF2-40B4-BE49-F238E27FC236}">
                    <a16:creationId xmlns:a16="http://schemas.microsoft.com/office/drawing/2014/main" id="{24BE295A-616B-4650-AA51-DA0ED4C97DB6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3754379" y="4766011"/>
                <a:ext cx="2052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2">
            <p14:nvContentPartPr>
              <p14:cNvPr id="865" name="Freihand 864">
                <a:extLst>
                  <a:ext uri="{FF2B5EF4-FFF2-40B4-BE49-F238E27FC236}">
                    <a16:creationId xmlns:a16="http://schemas.microsoft.com/office/drawing/2014/main" id="{1FE36E18-C00A-4A20-8DEF-60F9C94A03A6}"/>
                  </a:ext>
                </a:extLst>
              </p14:cNvPr>
              <p14:cNvContentPartPr/>
              <p14:nvPr/>
            </p14:nvContentPartPr>
            <p14:xfrm>
              <a:off x="2768699" y="5184331"/>
              <a:ext cx="48240" cy="44640"/>
            </p14:xfrm>
          </p:contentPart>
        </mc:Choice>
        <mc:Fallback xmlns="">
          <p:pic>
            <p:nvPicPr>
              <p:cNvPr id="865" name="Freihand 864">
                <a:extLst>
                  <a:ext uri="{FF2B5EF4-FFF2-40B4-BE49-F238E27FC236}">
                    <a16:creationId xmlns:a16="http://schemas.microsoft.com/office/drawing/2014/main" id="{1FE36E18-C00A-4A20-8DEF-60F9C94A03A6}"/>
                  </a:ext>
                </a:extLst>
              </p:cNvPr>
              <p:cNvPicPr/>
              <p:nvPr/>
            </p:nvPicPr>
            <p:blipFill>
              <a:blip r:embed="rId1383"/>
              <a:stretch>
                <a:fillRect/>
              </a:stretch>
            </p:blipFill>
            <p:spPr>
              <a:xfrm>
                <a:off x="2764379" y="5180011"/>
                <a:ext cx="5688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4">
            <p14:nvContentPartPr>
              <p14:cNvPr id="893" name="Freihand 892">
                <a:extLst>
                  <a:ext uri="{FF2B5EF4-FFF2-40B4-BE49-F238E27FC236}">
                    <a16:creationId xmlns:a16="http://schemas.microsoft.com/office/drawing/2014/main" id="{EF9D80EE-49D2-49A4-BD3A-7B8509B0E8F9}"/>
                  </a:ext>
                </a:extLst>
              </p14:cNvPr>
              <p14:cNvContentPartPr/>
              <p14:nvPr/>
            </p14:nvContentPartPr>
            <p14:xfrm>
              <a:off x="4070819" y="4541011"/>
              <a:ext cx="498240" cy="593280"/>
            </p14:xfrm>
          </p:contentPart>
        </mc:Choice>
        <mc:Fallback xmlns="">
          <p:pic>
            <p:nvPicPr>
              <p:cNvPr id="893" name="Freihand 892">
                <a:extLst>
                  <a:ext uri="{FF2B5EF4-FFF2-40B4-BE49-F238E27FC236}">
                    <a16:creationId xmlns:a16="http://schemas.microsoft.com/office/drawing/2014/main" id="{EF9D80EE-49D2-49A4-BD3A-7B8509B0E8F9}"/>
                  </a:ext>
                </a:extLst>
              </p:cNvPr>
              <p:cNvPicPr/>
              <p:nvPr/>
            </p:nvPicPr>
            <p:blipFill>
              <a:blip r:embed="rId1385"/>
              <a:stretch>
                <a:fillRect/>
              </a:stretch>
            </p:blipFill>
            <p:spPr>
              <a:xfrm>
                <a:off x="4066499" y="4536691"/>
                <a:ext cx="506880" cy="60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6">
            <p14:nvContentPartPr>
              <p14:cNvPr id="895" name="Freihand 894">
                <a:extLst>
                  <a:ext uri="{FF2B5EF4-FFF2-40B4-BE49-F238E27FC236}">
                    <a16:creationId xmlns:a16="http://schemas.microsoft.com/office/drawing/2014/main" id="{29E55E4C-D023-467A-B5EA-5234A3360D5A}"/>
                  </a:ext>
                </a:extLst>
              </p14:cNvPr>
              <p14:cNvContentPartPr/>
              <p14:nvPr/>
            </p14:nvContentPartPr>
            <p14:xfrm>
              <a:off x="3871019" y="5799931"/>
              <a:ext cx="56520" cy="37800"/>
            </p14:xfrm>
          </p:contentPart>
        </mc:Choice>
        <mc:Fallback xmlns="">
          <p:pic>
            <p:nvPicPr>
              <p:cNvPr id="895" name="Freihand 894">
                <a:extLst>
                  <a:ext uri="{FF2B5EF4-FFF2-40B4-BE49-F238E27FC236}">
                    <a16:creationId xmlns:a16="http://schemas.microsoft.com/office/drawing/2014/main" id="{29E55E4C-D023-467A-B5EA-5234A3360D5A}"/>
                  </a:ext>
                </a:extLst>
              </p:cNvPr>
              <p:cNvPicPr/>
              <p:nvPr/>
            </p:nvPicPr>
            <p:blipFill>
              <a:blip r:embed="rId1387"/>
              <a:stretch>
                <a:fillRect/>
              </a:stretch>
            </p:blipFill>
            <p:spPr>
              <a:xfrm>
                <a:off x="3866699" y="5795611"/>
                <a:ext cx="65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8">
            <p14:nvContentPartPr>
              <p14:cNvPr id="896" name="Freihand 895">
                <a:extLst>
                  <a:ext uri="{FF2B5EF4-FFF2-40B4-BE49-F238E27FC236}">
                    <a16:creationId xmlns:a16="http://schemas.microsoft.com/office/drawing/2014/main" id="{83A518C9-F506-4BB9-BFED-0F6A44AC8C0F}"/>
                  </a:ext>
                </a:extLst>
              </p14:cNvPr>
              <p14:cNvContentPartPr/>
              <p14:nvPr/>
            </p14:nvContentPartPr>
            <p14:xfrm>
              <a:off x="4112939" y="5558731"/>
              <a:ext cx="14760" cy="160200"/>
            </p14:xfrm>
          </p:contentPart>
        </mc:Choice>
        <mc:Fallback xmlns="">
          <p:pic>
            <p:nvPicPr>
              <p:cNvPr id="896" name="Freihand 895">
                <a:extLst>
                  <a:ext uri="{FF2B5EF4-FFF2-40B4-BE49-F238E27FC236}">
                    <a16:creationId xmlns:a16="http://schemas.microsoft.com/office/drawing/2014/main" id="{83A518C9-F506-4BB9-BFED-0F6A44AC8C0F}"/>
                  </a:ext>
                </a:extLst>
              </p:cNvPr>
              <p:cNvPicPr/>
              <p:nvPr/>
            </p:nvPicPr>
            <p:blipFill>
              <a:blip r:embed="rId1389"/>
              <a:stretch>
                <a:fillRect/>
              </a:stretch>
            </p:blipFill>
            <p:spPr>
              <a:xfrm>
                <a:off x="4108619" y="5554411"/>
                <a:ext cx="2340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0">
            <p14:nvContentPartPr>
              <p14:cNvPr id="897" name="Freihand 896">
                <a:extLst>
                  <a:ext uri="{FF2B5EF4-FFF2-40B4-BE49-F238E27FC236}">
                    <a16:creationId xmlns:a16="http://schemas.microsoft.com/office/drawing/2014/main" id="{AE81FD80-3685-42E7-B928-0D2E6DFF4B92}"/>
                  </a:ext>
                </a:extLst>
              </p14:cNvPr>
              <p14:cNvContentPartPr/>
              <p14:nvPr/>
            </p14:nvContentPartPr>
            <p14:xfrm>
              <a:off x="4097099" y="5562331"/>
              <a:ext cx="124920" cy="23760"/>
            </p14:xfrm>
          </p:contentPart>
        </mc:Choice>
        <mc:Fallback xmlns="">
          <p:pic>
            <p:nvPicPr>
              <p:cNvPr id="897" name="Freihand 896">
                <a:extLst>
                  <a:ext uri="{FF2B5EF4-FFF2-40B4-BE49-F238E27FC236}">
                    <a16:creationId xmlns:a16="http://schemas.microsoft.com/office/drawing/2014/main" id="{AE81FD80-3685-42E7-B928-0D2E6DFF4B92}"/>
                  </a:ext>
                </a:extLst>
              </p:cNvPr>
              <p:cNvPicPr/>
              <p:nvPr/>
            </p:nvPicPr>
            <p:blipFill>
              <a:blip r:embed="rId1391"/>
              <a:stretch>
                <a:fillRect/>
              </a:stretch>
            </p:blipFill>
            <p:spPr>
              <a:xfrm>
                <a:off x="4092779" y="5558011"/>
                <a:ext cx="1335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2">
            <p14:nvContentPartPr>
              <p14:cNvPr id="898" name="Freihand 897">
                <a:extLst>
                  <a:ext uri="{FF2B5EF4-FFF2-40B4-BE49-F238E27FC236}">
                    <a16:creationId xmlns:a16="http://schemas.microsoft.com/office/drawing/2014/main" id="{1836FBD9-7505-434A-A4FC-EA493D4FBDCD}"/>
                  </a:ext>
                </a:extLst>
              </p14:cNvPr>
              <p14:cNvContentPartPr/>
              <p14:nvPr/>
            </p14:nvContentPartPr>
            <p14:xfrm>
              <a:off x="4111499" y="5627851"/>
              <a:ext cx="137880" cy="81000"/>
            </p14:xfrm>
          </p:contentPart>
        </mc:Choice>
        <mc:Fallback xmlns="">
          <p:pic>
            <p:nvPicPr>
              <p:cNvPr id="898" name="Freihand 897">
                <a:extLst>
                  <a:ext uri="{FF2B5EF4-FFF2-40B4-BE49-F238E27FC236}">
                    <a16:creationId xmlns:a16="http://schemas.microsoft.com/office/drawing/2014/main" id="{1836FBD9-7505-434A-A4FC-EA493D4FBDCD}"/>
                  </a:ext>
                </a:extLst>
              </p:cNvPr>
              <p:cNvPicPr/>
              <p:nvPr/>
            </p:nvPicPr>
            <p:blipFill>
              <a:blip r:embed="rId1393"/>
              <a:stretch>
                <a:fillRect/>
              </a:stretch>
            </p:blipFill>
            <p:spPr>
              <a:xfrm>
                <a:off x="4107179" y="5623531"/>
                <a:ext cx="1465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4">
            <p14:nvContentPartPr>
              <p14:cNvPr id="899" name="Freihand 898">
                <a:extLst>
                  <a:ext uri="{FF2B5EF4-FFF2-40B4-BE49-F238E27FC236}">
                    <a16:creationId xmlns:a16="http://schemas.microsoft.com/office/drawing/2014/main" id="{4715E829-1C98-4138-A22A-950310128306}"/>
                  </a:ext>
                </a:extLst>
              </p14:cNvPr>
              <p14:cNvContentPartPr/>
              <p14:nvPr/>
            </p14:nvContentPartPr>
            <p14:xfrm>
              <a:off x="4273139" y="5617771"/>
              <a:ext cx="128160" cy="88920"/>
            </p14:xfrm>
          </p:contentPart>
        </mc:Choice>
        <mc:Fallback xmlns="">
          <p:pic>
            <p:nvPicPr>
              <p:cNvPr id="899" name="Freihand 898">
                <a:extLst>
                  <a:ext uri="{FF2B5EF4-FFF2-40B4-BE49-F238E27FC236}">
                    <a16:creationId xmlns:a16="http://schemas.microsoft.com/office/drawing/2014/main" id="{4715E829-1C98-4138-A22A-950310128306}"/>
                  </a:ext>
                </a:extLst>
              </p:cNvPr>
              <p:cNvPicPr/>
              <p:nvPr/>
            </p:nvPicPr>
            <p:blipFill>
              <a:blip r:embed="rId1395"/>
              <a:stretch>
                <a:fillRect/>
              </a:stretch>
            </p:blipFill>
            <p:spPr>
              <a:xfrm>
                <a:off x="4268819" y="5613451"/>
                <a:ext cx="13680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6">
            <p14:nvContentPartPr>
              <p14:cNvPr id="900" name="Freihand 899">
                <a:extLst>
                  <a:ext uri="{FF2B5EF4-FFF2-40B4-BE49-F238E27FC236}">
                    <a16:creationId xmlns:a16="http://schemas.microsoft.com/office/drawing/2014/main" id="{B299EB6D-D65E-43CF-A6AF-299829893978}"/>
                  </a:ext>
                </a:extLst>
              </p14:cNvPr>
              <p14:cNvContentPartPr/>
              <p14:nvPr/>
            </p14:nvContentPartPr>
            <p14:xfrm>
              <a:off x="4133459" y="5764651"/>
              <a:ext cx="284760" cy="23760"/>
            </p14:xfrm>
          </p:contentPart>
        </mc:Choice>
        <mc:Fallback xmlns="">
          <p:pic>
            <p:nvPicPr>
              <p:cNvPr id="900" name="Freihand 899">
                <a:extLst>
                  <a:ext uri="{FF2B5EF4-FFF2-40B4-BE49-F238E27FC236}">
                    <a16:creationId xmlns:a16="http://schemas.microsoft.com/office/drawing/2014/main" id="{B299EB6D-D65E-43CF-A6AF-299829893978}"/>
                  </a:ext>
                </a:extLst>
              </p:cNvPr>
              <p:cNvPicPr/>
              <p:nvPr/>
            </p:nvPicPr>
            <p:blipFill>
              <a:blip r:embed="rId1397"/>
              <a:stretch>
                <a:fillRect/>
              </a:stretch>
            </p:blipFill>
            <p:spPr>
              <a:xfrm>
                <a:off x="4129139" y="5760331"/>
                <a:ext cx="2934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8">
            <p14:nvContentPartPr>
              <p14:cNvPr id="901" name="Freihand 900">
                <a:extLst>
                  <a:ext uri="{FF2B5EF4-FFF2-40B4-BE49-F238E27FC236}">
                    <a16:creationId xmlns:a16="http://schemas.microsoft.com/office/drawing/2014/main" id="{5300E59A-015D-495E-9F9D-357BE8932785}"/>
                  </a:ext>
                </a:extLst>
              </p14:cNvPr>
              <p14:cNvContentPartPr/>
              <p14:nvPr/>
            </p14:nvContentPartPr>
            <p14:xfrm>
              <a:off x="4168739" y="5839531"/>
              <a:ext cx="216000" cy="122760"/>
            </p14:xfrm>
          </p:contentPart>
        </mc:Choice>
        <mc:Fallback xmlns="">
          <p:pic>
            <p:nvPicPr>
              <p:cNvPr id="901" name="Freihand 900">
                <a:extLst>
                  <a:ext uri="{FF2B5EF4-FFF2-40B4-BE49-F238E27FC236}">
                    <a16:creationId xmlns:a16="http://schemas.microsoft.com/office/drawing/2014/main" id="{5300E59A-015D-495E-9F9D-357BE8932785}"/>
                  </a:ext>
                </a:extLst>
              </p:cNvPr>
              <p:cNvPicPr/>
              <p:nvPr/>
            </p:nvPicPr>
            <p:blipFill>
              <a:blip r:embed="rId1399"/>
              <a:stretch>
                <a:fillRect/>
              </a:stretch>
            </p:blipFill>
            <p:spPr>
              <a:xfrm>
                <a:off x="4164419" y="5835211"/>
                <a:ext cx="22464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0">
            <p14:nvContentPartPr>
              <p14:cNvPr id="903" name="Freihand 902">
                <a:extLst>
                  <a:ext uri="{FF2B5EF4-FFF2-40B4-BE49-F238E27FC236}">
                    <a16:creationId xmlns:a16="http://schemas.microsoft.com/office/drawing/2014/main" id="{B528D558-C57D-41A9-877D-751F043F0139}"/>
                  </a:ext>
                </a:extLst>
              </p14:cNvPr>
              <p14:cNvContentPartPr/>
              <p14:nvPr/>
            </p14:nvContentPartPr>
            <p14:xfrm>
              <a:off x="2777699" y="5552251"/>
              <a:ext cx="418680" cy="534600"/>
            </p14:xfrm>
          </p:contentPart>
        </mc:Choice>
        <mc:Fallback xmlns="">
          <p:pic>
            <p:nvPicPr>
              <p:cNvPr id="903" name="Freihand 902">
                <a:extLst>
                  <a:ext uri="{FF2B5EF4-FFF2-40B4-BE49-F238E27FC236}">
                    <a16:creationId xmlns:a16="http://schemas.microsoft.com/office/drawing/2014/main" id="{B528D558-C57D-41A9-877D-751F043F0139}"/>
                  </a:ext>
                </a:extLst>
              </p:cNvPr>
              <p:cNvPicPr/>
              <p:nvPr/>
            </p:nvPicPr>
            <p:blipFill>
              <a:blip r:embed="rId1401"/>
              <a:stretch>
                <a:fillRect/>
              </a:stretch>
            </p:blipFill>
            <p:spPr>
              <a:xfrm>
                <a:off x="2773379" y="5547931"/>
                <a:ext cx="427320" cy="54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2">
            <p14:nvContentPartPr>
              <p14:cNvPr id="904" name="Freihand 903">
                <a:extLst>
                  <a:ext uri="{FF2B5EF4-FFF2-40B4-BE49-F238E27FC236}">
                    <a16:creationId xmlns:a16="http://schemas.microsoft.com/office/drawing/2014/main" id="{097F6E30-00C7-45D2-93B9-F4CF37342F47}"/>
                  </a:ext>
                </a:extLst>
              </p14:cNvPr>
              <p14:cNvContentPartPr/>
              <p14:nvPr/>
            </p14:nvContentPartPr>
            <p14:xfrm>
              <a:off x="3179099" y="5493571"/>
              <a:ext cx="559440" cy="573840"/>
            </p14:xfrm>
          </p:contentPart>
        </mc:Choice>
        <mc:Fallback xmlns="">
          <p:pic>
            <p:nvPicPr>
              <p:cNvPr id="904" name="Freihand 903">
                <a:extLst>
                  <a:ext uri="{FF2B5EF4-FFF2-40B4-BE49-F238E27FC236}">
                    <a16:creationId xmlns:a16="http://schemas.microsoft.com/office/drawing/2014/main" id="{097F6E30-00C7-45D2-93B9-F4CF37342F47}"/>
                  </a:ext>
                </a:extLst>
              </p:cNvPr>
              <p:cNvPicPr/>
              <p:nvPr/>
            </p:nvPicPr>
            <p:blipFill>
              <a:blip r:embed="rId1403"/>
              <a:stretch>
                <a:fillRect/>
              </a:stretch>
            </p:blipFill>
            <p:spPr>
              <a:xfrm>
                <a:off x="3174779" y="5489251"/>
                <a:ext cx="568080" cy="58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4">
            <p14:nvContentPartPr>
              <p14:cNvPr id="906" name="Freihand 905">
                <a:extLst>
                  <a:ext uri="{FF2B5EF4-FFF2-40B4-BE49-F238E27FC236}">
                    <a16:creationId xmlns:a16="http://schemas.microsoft.com/office/drawing/2014/main" id="{C0092108-170C-4194-ABFA-ED468FAFFA44}"/>
                  </a:ext>
                </a:extLst>
              </p14:cNvPr>
              <p14:cNvContentPartPr/>
              <p14:nvPr/>
            </p14:nvContentPartPr>
            <p14:xfrm>
              <a:off x="2773019" y="6105211"/>
              <a:ext cx="412200" cy="113760"/>
            </p14:xfrm>
          </p:contentPart>
        </mc:Choice>
        <mc:Fallback xmlns="">
          <p:pic>
            <p:nvPicPr>
              <p:cNvPr id="906" name="Freihand 905">
                <a:extLst>
                  <a:ext uri="{FF2B5EF4-FFF2-40B4-BE49-F238E27FC236}">
                    <a16:creationId xmlns:a16="http://schemas.microsoft.com/office/drawing/2014/main" id="{C0092108-170C-4194-ABFA-ED468FAFFA44}"/>
                  </a:ext>
                </a:extLst>
              </p:cNvPr>
              <p:cNvPicPr/>
              <p:nvPr/>
            </p:nvPicPr>
            <p:blipFill>
              <a:blip r:embed="rId1405"/>
              <a:stretch>
                <a:fillRect/>
              </a:stretch>
            </p:blipFill>
            <p:spPr>
              <a:xfrm>
                <a:off x="2768699" y="6100891"/>
                <a:ext cx="4208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6">
            <p14:nvContentPartPr>
              <p14:cNvPr id="907" name="Freihand 906">
                <a:extLst>
                  <a:ext uri="{FF2B5EF4-FFF2-40B4-BE49-F238E27FC236}">
                    <a16:creationId xmlns:a16="http://schemas.microsoft.com/office/drawing/2014/main" id="{72628A4D-CC0B-4DD2-BA22-DB2327CDA6EA}"/>
                  </a:ext>
                </a:extLst>
              </p14:cNvPr>
              <p14:cNvContentPartPr/>
              <p14:nvPr/>
            </p14:nvContentPartPr>
            <p14:xfrm>
              <a:off x="3188459" y="6092611"/>
              <a:ext cx="334080" cy="90000"/>
            </p14:xfrm>
          </p:contentPart>
        </mc:Choice>
        <mc:Fallback xmlns="">
          <p:pic>
            <p:nvPicPr>
              <p:cNvPr id="907" name="Freihand 906">
                <a:extLst>
                  <a:ext uri="{FF2B5EF4-FFF2-40B4-BE49-F238E27FC236}">
                    <a16:creationId xmlns:a16="http://schemas.microsoft.com/office/drawing/2014/main" id="{72628A4D-CC0B-4DD2-BA22-DB2327CDA6EA}"/>
                  </a:ext>
                </a:extLst>
              </p:cNvPr>
              <p:cNvPicPr/>
              <p:nvPr/>
            </p:nvPicPr>
            <p:blipFill>
              <a:blip r:embed="rId1407"/>
              <a:stretch>
                <a:fillRect/>
              </a:stretch>
            </p:blipFill>
            <p:spPr>
              <a:xfrm>
                <a:off x="3184139" y="6088291"/>
                <a:ext cx="34272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8">
            <p14:nvContentPartPr>
              <p14:cNvPr id="909" name="Freihand 908">
                <a:extLst>
                  <a:ext uri="{FF2B5EF4-FFF2-40B4-BE49-F238E27FC236}">
                    <a16:creationId xmlns:a16="http://schemas.microsoft.com/office/drawing/2014/main" id="{CC5C77E8-68E9-4621-B2DE-0AFE5660DBFA}"/>
                  </a:ext>
                </a:extLst>
              </p14:cNvPr>
              <p14:cNvContentPartPr/>
              <p14:nvPr/>
            </p14:nvContentPartPr>
            <p14:xfrm>
              <a:off x="3135539" y="6219331"/>
              <a:ext cx="171720" cy="117720"/>
            </p14:xfrm>
          </p:contentPart>
        </mc:Choice>
        <mc:Fallback xmlns="">
          <p:pic>
            <p:nvPicPr>
              <p:cNvPr id="909" name="Freihand 908">
                <a:extLst>
                  <a:ext uri="{FF2B5EF4-FFF2-40B4-BE49-F238E27FC236}">
                    <a16:creationId xmlns:a16="http://schemas.microsoft.com/office/drawing/2014/main" id="{CC5C77E8-68E9-4621-B2DE-0AFE5660DBFA}"/>
                  </a:ext>
                </a:extLst>
              </p:cNvPr>
              <p:cNvPicPr/>
              <p:nvPr/>
            </p:nvPicPr>
            <p:blipFill>
              <a:blip r:embed="rId1409"/>
              <a:stretch>
                <a:fillRect/>
              </a:stretch>
            </p:blipFill>
            <p:spPr>
              <a:xfrm>
                <a:off x="3131219" y="6215011"/>
                <a:ext cx="18036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0">
            <p14:nvContentPartPr>
              <p14:cNvPr id="911" name="Freihand 910">
                <a:extLst>
                  <a:ext uri="{FF2B5EF4-FFF2-40B4-BE49-F238E27FC236}">
                    <a16:creationId xmlns:a16="http://schemas.microsoft.com/office/drawing/2014/main" id="{6D72F18F-01F6-44EE-8572-18860563F73C}"/>
                  </a:ext>
                </a:extLst>
              </p14:cNvPr>
              <p14:cNvContentPartPr/>
              <p14:nvPr/>
            </p14:nvContentPartPr>
            <p14:xfrm>
              <a:off x="3331019" y="6265771"/>
              <a:ext cx="9360" cy="70560"/>
            </p14:xfrm>
          </p:contentPart>
        </mc:Choice>
        <mc:Fallback xmlns="">
          <p:pic>
            <p:nvPicPr>
              <p:cNvPr id="911" name="Freihand 910">
                <a:extLst>
                  <a:ext uri="{FF2B5EF4-FFF2-40B4-BE49-F238E27FC236}">
                    <a16:creationId xmlns:a16="http://schemas.microsoft.com/office/drawing/2014/main" id="{6D72F18F-01F6-44EE-8572-18860563F73C}"/>
                  </a:ext>
                </a:extLst>
              </p:cNvPr>
              <p:cNvPicPr/>
              <p:nvPr/>
            </p:nvPicPr>
            <p:blipFill>
              <a:blip r:embed="rId1411"/>
              <a:stretch>
                <a:fillRect/>
              </a:stretch>
            </p:blipFill>
            <p:spPr>
              <a:xfrm>
                <a:off x="3326699" y="6261451"/>
                <a:ext cx="1800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2">
            <p14:nvContentPartPr>
              <p14:cNvPr id="912" name="Freihand 911">
                <a:extLst>
                  <a:ext uri="{FF2B5EF4-FFF2-40B4-BE49-F238E27FC236}">
                    <a16:creationId xmlns:a16="http://schemas.microsoft.com/office/drawing/2014/main" id="{40A9AE79-4FA7-4184-A1D3-DEEF1845083B}"/>
                  </a:ext>
                </a:extLst>
              </p14:cNvPr>
              <p14:cNvContentPartPr/>
              <p14:nvPr/>
            </p14:nvContentPartPr>
            <p14:xfrm>
              <a:off x="3286739" y="6246331"/>
              <a:ext cx="90360" cy="13680"/>
            </p14:xfrm>
          </p:contentPart>
        </mc:Choice>
        <mc:Fallback xmlns="">
          <p:pic>
            <p:nvPicPr>
              <p:cNvPr id="912" name="Freihand 911">
                <a:extLst>
                  <a:ext uri="{FF2B5EF4-FFF2-40B4-BE49-F238E27FC236}">
                    <a16:creationId xmlns:a16="http://schemas.microsoft.com/office/drawing/2014/main" id="{40A9AE79-4FA7-4184-A1D3-DEEF1845083B}"/>
                  </a:ext>
                </a:extLst>
              </p:cNvPr>
              <p:cNvPicPr/>
              <p:nvPr/>
            </p:nvPicPr>
            <p:blipFill>
              <a:blip r:embed="rId1413"/>
              <a:stretch>
                <a:fillRect/>
              </a:stretch>
            </p:blipFill>
            <p:spPr>
              <a:xfrm>
                <a:off x="3282419" y="6242011"/>
                <a:ext cx="990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4">
            <p14:nvContentPartPr>
              <p14:cNvPr id="913" name="Freihand 912">
                <a:extLst>
                  <a:ext uri="{FF2B5EF4-FFF2-40B4-BE49-F238E27FC236}">
                    <a16:creationId xmlns:a16="http://schemas.microsoft.com/office/drawing/2014/main" id="{5298CE99-AACA-4AB2-B455-617016C6BE15}"/>
                  </a:ext>
                </a:extLst>
              </p14:cNvPr>
              <p14:cNvContentPartPr/>
              <p14:nvPr/>
            </p14:nvContentPartPr>
            <p14:xfrm>
              <a:off x="3282059" y="6328051"/>
              <a:ext cx="115200" cy="19080"/>
            </p14:xfrm>
          </p:contentPart>
        </mc:Choice>
        <mc:Fallback xmlns="">
          <p:pic>
            <p:nvPicPr>
              <p:cNvPr id="913" name="Freihand 912">
                <a:extLst>
                  <a:ext uri="{FF2B5EF4-FFF2-40B4-BE49-F238E27FC236}">
                    <a16:creationId xmlns:a16="http://schemas.microsoft.com/office/drawing/2014/main" id="{5298CE99-AACA-4AB2-B455-617016C6BE15}"/>
                  </a:ext>
                </a:extLst>
              </p:cNvPr>
              <p:cNvPicPr/>
              <p:nvPr/>
            </p:nvPicPr>
            <p:blipFill>
              <a:blip r:embed="rId1415"/>
              <a:stretch>
                <a:fillRect/>
              </a:stretch>
            </p:blipFill>
            <p:spPr>
              <a:xfrm>
                <a:off x="3277739" y="6323731"/>
                <a:ext cx="12384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6">
            <p14:nvContentPartPr>
              <p14:cNvPr id="914" name="Freihand 913">
                <a:extLst>
                  <a:ext uri="{FF2B5EF4-FFF2-40B4-BE49-F238E27FC236}">
                    <a16:creationId xmlns:a16="http://schemas.microsoft.com/office/drawing/2014/main" id="{66A09E02-ABEC-4217-B4CA-8F36D9E5E131}"/>
                  </a:ext>
                </a:extLst>
              </p14:cNvPr>
              <p14:cNvContentPartPr/>
              <p14:nvPr/>
            </p14:nvContentPartPr>
            <p14:xfrm>
              <a:off x="3434699" y="6211051"/>
              <a:ext cx="119160" cy="124200"/>
            </p14:xfrm>
          </p:contentPart>
        </mc:Choice>
        <mc:Fallback xmlns="">
          <p:pic>
            <p:nvPicPr>
              <p:cNvPr id="914" name="Freihand 913">
                <a:extLst>
                  <a:ext uri="{FF2B5EF4-FFF2-40B4-BE49-F238E27FC236}">
                    <a16:creationId xmlns:a16="http://schemas.microsoft.com/office/drawing/2014/main" id="{66A09E02-ABEC-4217-B4CA-8F36D9E5E131}"/>
                  </a:ext>
                </a:extLst>
              </p:cNvPr>
              <p:cNvPicPr/>
              <p:nvPr/>
            </p:nvPicPr>
            <p:blipFill>
              <a:blip r:embed="rId1417"/>
              <a:stretch>
                <a:fillRect/>
              </a:stretch>
            </p:blipFill>
            <p:spPr>
              <a:xfrm>
                <a:off x="3430379" y="6206731"/>
                <a:ext cx="12780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8">
            <p14:nvContentPartPr>
              <p14:cNvPr id="916" name="Freihand 915">
                <a:extLst>
                  <a:ext uri="{FF2B5EF4-FFF2-40B4-BE49-F238E27FC236}">
                    <a16:creationId xmlns:a16="http://schemas.microsoft.com/office/drawing/2014/main" id="{ECE0CBF7-64E5-4D84-902D-06A06E5D456D}"/>
                  </a:ext>
                </a:extLst>
              </p14:cNvPr>
              <p14:cNvContentPartPr/>
              <p14:nvPr/>
            </p14:nvContentPartPr>
            <p14:xfrm>
              <a:off x="1073099" y="5610571"/>
              <a:ext cx="417600" cy="657000"/>
            </p14:xfrm>
          </p:contentPart>
        </mc:Choice>
        <mc:Fallback xmlns="">
          <p:pic>
            <p:nvPicPr>
              <p:cNvPr id="916" name="Freihand 915">
                <a:extLst>
                  <a:ext uri="{FF2B5EF4-FFF2-40B4-BE49-F238E27FC236}">
                    <a16:creationId xmlns:a16="http://schemas.microsoft.com/office/drawing/2014/main" id="{ECE0CBF7-64E5-4D84-902D-06A06E5D456D}"/>
                  </a:ext>
                </a:extLst>
              </p:cNvPr>
              <p:cNvPicPr/>
              <p:nvPr/>
            </p:nvPicPr>
            <p:blipFill>
              <a:blip r:embed="rId1419"/>
              <a:stretch>
                <a:fillRect/>
              </a:stretch>
            </p:blipFill>
            <p:spPr>
              <a:xfrm>
                <a:off x="1068779" y="5606251"/>
                <a:ext cx="426240" cy="66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0">
            <p14:nvContentPartPr>
              <p14:cNvPr id="917" name="Freihand 916">
                <a:extLst>
                  <a:ext uri="{FF2B5EF4-FFF2-40B4-BE49-F238E27FC236}">
                    <a16:creationId xmlns:a16="http://schemas.microsoft.com/office/drawing/2014/main" id="{F5774945-FE40-4031-80C1-CFC2D737DCA8}"/>
                  </a:ext>
                </a:extLst>
              </p14:cNvPr>
              <p14:cNvContentPartPr/>
              <p14:nvPr/>
            </p14:nvContentPartPr>
            <p14:xfrm>
              <a:off x="1807859" y="5565571"/>
              <a:ext cx="501840" cy="703080"/>
            </p14:xfrm>
          </p:contentPart>
        </mc:Choice>
        <mc:Fallback xmlns="">
          <p:pic>
            <p:nvPicPr>
              <p:cNvPr id="917" name="Freihand 916">
                <a:extLst>
                  <a:ext uri="{FF2B5EF4-FFF2-40B4-BE49-F238E27FC236}">
                    <a16:creationId xmlns:a16="http://schemas.microsoft.com/office/drawing/2014/main" id="{F5774945-FE40-4031-80C1-CFC2D737DCA8}"/>
                  </a:ext>
                </a:extLst>
              </p:cNvPr>
              <p:cNvPicPr/>
              <p:nvPr/>
            </p:nvPicPr>
            <p:blipFill>
              <a:blip r:embed="rId1421"/>
              <a:stretch>
                <a:fillRect/>
              </a:stretch>
            </p:blipFill>
            <p:spPr>
              <a:xfrm>
                <a:off x="1803539" y="5561251"/>
                <a:ext cx="510480" cy="71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2">
            <p14:nvContentPartPr>
              <p14:cNvPr id="919" name="Freihand 918">
                <a:extLst>
                  <a:ext uri="{FF2B5EF4-FFF2-40B4-BE49-F238E27FC236}">
                    <a16:creationId xmlns:a16="http://schemas.microsoft.com/office/drawing/2014/main" id="{B1A28CA2-CE2B-4591-B3EA-6582A95C0385}"/>
                  </a:ext>
                </a:extLst>
              </p14:cNvPr>
              <p14:cNvContentPartPr/>
              <p14:nvPr/>
            </p14:nvContentPartPr>
            <p14:xfrm>
              <a:off x="3996659" y="5410771"/>
              <a:ext cx="589680" cy="663120"/>
            </p14:xfrm>
          </p:contentPart>
        </mc:Choice>
        <mc:Fallback xmlns="">
          <p:pic>
            <p:nvPicPr>
              <p:cNvPr id="919" name="Freihand 918">
                <a:extLst>
                  <a:ext uri="{FF2B5EF4-FFF2-40B4-BE49-F238E27FC236}">
                    <a16:creationId xmlns:a16="http://schemas.microsoft.com/office/drawing/2014/main" id="{B1A28CA2-CE2B-4591-B3EA-6582A95C0385}"/>
                  </a:ext>
                </a:extLst>
              </p:cNvPr>
              <p:cNvPicPr/>
              <p:nvPr/>
            </p:nvPicPr>
            <p:blipFill>
              <a:blip r:embed="rId1423"/>
              <a:stretch>
                <a:fillRect/>
              </a:stretch>
            </p:blipFill>
            <p:spPr>
              <a:xfrm>
                <a:off x="3992339" y="5406451"/>
                <a:ext cx="598320" cy="67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4">
            <p14:nvContentPartPr>
              <p14:cNvPr id="941" name="Freihand 940">
                <a:extLst>
                  <a:ext uri="{FF2B5EF4-FFF2-40B4-BE49-F238E27FC236}">
                    <a16:creationId xmlns:a16="http://schemas.microsoft.com/office/drawing/2014/main" id="{90E21288-D602-4DF5-804E-D5B4A3DE69F0}"/>
                  </a:ext>
                </a:extLst>
              </p14:cNvPr>
              <p14:cNvContentPartPr/>
              <p14:nvPr/>
            </p14:nvContentPartPr>
            <p14:xfrm>
              <a:off x="2048339" y="6458731"/>
              <a:ext cx="144000" cy="24480"/>
            </p14:xfrm>
          </p:contentPart>
        </mc:Choice>
        <mc:Fallback xmlns="">
          <p:pic>
            <p:nvPicPr>
              <p:cNvPr id="941" name="Freihand 940">
                <a:extLst>
                  <a:ext uri="{FF2B5EF4-FFF2-40B4-BE49-F238E27FC236}">
                    <a16:creationId xmlns:a16="http://schemas.microsoft.com/office/drawing/2014/main" id="{90E21288-D602-4DF5-804E-D5B4A3DE69F0}"/>
                  </a:ext>
                </a:extLst>
              </p:cNvPr>
              <p:cNvPicPr/>
              <p:nvPr/>
            </p:nvPicPr>
            <p:blipFill>
              <a:blip r:embed="rId1425"/>
              <a:stretch>
                <a:fillRect/>
              </a:stretch>
            </p:blipFill>
            <p:spPr>
              <a:xfrm>
                <a:off x="2044019" y="6454411"/>
                <a:ext cx="1526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6">
            <p14:nvContentPartPr>
              <p14:cNvPr id="942" name="Freihand 941">
                <a:extLst>
                  <a:ext uri="{FF2B5EF4-FFF2-40B4-BE49-F238E27FC236}">
                    <a16:creationId xmlns:a16="http://schemas.microsoft.com/office/drawing/2014/main" id="{9E554DFB-310B-4999-AD0B-11ECE20BBF14}"/>
                  </a:ext>
                </a:extLst>
              </p14:cNvPr>
              <p14:cNvContentPartPr/>
              <p14:nvPr/>
            </p14:nvContentPartPr>
            <p14:xfrm>
              <a:off x="2279819" y="6416251"/>
              <a:ext cx="176760" cy="208080"/>
            </p14:xfrm>
          </p:contentPart>
        </mc:Choice>
        <mc:Fallback xmlns="">
          <p:pic>
            <p:nvPicPr>
              <p:cNvPr id="942" name="Freihand 941">
                <a:extLst>
                  <a:ext uri="{FF2B5EF4-FFF2-40B4-BE49-F238E27FC236}">
                    <a16:creationId xmlns:a16="http://schemas.microsoft.com/office/drawing/2014/main" id="{9E554DFB-310B-4999-AD0B-11ECE20BBF14}"/>
                  </a:ext>
                </a:extLst>
              </p:cNvPr>
              <p:cNvPicPr/>
              <p:nvPr/>
            </p:nvPicPr>
            <p:blipFill>
              <a:blip r:embed="rId1427"/>
              <a:stretch>
                <a:fillRect/>
              </a:stretch>
            </p:blipFill>
            <p:spPr>
              <a:xfrm>
                <a:off x="2275499" y="6411931"/>
                <a:ext cx="18540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8">
            <p14:nvContentPartPr>
              <p14:cNvPr id="944" name="Freihand 943">
                <a:extLst>
                  <a:ext uri="{FF2B5EF4-FFF2-40B4-BE49-F238E27FC236}">
                    <a16:creationId xmlns:a16="http://schemas.microsoft.com/office/drawing/2014/main" id="{2E7ED662-134C-453A-BFCC-AEC09F390BB6}"/>
                  </a:ext>
                </a:extLst>
              </p14:cNvPr>
              <p14:cNvContentPartPr/>
              <p14:nvPr/>
            </p14:nvContentPartPr>
            <p14:xfrm>
              <a:off x="2523539" y="6544411"/>
              <a:ext cx="23040" cy="88560"/>
            </p14:xfrm>
          </p:contentPart>
        </mc:Choice>
        <mc:Fallback xmlns="">
          <p:pic>
            <p:nvPicPr>
              <p:cNvPr id="944" name="Freihand 943">
                <a:extLst>
                  <a:ext uri="{FF2B5EF4-FFF2-40B4-BE49-F238E27FC236}">
                    <a16:creationId xmlns:a16="http://schemas.microsoft.com/office/drawing/2014/main" id="{2E7ED662-134C-453A-BFCC-AEC09F390BB6}"/>
                  </a:ext>
                </a:extLst>
              </p:cNvPr>
              <p:cNvPicPr/>
              <p:nvPr/>
            </p:nvPicPr>
            <p:blipFill>
              <a:blip r:embed="rId1429"/>
              <a:stretch>
                <a:fillRect/>
              </a:stretch>
            </p:blipFill>
            <p:spPr>
              <a:xfrm>
                <a:off x="2519219" y="6540091"/>
                <a:ext cx="3168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0">
            <p14:nvContentPartPr>
              <p14:cNvPr id="945" name="Freihand 944">
                <a:extLst>
                  <a:ext uri="{FF2B5EF4-FFF2-40B4-BE49-F238E27FC236}">
                    <a16:creationId xmlns:a16="http://schemas.microsoft.com/office/drawing/2014/main" id="{C9FD70B9-7FA2-4E6F-B31C-355029C2ACBC}"/>
                  </a:ext>
                </a:extLst>
              </p14:cNvPr>
              <p14:cNvContentPartPr/>
              <p14:nvPr/>
            </p14:nvContentPartPr>
            <p14:xfrm>
              <a:off x="2573579" y="6550531"/>
              <a:ext cx="121320" cy="108360"/>
            </p14:xfrm>
          </p:contentPart>
        </mc:Choice>
        <mc:Fallback xmlns="">
          <p:pic>
            <p:nvPicPr>
              <p:cNvPr id="945" name="Freihand 944">
                <a:extLst>
                  <a:ext uri="{FF2B5EF4-FFF2-40B4-BE49-F238E27FC236}">
                    <a16:creationId xmlns:a16="http://schemas.microsoft.com/office/drawing/2014/main" id="{C9FD70B9-7FA2-4E6F-B31C-355029C2ACBC}"/>
                  </a:ext>
                </a:extLst>
              </p:cNvPr>
              <p:cNvPicPr/>
              <p:nvPr/>
            </p:nvPicPr>
            <p:blipFill>
              <a:blip r:embed="rId1431"/>
              <a:stretch>
                <a:fillRect/>
              </a:stretch>
            </p:blipFill>
            <p:spPr>
              <a:xfrm>
                <a:off x="2569259" y="6546211"/>
                <a:ext cx="1299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2">
            <p14:nvContentPartPr>
              <p14:cNvPr id="947" name="Freihand 946">
                <a:extLst>
                  <a:ext uri="{FF2B5EF4-FFF2-40B4-BE49-F238E27FC236}">
                    <a16:creationId xmlns:a16="http://schemas.microsoft.com/office/drawing/2014/main" id="{DFC8C919-366A-4503-A088-CD45EB443CB1}"/>
                  </a:ext>
                </a:extLst>
              </p14:cNvPr>
              <p14:cNvContentPartPr/>
              <p14:nvPr/>
            </p14:nvContentPartPr>
            <p14:xfrm>
              <a:off x="2951939" y="6455491"/>
              <a:ext cx="7560" cy="114120"/>
            </p14:xfrm>
          </p:contentPart>
        </mc:Choice>
        <mc:Fallback xmlns="">
          <p:pic>
            <p:nvPicPr>
              <p:cNvPr id="947" name="Freihand 946">
                <a:extLst>
                  <a:ext uri="{FF2B5EF4-FFF2-40B4-BE49-F238E27FC236}">
                    <a16:creationId xmlns:a16="http://schemas.microsoft.com/office/drawing/2014/main" id="{DFC8C919-366A-4503-A088-CD45EB443CB1}"/>
                  </a:ext>
                </a:extLst>
              </p:cNvPr>
              <p:cNvPicPr/>
              <p:nvPr/>
            </p:nvPicPr>
            <p:blipFill>
              <a:blip r:embed="rId1433"/>
              <a:stretch>
                <a:fillRect/>
              </a:stretch>
            </p:blipFill>
            <p:spPr>
              <a:xfrm>
                <a:off x="2947619" y="6451171"/>
                <a:ext cx="1620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4">
            <p14:nvContentPartPr>
              <p14:cNvPr id="948" name="Freihand 947">
                <a:extLst>
                  <a:ext uri="{FF2B5EF4-FFF2-40B4-BE49-F238E27FC236}">
                    <a16:creationId xmlns:a16="http://schemas.microsoft.com/office/drawing/2014/main" id="{7A637EA1-6199-4AFB-8813-0B4541EDBC6B}"/>
                  </a:ext>
                </a:extLst>
              </p14:cNvPr>
              <p14:cNvContentPartPr/>
              <p14:nvPr/>
            </p14:nvContentPartPr>
            <p14:xfrm>
              <a:off x="2892539" y="6484651"/>
              <a:ext cx="154800" cy="14400"/>
            </p14:xfrm>
          </p:contentPart>
        </mc:Choice>
        <mc:Fallback xmlns="">
          <p:pic>
            <p:nvPicPr>
              <p:cNvPr id="948" name="Freihand 947">
                <a:extLst>
                  <a:ext uri="{FF2B5EF4-FFF2-40B4-BE49-F238E27FC236}">
                    <a16:creationId xmlns:a16="http://schemas.microsoft.com/office/drawing/2014/main" id="{7A637EA1-6199-4AFB-8813-0B4541EDBC6B}"/>
                  </a:ext>
                </a:extLst>
              </p:cNvPr>
              <p:cNvPicPr/>
              <p:nvPr/>
            </p:nvPicPr>
            <p:blipFill>
              <a:blip r:embed="rId1435"/>
              <a:stretch>
                <a:fillRect/>
              </a:stretch>
            </p:blipFill>
            <p:spPr>
              <a:xfrm>
                <a:off x="2888219" y="6480331"/>
                <a:ext cx="1634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6">
            <p14:nvContentPartPr>
              <p14:cNvPr id="950" name="Freihand 949">
                <a:extLst>
                  <a:ext uri="{FF2B5EF4-FFF2-40B4-BE49-F238E27FC236}">
                    <a16:creationId xmlns:a16="http://schemas.microsoft.com/office/drawing/2014/main" id="{3D1D13FD-5631-4FC3-AFD8-BABEC2614DE5}"/>
                  </a:ext>
                </a:extLst>
              </p14:cNvPr>
              <p14:cNvContentPartPr/>
              <p14:nvPr/>
            </p14:nvContentPartPr>
            <p14:xfrm>
              <a:off x="3250379" y="6437131"/>
              <a:ext cx="142920" cy="103320"/>
            </p14:xfrm>
          </p:contentPart>
        </mc:Choice>
        <mc:Fallback xmlns="">
          <p:pic>
            <p:nvPicPr>
              <p:cNvPr id="950" name="Freihand 949">
                <a:extLst>
                  <a:ext uri="{FF2B5EF4-FFF2-40B4-BE49-F238E27FC236}">
                    <a16:creationId xmlns:a16="http://schemas.microsoft.com/office/drawing/2014/main" id="{3D1D13FD-5631-4FC3-AFD8-BABEC2614DE5}"/>
                  </a:ext>
                </a:extLst>
              </p:cNvPr>
              <p:cNvPicPr/>
              <p:nvPr/>
            </p:nvPicPr>
            <p:blipFill>
              <a:blip r:embed="rId1437"/>
              <a:stretch>
                <a:fillRect/>
              </a:stretch>
            </p:blipFill>
            <p:spPr>
              <a:xfrm>
                <a:off x="3246059" y="6432811"/>
                <a:ext cx="15156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8">
            <p14:nvContentPartPr>
              <p14:cNvPr id="951" name="Freihand 950">
                <a:extLst>
                  <a:ext uri="{FF2B5EF4-FFF2-40B4-BE49-F238E27FC236}">
                    <a16:creationId xmlns:a16="http://schemas.microsoft.com/office/drawing/2014/main" id="{AC47CEDA-208F-4ACD-A85A-C81A643F3366}"/>
                  </a:ext>
                </a:extLst>
              </p14:cNvPr>
              <p14:cNvContentPartPr/>
              <p14:nvPr/>
            </p14:nvContentPartPr>
            <p14:xfrm>
              <a:off x="3579779" y="6328771"/>
              <a:ext cx="122400" cy="315360"/>
            </p14:xfrm>
          </p:contentPart>
        </mc:Choice>
        <mc:Fallback xmlns="">
          <p:pic>
            <p:nvPicPr>
              <p:cNvPr id="951" name="Freihand 950">
                <a:extLst>
                  <a:ext uri="{FF2B5EF4-FFF2-40B4-BE49-F238E27FC236}">
                    <a16:creationId xmlns:a16="http://schemas.microsoft.com/office/drawing/2014/main" id="{AC47CEDA-208F-4ACD-A85A-C81A643F3366}"/>
                  </a:ext>
                </a:extLst>
              </p:cNvPr>
              <p:cNvPicPr/>
              <p:nvPr/>
            </p:nvPicPr>
            <p:blipFill>
              <a:blip r:embed="rId1439"/>
              <a:stretch>
                <a:fillRect/>
              </a:stretch>
            </p:blipFill>
            <p:spPr>
              <a:xfrm>
                <a:off x="3575459" y="6324451"/>
                <a:ext cx="13104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0">
            <p14:nvContentPartPr>
              <p14:cNvPr id="921" name="Freihand 920">
                <a:extLst>
                  <a:ext uri="{FF2B5EF4-FFF2-40B4-BE49-F238E27FC236}">
                    <a16:creationId xmlns:a16="http://schemas.microsoft.com/office/drawing/2014/main" id="{7E32963F-6521-4114-8E99-90A430185776}"/>
                  </a:ext>
                </a:extLst>
              </p14:cNvPr>
              <p14:cNvContentPartPr/>
              <p14:nvPr/>
            </p14:nvContentPartPr>
            <p14:xfrm>
              <a:off x="359219" y="6548731"/>
              <a:ext cx="199080" cy="9000"/>
            </p14:xfrm>
          </p:contentPart>
        </mc:Choice>
        <mc:Fallback xmlns="">
          <p:pic>
            <p:nvPicPr>
              <p:cNvPr id="921" name="Freihand 920">
                <a:extLst>
                  <a:ext uri="{FF2B5EF4-FFF2-40B4-BE49-F238E27FC236}">
                    <a16:creationId xmlns:a16="http://schemas.microsoft.com/office/drawing/2014/main" id="{7E32963F-6521-4114-8E99-90A430185776}"/>
                  </a:ext>
                </a:extLst>
              </p:cNvPr>
              <p:cNvPicPr/>
              <p:nvPr/>
            </p:nvPicPr>
            <p:blipFill>
              <a:blip r:embed="rId1441"/>
              <a:stretch>
                <a:fillRect/>
              </a:stretch>
            </p:blipFill>
            <p:spPr>
              <a:xfrm>
                <a:off x="354899" y="6544411"/>
                <a:ext cx="20772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2">
            <p14:nvContentPartPr>
              <p14:cNvPr id="922" name="Freihand 921">
                <a:extLst>
                  <a:ext uri="{FF2B5EF4-FFF2-40B4-BE49-F238E27FC236}">
                    <a16:creationId xmlns:a16="http://schemas.microsoft.com/office/drawing/2014/main" id="{800E5ABA-40D5-4570-8254-DFBDDCC73E8F}"/>
                  </a:ext>
                </a:extLst>
              </p14:cNvPr>
              <p14:cNvContentPartPr/>
              <p14:nvPr/>
            </p14:nvContentPartPr>
            <p14:xfrm>
              <a:off x="388379" y="6577171"/>
              <a:ext cx="221040" cy="24840"/>
            </p14:xfrm>
          </p:contentPart>
        </mc:Choice>
        <mc:Fallback xmlns="">
          <p:pic>
            <p:nvPicPr>
              <p:cNvPr id="922" name="Freihand 921">
                <a:extLst>
                  <a:ext uri="{FF2B5EF4-FFF2-40B4-BE49-F238E27FC236}">
                    <a16:creationId xmlns:a16="http://schemas.microsoft.com/office/drawing/2014/main" id="{800E5ABA-40D5-4570-8254-DFBDDCC73E8F}"/>
                  </a:ext>
                </a:extLst>
              </p:cNvPr>
              <p:cNvPicPr/>
              <p:nvPr/>
            </p:nvPicPr>
            <p:blipFill>
              <a:blip r:embed="rId1443"/>
              <a:stretch>
                <a:fillRect/>
              </a:stretch>
            </p:blipFill>
            <p:spPr>
              <a:xfrm>
                <a:off x="384059" y="6572851"/>
                <a:ext cx="2296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4">
            <p14:nvContentPartPr>
              <p14:cNvPr id="924" name="Freihand 923">
                <a:extLst>
                  <a:ext uri="{FF2B5EF4-FFF2-40B4-BE49-F238E27FC236}">
                    <a16:creationId xmlns:a16="http://schemas.microsoft.com/office/drawing/2014/main" id="{05C13540-1E08-4475-B692-A2C2C8C856D9}"/>
                  </a:ext>
                </a:extLst>
              </p14:cNvPr>
              <p14:cNvContentPartPr/>
              <p14:nvPr/>
            </p14:nvContentPartPr>
            <p14:xfrm>
              <a:off x="729299" y="6405451"/>
              <a:ext cx="5760" cy="88920"/>
            </p14:xfrm>
          </p:contentPart>
        </mc:Choice>
        <mc:Fallback xmlns="">
          <p:pic>
            <p:nvPicPr>
              <p:cNvPr id="924" name="Freihand 923">
                <a:extLst>
                  <a:ext uri="{FF2B5EF4-FFF2-40B4-BE49-F238E27FC236}">
                    <a16:creationId xmlns:a16="http://schemas.microsoft.com/office/drawing/2014/main" id="{05C13540-1E08-4475-B692-A2C2C8C856D9}"/>
                  </a:ext>
                </a:extLst>
              </p:cNvPr>
              <p:cNvPicPr/>
              <p:nvPr/>
            </p:nvPicPr>
            <p:blipFill>
              <a:blip r:embed="rId1445"/>
              <a:stretch>
                <a:fillRect/>
              </a:stretch>
            </p:blipFill>
            <p:spPr>
              <a:xfrm>
                <a:off x="724979" y="6401131"/>
                <a:ext cx="1440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6">
            <p14:nvContentPartPr>
              <p14:cNvPr id="925" name="Freihand 924">
                <a:extLst>
                  <a:ext uri="{FF2B5EF4-FFF2-40B4-BE49-F238E27FC236}">
                    <a16:creationId xmlns:a16="http://schemas.microsoft.com/office/drawing/2014/main" id="{F43F942D-7D15-4FA3-8201-C0D2D66D2868}"/>
                  </a:ext>
                </a:extLst>
              </p14:cNvPr>
              <p14:cNvContentPartPr/>
              <p14:nvPr/>
            </p14:nvContentPartPr>
            <p14:xfrm>
              <a:off x="733979" y="6386011"/>
              <a:ext cx="108000" cy="7920"/>
            </p14:xfrm>
          </p:contentPart>
        </mc:Choice>
        <mc:Fallback xmlns="">
          <p:pic>
            <p:nvPicPr>
              <p:cNvPr id="925" name="Freihand 924">
                <a:extLst>
                  <a:ext uri="{FF2B5EF4-FFF2-40B4-BE49-F238E27FC236}">
                    <a16:creationId xmlns:a16="http://schemas.microsoft.com/office/drawing/2014/main" id="{F43F942D-7D15-4FA3-8201-C0D2D66D2868}"/>
                  </a:ext>
                </a:extLst>
              </p:cNvPr>
              <p:cNvPicPr/>
              <p:nvPr/>
            </p:nvPicPr>
            <p:blipFill>
              <a:blip r:embed="rId1447"/>
              <a:stretch>
                <a:fillRect/>
              </a:stretch>
            </p:blipFill>
            <p:spPr>
              <a:xfrm>
                <a:off x="729659" y="6381691"/>
                <a:ext cx="11664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8">
            <p14:nvContentPartPr>
              <p14:cNvPr id="926" name="Freihand 925">
                <a:extLst>
                  <a:ext uri="{FF2B5EF4-FFF2-40B4-BE49-F238E27FC236}">
                    <a16:creationId xmlns:a16="http://schemas.microsoft.com/office/drawing/2014/main" id="{8D986761-25D1-46FB-A065-2DD763F8B1F1}"/>
                  </a:ext>
                </a:extLst>
              </p14:cNvPr>
              <p14:cNvContentPartPr/>
              <p14:nvPr/>
            </p14:nvContentPartPr>
            <p14:xfrm>
              <a:off x="738299" y="6425251"/>
              <a:ext cx="117000" cy="64440"/>
            </p14:xfrm>
          </p:contentPart>
        </mc:Choice>
        <mc:Fallback xmlns="">
          <p:pic>
            <p:nvPicPr>
              <p:cNvPr id="926" name="Freihand 925">
                <a:extLst>
                  <a:ext uri="{FF2B5EF4-FFF2-40B4-BE49-F238E27FC236}">
                    <a16:creationId xmlns:a16="http://schemas.microsoft.com/office/drawing/2014/main" id="{8D986761-25D1-46FB-A065-2DD763F8B1F1}"/>
                  </a:ext>
                </a:extLst>
              </p:cNvPr>
              <p:cNvPicPr/>
              <p:nvPr/>
            </p:nvPicPr>
            <p:blipFill>
              <a:blip r:embed="rId1449"/>
              <a:stretch>
                <a:fillRect/>
              </a:stretch>
            </p:blipFill>
            <p:spPr>
              <a:xfrm>
                <a:off x="733979" y="6420931"/>
                <a:ext cx="12564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0">
            <p14:nvContentPartPr>
              <p14:cNvPr id="927" name="Freihand 926">
                <a:extLst>
                  <a:ext uri="{FF2B5EF4-FFF2-40B4-BE49-F238E27FC236}">
                    <a16:creationId xmlns:a16="http://schemas.microsoft.com/office/drawing/2014/main" id="{E697935A-0E4A-4483-8E6D-F3125EE3BA21}"/>
                  </a:ext>
                </a:extLst>
              </p14:cNvPr>
              <p14:cNvContentPartPr/>
              <p14:nvPr/>
            </p14:nvContentPartPr>
            <p14:xfrm>
              <a:off x="914699" y="6406531"/>
              <a:ext cx="56880" cy="82440"/>
            </p14:xfrm>
          </p:contentPart>
        </mc:Choice>
        <mc:Fallback xmlns="">
          <p:pic>
            <p:nvPicPr>
              <p:cNvPr id="927" name="Freihand 926">
                <a:extLst>
                  <a:ext uri="{FF2B5EF4-FFF2-40B4-BE49-F238E27FC236}">
                    <a16:creationId xmlns:a16="http://schemas.microsoft.com/office/drawing/2014/main" id="{E697935A-0E4A-4483-8E6D-F3125EE3BA21}"/>
                  </a:ext>
                </a:extLst>
              </p:cNvPr>
              <p:cNvPicPr/>
              <p:nvPr/>
            </p:nvPicPr>
            <p:blipFill>
              <a:blip r:embed="rId1451"/>
              <a:stretch>
                <a:fillRect/>
              </a:stretch>
            </p:blipFill>
            <p:spPr>
              <a:xfrm>
                <a:off x="910379" y="6402211"/>
                <a:ext cx="6552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2">
            <p14:nvContentPartPr>
              <p14:cNvPr id="928" name="Freihand 927">
                <a:extLst>
                  <a:ext uri="{FF2B5EF4-FFF2-40B4-BE49-F238E27FC236}">
                    <a16:creationId xmlns:a16="http://schemas.microsoft.com/office/drawing/2014/main" id="{7D1AE3A4-72E3-43D8-9E23-7BB74826F312}"/>
                  </a:ext>
                </a:extLst>
              </p14:cNvPr>
              <p14:cNvContentPartPr/>
              <p14:nvPr/>
            </p14:nvContentPartPr>
            <p14:xfrm>
              <a:off x="923339" y="6402931"/>
              <a:ext cx="73080" cy="79200"/>
            </p14:xfrm>
          </p:contentPart>
        </mc:Choice>
        <mc:Fallback xmlns="">
          <p:pic>
            <p:nvPicPr>
              <p:cNvPr id="928" name="Freihand 927">
                <a:extLst>
                  <a:ext uri="{FF2B5EF4-FFF2-40B4-BE49-F238E27FC236}">
                    <a16:creationId xmlns:a16="http://schemas.microsoft.com/office/drawing/2014/main" id="{7D1AE3A4-72E3-43D8-9E23-7BB74826F312}"/>
                  </a:ext>
                </a:extLst>
              </p:cNvPr>
              <p:cNvPicPr/>
              <p:nvPr/>
            </p:nvPicPr>
            <p:blipFill>
              <a:blip r:embed="rId1453"/>
              <a:stretch>
                <a:fillRect/>
              </a:stretch>
            </p:blipFill>
            <p:spPr>
              <a:xfrm>
                <a:off x="919019" y="6398611"/>
                <a:ext cx="8172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4">
            <p14:nvContentPartPr>
              <p14:cNvPr id="929" name="Freihand 928">
                <a:extLst>
                  <a:ext uri="{FF2B5EF4-FFF2-40B4-BE49-F238E27FC236}">
                    <a16:creationId xmlns:a16="http://schemas.microsoft.com/office/drawing/2014/main" id="{E8BD5CC7-30EA-4FC5-BDF1-BE79A6B036EB}"/>
                  </a:ext>
                </a:extLst>
              </p14:cNvPr>
              <p14:cNvContentPartPr/>
              <p14:nvPr/>
            </p14:nvContentPartPr>
            <p14:xfrm>
              <a:off x="692219" y="6519211"/>
              <a:ext cx="342720" cy="16920"/>
            </p14:xfrm>
          </p:contentPart>
        </mc:Choice>
        <mc:Fallback xmlns="">
          <p:pic>
            <p:nvPicPr>
              <p:cNvPr id="929" name="Freihand 928">
                <a:extLst>
                  <a:ext uri="{FF2B5EF4-FFF2-40B4-BE49-F238E27FC236}">
                    <a16:creationId xmlns:a16="http://schemas.microsoft.com/office/drawing/2014/main" id="{E8BD5CC7-30EA-4FC5-BDF1-BE79A6B036EB}"/>
                  </a:ext>
                </a:extLst>
              </p:cNvPr>
              <p:cNvPicPr/>
              <p:nvPr/>
            </p:nvPicPr>
            <p:blipFill>
              <a:blip r:embed="rId1455"/>
              <a:stretch>
                <a:fillRect/>
              </a:stretch>
            </p:blipFill>
            <p:spPr>
              <a:xfrm>
                <a:off x="687899" y="6514891"/>
                <a:ext cx="3513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6">
            <p14:nvContentPartPr>
              <p14:cNvPr id="930" name="Freihand 929">
                <a:extLst>
                  <a:ext uri="{FF2B5EF4-FFF2-40B4-BE49-F238E27FC236}">
                    <a16:creationId xmlns:a16="http://schemas.microsoft.com/office/drawing/2014/main" id="{85E86C86-8F92-430F-9ACE-6A897E2362CC}"/>
                  </a:ext>
                </a:extLst>
              </p14:cNvPr>
              <p14:cNvContentPartPr/>
              <p14:nvPr/>
            </p14:nvContentPartPr>
            <p14:xfrm>
              <a:off x="809579" y="6608491"/>
              <a:ext cx="181440" cy="98640"/>
            </p14:xfrm>
          </p:contentPart>
        </mc:Choice>
        <mc:Fallback xmlns="">
          <p:pic>
            <p:nvPicPr>
              <p:cNvPr id="930" name="Freihand 929">
                <a:extLst>
                  <a:ext uri="{FF2B5EF4-FFF2-40B4-BE49-F238E27FC236}">
                    <a16:creationId xmlns:a16="http://schemas.microsoft.com/office/drawing/2014/main" id="{85E86C86-8F92-430F-9ACE-6A897E2362CC}"/>
                  </a:ext>
                </a:extLst>
              </p:cNvPr>
              <p:cNvPicPr/>
              <p:nvPr/>
            </p:nvPicPr>
            <p:blipFill>
              <a:blip r:embed="rId1457"/>
              <a:stretch>
                <a:fillRect/>
              </a:stretch>
            </p:blipFill>
            <p:spPr>
              <a:xfrm>
                <a:off x="805259" y="6604171"/>
                <a:ext cx="1900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8">
            <p14:nvContentPartPr>
              <p14:cNvPr id="931" name="Freihand 930">
                <a:extLst>
                  <a:ext uri="{FF2B5EF4-FFF2-40B4-BE49-F238E27FC236}">
                    <a16:creationId xmlns:a16="http://schemas.microsoft.com/office/drawing/2014/main" id="{8307FD53-21D4-49A3-AE07-DC0C8F8C0F04}"/>
                  </a:ext>
                </a:extLst>
              </p14:cNvPr>
              <p14:cNvContentPartPr/>
              <p14:nvPr/>
            </p14:nvContentPartPr>
            <p14:xfrm>
              <a:off x="1188299" y="6356131"/>
              <a:ext cx="130680" cy="296640"/>
            </p14:xfrm>
          </p:contentPart>
        </mc:Choice>
        <mc:Fallback xmlns="">
          <p:pic>
            <p:nvPicPr>
              <p:cNvPr id="931" name="Freihand 930">
                <a:extLst>
                  <a:ext uri="{FF2B5EF4-FFF2-40B4-BE49-F238E27FC236}">
                    <a16:creationId xmlns:a16="http://schemas.microsoft.com/office/drawing/2014/main" id="{8307FD53-21D4-49A3-AE07-DC0C8F8C0F04}"/>
                  </a:ext>
                </a:extLst>
              </p:cNvPr>
              <p:cNvPicPr/>
              <p:nvPr/>
            </p:nvPicPr>
            <p:blipFill>
              <a:blip r:embed="rId1459"/>
              <a:stretch>
                <a:fillRect/>
              </a:stretch>
            </p:blipFill>
            <p:spPr>
              <a:xfrm>
                <a:off x="1183979" y="6351811"/>
                <a:ext cx="13932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0">
            <p14:nvContentPartPr>
              <p14:cNvPr id="933" name="Freihand 932">
                <a:extLst>
                  <a:ext uri="{FF2B5EF4-FFF2-40B4-BE49-F238E27FC236}">
                    <a16:creationId xmlns:a16="http://schemas.microsoft.com/office/drawing/2014/main" id="{B3E298E6-A8A2-4D7B-8379-FF027F5BDC9A}"/>
                  </a:ext>
                </a:extLst>
              </p14:cNvPr>
              <p14:cNvContentPartPr/>
              <p14:nvPr/>
            </p14:nvContentPartPr>
            <p14:xfrm>
              <a:off x="1465139" y="6444691"/>
              <a:ext cx="215640" cy="174240"/>
            </p14:xfrm>
          </p:contentPart>
        </mc:Choice>
        <mc:Fallback xmlns="">
          <p:pic>
            <p:nvPicPr>
              <p:cNvPr id="933" name="Freihand 932">
                <a:extLst>
                  <a:ext uri="{FF2B5EF4-FFF2-40B4-BE49-F238E27FC236}">
                    <a16:creationId xmlns:a16="http://schemas.microsoft.com/office/drawing/2014/main" id="{B3E298E6-A8A2-4D7B-8379-FF027F5BDC9A}"/>
                  </a:ext>
                </a:extLst>
              </p:cNvPr>
              <p:cNvPicPr/>
              <p:nvPr/>
            </p:nvPicPr>
            <p:blipFill>
              <a:blip r:embed="rId1461"/>
              <a:stretch>
                <a:fillRect/>
              </a:stretch>
            </p:blipFill>
            <p:spPr>
              <a:xfrm>
                <a:off x="1460819" y="6440371"/>
                <a:ext cx="22428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2">
            <p14:nvContentPartPr>
              <p14:cNvPr id="935" name="Freihand 934">
                <a:extLst>
                  <a:ext uri="{FF2B5EF4-FFF2-40B4-BE49-F238E27FC236}">
                    <a16:creationId xmlns:a16="http://schemas.microsoft.com/office/drawing/2014/main" id="{CFD9C5A7-3B00-4042-8381-8B45F30BBD0D}"/>
                  </a:ext>
                </a:extLst>
              </p14:cNvPr>
              <p14:cNvContentPartPr/>
              <p14:nvPr/>
            </p14:nvContentPartPr>
            <p14:xfrm>
              <a:off x="1720019" y="6570331"/>
              <a:ext cx="15120" cy="107640"/>
            </p14:xfrm>
          </p:contentPart>
        </mc:Choice>
        <mc:Fallback xmlns="">
          <p:pic>
            <p:nvPicPr>
              <p:cNvPr id="935" name="Freihand 934">
                <a:extLst>
                  <a:ext uri="{FF2B5EF4-FFF2-40B4-BE49-F238E27FC236}">
                    <a16:creationId xmlns:a16="http://schemas.microsoft.com/office/drawing/2014/main" id="{CFD9C5A7-3B00-4042-8381-8B45F30BBD0D}"/>
                  </a:ext>
                </a:extLst>
              </p:cNvPr>
              <p:cNvPicPr/>
              <p:nvPr/>
            </p:nvPicPr>
            <p:blipFill>
              <a:blip r:embed="rId1463"/>
              <a:stretch>
                <a:fillRect/>
              </a:stretch>
            </p:blipFill>
            <p:spPr>
              <a:xfrm>
                <a:off x="1715699" y="6566011"/>
                <a:ext cx="2376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4">
            <p14:nvContentPartPr>
              <p14:cNvPr id="936" name="Freihand 935">
                <a:extLst>
                  <a:ext uri="{FF2B5EF4-FFF2-40B4-BE49-F238E27FC236}">
                    <a16:creationId xmlns:a16="http://schemas.microsoft.com/office/drawing/2014/main" id="{1A812723-8795-43FB-8071-832BDAC86C79}"/>
                  </a:ext>
                </a:extLst>
              </p14:cNvPr>
              <p14:cNvContentPartPr/>
              <p14:nvPr/>
            </p14:nvContentPartPr>
            <p14:xfrm>
              <a:off x="1723979" y="6562411"/>
              <a:ext cx="82080" cy="12960"/>
            </p14:xfrm>
          </p:contentPart>
        </mc:Choice>
        <mc:Fallback xmlns="">
          <p:pic>
            <p:nvPicPr>
              <p:cNvPr id="936" name="Freihand 935">
                <a:extLst>
                  <a:ext uri="{FF2B5EF4-FFF2-40B4-BE49-F238E27FC236}">
                    <a16:creationId xmlns:a16="http://schemas.microsoft.com/office/drawing/2014/main" id="{1A812723-8795-43FB-8071-832BDAC86C79}"/>
                  </a:ext>
                </a:extLst>
              </p:cNvPr>
              <p:cNvPicPr/>
              <p:nvPr/>
            </p:nvPicPr>
            <p:blipFill>
              <a:blip r:embed="rId1465"/>
              <a:stretch>
                <a:fillRect/>
              </a:stretch>
            </p:blipFill>
            <p:spPr>
              <a:xfrm>
                <a:off x="1719659" y="6558091"/>
                <a:ext cx="9072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6">
            <p14:nvContentPartPr>
              <p14:cNvPr id="937" name="Freihand 936">
                <a:extLst>
                  <a:ext uri="{FF2B5EF4-FFF2-40B4-BE49-F238E27FC236}">
                    <a16:creationId xmlns:a16="http://schemas.microsoft.com/office/drawing/2014/main" id="{4147368B-C805-47E6-A8E6-4CC3DBA6FE58}"/>
                  </a:ext>
                </a:extLst>
              </p14:cNvPr>
              <p14:cNvContentPartPr/>
              <p14:nvPr/>
            </p14:nvContentPartPr>
            <p14:xfrm>
              <a:off x="1718939" y="6599851"/>
              <a:ext cx="109800" cy="77760"/>
            </p14:xfrm>
          </p:contentPart>
        </mc:Choice>
        <mc:Fallback xmlns="">
          <p:pic>
            <p:nvPicPr>
              <p:cNvPr id="937" name="Freihand 936">
                <a:extLst>
                  <a:ext uri="{FF2B5EF4-FFF2-40B4-BE49-F238E27FC236}">
                    <a16:creationId xmlns:a16="http://schemas.microsoft.com/office/drawing/2014/main" id="{4147368B-C805-47E6-A8E6-4CC3DBA6FE58}"/>
                  </a:ext>
                </a:extLst>
              </p:cNvPr>
              <p:cNvPicPr/>
              <p:nvPr/>
            </p:nvPicPr>
            <p:blipFill>
              <a:blip r:embed="rId1467"/>
              <a:stretch>
                <a:fillRect/>
              </a:stretch>
            </p:blipFill>
            <p:spPr>
              <a:xfrm>
                <a:off x="1714619" y="6595531"/>
                <a:ext cx="11844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8">
            <p14:nvContentPartPr>
              <p14:cNvPr id="938" name="Freihand 937">
                <a:extLst>
                  <a:ext uri="{FF2B5EF4-FFF2-40B4-BE49-F238E27FC236}">
                    <a16:creationId xmlns:a16="http://schemas.microsoft.com/office/drawing/2014/main" id="{691EBA7E-939C-482E-B283-86363C8D40E2}"/>
                  </a:ext>
                </a:extLst>
              </p14:cNvPr>
              <p14:cNvContentPartPr/>
              <p14:nvPr/>
            </p14:nvContentPartPr>
            <p14:xfrm>
              <a:off x="1844939" y="6598051"/>
              <a:ext cx="74520" cy="83160"/>
            </p14:xfrm>
          </p:contentPart>
        </mc:Choice>
        <mc:Fallback xmlns="">
          <p:pic>
            <p:nvPicPr>
              <p:cNvPr id="938" name="Freihand 937">
                <a:extLst>
                  <a:ext uri="{FF2B5EF4-FFF2-40B4-BE49-F238E27FC236}">
                    <a16:creationId xmlns:a16="http://schemas.microsoft.com/office/drawing/2014/main" id="{691EBA7E-939C-482E-B283-86363C8D40E2}"/>
                  </a:ext>
                </a:extLst>
              </p:cNvPr>
              <p:cNvPicPr/>
              <p:nvPr/>
            </p:nvPicPr>
            <p:blipFill>
              <a:blip r:embed="rId1469"/>
              <a:stretch>
                <a:fillRect/>
              </a:stretch>
            </p:blipFill>
            <p:spPr>
              <a:xfrm>
                <a:off x="1840619" y="6593731"/>
                <a:ext cx="8316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0">
            <p14:nvContentPartPr>
              <p14:cNvPr id="939" name="Freihand 938">
                <a:extLst>
                  <a:ext uri="{FF2B5EF4-FFF2-40B4-BE49-F238E27FC236}">
                    <a16:creationId xmlns:a16="http://schemas.microsoft.com/office/drawing/2014/main" id="{D5E91AFD-67DD-4467-AAE8-3B300261EFC2}"/>
                  </a:ext>
                </a:extLst>
              </p14:cNvPr>
              <p14:cNvContentPartPr/>
              <p14:nvPr/>
            </p14:nvContentPartPr>
            <p14:xfrm>
              <a:off x="1855019" y="6596611"/>
              <a:ext cx="78840" cy="74880"/>
            </p14:xfrm>
          </p:contentPart>
        </mc:Choice>
        <mc:Fallback xmlns="">
          <p:pic>
            <p:nvPicPr>
              <p:cNvPr id="939" name="Freihand 938">
                <a:extLst>
                  <a:ext uri="{FF2B5EF4-FFF2-40B4-BE49-F238E27FC236}">
                    <a16:creationId xmlns:a16="http://schemas.microsoft.com/office/drawing/2014/main" id="{D5E91AFD-67DD-4467-AAE8-3B300261EFC2}"/>
                  </a:ext>
                </a:extLst>
              </p:cNvPr>
              <p:cNvPicPr/>
              <p:nvPr/>
            </p:nvPicPr>
            <p:blipFill>
              <a:blip r:embed="rId1471"/>
              <a:stretch>
                <a:fillRect/>
              </a:stretch>
            </p:blipFill>
            <p:spPr>
              <a:xfrm>
                <a:off x="1850699" y="6592291"/>
                <a:ext cx="874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2">
            <p14:nvContentPartPr>
              <p14:cNvPr id="953" name="Freihand 952">
                <a:extLst>
                  <a:ext uri="{FF2B5EF4-FFF2-40B4-BE49-F238E27FC236}">
                    <a16:creationId xmlns:a16="http://schemas.microsoft.com/office/drawing/2014/main" id="{3AF8198D-C78A-45B8-81FE-BF66E498C171}"/>
                  </a:ext>
                </a:extLst>
              </p14:cNvPr>
              <p14:cNvContentPartPr/>
              <p14:nvPr/>
            </p14:nvContentPartPr>
            <p14:xfrm>
              <a:off x="1532099" y="6676891"/>
              <a:ext cx="19440" cy="11880"/>
            </p14:xfrm>
          </p:contentPart>
        </mc:Choice>
        <mc:Fallback xmlns="">
          <p:pic>
            <p:nvPicPr>
              <p:cNvPr id="953" name="Freihand 952">
                <a:extLst>
                  <a:ext uri="{FF2B5EF4-FFF2-40B4-BE49-F238E27FC236}">
                    <a16:creationId xmlns:a16="http://schemas.microsoft.com/office/drawing/2014/main" id="{3AF8198D-C78A-45B8-81FE-BF66E498C171}"/>
                  </a:ext>
                </a:extLst>
              </p:cNvPr>
              <p:cNvPicPr/>
              <p:nvPr/>
            </p:nvPicPr>
            <p:blipFill>
              <a:blip r:embed="rId1473"/>
              <a:stretch>
                <a:fillRect/>
              </a:stretch>
            </p:blipFill>
            <p:spPr>
              <a:xfrm>
                <a:off x="1527779" y="6672571"/>
                <a:ext cx="2808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4">
            <p14:nvContentPartPr>
              <p14:cNvPr id="955" name="Freihand 954">
                <a:extLst>
                  <a:ext uri="{FF2B5EF4-FFF2-40B4-BE49-F238E27FC236}">
                    <a16:creationId xmlns:a16="http://schemas.microsoft.com/office/drawing/2014/main" id="{D406B634-15D1-4029-BB62-4E8AB3F9EDBB}"/>
                  </a:ext>
                </a:extLst>
              </p14:cNvPr>
              <p14:cNvContentPartPr/>
              <p14:nvPr/>
            </p14:nvContentPartPr>
            <p14:xfrm>
              <a:off x="1482059" y="6677251"/>
              <a:ext cx="102960" cy="74520"/>
            </p14:xfrm>
          </p:contentPart>
        </mc:Choice>
        <mc:Fallback xmlns="">
          <p:pic>
            <p:nvPicPr>
              <p:cNvPr id="955" name="Freihand 954">
                <a:extLst>
                  <a:ext uri="{FF2B5EF4-FFF2-40B4-BE49-F238E27FC236}">
                    <a16:creationId xmlns:a16="http://schemas.microsoft.com/office/drawing/2014/main" id="{D406B634-15D1-4029-BB62-4E8AB3F9EDBB}"/>
                  </a:ext>
                </a:extLst>
              </p:cNvPr>
              <p:cNvPicPr/>
              <p:nvPr/>
            </p:nvPicPr>
            <p:blipFill>
              <a:blip r:embed="rId1475"/>
              <a:stretch>
                <a:fillRect/>
              </a:stretch>
            </p:blipFill>
            <p:spPr>
              <a:xfrm>
                <a:off x="1477739" y="6672931"/>
                <a:ext cx="11160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6">
            <p14:nvContentPartPr>
              <p14:cNvPr id="956" name="Freihand 955">
                <a:extLst>
                  <a:ext uri="{FF2B5EF4-FFF2-40B4-BE49-F238E27FC236}">
                    <a16:creationId xmlns:a16="http://schemas.microsoft.com/office/drawing/2014/main" id="{58B6D72B-2DA2-440C-8B58-115B26D1DE5D}"/>
                  </a:ext>
                </a:extLst>
              </p14:cNvPr>
              <p14:cNvContentPartPr/>
              <p14:nvPr/>
            </p14:nvContentPartPr>
            <p14:xfrm>
              <a:off x="1686179" y="6689491"/>
              <a:ext cx="85680" cy="75240"/>
            </p14:xfrm>
          </p:contentPart>
        </mc:Choice>
        <mc:Fallback xmlns="">
          <p:pic>
            <p:nvPicPr>
              <p:cNvPr id="956" name="Freihand 955">
                <a:extLst>
                  <a:ext uri="{FF2B5EF4-FFF2-40B4-BE49-F238E27FC236}">
                    <a16:creationId xmlns:a16="http://schemas.microsoft.com/office/drawing/2014/main" id="{58B6D72B-2DA2-440C-8B58-115B26D1DE5D}"/>
                  </a:ext>
                </a:extLst>
              </p:cNvPr>
              <p:cNvPicPr/>
              <p:nvPr/>
            </p:nvPicPr>
            <p:blipFill>
              <a:blip r:embed="rId1477"/>
              <a:stretch>
                <a:fillRect/>
              </a:stretch>
            </p:blipFill>
            <p:spPr>
              <a:xfrm>
                <a:off x="1681859" y="6685171"/>
                <a:ext cx="943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8">
            <p14:nvContentPartPr>
              <p14:cNvPr id="958" name="Freihand 957">
                <a:extLst>
                  <a:ext uri="{FF2B5EF4-FFF2-40B4-BE49-F238E27FC236}">
                    <a16:creationId xmlns:a16="http://schemas.microsoft.com/office/drawing/2014/main" id="{AE2AF030-4064-482A-84BB-E5D755954191}"/>
                  </a:ext>
                </a:extLst>
              </p14:cNvPr>
              <p14:cNvContentPartPr/>
              <p14:nvPr/>
            </p14:nvContentPartPr>
            <p14:xfrm>
              <a:off x="1735499" y="6333091"/>
              <a:ext cx="51120" cy="111960"/>
            </p14:xfrm>
          </p:contentPart>
        </mc:Choice>
        <mc:Fallback xmlns="">
          <p:pic>
            <p:nvPicPr>
              <p:cNvPr id="958" name="Freihand 957">
                <a:extLst>
                  <a:ext uri="{FF2B5EF4-FFF2-40B4-BE49-F238E27FC236}">
                    <a16:creationId xmlns:a16="http://schemas.microsoft.com/office/drawing/2014/main" id="{AE2AF030-4064-482A-84BB-E5D755954191}"/>
                  </a:ext>
                </a:extLst>
              </p:cNvPr>
              <p:cNvPicPr/>
              <p:nvPr/>
            </p:nvPicPr>
            <p:blipFill>
              <a:blip r:embed="rId1479"/>
              <a:stretch>
                <a:fillRect/>
              </a:stretch>
            </p:blipFill>
            <p:spPr>
              <a:xfrm>
                <a:off x="1731179" y="6328771"/>
                <a:ext cx="597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0">
            <p14:nvContentPartPr>
              <p14:cNvPr id="959" name="Freihand 958">
                <a:extLst>
                  <a:ext uri="{FF2B5EF4-FFF2-40B4-BE49-F238E27FC236}">
                    <a16:creationId xmlns:a16="http://schemas.microsoft.com/office/drawing/2014/main" id="{7817803A-2D79-4FC7-B693-118860EA5FB4}"/>
                  </a:ext>
                </a:extLst>
              </p14:cNvPr>
              <p14:cNvContentPartPr/>
              <p14:nvPr/>
            </p14:nvContentPartPr>
            <p14:xfrm>
              <a:off x="1784459" y="6366571"/>
              <a:ext cx="83520" cy="92880"/>
            </p14:xfrm>
          </p:contentPart>
        </mc:Choice>
        <mc:Fallback xmlns="">
          <p:pic>
            <p:nvPicPr>
              <p:cNvPr id="959" name="Freihand 958">
                <a:extLst>
                  <a:ext uri="{FF2B5EF4-FFF2-40B4-BE49-F238E27FC236}">
                    <a16:creationId xmlns:a16="http://schemas.microsoft.com/office/drawing/2014/main" id="{7817803A-2D79-4FC7-B693-118860EA5FB4}"/>
                  </a:ext>
                </a:extLst>
              </p:cNvPr>
              <p:cNvPicPr/>
              <p:nvPr/>
            </p:nvPicPr>
            <p:blipFill>
              <a:blip r:embed="rId1481"/>
              <a:stretch>
                <a:fillRect/>
              </a:stretch>
            </p:blipFill>
            <p:spPr>
              <a:xfrm>
                <a:off x="1780139" y="6362251"/>
                <a:ext cx="9216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2">
            <p14:nvContentPartPr>
              <p14:cNvPr id="960" name="Freihand 959">
                <a:extLst>
                  <a:ext uri="{FF2B5EF4-FFF2-40B4-BE49-F238E27FC236}">
                    <a16:creationId xmlns:a16="http://schemas.microsoft.com/office/drawing/2014/main" id="{46208154-D995-409F-8862-0C431FDA726F}"/>
                  </a:ext>
                </a:extLst>
              </p14:cNvPr>
              <p14:cNvContentPartPr/>
              <p14:nvPr/>
            </p14:nvContentPartPr>
            <p14:xfrm>
              <a:off x="1855739" y="6324091"/>
              <a:ext cx="75960" cy="159120"/>
            </p14:xfrm>
          </p:contentPart>
        </mc:Choice>
        <mc:Fallback xmlns="">
          <p:pic>
            <p:nvPicPr>
              <p:cNvPr id="960" name="Freihand 959">
                <a:extLst>
                  <a:ext uri="{FF2B5EF4-FFF2-40B4-BE49-F238E27FC236}">
                    <a16:creationId xmlns:a16="http://schemas.microsoft.com/office/drawing/2014/main" id="{46208154-D995-409F-8862-0C431FDA726F}"/>
                  </a:ext>
                </a:extLst>
              </p:cNvPr>
              <p:cNvPicPr/>
              <p:nvPr/>
            </p:nvPicPr>
            <p:blipFill>
              <a:blip r:embed="rId1483"/>
              <a:stretch>
                <a:fillRect/>
              </a:stretch>
            </p:blipFill>
            <p:spPr>
              <a:xfrm>
                <a:off x="1851419" y="6319771"/>
                <a:ext cx="8460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4">
            <p14:nvContentPartPr>
              <p14:cNvPr id="962" name="Freihand 961">
                <a:extLst>
                  <a:ext uri="{FF2B5EF4-FFF2-40B4-BE49-F238E27FC236}">
                    <a16:creationId xmlns:a16="http://schemas.microsoft.com/office/drawing/2014/main" id="{C1DFE27F-DDE8-41DF-8961-F3E398921BC9}"/>
                  </a:ext>
                </a:extLst>
              </p14:cNvPr>
              <p14:cNvContentPartPr/>
              <p14:nvPr/>
            </p14:nvContentPartPr>
            <p14:xfrm>
              <a:off x="2565659" y="6342451"/>
              <a:ext cx="65880" cy="124560"/>
            </p14:xfrm>
          </p:contentPart>
        </mc:Choice>
        <mc:Fallback xmlns="">
          <p:pic>
            <p:nvPicPr>
              <p:cNvPr id="962" name="Freihand 961">
                <a:extLst>
                  <a:ext uri="{FF2B5EF4-FFF2-40B4-BE49-F238E27FC236}">
                    <a16:creationId xmlns:a16="http://schemas.microsoft.com/office/drawing/2014/main" id="{C1DFE27F-DDE8-41DF-8961-F3E398921BC9}"/>
                  </a:ext>
                </a:extLst>
              </p:cNvPr>
              <p:cNvPicPr/>
              <p:nvPr/>
            </p:nvPicPr>
            <p:blipFill>
              <a:blip r:embed="rId1485"/>
              <a:stretch>
                <a:fillRect/>
              </a:stretch>
            </p:blipFill>
            <p:spPr>
              <a:xfrm>
                <a:off x="2561339" y="6338131"/>
                <a:ext cx="745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6">
            <p14:nvContentPartPr>
              <p14:cNvPr id="963" name="Freihand 962">
                <a:extLst>
                  <a:ext uri="{FF2B5EF4-FFF2-40B4-BE49-F238E27FC236}">
                    <a16:creationId xmlns:a16="http://schemas.microsoft.com/office/drawing/2014/main" id="{06BB3D8A-70F6-4983-AE29-5A20AA3A2812}"/>
                  </a:ext>
                </a:extLst>
              </p14:cNvPr>
              <p14:cNvContentPartPr/>
              <p14:nvPr/>
            </p14:nvContentPartPr>
            <p14:xfrm>
              <a:off x="2633339" y="6378811"/>
              <a:ext cx="88920" cy="68760"/>
            </p14:xfrm>
          </p:contentPart>
        </mc:Choice>
        <mc:Fallback xmlns="">
          <p:pic>
            <p:nvPicPr>
              <p:cNvPr id="963" name="Freihand 962">
                <a:extLst>
                  <a:ext uri="{FF2B5EF4-FFF2-40B4-BE49-F238E27FC236}">
                    <a16:creationId xmlns:a16="http://schemas.microsoft.com/office/drawing/2014/main" id="{06BB3D8A-70F6-4983-AE29-5A20AA3A2812}"/>
                  </a:ext>
                </a:extLst>
              </p:cNvPr>
              <p:cNvPicPr/>
              <p:nvPr/>
            </p:nvPicPr>
            <p:blipFill>
              <a:blip r:embed="rId1487"/>
              <a:stretch>
                <a:fillRect/>
              </a:stretch>
            </p:blipFill>
            <p:spPr>
              <a:xfrm>
                <a:off x="2629019" y="6374491"/>
                <a:ext cx="9756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8">
            <p14:nvContentPartPr>
              <p14:cNvPr id="964" name="Freihand 963">
                <a:extLst>
                  <a:ext uri="{FF2B5EF4-FFF2-40B4-BE49-F238E27FC236}">
                    <a16:creationId xmlns:a16="http://schemas.microsoft.com/office/drawing/2014/main" id="{AEC861A6-EEA2-41F8-971F-A6F9F45B7633}"/>
                  </a:ext>
                </a:extLst>
              </p14:cNvPr>
              <p14:cNvContentPartPr/>
              <p14:nvPr/>
            </p14:nvContentPartPr>
            <p14:xfrm>
              <a:off x="2717219" y="6331291"/>
              <a:ext cx="83880" cy="145800"/>
            </p14:xfrm>
          </p:contentPart>
        </mc:Choice>
        <mc:Fallback xmlns="">
          <p:pic>
            <p:nvPicPr>
              <p:cNvPr id="964" name="Freihand 963">
                <a:extLst>
                  <a:ext uri="{FF2B5EF4-FFF2-40B4-BE49-F238E27FC236}">
                    <a16:creationId xmlns:a16="http://schemas.microsoft.com/office/drawing/2014/main" id="{AEC861A6-EEA2-41F8-971F-A6F9F45B7633}"/>
                  </a:ext>
                </a:extLst>
              </p:cNvPr>
              <p:cNvPicPr/>
              <p:nvPr/>
            </p:nvPicPr>
            <p:blipFill>
              <a:blip r:embed="rId1489"/>
              <a:stretch>
                <a:fillRect/>
              </a:stretch>
            </p:blipFill>
            <p:spPr>
              <a:xfrm>
                <a:off x="2712899" y="6326971"/>
                <a:ext cx="925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0">
            <p14:nvContentPartPr>
              <p14:cNvPr id="966" name="Freihand 965">
                <a:extLst>
                  <a:ext uri="{FF2B5EF4-FFF2-40B4-BE49-F238E27FC236}">
                    <a16:creationId xmlns:a16="http://schemas.microsoft.com/office/drawing/2014/main" id="{7E83B79C-783D-4DC3-918B-529DE7B6AC86}"/>
                  </a:ext>
                </a:extLst>
              </p14:cNvPr>
              <p14:cNvContentPartPr/>
              <p14:nvPr/>
            </p14:nvContentPartPr>
            <p14:xfrm>
              <a:off x="2348579" y="6679771"/>
              <a:ext cx="95760" cy="92520"/>
            </p14:xfrm>
          </p:contentPart>
        </mc:Choice>
        <mc:Fallback xmlns="">
          <p:pic>
            <p:nvPicPr>
              <p:cNvPr id="966" name="Freihand 965">
                <a:extLst>
                  <a:ext uri="{FF2B5EF4-FFF2-40B4-BE49-F238E27FC236}">
                    <a16:creationId xmlns:a16="http://schemas.microsoft.com/office/drawing/2014/main" id="{7E83B79C-783D-4DC3-918B-529DE7B6AC86}"/>
                  </a:ext>
                </a:extLst>
              </p:cNvPr>
              <p:cNvPicPr/>
              <p:nvPr/>
            </p:nvPicPr>
            <p:blipFill>
              <a:blip r:embed="rId1491"/>
              <a:stretch>
                <a:fillRect/>
              </a:stretch>
            </p:blipFill>
            <p:spPr>
              <a:xfrm>
                <a:off x="2344259" y="6675451"/>
                <a:ext cx="10440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2">
            <p14:nvContentPartPr>
              <p14:cNvPr id="967" name="Freihand 966">
                <a:extLst>
                  <a:ext uri="{FF2B5EF4-FFF2-40B4-BE49-F238E27FC236}">
                    <a16:creationId xmlns:a16="http://schemas.microsoft.com/office/drawing/2014/main" id="{714C0500-06D3-49A5-9E99-A4E90D9263D9}"/>
                  </a:ext>
                </a:extLst>
              </p14:cNvPr>
              <p14:cNvContentPartPr/>
              <p14:nvPr/>
            </p14:nvContentPartPr>
            <p14:xfrm>
              <a:off x="2491139" y="6678331"/>
              <a:ext cx="106560" cy="94320"/>
            </p14:xfrm>
          </p:contentPart>
        </mc:Choice>
        <mc:Fallback xmlns="">
          <p:pic>
            <p:nvPicPr>
              <p:cNvPr id="967" name="Freihand 966">
                <a:extLst>
                  <a:ext uri="{FF2B5EF4-FFF2-40B4-BE49-F238E27FC236}">
                    <a16:creationId xmlns:a16="http://schemas.microsoft.com/office/drawing/2014/main" id="{714C0500-06D3-49A5-9E99-A4E90D9263D9}"/>
                  </a:ext>
                </a:extLst>
              </p:cNvPr>
              <p:cNvPicPr/>
              <p:nvPr/>
            </p:nvPicPr>
            <p:blipFill>
              <a:blip r:embed="rId1493"/>
              <a:stretch>
                <a:fillRect/>
              </a:stretch>
            </p:blipFill>
            <p:spPr>
              <a:xfrm>
                <a:off x="2486819" y="6674011"/>
                <a:ext cx="11520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4">
            <p14:nvContentPartPr>
              <p14:cNvPr id="1011" name="Freihand 1010">
                <a:extLst>
                  <a:ext uri="{FF2B5EF4-FFF2-40B4-BE49-F238E27FC236}">
                    <a16:creationId xmlns:a16="http://schemas.microsoft.com/office/drawing/2014/main" id="{0CE34416-C0E8-49D9-8E92-B906AAC87585}"/>
                  </a:ext>
                </a:extLst>
              </p14:cNvPr>
              <p14:cNvContentPartPr/>
              <p14:nvPr/>
            </p14:nvContentPartPr>
            <p14:xfrm>
              <a:off x="8951339" y="3827851"/>
              <a:ext cx="136080" cy="119520"/>
            </p14:xfrm>
          </p:contentPart>
        </mc:Choice>
        <mc:Fallback xmlns="">
          <p:pic>
            <p:nvPicPr>
              <p:cNvPr id="1011" name="Freihand 1010">
                <a:extLst>
                  <a:ext uri="{FF2B5EF4-FFF2-40B4-BE49-F238E27FC236}">
                    <a16:creationId xmlns:a16="http://schemas.microsoft.com/office/drawing/2014/main" id="{0CE34416-C0E8-49D9-8E92-B906AAC87585}"/>
                  </a:ext>
                </a:extLst>
              </p:cNvPr>
              <p:cNvPicPr/>
              <p:nvPr/>
            </p:nvPicPr>
            <p:blipFill>
              <a:blip r:embed="rId1495"/>
              <a:stretch>
                <a:fillRect/>
              </a:stretch>
            </p:blipFill>
            <p:spPr>
              <a:xfrm>
                <a:off x="8947019" y="3823531"/>
                <a:ext cx="1447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6">
            <p14:nvContentPartPr>
              <p14:cNvPr id="1012" name="Freihand 1011">
                <a:extLst>
                  <a:ext uri="{FF2B5EF4-FFF2-40B4-BE49-F238E27FC236}">
                    <a16:creationId xmlns:a16="http://schemas.microsoft.com/office/drawing/2014/main" id="{3B1487AF-0284-4A02-A0F1-EB1D41D8FFAE}"/>
                  </a:ext>
                </a:extLst>
              </p14:cNvPr>
              <p14:cNvContentPartPr/>
              <p14:nvPr/>
            </p14:nvContentPartPr>
            <p14:xfrm>
              <a:off x="8860259" y="3759091"/>
              <a:ext cx="339840" cy="284400"/>
            </p14:xfrm>
          </p:contentPart>
        </mc:Choice>
        <mc:Fallback xmlns="">
          <p:pic>
            <p:nvPicPr>
              <p:cNvPr id="1012" name="Freihand 1011">
                <a:extLst>
                  <a:ext uri="{FF2B5EF4-FFF2-40B4-BE49-F238E27FC236}">
                    <a16:creationId xmlns:a16="http://schemas.microsoft.com/office/drawing/2014/main" id="{3B1487AF-0284-4A02-A0F1-EB1D41D8FFAE}"/>
                  </a:ext>
                </a:extLst>
              </p:cNvPr>
              <p:cNvPicPr/>
              <p:nvPr/>
            </p:nvPicPr>
            <p:blipFill>
              <a:blip r:embed="rId1497"/>
              <a:stretch>
                <a:fillRect/>
              </a:stretch>
            </p:blipFill>
            <p:spPr>
              <a:xfrm>
                <a:off x="8855939" y="3754771"/>
                <a:ext cx="34848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8">
            <p14:nvContentPartPr>
              <p14:cNvPr id="1014" name="Freihand 1013">
                <a:extLst>
                  <a:ext uri="{FF2B5EF4-FFF2-40B4-BE49-F238E27FC236}">
                    <a16:creationId xmlns:a16="http://schemas.microsoft.com/office/drawing/2014/main" id="{0A0755AE-3351-479C-B76F-9889624D1CD6}"/>
                  </a:ext>
                </a:extLst>
              </p14:cNvPr>
              <p14:cNvContentPartPr/>
              <p14:nvPr/>
            </p14:nvContentPartPr>
            <p14:xfrm>
              <a:off x="5069099" y="4029091"/>
              <a:ext cx="3753720" cy="2672280"/>
            </p14:xfrm>
          </p:contentPart>
        </mc:Choice>
        <mc:Fallback xmlns="">
          <p:pic>
            <p:nvPicPr>
              <p:cNvPr id="1014" name="Freihand 1013">
                <a:extLst>
                  <a:ext uri="{FF2B5EF4-FFF2-40B4-BE49-F238E27FC236}">
                    <a16:creationId xmlns:a16="http://schemas.microsoft.com/office/drawing/2014/main" id="{0A0755AE-3351-479C-B76F-9889624D1CD6}"/>
                  </a:ext>
                </a:extLst>
              </p:cNvPr>
              <p:cNvPicPr/>
              <p:nvPr/>
            </p:nvPicPr>
            <p:blipFill>
              <a:blip r:embed="rId1499"/>
              <a:stretch>
                <a:fillRect/>
              </a:stretch>
            </p:blipFill>
            <p:spPr>
              <a:xfrm>
                <a:off x="5064779" y="4024771"/>
                <a:ext cx="3762360" cy="268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0">
            <p14:nvContentPartPr>
              <p14:cNvPr id="1015" name="Freihand 1014">
                <a:extLst>
                  <a:ext uri="{FF2B5EF4-FFF2-40B4-BE49-F238E27FC236}">
                    <a16:creationId xmlns:a16="http://schemas.microsoft.com/office/drawing/2014/main" id="{8C3B2A18-1300-480B-A509-B9DD5A5C9EC3}"/>
                  </a:ext>
                </a:extLst>
              </p14:cNvPr>
              <p14:cNvContentPartPr/>
              <p14:nvPr/>
            </p14:nvContentPartPr>
            <p14:xfrm>
              <a:off x="8732819" y="3960691"/>
              <a:ext cx="106200" cy="173520"/>
            </p14:xfrm>
          </p:contentPart>
        </mc:Choice>
        <mc:Fallback xmlns="">
          <p:pic>
            <p:nvPicPr>
              <p:cNvPr id="1015" name="Freihand 1014">
                <a:extLst>
                  <a:ext uri="{FF2B5EF4-FFF2-40B4-BE49-F238E27FC236}">
                    <a16:creationId xmlns:a16="http://schemas.microsoft.com/office/drawing/2014/main" id="{8C3B2A18-1300-480B-A509-B9DD5A5C9EC3}"/>
                  </a:ext>
                </a:extLst>
              </p:cNvPr>
              <p:cNvPicPr/>
              <p:nvPr/>
            </p:nvPicPr>
            <p:blipFill>
              <a:blip r:embed="rId1501"/>
              <a:stretch>
                <a:fillRect/>
              </a:stretch>
            </p:blipFill>
            <p:spPr>
              <a:xfrm>
                <a:off x="8728499" y="3956371"/>
                <a:ext cx="11484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2">
            <p14:nvContentPartPr>
              <p14:cNvPr id="969" name="Freihand 968">
                <a:extLst>
                  <a:ext uri="{FF2B5EF4-FFF2-40B4-BE49-F238E27FC236}">
                    <a16:creationId xmlns:a16="http://schemas.microsoft.com/office/drawing/2014/main" id="{27A3953D-4BD0-47F9-A672-4BBCD6BB0635}"/>
                  </a:ext>
                </a:extLst>
              </p14:cNvPr>
              <p14:cNvContentPartPr/>
              <p14:nvPr/>
            </p14:nvContentPartPr>
            <p14:xfrm>
              <a:off x="3796859" y="6434971"/>
              <a:ext cx="110160" cy="2880"/>
            </p14:xfrm>
          </p:contentPart>
        </mc:Choice>
        <mc:Fallback xmlns="">
          <p:pic>
            <p:nvPicPr>
              <p:cNvPr id="969" name="Freihand 968">
                <a:extLst>
                  <a:ext uri="{FF2B5EF4-FFF2-40B4-BE49-F238E27FC236}">
                    <a16:creationId xmlns:a16="http://schemas.microsoft.com/office/drawing/2014/main" id="{27A3953D-4BD0-47F9-A672-4BBCD6BB0635}"/>
                  </a:ext>
                </a:extLst>
              </p:cNvPr>
              <p:cNvPicPr/>
              <p:nvPr/>
            </p:nvPicPr>
            <p:blipFill>
              <a:blip r:embed="rId1503"/>
              <a:stretch>
                <a:fillRect/>
              </a:stretch>
            </p:blipFill>
            <p:spPr>
              <a:xfrm>
                <a:off x="3792539" y="6430651"/>
                <a:ext cx="11880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4">
            <p14:nvContentPartPr>
              <p14:cNvPr id="970" name="Freihand 969">
                <a:extLst>
                  <a:ext uri="{FF2B5EF4-FFF2-40B4-BE49-F238E27FC236}">
                    <a16:creationId xmlns:a16="http://schemas.microsoft.com/office/drawing/2014/main" id="{31BC66CE-2B83-474E-BA7A-559415B721A0}"/>
                  </a:ext>
                </a:extLst>
              </p14:cNvPr>
              <p14:cNvContentPartPr/>
              <p14:nvPr/>
            </p14:nvContentPartPr>
            <p14:xfrm>
              <a:off x="3793259" y="6466291"/>
              <a:ext cx="102960" cy="3600"/>
            </p14:xfrm>
          </p:contentPart>
        </mc:Choice>
        <mc:Fallback xmlns="">
          <p:pic>
            <p:nvPicPr>
              <p:cNvPr id="970" name="Freihand 969">
                <a:extLst>
                  <a:ext uri="{FF2B5EF4-FFF2-40B4-BE49-F238E27FC236}">
                    <a16:creationId xmlns:a16="http://schemas.microsoft.com/office/drawing/2014/main" id="{31BC66CE-2B83-474E-BA7A-559415B721A0}"/>
                  </a:ext>
                </a:extLst>
              </p:cNvPr>
              <p:cNvPicPr/>
              <p:nvPr/>
            </p:nvPicPr>
            <p:blipFill>
              <a:blip r:embed="rId1505"/>
              <a:stretch>
                <a:fillRect/>
              </a:stretch>
            </p:blipFill>
            <p:spPr>
              <a:xfrm>
                <a:off x="3788939" y="6461971"/>
                <a:ext cx="11160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6">
            <p14:nvContentPartPr>
              <p14:cNvPr id="972" name="Freihand 971">
                <a:extLst>
                  <a:ext uri="{FF2B5EF4-FFF2-40B4-BE49-F238E27FC236}">
                    <a16:creationId xmlns:a16="http://schemas.microsoft.com/office/drawing/2014/main" id="{CF05E53A-E896-4575-B628-327080A7D0DE}"/>
                  </a:ext>
                </a:extLst>
              </p14:cNvPr>
              <p14:cNvContentPartPr/>
              <p14:nvPr/>
            </p14:nvContentPartPr>
            <p14:xfrm>
              <a:off x="3987659" y="6269011"/>
              <a:ext cx="10440" cy="106920"/>
            </p14:xfrm>
          </p:contentPart>
        </mc:Choice>
        <mc:Fallback xmlns="">
          <p:pic>
            <p:nvPicPr>
              <p:cNvPr id="972" name="Freihand 971">
                <a:extLst>
                  <a:ext uri="{FF2B5EF4-FFF2-40B4-BE49-F238E27FC236}">
                    <a16:creationId xmlns:a16="http://schemas.microsoft.com/office/drawing/2014/main" id="{CF05E53A-E896-4575-B628-327080A7D0DE}"/>
                  </a:ext>
                </a:extLst>
              </p:cNvPr>
              <p:cNvPicPr/>
              <p:nvPr/>
            </p:nvPicPr>
            <p:blipFill>
              <a:blip r:embed="rId1507"/>
              <a:stretch>
                <a:fillRect/>
              </a:stretch>
            </p:blipFill>
            <p:spPr>
              <a:xfrm>
                <a:off x="3983339" y="6264691"/>
                <a:ext cx="190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8">
            <p14:nvContentPartPr>
              <p14:cNvPr id="973" name="Freihand 972">
                <a:extLst>
                  <a:ext uri="{FF2B5EF4-FFF2-40B4-BE49-F238E27FC236}">
                    <a16:creationId xmlns:a16="http://schemas.microsoft.com/office/drawing/2014/main" id="{2C8E22E0-F8C1-4C1E-A04C-5A5C26900A4C}"/>
                  </a:ext>
                </a:extLst>
              </p14:cNvPr>
              <p14:cNvContentPartPr/>
              <p14:nvPr/>
            </p14:nvContentPartPr>
            <p14:xfrm>
              <a:off x="3979739" y="6269731"/>
              <a:ext cx="73440" cy="6480"/>
            </p14:xfrm>
          </p:contentPart>
        </mc:Choice>
        <mc:Fallback xmlns="">
          <p:pic>
            <p:nvPicPr>
              <p:cNvPr id="973" name="Freihand 972">
                <a:extLst>
                  <a:ext uri="{FF2B5EF4-FFF2-40B4-BE49-F238E27FC236}">
                    <a16:creationId xmlns:a16="http://schemas.microsoft.com/office/drawing/2014/main" id="{2C8E22E0-F8C1-4C1E-A04C-5A5C26900A4C}"/>
                  </a:ext>
                </a:extLst>
              </p:cNvPr>
              <p:cNvPicPr/>
              <p:nvPr/>
            </p:nvPicPr>
            <p:blipFill>
              <a:blip r:embed="rId1509"/>
              <a:stretch>
                <a:fillRect/>
              </a:stretch>
            </p:blipFill>
            <p:spPr>
              <a:xfrm>
                <a:off x="3975419" y="6265411"/>
                <a:ext cx="8208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0">
            <p14:nvContentPartPr>
              <p14:cNvPr id="974" name="Freihand 973">
                <a:extLst>
                  <a:ext uri="{FF2B5EF4-FFF2-40B4-BE49-F238E27FC236}">
                    <a16:creationId xmlns:a16="http://schemas.microsoft.com/office/drawing/2014/main" id="{16F10CF7-BAB1-46AC-B2EB-7C7DE1238B85}"/>
                  </a:ext>
                </a:extLst>
              </p14:cNvPr>
              <p14:cNvContentPartPr/>
              <p14:nvPr/>
            </p14:nvContentPartPr>
            <p14:xfrm>
              <a:off x="3970019" y="6307531"/>
              <a:ext cx="83880" cy="41760"/>
            </p14:xfrm>
          </p:contentPart>
        </mc:Choice>
        <mc:Fallback xmlns="">
          <p:pic>
            <p:nvPicPr>
              <p:cNvPr id="974" name="Freihand 973">
                <a:extLst>
                  <a:ext uri="{FF2B5EF4-FFF2-40B4-BE49-F238E27FC236}">
                    <a16:creationId xmlns:a16="http://schemas.microsoft.com/office/drawing/2014/main" id="{16F10CF7-BAB1-46AC-B2EB-7C7DE1238B85}"/>
                  </a:ext>
                </a:extLst>
              </p:cNvPr>
              <p:cNvPicPr/>
              <p:nvPr/>
            </p:nvPicPr>
            <p:blipFill>
              <a:blip r:embed="rId1511"/>
              <a:stretch>
                <a:fillRect/>
              </a:stretch>
            </p:blipFill>
            <p:spPr>
              <a:xfrm>
                <a:off x="3965699" y="6303211"/>
                <a:ext cx="92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2">
            <p14:nvContentPartPr>
              <p14:cNvPr id="975" name="Freihand 974">
                <a:extLst>
                  <a:ext uri="{FF2B5EF4-FFF2-40B4-BE49-F238E27FC236}">
                    <a16:creationId xmlns:a16="http://schemas.microsoft.com/office/drawing/2014/main" id="{E8FA0970-1013-4DB7-9519-8731D5439D1C}"/>
                  </a:ext>
                </a:extLst>
              </p14:cNvPr>
              <p14:cNvContentPartPr/>
              <p14:nvPr/>
            </p14:nvContentPartPr>
            <p14:xfrm>
              <a:off x="4072619" y="6287371"/>
              <a:ext cx="76320" cy="69840"/>
            </p14:xfrm>
          </p:contentPart>
        </mc:Choice>
        <mc:Fallback xmlns="">
          <p:pic>
            <p:nvPicPr>
              <p:cNvPr id="975" name="Freihand 974">
                <a:extLst>
                  <a:ext uri="{FF2B5EF4-FFF2-40B4-BE49-F238E27FC236}">
                    <a16:creationId xmlns:a16="http://schemas.microsoft.com/office/drawing/2014/main" id="{E8FA0970-1013-4DB7-9519-8731D5439D1C}"/>
                  </a:ext>
                </a:extLst>
              </p:cNvPr>
              <p:cNvPicPr/>
              <p:nvPr/>
            </p:nvPicPr>
            <p:blipFill>
              <a:blip r:embed="rId1513"/>
              <a:stretch>
                <a:fillRect/>
              </a:stretch>
            </p:blipFill>
            <p:spPr>
              <a:xfrm>
                <a:off x="4068299" y="6283051"/>
                <a:ext cx="849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4">
            <p14:nvContentPartPr>
              <p14:cNvPr id="976" name="Freihand 975">
                <a:extLst>
                  <a:ext uri="{FF2B5EF4-FFF2-40B4-BE49-F238E27FC236}">
                    <a16:creationId xmlns:a16="http://schemas.microsoft.com/office/drawing/2014/main" id="{B5195364-ED92-4443-BD14-4317BA322695}"/>
                  </a:ext>
                </a:extLst>
              </p14:cNvPr>
              <p14:cNvContentPartPr/>
              <p14:nvPr/>
            </p14:nvContentPartPr>
            <p14:xfrm>
              <a:off x="3975419" y="6381331"/>
              <a:ext cx="183960" cy="25560"/>
            </p14:xfrm>
          </p:contentPart>
        </mc:Choice>
        <mc:Fallback xmlns="">
          <p:pic>
            <p:nvPicPr>
              <p:cNvPr id="976" name="Freihand 975">
                <a:extLst>
                  <a:ext uri="{FF2B5EF4-FFF2-40B4-BE49-F238E27FC236}">
                    <a16:creationId xmlns:a16="http://schemas.microsoft.com/office/drawing/2014/main" id="{B5195364-ED92-4443-BD14-4317BA322695}"/>
                  </a:ext>
                </a:extLst>
              </p:cNvPr>
              <p:cNvPicPr/>
              <p:nvPr/>
            </p:nvPicPr>
            <p:blipFill>
              <a:blip r:embed="rId1515"/>
              <a:stretch>
                <a:fillRect/>
              </a:stretch>
            </p:blipFill>
            <p:spPr>
              <a:xfrm>
                <a:off x="3971099" y="6377011"/>
                <a:ext cx="1926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6">
            <p14:nvContentPartPr>
              <p14:cNvPr id="978" name="Freihand 977">
                <a:extLst>
                  <a:ext uri="{FF2B5EF4-FFF2-40B4-BE49-F238E27FC236}">
                    <a16:creationId xmlns:a16="http://schemas.microsoft.com/office/drawing/2014/main" id="{FDAE5031-4125-4BE1-BCEF-82446A9AB054}"/>
                  </a:ext>
                </a:extLst>
              </p14:cNvPr>
              <p14:cNvContentPartPr/>
              <p14:nvPr/>
            </p14:nvContentPartPr>
            <p14:xfrm>
              <a:off x="3968219" y="6479971"/>
              <a:ext cx="122040" cy="122400"/>
            </p14:xfrm>
          </p:contentPart>
        </mc:Choice>
        <mc:Fallback xmlns="">
          <p:pic>
            <p:nvPicPr>
              <p:cNvPr id="978" name="Freihand 977">
                <a:extLst>
                  <a:ext uri="{FF2B5EF4-FFF2-40B4-BE49-F238E27FC236}">
                    <a16:creationId xmlns:a16="http://schemas.microsoft.com/office/drawing/2014/main" id="{FDAE5031-4125-4BE1-BCEF-82446A9AB054}"/>
                  </a:ext>
                </a:extLst>
              </p:cNvPr>
              <p:cNvPicPr/>
              <p:nvPr/>
            </p:nvPicPr>
            <p:blipFill>
              <a:blip r:embed="rId1517"/>
              <a:stretch>
                <a:fillRect/>
              </a:stretch>
            </p:blipFill>
            <p:spPr>
              <a:xfrm>
                <a:off x="3963899" y="6475651"/>
                <a:ext cx="1306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8">
            <p14:nvContentPartPr>
              <p14:cNvPr id="979" name="Freihand 978">
                <a:extLst>
                  <a:ext uri="{FF2B5EF4-FFF2-40B4-BE49-F238E27FC236}">
                    <a16:creationId xmlns:a16="http://schemas.microsoft.com/office/drawing/2014/main" id="{1DD3EA4A-6BE1-4A80-A91C-1A17DCB80F22}"/>
                  </a:ext>
                </a:extLst>
              </p14:cNvPr>
              <p14:cNvContentPartPr/>
              <p14:nvPr/>
            </p14:nvContentPartPr>
            <p14:xfrm>
              <a:off x="4225979" y="6204211"/>
              <a:ext cx="127080" cy="366480"/>
            </p14:xfrm>
          </p:contentPart>
        </mc:Choice>
        <mc:Fallback xmlns="">
          <p:pic>
            <p:nvPicPr>
              <p:cNvPr id="979" name="Freihand 978">
                <a:extLst>
                  <a:ext uri="{FF2B5EF4-FFF2-40B4-BE49-F238E27FC236}">
                    <a16:creationId xmlns:a16="http://schemas.microsoft.com/office/drawing/2014/main" id="{1DD3EA4A-6BE1-4A80-A91C-1A17DCB80F22}"/>
                  </a:ext>
                </a:extLst>
              </p:cNvPr>
              <p:cNvPicPr/>
              <p:nvPr/>
            </p:nvPicPr>
            <p:blipFill>
              <a:blip r:embed="rId1519"/>
              <a:stretch>
                <a:fillRect/>
              </a:stretch>
            </p:blipFill>
            <p:spPr>
              <a:xfrm>
                <a:off x="4221659" y="6199891"/>
                <a:ext cx="13572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0">
            <p14:nvContentPartPr>
              <p14:cNvPr id="981" name="Freihand 980">
                <a:extLst>
                  <a:ext uri="{FF2B5EF4-FFF2-40B4-BE49-F238E27FC236}">
                    <a16:creationId xmlns:a16="http://schemas.microsoft.com/office/drawing/2014/main" id="{0EF8EAB2-FEDE-4F9E-8274-85FE2AA50E5D}"/>
                  </a:ext>
                </a:extLst>
              </p14:cNvPr>
              <p14:cNvContentPartPr/>
              <p14:nvPr/>
            </p14:nvContentPartPr>
            <p14:xfrm>
              <a:off x="4502459" y="6252811"/>
              <a:ext cx="6840" cy="167400"/>
            </p14:xfrm>
          </p:contentPart>
        </mc:Choice>
        <mc:Fallback xmlns="">
          <p:pic>
            <p:nvPicPr>
              <p:cNvPr id="981" name="Freihand 980">
                <a:extLst>
                  <a:ext uri="{FF2B5EF4-FFF2-40B4-BE49-F238E27FC236}">
                    <a16:creationId xmlns:a16="http://schemas.microsoft.com/office/drawing/2014/main" id="{0EF8EAB2-FEDE-4F9E-8274-85FE2AA50E5D}"/>
                  </a:ext>
                </a:extLst>
              </p:cNvPr>
              <p:cNvPicPr/>
              <p:nvPr/>
            </p:nvPicPr>
            <p:blipFill>
              <a:blip r:embed="rId1521"/>
              <a:stretch>
                <a:fillRect/>
              </a:stretch>
            </p:blipFill>
            <p:spPr>
              <a:xfrm>
                <a:off x="4498139" y="6248491"/>
                <a:ext cx="1548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2">
            <p14:nvContentPartPr>
              <p14:cNvPr id="983" name="Freihand 982">
                <a:extLst>
                  <a:ext uri="{FF2B5EF4-FFF2-40B4-BE49-F238E27FC236}">
                    <a16:creationId xmlns:a16="http://schemas.microsoft.com/office/drawing/2014/main" id="{5B1C30AD-99D5-4318-9593-10A47F219544}"/>
                  </a:ext>
                </a:extLst>
              </p14:cNvPr>
              <p14:cNvContentPartPr/>
              <p14:nvPr/>
            </p14:nvContentPartPr>
            <p14:xfrm>
              <a:off x="4572659" y="6298531"/>
              <a:ext cx="145440" cy="151920"/>
            </p14:xfrm>
          </p:contentPart>
        </mc:Choice>
        <mc:Fallback xmlns="">
          <p:pic>
            <p:nvPicPr>
              <p:cNvPr id="983" name="Freihand 982">
                <a:extLst>
                  <a:ext uri="{FF2B5EF4-FFF2-40B4-BE49-F238E27FC236}">
                    <a16:creationId xmlns:a16="http://schemas.microsoft.com/office/drawing/2014/main" id="{5B1C30AD-99D5-4318-9593-10A47F219544}"/>
                  </a:ext>
                </a:extLst>
              </p:cNvPr>
              <p:cNvPicPr/>
              <p:nvPr/>
            </p:nvPicPr>
            <p:blipFill>
              <a:blip r:embed="rId1523"/>
              <a:stretch>
                <a:fillRect/>
              </a:stretch>
            </p:blipFill>
            <p:spPr>
              <a:xfrm>
                <a:off x="4568339" y="6294211"/>
                <a:ext cx="1540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4">
            <p14:nvContentPartPr>
              <p14:cNvPr id="984" name="Freihand 983">
                <a:extLst>
                  <a:ext uri="{FF2B5EF4-FFF2-40B4-BE49-F238E27FC236}">
                    <a16:creationId xmlns:a16="http://schemas.microsoft.com/office/drawing/2014/main" id="{48D04AFF-3062-4C72-9C5F-685A97E315E2}"/>
                  </a:ext>
                </a:extLst>
              </p14:cNvPr>
              <p14:cNvContentPartPr/>
              <p14:nvPr/>
            </p14:nvContentPartPr>
            <p14:xfrm>
              <a:off x="4745099" y="6370171"/>
              <a:ext cx="28080" cy="98640"/>
            </p14:xfrm>
          </p:contentPart>
        </mc:Choice>
        <mc:Fallback xmlns="">
          <p:pic>
            <p:nvPicPr>
              <p:cNvPr id="984" name="Freihand 983">
                <a:extLst>
                  <a:ext uri="{FF2B5EF4-FFF2-40B4-BE49-F238E27FC236}">
                    <a16:creationId xmlns:a16="http://schemas.microsoft.com/office/drawing/2014/main" id="{48D04AFF-3062-4C72-9C5F-685A97E315E2}"/>
                  </a:ext>
                </a:extLst>
              </p:cNvPr>
              <p:cNvPicPr/>
              <p:nvPr/>
            </p:nvPicPr>
            <p:blipFill>
              <a:blip r:embed="rId1525"/>
              <a:stretch>
                <a:fillRect/>
              </a:stretch>
            </p:blipFill>
            <p:spPr>
              <a:xfrm>
                <a:off x="4740779" y="6365851"/>
                <a:ext cx="367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6">
            <p14:nvContentPartPr>
              <p14:cNvPr id="985" name="Freihand 984">
                <a:extLst>
                  <a:ext uri="{FF2B5EF4-FFF2-40B4-BE49-F238E27FC236}">
                    <a16:creationId xmlns:a16="http://schemas.microsoft.com/office/drawing/2014/main" id="{A8E46205-25F9-4EDA-9928-A95BDAA62C03}"/>
                  </a:ext>
                </a:extLst>
              </p14:cNvPr>
              <p14:cNvContentPartPr/>
              <p14:nvPr/>
            </p14:nvContentPartPr>
            <p14:xfrm>
              <a:off x="4746179" y="6365131"/>
              <a:ext cx="86760" cy="13320"/>
            </p14:xfrm>
          </p:contentPart>
        </mc:Choice>
        <mc:Fallback xmlns="">
          <p:pic>
            <p:nvPicPr>
              <p:cNvPr id="985" name="Freihand 984">
                <a:extLst>
                  <a:ext uri="{FF2B5EF4-FFF2-40B4-BE49-F238E27FC236}">
                    <a16:creationId xmlns:a16="http://schemas.microsoft.com/office/drawing/2014/main" id="{A8E46205-25F9-4EDA-9928-A95BDAA62C03}"/>
                  </a:ext>
                </a:extLst>
              </p:cNvPr>
              <p:cNvPicPr/>
              <p:nvPr/>
            </p:nvPicPr>
            <p:blipFill>
              <a:blip r:embed="rId1527"/>
              <a:stretch>
                <a:fillRect/>
              </a:stretch>
            </p:blipFill>
            <p:spPr>
              <a:xfrm>
                <a:off x="4741859" y="6360811"/>
                <a:ext cx="954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8">
            <p14:nvContentPartPr>
              <p14:cNvPr id="986" name="Freihand 985">
                <a:extLst>
                  <a:ext uri="{FF2B5EF4-FFF2-40B4-BE49-F238E27FC236}">
                    <a16:creationId xmlns:a16="http://schemas.microsoft.com/office/drawing/2014/main" id="{2BF7E429-D96B-4F25-A3CE-F929F843443A}"/>
                  </a:ext>
                </a:extLst>
              </p14:cNvPr>
              <p14:cNvContentPartPr/>
              <p14:nvPr/>
            </p14:nvContentPartPr>
            <p14:xfrm>
              <a:off x="4742939" y="6395011"/>
              <a:ext cx="96480" cy="61920"/>
            </p14:xfrm>
          </p:contentPart>
        </mc:Choice>
        <mc:Fallback xmlns="">
          <p:pic>
            <p:nvPicPr>
              <p:cNvPr id="986" name="Freihand 985">
                <a:extLst>
                  <a:ext uri="{FF2B5EF4-FFF2-40B4-BE49-F238E27FC236}">
                    <a16:creationId xmlns:a16="http://schemas.microsoft.com/office/drawing/2014/main" id="{2BF7E429-D96B-4F25-A3CE-F929F843443A}"/>
                  </a:ext>
                </a:extLst>
              </p:cNvPr>
              <p:cNvPicPr/>
              <p:nvPr/>
            </p:nvPicPr>
            <p:blipFill>
              <a:blip r:embed="rId1529"/>
              <a:stretch>
                <a:fillRect/>
              </a:stretch>
            </p:blipFill>
            <p:spPr>
              <a:xfrm>
                <a:off x="4738619" y="6390691"/>
                <a:ext cx="1051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0">
            <p14:nvContentPartPr>
              <p14:cNvPr id="987" name="Freihand 986">
                <a:extLst>
                  <a:ext uri="{FF2B5EF4-FFF2-40B4-BE49-F238E27FC236}">
                    <a16:creationId xmlns:a16="http://schemas.microsoft.com/office/drawing/2014/main" id="{995EE88B-C2BA-4066-A996-E24A921A11ED}"/>
                  </a:ext>
                </a:extLst>
              </p14:cNvPr>
              <p14:cNvContentPartPr/>
              <p14:nvPr/>
            </p14:nvContentPartPr>
            <p14:xfrm>
              <a:off x="4850219" y="6390331"/>
              <a:ext cx="65880" cy="82080"/>
            </p14:xfrm>
          </p:contentPart>
        </mc:Choice>
        <mc:Fallback xmlns="">
          <p:pic>
            <p:nvPicPr>
              <p:cNvPr id="987" name="Freihand 986">
                <a:extLst>
                  <a:ext uri="{FF2B5EF4-FFF2-40B4-BE49-F238E27FC236}">
                    <a16:creationId xmlns:a16="http://schemas.microsoft.com/office/drawing/2014/main" id="{995EE88B-C2BA-4066-A996-E24A921A11ED}"/>
                  </a:ext>
                </a:extLst>
              </p:cNvPr>
              <p:cNvPicPr/>
              <p:nvPr/>
            </p:nvPicPr>
            <p:blipFill>
              <a:blip r:embed="rId1531"/>
              <a:stretch>
                <a:fillRect/>
              </a:stretch>
            </p:blipFill>
            <p:spPr>
              <a:xfrm>
                <a:off x="4845899" y="6386011"/>
                <a:ext cx="7452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2">
            <p14:nvContentPartPr>
              <p14:cNvPr id="989" name="Freihand 988">
                <a:extLst>
                  <a:ext uri="{FF2B5EF4-FFF2-40B4-BE49-F238E27FC236}">
                    <a16:creationId xmlns:a16="http://schemas.microsoft.com/office/drawing/2014/main" id="{0B1E0131-50E7-42D7-8A02-8EE88287BF65}"/>
                  </a:ext>
                </a:extLst>
              </p14:cNvPr>
              <p14:cNvContentPartPr/>
              <p14:nvPr/>
            </p14:nvContentPartPr>
            <p14:xfrm>
              <a:off x="4952459" y="6208531"/>
              <a:ext cx="19800" cy="251640"/>
            </p14:xfrm>
          </p:contentPart>
        </mc:Choice>
        <mc:Fallback xmlns="">
          <p:pic>
            <p:nvPicPr>
              <p:cNvPr id="989" name="Freihand 988">
                <a:extLst>
                  <a:ext uri="{FF2B5EF4-FFF2-40B4-BE49-F238E27FC236}">
                    <a16:creationId xmlns:a16="http://schemas.microsoft.com/office/drawing/2014/main" id="{0B1E0131-50E7-42D7-8A02-8EE88287BF65}"/>
                  </a:ext>
                </a:extLst>
              </p:cNvPr>
              <p:cNvPicPr/>
              <p:nvPr/>
            </p:nvPicPr>
            <p:blipFill>
              <a:blip r:embed="rId1533"/>
              <a:stretch>
                <a:fillRect/>
              </a:stretch>
            </p:blipFill>
            <p:spPr>
              <a:xfrm>
                <a:off x="4948139" y="6204211"/>
                <a:ext cx="2844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4">
            <p14:nvContentPartPr>
              <p14:cNvPr id="991" name="Freihand 990">
                <a:extLst>
                  <a:ext uri="{FF2B5EF4-FFF2-40B4-BE49-F238E27FC236}">
                    <a16:creationId xmlns:a16="http://schemas.microsoft.com/office/drawing/2014/main" id="{EB32A9EC-267B-4CDB-BF5A-BCE79F222736}"/>
                  </a:ext>
                </a:extLst>
              </p14:cNvPr>
              <p14:cNvContentPartPr/>
              <p14:nvPr/>
            </p14:nvContentPartPr>
            <p14:xfrm>
              <a:off x="4307339" y="6353251"/>
              <a:ext cx="101520" cy="18360"/>
            </p14:xfrm>
          </p:contentPart>
        </mc:Choice>
        <mc:Fallback xmlns="">
          <p:pic>
            <p:nvPicPr>
              <p:cNvPr id="991" name="Freihand 990">
                <a:extLst>
                  <a:ext uri="{FF2B5EF4-FFF2-40B4-BE49-F238E27FC236}">
                    <a16:creationId xmlns:a16="http://schemas.microsoft.com/office/drawing/2014/main" id="{EB32A9EC-267B-4CDB-BF5A-BCE79F222736}"/>
                  </a:ext>
                </a:extLst>
              </p:cNvPr>
              <p:cNvPicPr/>
              <p:nvPr/>
            </p:nvPicPr>
            <p:blipFill>
              <a:blip r:embed="rId1535"/>
              <a:stretch>
                <a:fillRect/>
              </a:stretch>
            </p:blipFill>
            <p:spPr>
              <a:xfrm>
                <a:off x="4303019" y="6348931"/>
                <a:ext cx="11016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6">
            <p14:nvContentPartPr>
              <p14:cNvPr id="993" name="Freihand 992">
                <a:extLst>
                  <a:ext uri="{FF2B5EF4-FFF2-40B4-BE49-F238E27FC236}">
                    <a16:creationId xmlns:a16="http://schemas.microsoft.com/office/drawing/2014/main" id="{DBE7E0CE-2049-4B31-856F-0B819F2C1E99}"/>
                  </a:ext>
                </a:extLst>
              </p14:cNvPr>
              <p14:cNvContentPartPr/>
              <p14:nvPr/>
            </p14:nvContentPartPr>
            <p14:xfrm>
              <a:off x="5057219" y="6342451"/>
              <a:ext cx="126360" cy="14040"/>
            </p14:xfrm>
          </p:contentPart>
        </mc:Choice>
        <mc:Fallback xmlns="">
          <p:pic>
            <p:nvPicPr>
              <p:cNvPr id="993" name="Freihand 992">
                <a:extLst>
                  <a:ext uri="{FF2B5EF4-FFF2-40B4-BE49-F238E27FC236}">
                    <a16:creationId xmlns:a16="http://schemas.microsoft.com/office/drawing/2014/main" id="{DBE7E0CE-2049-4B31-856F-0B819F2C1E99}"/>
                  </a:ext>
                </a:extLst>
              </p:cNvPr>
              <p:cNvPicPr/>
              <p:nvPr/>
            </p:nvPicPr>
            <p:blipFill>
              <a:blip r:embed="rId1537"/>
              <a:stretch>
                <a:fillRect/>
              </a:stretch>
            </p:blipFill>
            <p:spPr>
              <a:xfrm>
                <a:off x="5052899" y="6338131"/>
                <a:ext cx="13500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8">
            <p14:nvContentPartPr>
              <p14:cNvPr id="994" name="Freihand 993">
                <a:extLst>
                  <a:ext uri="{FF2B5EF4-FFF2-40B4-BE49-F238E27FC236}">
                    <a16:creationId xmlns:a16="http://schemas.microsoft.com/office/drawing/2014/main" id="{DA9D2600-2955-4BDA-85E5-8B6C683B644C}"/>
                  </a:ext>
                </a:extLst>
              </p14:cNvPr>
              <p14:cNvContentPartPr/>
              <p14:nvPr/>
            </p14:nvContentPartPr>
            <p14:xfrm>
              <a:off x="5276099" y="6308611"/>
              <a:ext cx="360" cy="360"/>
            </p14:xfrm>
          </p:contentPart>
        </mc:Choice>
        <mc:Fallback xmlns="">
          <p:pic>
            <p:nvPicPr>
              <p:cNvPr id="994" name="Freihand 993">
                <a:extLst>
                  <a:ext uri="{FF2B5EF4-FFF2-40B4-BE49-F238E27FC236}">
                    <a16:creationId xmlns:a16="http://schemas.microsoft.com/office/drawing/2014/main" id="{DA9D2600-2955-4BDA-85E5-8B6C683B644C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5271779" y="630429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9">
            <p14:nvContentPartPr>
              <p14:cNvPr id="995" name="Freihand 994">
                <a:extLst>
                  <a:ext uri="{FF2B5EF4-FFF2-40B4-BE49-F238E27FC236}">
                    <a16:creationId xmlns:a16="http://schemas.microsoft.com/office/drawing/2014/main" id="{0FA1F866-2453-4CFF-B617-274FC015149D}"/>
                  </a:ext>
                </a:extLst>
              </p14:cNvPr>
              <p14:cNvContentPartPr/>
              <p14:nvPr/>
            </p14:nvContentPartPr>
            <p14:xfrm>
              <a:off x="5223899" y="6268291"/>
              <a:ext cx="205560" cy="192600"/>
            </p14:xfrm>
          </p:contentPart>
        </mc:Choice>
        <mc:Fallback xmlns="">
          <p:pic>
            <p:nvPicPr>
              <p:cNvPr id="995" name="Freihand 994">
                <a:extLst>
                  <a:ext uri="{FF2B5EF4-FFF2-40B4-BE49-F238E27FC236}">
                    <a16:creationId xmlns:a16="http://schemas.microsoft.com/office/drawing/2014/main" id="{0FA1F866-2453-4CFF-B617-274FC015149D}"/>
                  </a:ext>
                </a:extLst>
              </p:cNvPr>
              <p:cNvPicPr/>
              <p:nvPr/>
            </p:nvPicPr>
            <p:blipFill>
              <a:blip r:embed="rId1540"/>
              <a:stretch>
                <a:fillRect/>
              </a:stretch>
            </p:blipFill>
            <p:spPr>
              <a:xfrm>
                <a:off x="5219579" y="6263971"/>
                <a:ext cx="21420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1">
            <p14:nvContentPartPr>
              <p14:cNvPr id="997" name="Freihand 996">
                <a:extLst>
                  <a:ext uri="{FF2B5EF4-FFF2-40B4-BE49-F238E27FC236}">
                    <a16:creationId xmlns:a16="http://schemas.microsoft.com/office/drawing/2014/main" id="{23792D2D-C022-4AA5-987F-B93F3F3CEB56}"/>
                  </a:ext>
                </a:extLst>
              </p14:cNvPr>
              <p14:cNvContentPartPr/>
              <p14:nvPr/>
            </p14:nvContentPartPr>
            <p14:xfrm>
              <a:off x="5473379" y="6391411"/>
              <a:ext cx="5760" cy="91080"/>
            </p14:xfrm>
          </p:contentPart>
        </mc:Choice>
        <mc:Fallback xmlns="">
          <p:pic>
            <p:nvPicPr>
              <p:cNvPr id="997" name="Freihand 996">
                <a:extLst>
                  <a:ext uri="{FF2B5EF4-FFF2-40B4-BE49-F238E27FC236}">
                    <a16:creationId xmlns:a16="http://schemas.microsoft.com/office/drawing/2014/main" id="{23792D2D-C022-4AA5-987F-B93F3F3CEB56}"/>
                  </a:ext>
                </a:extLst>
              </p:cNvPr>
              <p:cNvPicPr/>
              <p:nvPr/>
            </p:nvPicPr>
            <p:blipFill>
              <a:blip r:embed="rId1542"/>
              <a:stretch>
                <a:fillRect/>
              </a:stretch>
            </p:blipFill>
            <p:spPr>
              <a:xfrm>
                <a:off x="5469059" y="6387091"/>
                <a:ext cx="1440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3">
            <p14:nvContentPartPr>
              <p14:cNvPr id="998" name="Freihand 997">
                <a:extLst>
                  <a:ext uri="{FF2B5EF4-FFF2-40B4-BE49-F238E27FC236}">
                    <a16:creationId xmlns:a16="http://schemas.microsoft.com/office/drawing/2014/main" id="{12AFADAA-905F-47AC-9D7E-79C81ABA7ECA}"/>
                  </a:ext>
                </a:extLst>
              </p14:cNvPr>
              <p14:cNvContentPartPr/>
              <p14:nvPr/>
            </p14:nvContentPartPr>
            <p14:xfrm>
              <a:off x="5427299" y="6456571"/>
              <a:ext cx="101520" cy="11520"/>
            </p14:xfrm>
          </p:contentPart>
        </mc:Choice>
        <mc:Fallback xmlns="">
          <p:pic>
            <p:nvPicPr>
              <p:cNvPr id="998" name="Freihand 997">
                <a:extLst>
                  <a:ext uri="{FF2B5EF4-FFF2-40B4-BE49-F238E27FC236}">
                    <a16:creationId xmlns:a16="http://schemas.microsoft.com/office/drawing/2014/main" id="{12AFADAA-905F-47AC-9D7E-79C81ABA7ECA}"/>
                  </a:ext>
                </a:extLst>
              </p:cNvPr>
              <p:cNvPicPr/>
              <p:nvPr/>
            </p:nvPicPr>
            <p:blipFill>
              <a:blip r:embed="rId1544"/>
              <a:stretch>
                <a:fillRect/>
              </a:stretch>
            </p:blipFill>
            <p:spPr>
              <a:xfrm>
                <a:off x="5422979" y="6452251"/>
                <a:ext cx="11016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5">
            <p14:nvContentPartPr>
              <p14:cNvPr id="999" name="Freihand 998">
                <a:extLst>
                  <a:ext uri="{FF2B5EF4-FFF2-40B4-BE49-F238E27FC236}">
                    <a16:creationId xmlns:a16="http://schemas.microsoft.com/office/drawing/2014/main" id="{E68AAB46-B7CE-4909-8854-BD8365D2014B}"/>
                  </a:ext>
                </a:extLst>
              </p14:cNvPr>
              <p14:cNvContentPartPr/>
              <p14:nvPr/>
            </p14:nvContentPartPr>
            <p14:xfrm>
              <a:off x="5413619" y="6371971"/>
              <a:ext cx="91800" cy="20520"/>
            </p14:xfrm>
          </p:contentPart>
        </mc:Choice>
        <mc:Fallback xmlns="">
          <p:pic>
            <p:nvPicPr>
              <p:cNvPr id="999" name="Freihand 998">
                <a:extLst>
                  <a:ext uri="{FF2B5EF4-FFF2-40B4-BE49-F238E27FC236}">
                    <a16:creationId xmlns:a16="http://schemas.microsoft.com/office/drawing/2014/main" id="{E68AAB46-B7CE-4909-8854-BD8365D2014B}"/>
                  </a:ext>
                </a:extLst>
              </p:cNvPr>
              <p:cNvPicPr/>
              <p:nvPr/>
            </p:nvPicPr>
            <p:blipFill>
              <a:blip r:embed="rId1546"/>
              <a:stretch>
                <a:fillRect/>
              </a:stretch>
            </p:blipFill>
            <p:spPr>
              <a:xfrm>
                <a:off x="5409299" y="6367651"/>
                <a:ext cx="1004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7">
            <p14:nvContentPartPr>
              <p14:cNvPr id="1000" name="Freihand 999">
                <a:extLst>
                  <a:ext uri="{FF2B5EF4-FFF2-40B4-BE49-F238E27FC236}">
                    <a16:creationId xmlns:a16="http://schemas.microsoft.com/office/drawing/2014/main" id="{048CF546-3798-4F35-824C-EB2ADD99EE0D}"/>
                  </a:ext>
                </a:extLst>
              </p14:cNvPr>
              <p14:cNvContentPartPr/>
              <p14:nvPr/>
            </p14:nvContentPartPr>
            <p14:xfrm>
              <a:off x="5536739" y="6376291"/>
              <a:ext cx="78120" cy="114480"/>
            </p14:xfrm>
          </p:contentPart>
        </mc:Choice>
        <mc:Fallback xmlns="">
          <p:pic>
            <p:nvPicPr>
              <p:cNvPr id="1000" name="Freihand 999">
                <a:extLst>
                  <a:ext uri="{FF2B5EF4-FFF2-40B4-BE49-F238E27FC236}">
                    <a16:creationId xmlns:a16="http://schemas.microsoft.com/office/drawing/2014/main" id="{048CF546-3798-4F35-824C-EB2ADD99EE0D}"/>
                  </a:ext>
                </a:extLst>
              </p:cNvPr>
              <p:cNvPicPr/>
              <p:nvPr/>
            </p:nvPicPr>
            <p:blipFill>
              <a:blip r:embed="rId1548"/>
              <a:stretch>
                <a:fillRect/>
              </a:stretch>
            </p:blipFill>
            <p:spPr>
              <a:xfrm>
                <a:off x="5532419" y="6371971"/>
                <a:ext cx="8676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9">
            <p14:nvContentPartPr>
              <p14:cNvPr id="1002" name="Freihand 1001">
                <a:extLst>
                  <a:ext uri="{FF2B5EF4-FFF2-40B4-BE49-F238E27FC236}">
                    <a16:creationId xmlns:a16="http://schemas.microsoft.com/office/drawing/2014/main" id="{D9631C36-6565-4569-810A-2544327F9626}"/>
                  </a:ext>
                </a:extLst>
              </p14:cNvPr>
              <p14:cNvContentPartPr/>
              <p14:nvPr/>
            </p14:nvContentPartPr>
            <p14:xfrm>
              <a:off x="5770739" y="6287371"/>
              <a:ext cx="18360" cy="95760"/>
            </p14:xfrm>
          </p:contentPart>
        </mc:Choice>
        <mc:Fallback xmlns="">
          <p:pic>
            <p:nvPicPr>
              <p:cNvPr id="1002" name="Freihand 1001">
                <a:extLst>
                  <a:ext uri="{FF2B5EF4-FFF2-40B4-BE49-F238E27FC236}">
                    <a16:creationId xmlns:a16="http://schemas.microsoft.com/office/drawing/2014/main" id="{D9631C36-6565-4569-810A-2544327F9626}"/>
                  </a:ext>
                </a:extLst>
              </p:cNvPr>
              <p:cNvPicPr/>
              <p:nvPr/>
            </p:nvPicPr>
            <p:blipFill>
              <a:blip r:embed="rId1550"/>
              <a:stretch>
                <a:fillRect/>
              </a:stretch>
            </p:blipFill>
            <p:spPr>
              <a:xfrm>
                <a:off x="5766419" y="6283051"/>
                <a:ext cx="270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1">
            <p14:nvContentPartPr>
              <p14:cNvPr id="1003" name="Freihand 1002">
                <a:extLst>
                  <a:ext uri="{FF2B5EF4-FFF2-40B4-BE49-F238E27FC236}">
                    <a16:creationId xmlns:a16="http://schemas.microsoft.com/office/drawing/2014/main" id="{2E59699E-7916-4535-B170-8DA6128335BA}"/>
                  </a:ext>
                </a:extLst>
              </p14:cNvPr>
              <p14:cNvContentPartPr/>
              <p14:nvPr/>
            </p14:nvContentPartPr>
            <p14:xfrm>
              <a:off x="5723579" y="6316171"/>
              <a:ext cx="123480" cy="7920"/>
            </p14:xfrm>
          </p:contentPart>
        </mc:Choice>
        <mc:Fallback xmlns="">
          <p:pic>
            <p:nvPicPr>
              <p:cNvPr id="1003" name="Freihand 1002">
                <a:extLst>
                  <a:ext uri="{FF2B5EF4-FFF2-40B4-BE49-F238E27FC236}">
                    <a16:creationId xmlns:a16="http://schemas.microsoft.com/office/drawing/2014/main" id="{2E59699E-7916-4535-B170-8DA6128335BA}"/>
                  </a:ext>
                </a:extLst>
              </p:cNvPr>
              <p:cNvPicPr/>
              <p:nvPr/>
            </p:nvPicPr>
            <p:blipFill>
              <a:blip r:embed="rId1552"/>
              <a:stretch>
                <a:fillRect/>
              </a:stretch>
            </p:blipFill>
            <p:spPr>
              <a:xfrm>
                <a:off x="5719259" y="6311851"/>
                <a:ext cx="13212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3">
            <p14:nvContentPartPr>
              <p14:cNvPr id="1005" name="Freihand 1004">
                <a:extLst>
                  <a:ext uri="{FF2B5EF4-FFF2-40B4-BE49-F238E27FC236}">
                    <a16:creationId xmlns:a16="http://schemas.microsoft.com/office/drawing/2014/main" id="{94147296-3DE6-472F-B755-A7D449118CAA}"/>
                  </a:ext>
                </a:extLst>
              </p14:cNvPr>
              <p14:cNvContentPartPr/>
              <p14:nvPr/>
            </p14:nvContentPartPr>
            <p14:xfrm>
              <a:off x="5989259" y="6184411"/>
              <a:ext cx="127080" cy="190800"/>
            </p14:xfrm>
          </p:contentPart>
        </mc:Choice>
        <mc:Fallback xmlns="">
          <p:pic>
            <p:nvPicPr>
              <p:cNvPr id="1005" name="Freihand 1004">
                <a:extLst>
                  <a:ext uri="{FF2B5EF4-FFF2-40B4-BE49-F238E27FC236}">
                    <a16:creationId xmlns:a16="http://schemas.microsoft.com/office/drawing/2014/main" id="{94147296-3DE6-472F-B755-A7D449118CAA}"/>
                  </a:ext>
                </a:extLst>
              </p:cNvPr>
              <p:cNvPicPr/>
              <p:nvPr/>
            </p:nvPicPr>
            <p:blipFill>
              <a:blip r:embed="rId1554"/>
              <a:stretch>
                <a:fillRect/>
              </a:stretch>
            </p:blipFill>
            <p:spPr>
              <a:xfrm>
                <a:off x="5984939" y="6180091"/>
                <a:ext cx="1357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5">
            <p14:nvContentPartPr>
              <p14:cNvPr id="1006" name="Freihand 1005">
                <a:extLst>
                  <a:ext uri="{FF2B5EF4-FFF2-40B4-BE49-F238E27FC236}">
                    <a16:creationId xmlns:a16="http://schemas.microsoft.com/office/drawing/2014/main" id="{5C738A1B-F62A-4B10-8FE5-8EB22D8DD5E1}"/>
                  </a:ext>
                </a:extLst>
              </p14:cNvPr>
              <p14:cNvContentPartPr/>
              <p14:nvPr/>
            </p14:nvContentPartPr>
            <p14:xfrm>
              <a:off x="6098339" y="6086851"/>
              <a:ext cx="149040" cy="459000"/>
            </p14:xfrm>
          </p:contentPart>
        </mc:Choice>
        <mc:Fallback xmlns="">
          <p:pic>
            <p:nvPicPr>
              <p:cNvPr id="1006" name="Freihand 1005">
                <a:extLst>
                  <a:ext uri="{FF2B5EF4-FFF2-40B4-BE49-F238E27FC236}">
                    <a16:creationId xmlns:a16="http://schemas.microsoft.com/office/drawing/2014/main" id="{5C738A1B-F62A-4B10-8FE5-8EB22D8DD5E1}"/>
                  </a:ext>
                </a:extLst>
              </p:cNvPr>
              <p:cNvPicPr/>
              <p:nvPr/>
            </p:nvPicPr>
            <p:blipFill>
              <a:blip r:embed="rId1556"/>
              <a:stretch>
                <a:fillRect/>
              </a:stretch>
            </p:blipFill>
            <p:spPr>
              <a:xfrm>
                <a:off x="6094019" y="6082531"/>
                <a:ext cx="157680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7">
            <p14:nvContentPartPr>
              <p14:cNvPr id="1008" name="Freihand 1007">
                <a:extLst>
                  <a:ext uri="{FF2B5EF4-FFF2-40B4-BE49-F238E27FC236}">
                    <a16:creationId xmlns:a16="http://schemas.microsoft.com/office/drawing/2014/main" id="{41AEA5D8-6E97-4B78-B0CB-F1AFE761FCC2}"/>
                  </a:ext>
                </a:extLst>
              </p14:cNvPr>
              <p14:cNvContentPartPr/>
              <p14:nvPr/>
            </p14:nvContentPartPr>
            <p14:xfrm>
              <a:off x="4645379" y="6618931"/>
              <a:ext cx="127080" cy="115920"/>
            </p14:xfrm>
          </p:contentPart>
        </mc:Choice>
        <mc:Fallback xmlns="">
          <p:pic>
            <p:nvPicPr>
              <p:cNvPr id="1008" name="Freihand 1007">
                <a:extLst>
                  <a:ext uri="{FF2B5EF4-FFF2-40B4-BE49-F238E27FC236}">
                    <a16:creationId xmlns:a16="http://schemas.microsoft.com/office/drawing/2014/main" id="{41AEA5D8-6E97-4B78-B0CB-F1AFE761FCC2}"/>
                  </a:ext>
                </a:extLst>
              </p:cNvPr>
              <p:cNvPicPr/>
              <p:nvPr/>
            </p:nvPicPr>
            <p:blipFill>
              <a:blip r:embed="rId1558"/>
              <a:stretch>
                <a:fillRect/>
              </a:stretch>
            </p:blipFill>
            <p:spPr>
              <a:xfrm>
                <a:off x="4641059" y="6614611"/>
                <a:ext cx="13572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9">
            <p14:nvContentPartPr>
              <p14:cNvPr id="1009" name="Freihand 1008">
                <a:extLst>
                  <a:ext uri="{FF2B5EF4-FFF2-40B4-BE49-F238E27FC236}">
                    <a16:creationId xmlns:a16="http://schemas.microsoft.com/office/drawing/2014/main" id="{688CC4DD-E9B3-4C6A-B11F-8A257E716853}"/>
                  </a:ext>
                </a:extLst>
              </p14:cNvPr>
              <p14:cNvContentPartPr/>
              <p14:nvPr/>
            </p14:nvContentPartPr>
            <p14:xfrm>
              <a:off x="4558619" y="6544411"/>
              <a:ext cx="294120" cy="234000"/>
            </p14:xfrm>
          </p:contentPart>
        </mc:Choice>
        <mc:Fallback xmlns="">
          <p:pic>
            <p:nvPicPr>
              <p:cNvPr id="1009" name="Freihand 1008">
                <a:extLst>
                  <a:ext uri="{FF2B5EF4-FFF2-40B4-BE49-F238E27FC236}">
                    <a16:creationId xmlns:a16="http://schemas.microsoft.com/office/drawing/2014/main" id="{688CC4DD-E9B3-4C6A-B11F-8A257E716853}"/>
                  </a:ext>
                </a:extLst>
              </p:cNvPr>
              <p:cNvPicPr/>
              <p:nvPr/>
            </p:nvPicPr>
            <p:blipFill>
              <a:blip r:embed="rId1560"/>
              <a:stretch>
                <a:fillRect/>
              </a:stretch>
            </p:blipFill>
            <p:spPr>
              <a:xfrm>
                <a:off x="4554299" y="6540091"/>
                <a:ext cx="30276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1">
            <p14:nvContentPartPr>
              <p14:cNvPr id="1083" name="Freihand 1082">
                <a:extLst>
                  <a:ext uri="{FF2B5EF4-FFF2-40B4-BE49-F238E27FC236}">
                    <a16:creationId xmlns:a16="http://schemas.microsoft.com/office/drawing/2014/main" id="{9B8D4224-80FA-4E23-A2FE-B19A292F84B0}"/>
                  </a:ext>
                </a:extLst>
              </p14:cNvPr>
              <p14:cNvContentPartPr/>
              <p14:nvPr/>
            </p14:nvContentPartPr>
            <p14:xfrm>
              <a:off x="11038619" y="3762691"/>
              <a:ext cx="865800" cy="415440"/>
            </p14:xfrm>
          </p:contentPart>
        </mc:Choice>
        <mc:Fallback xmlns="">
          <p:pic>
            <p:nvPicPr>
              <p:cNvPr id="1083" name="Freihand 1082">
                <a:extLst>
                  <a:ext uri="{FF2B5EF4-FFF2-40B4-BE49-F238E27FC236}">
                    <a16:creationId xmlns:a16="http://schemas.microsoft.com/office/drawing/2014/main" id="{9B8D4224-80FA-4E23-A2FE-B19A292F84B0}"/>
                  </a:ext>
                </a:extLst>
              </p:cNvPr>
              <p:cNvPicPr/>
              <p:nvPr/>
            </p:nvPicPr>
            <p:blipFill>
              <a:blip r:embed="rId1562"/>
              <a:stretch>
                <a:fillRect/>
              </a:stretch>
            </p:blipFill>
            <p:spPr>
              <a:xfrm>
                <a:off x="11034299" y="3758371"/>
                <a:ext cx="87444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3">
            <p14:nvContentPartPr>
              <p14:cNvPr id="1085" name="Freihand 1084">
                <a:extLst>
                  <a:ext uri="{FF2B5EF4-FFF2-40B4-BE49-F238E27FC236}">
                    <a16:creationId xmlns:a16="http://schemas.microsoft.com/office/drawing/2014/main" id="{F795D7CA-91F9-44AA-A7DD-3D6E71495DF3}"/>
                  </a:ext>
                </a:extLst>
              </p14:cNvPr>
              <p14:cNvContentPartPr/>
              <p14:nvPr/>
            </p14:nvContentPartPr>
            <p14:xfrm>
              <a:off x="5079539" y="5811451"/>
              <a:ext cx="240120" cy="99720"/>
            </p14:xfrm>
          </p:contentPart>
        </mc:Choice>
        <mc:Fallback xmlns="">
          <p:pic>
            <p:nvPicPr>
              <p:cNvPr id="1085" name="Freihand 1084">
                <a:extLst>
                  <a:ext uri="{FF2B5EF4-FFF2-40B4-BE49-F238E27FC236}">
                    <a16:creationId xmlns:a16="http://schemas.microsoft.com/office/drawing/2014/main" id="{F795D7CA-91F9-44AA-A7DD-3D6E71495DF3}"/>
                  </a:ext>
                </a:extLst>
              </p:cNvPr>
              <p:cNvPicPr/>
              <p:nvPr/>
            </p:nvPicPr>
            <p:blipFill>
              <a:blip r:embed="rId1564"/>
              <a:stretch>
                <a:fillRect/>
              </a:stretch>
            </p:blipFill>
            <p:spPr>
              <a:xfrm>
                <a:off x="5075219" y="5807131"/>
                <a:ext cx="24876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5">
            <p14:nvContentPartPr>
              <p14:cNvPr id="1086" name="Freihand 1085">
                <a:extLst>
                  <a:ext uri="{FF2B5EF4-FFF2-40B4-BE49-F238E27FC236}">
                    <a16:creationId xmlns:a16="http://schemas.microsoft.com/office/drawing/2014/main" id="{644AC992-EF0C-4D46-8156-A4C6073B6DCE}"/>
                  </a:ext>
                </a:extLst>
              </p14:cNvPr>
              <p14:cNvContentPartPr/>
              <p14:nvPr/>
            </p14:nvContentPartPr>
            <p14:xfrm>
              <a:off x="5417939" y="5798491"/>
              <a:ext cx="168840" cy="101160"/>
            </p14:xfrm>
          </p:contentPart>
        </mc:Choice>
        <mc:Fallback xmlns="">
          <p:pic>
            <p:nvPicPr>
              <p:cNvPr id="1086" name="Freihand 1085">
                <a:extLst>
                  <a:ext uri="{FF2B5EF4-FFF2-40B4-BE49-F238E27FC236}">
                    <a16:creationId xmlns:a16="http://schemas.microsoft.com/office/drawing/2014/main" id="{644AC992-EF0C-4D46-8156-A4C6073B6DCE}"/>
                  </a:ext>
                </a:extLst>
              </p:cNvPr>
              <p:cNvPicPr/>
              <p:nvPr/>
            </p:nvPicPr>
            <p:blipFill>
              <a:blip r:embed="rId1566"/>
              <a:stretch>
                <a:fillRect/>
              </a:stretch>
            </p:blipFill>
            <p:spPr>
              <a:xfrm>
                <a:off x="5413619" y="5794171"/>
                <a:ext cx="17748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7">
            <p14:nvContentPartPr>
              <p14:cNvPr id="1088" name="Freihand 1087">
                <a:extLst>
                  <a:ext uri="{FF2B5EF4-FFF2-40B4-BE49-F238E27FC236}">
                    <a16:creationId xmlns:a16="http://schemas.microsoft.com/office/drawing/2014/main" id="{25A73AF4-E199-476C-9C81-AA4FF6F771DB}"/>
                  </a:ext>
                </a:extLst>
              </p14:cNvPr>
              <p14:cNvContentPartPr/>
              <p14:nvPr/>
            </p14:nvContentPartPr>
            <p14:xfrm>
              <a:off x="4155419" y="5918731"/>
              <a:ext cx="2223000" cy="835560"/>
            </p14:xfrm>
          </p:contentPart>
        </mc:Choice>
        <mc:Fallback xmlns="">
          <p:pic>
            <p:nvPicPr>
              <p:cNvPr id="1088" name="Freihand 1087">
                <a:extLst>
                  <a:ext uri="{FF2B5EF4-FFF2-40B4-BE49-F238E27FC236}">
                    <a16:creationId xmlns:a16="http://schemas.microsoft.com/office/drawing/2014/main" id="{25A73AF4-E199-476C-9C81-AA4FF6F771DB}"/>
                  </a:ext>
                </a:extLst>
              </p:cNvPr>
              <p:cNvPicPr/>
              <p:nvPr/>
            </p:nvPicPr>
            <p:blipFill>
              <a:blip r:embed="rId1568"/>
              <a:stretch>
                <a:fillRect/>
              </a:stretch>
            </p:blipFill>
            <p:spPr>
              <a:xfrm>
                <a:off x="4151099" y="5914411"/>
                <a:ext cx="2231640" cy="84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1" name="Gruppieren 1090">
            <a:extLst>
              <a:ext uri="{FF2B5EF4-FFF2-40B4-BE49-F238E27FC236}">
                <a16:creationId xmlns:a16="http://schemas.microsoft.com/office/drawing/2014/main" id="{27E43A83-55E8-43AC-A286-CC092820FD88}"/>
              </a:ext>
            </a:extLst>
          </p:cNvPr>
          <p:cNvGrpSpPr/>
          <p:nvPr/>
        </p:nvGrpSpPr>
        <p:grpSpPr>
          <a:xfrm>
            <a:off x="9282899" y="3568291"/>
            <a:ext cx="2784600" cy="664560"/>
            <a:chOff x="9282899" y="3568291"/>
            <a:chExt cx="2784600" cy="66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9">
              <p14:nvContentPartPr>
                <p14:cNvPr id="1017" name="Freihand 1016">
                  <a:extLst>
                    <a:ext uri="{FF2B5EF4-FFF2-40B4-BE49-F238E27FC236}">
                      <a16:creationId xmlns:a16="http://schemas.microsoft.com/office/drawing/2014/main" id="{9A9C32E3-276C-4F82-8E87-322B2C3925D5}"/>
                    </a:ext>
                  </a:extLst>
                </p14:cNvPr>
                <p14:cNvContentPartPr/>
                <p14:nvPr/>
              </p14:nvContentPartPr>
              <p14:xfrm>
                <a:off x="9470099" y="3712651"/>
                <a:ext cx="26640" cy="102960"/>
              </p14:xfrm>
            </p:contentPart>
          </mc:Choice>
          <mc:Fallback xmlns="">
            <p:pic>
              <p:nvPicPr>
                <p:cNvPr id="1017" name="Freihand 1016">
                  <a:extLst>
                    <a:ext uri="{FF2B5EF4-FFF2-40B4-BE49-F238E27FC236}">
                      <a16:creationId xmlns:a16="http://schemas.microsoft.com/office/drawing/2014/main" id="{9A9C32E3-276C-4F82-8E87-322B2C3925D5}"/>
                    </a:ext>
                  </a:extLst>
                </p:cNvPr>
                <p:cNvPicPr/>
                <p:nvPr/>
              </p:nvPicPr>
              <p:blipFill>
                <a:blip r:embed="rId1570"/>
                <a:stretch>
                  <a:fillRect/>
                </a:stretch>
              </p:blipFill>
              <p:spPr>
                <a:xfrm>
                  <a:off x="9465779" y="3708331"/>
                  <a:ext cx="352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1">
              <p14:nvContentPartPr>
                <p14:cNvPr id="1018" name="Freihand 1017">
                  <a:extLst>
                    <a:ext uri="{FF2B5EF4-FFF2-40B4-BE49-F238E27FC236}">
                      <a16:creationId xmlns:a16="http://schemas.microsoft.com/office/drawing/2014/main" id="{0FC230D2-A05D-4188-A942-C7314A25DCE8}"/>
                    </a:ext>
                  </a:extLst>
                </p14:cNvPr>
                <p14:cNvContentPartPr/>
                <p14:nvPr/>
              </p14:nvContentPartPr>
              <p14:xfrm>
                <a:off x="9400259" y="3773491"/>
                <a:ext cx="171000" cy="37080"/>
              </p14:xfrm>
            </p:contentPart>
          </mc:Choice>
          <mc:Fallback xmlns="">
            <p:pic>
              <p:nvPicPr>
                <p:cNvPr id="1018" name="Freihand 1017">
                  <a:extLst>
                    <a:ext uri="{FF2B5EF4-FFF2-40B4-BE49-F238E27FC236}">
                      <a16:creationId xmlns:a16="http://schemas.microsoft.com/office/drawing/2014/main" id="{0FC230D2-A05D-4188-A942-C7314A25DCE8}"/>
                    </a:ext>
                  </a:extLst>
                </p:cNvPr>
                <p:cNvPicPr/>
                <p:nvPr/>
              </p:nvPicPr>
              <p:blipFill>
                <a:blip r:embed="rId1572"/>
                <a:stretch>
                  <a:fillRect/>
                </a:stretch>
              </p:blipFill>
              <p:spPr>
                <a:xfrm>
                  <a:off x="9395939" y="3769171"/>
                  <a:ext cx="1796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3">
              <p14:nvContentPartPr>
                <p14:cNvPr id="1019" name="Freihand 1018">
                  <a:extLst>
                    <a:ext uri="{FF2B5EF4-FFF2-40B4-BE49-F238E27FC236}">
                      <a16:creationId xmlns:a16="http://schemas.microsoft.com/office/drawing/2014/main" id="{769EB15C-4832-456E-8017-361ABA276268}"/>
                    </a:ext>
                  </a:extLst>
                </p14:cNvPr>
                <p14:cNvContentPartPr/>
                <p14:nvPr/>
              </p14:nvContentPartPr>
              <p14:xfrm>
                <a:off x="9383339" y="3684571"/>
                <a:ext cx="177480" cy="23760"/>
              </p14:xfrm>
            </p:contentPart>
          </mc:Choice>
          <mc:Fallback xmlns="">
            <p:pic>
              <p:nvPicPr>
                <p:cNvPr id="1019" name="Freihand 1018">
                  <a:extLst>
                    <a:ext uri="{FF2B5EF4-FFF2-40B4-BE49-F238E27FC236}">
                      <a16:creationId xmlns:a16="http://schemas.microsoft.com/office/drawing/2014/main" id="{769EB15C-4832-456E-8017-361ABA276268}"/>
                    </a:ext>
                  </a:extLst>
                </p:cNvPr>
                <p:cNvPicPr/>
                <p:nvPr/>
              </p:nvPicPr>
              <p:blipFill>
                <a:blip r:embed="rId1574"/>
                <a:stretch>
                  <a:fillRect/>
                </a:stretch>
              </p:blipFill>
              <p:spPr>
                <a:xfrm>
                  <a:off x="9379019" y="3680251"/>
                  <a:ext cx="186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5">
              <p14:nvContentPartPr>
                <p14:cNvPr id="1020" name="Freihand 1019">
                  <a:extLst>
                    <a:ext uri="{FF2B5EF4-FFF2-40B4-BE49-F238E27FC236}">
                      <a16:creationId xmlns:a16="http://schemas.microsoft.com/office/drawing/2014/main" id="{605F2426-57E0-4C5C-9E1C-44088F2CD5AB}"/>
                    </a:ext>
                  </a:extLst>
                </p14:cNvPr>
                <p14:cNvContentPartPr/>
                <p14:nvPr/>
              </p14:nvContentPartPr>
              <p14:xfrm>
                <a:off x="9587459" y="3659011"/>
                <a:ext cx="127080" cy="200880"/>
              </p14:xfrm>
            </p:contentPart>
          </mc:Choice>
          <mc:Fallback xmlns="">
            <p:pic>
              <p:nvPicPr>
                <p:cNvPr id="1020" name="Freihand 1019">
                  <a:extLst>
                    <a:ext uri="{FF2B5EF4-FFF2-40B4-BE49-F238E27FC236}">
                      <a16:creationId xmlns:a16="http://schemas.microsoft.com/office/drawing/2014/main" id="{605F2426-57E0-4C5C-9E1C-44088F2CD5AB}"/>
                    </a:ext>
                  </a:extLst>
                </p:cNvPr>
                <p:cNvPicPr/>
                <p:nvPr/>
              </p:nvPicPr>
              <p:blipFill>
                <a:blip r:embed="rId1576"/>
                <a:stretch>
                  <a:fillRect/>
                </a:stretch>
              </p:blipFill>
              <p:spPr>
                <a:xfrm>
                  <a:off x="9583139" y="3654691"/>
                  <a:ext cx="1357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7">
              <p14:nvContentPartPr>
                <p14:cNvPr id="1022" name="Freihand 1021">
                  <a:extLst>
                    <a:ext uri="{FF2B5EF4-FFF2-40B4-BE49-F238E27FC236}">
                      <a16:creationId xmlns:a16="http://schemas.microsoft.com/office/drawing/2014/main" id="{A4829BC4-8C58-4089-876B-486D2B6C96B1}"/>
                    </a:ext>
                  </a:extLst>
                </p14:cNvPr>
                <p14:cNvContentPartPr/>
                <p14:nvPr/>
              </p14:nvContentPartPr>
              <p14:xfrm>
                <a:off x="9835139" y="3628051"/>
                <a:ext cx="174240" cy="151560"/>
              </p14:xfrm>
            </p:contentPart>
          </mc:Choice>
          <mc:Fallback xmlns="">
            <p:pic>
              <p:nvPicPr>
                <p:cNvPr id="1022" name="Freihand 1021">
                  <a:extLst>
                    <a:ext uri="{FF2B5EF4-FFF2-40B4-BE49-F238E27FC236}">
                      <a16:creationId xmlns:a16="http://schemas.microsoft.com/office/drawing/2014/main" id="{A4829BC4-8C58-4089-876B-486D2B6C96B1}"/>
                    </a:ext>
                  </a:extLst>
                </p:cNvPr>
                <p:cNvPicPr/>
                <p:nvPr/>
              </p:nvPicPr>
              <p:blipFill>
                <a:blip r:embed="rId1578"/>
                <a:stretch>
                  <a:fillRect/>
                </a:stretch>
              </p:blipFill>
              <p:spPr>
                <a:xfrm>
                  <a:off x="9830819" y="3623731"/>
                  <a:ext cx="1828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9">
              <p14:nvContentPartPr>
                <p14:cNvPr id="1023" name="Freihand 1022">
                  <a:extLst>
                    <a:ext uri="{FF2B5EF4-FFF2-40B4-BE49-F238E27FC236}">
                      <a16:creationId xmlns:a16="http://schemas.microsoft.com/office/drawing/2014/main" id="{C17DC4F7-D16F-490A-B98D-BDA43F051C92}"/>
                    </a:ext>
                  </a:extLst>
                </p14:cNvPr>
                <p14:cNvContentPartPr/>
                <p14:nvPr/>
              </p14:nvContentPartPr>
              <p14:xfrm>
                <a:off x="10039979" y="3675931"/>
                <a:ext cx="96840" cy="89640"/>
              </p14:xfrm>
            </p:contentPart>
          </mc:Choice>
          <mc:Fallback xmlns="">
            <p:pic>
              <p:nvPicPr>
                <p:cNvPr id="1023" name="Freihand 1022">
                  <a:extLst>
                    <a:ext uri="{FF2B5EF4-FFF2-40B4-BE49-F238E27FC236}">
                      <a16:creationId xmlns:a16="http://schemas.microsoft.com/office/drawing/2014/main" id="{C17DC4F7-D16F-490A-B98D-BDA43F051C92}"/>
                    </a:ext>
                  </a:extLst>
                </p:cNvPr>
                <p:cNvPicPr/>
                <p:nvPr/>
              </p:nvPicPr>
              <p:blipFill>
                <a:blip r:embed="rId1580"/>
                <a:stretch>
                  <a:fillRect/>
                </a:stretch>
              </p:blipFill>
              <p:spPr>
                <a:xfrm>
                  <a:off x="10035659" y="3671611"/>
                  <a:ext cx="1054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1">
              <p14:nvContentPartPr>
                <p14:cNvPr id="1027" name="Freihand 1026">
                  <a:extLst>
                    <a:ext uri="{FF2B5EF4-FFF2-40B4-BE49-F238E27FC236}">
                      <a16:creationId xmlns:a16="http://schemas.microsoft.com/office/drawing/2014/main" id="{5A0E8046-12E6-4401-BA3D-16BDC83D0F06}"/>
                    </a:ext>
                  </a:extLst>
                </p14:cNvPr>
                <p14:cNvContentPartPr/>
                <p14:nvPr/>
              </p14:nvContentPartPr>
              <p14:xfrm>
                <a:off x="10270019" y="3669451"/>
                <a:ext cx="102600" cy="77400"/>
              </p14:xfrm>
            </p:contentPart>
          </mc:Choice>
          <mc:Fallback xmlns="">
            <p:pic>
              <p:nvPicPr>
                <p:cNvPr id="1027" name="Freihand 1026">
                  <a:extLst>
                    <a:ext uri="{FF2B5EF4-FFF2-40B4-BE49-F238E27FC236}">
                      <a16:creationId xmlns:a16="http://schemas.microsoft.com/office/drawing/2014/main" id="{5A0E8046-12E6-4401-BA3D-16BDC83D0F06}"/>
                    </a:ext>
                  </a:extLst>
                </p:cNvPr>
                <p:cNvPicPr/>
                <p:nvPr/>
              </p:nvPicPr>
              <p:blipFill>
                <a:blip r:embed="rId1582"/>
                <a:stretch>
                  <a:fillRect/>
                </a:stretch>
              </p:blipFill>
              <p:spPr>
                <a:xfrm>
                  <a:off x="10265699" y="3665131"/>
                  <a:ext cx="1112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3">
              <p14:nvContentPartPr>
                <p14:cNvPr id="1028" name="Freihand 1027">
                  <a:extLst>
                    <a:ext uri="{FF2B5EF4-FFF2-40B4-BE49-F238E27FC236}">
                      <a16:creationId xmlns:a16="http://schemas.microsoft.com/office/drawing/2014/main" id="{BBCC8610-9F29-4A97-B2B2-5674F3C562D9}"/>
                    </a:ext>
                  </a:extLst>
                </p14:cNvPr>
                <p14:cNvContentPartPr/>
                <p14:nvPr/>
              </p14:nvContentPartPr>
              <p14:xfrm>
                <a:off x="10384859" y="3610771"/>
                <a:ext cx="66600" cy="132480"/>
              </p14:xfrm>
            </p:contentPart>
          </mc:Choice>
          <mc:Fallback xmlns="">
            <p:pic>
              <p:nvPicPr>
                <p:cNvPr id="1028" name="Freihand 1027">
                  <a:extLst>
                    <a:ext uri="{FF2B5EF4-FFF2-40B4-BE49-F238E27FC236}">
                      <a16:creationId xmlns:a16="http://schemas.microsoft.com/office/drawing/2014/main" id="{BBCC8610-9F29-4A97-B2B2-5674F3C562D9}"/>
                    </a:ext>
                  </a:extLst>
                </p:cNvPr>
                <p:cNvPicPr/>
                <p:nvPr/>
              </p:nvPicPr>
              <p:blipFill>
                <a:blip r:embed="rId1584"/>
                <a:stretch>
                  <a:fillRect/>
                </a:stretch>
              </p:blipFill>
              <p:spPr>
                <a:xfrm>
                  <a:off x="10380539" y="3606451"/>
                  <a:ext cx="752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5">
              <p14:nvContentPartPr>
                <p14:cNvPr id="1029" name="Freihand 1028">
                  <a:extLst>
                    <a:ext uri="{FF2B5EF4-FFF2-40B4-BE49-F238E27FC236}">
                      <a16:creationId xmlns:a16="http://schemas.microsoft.com/office/drawing/2014/main" id="{16A642BE-8D5C-400B-8DA9-5BED1CBEAE81}"/>
                    </a:ext>
                  </a:extLst>
                </p14:cNvPr>
                <p14:cNvContentPartPr/>
                <p14:nvPr/>
              </p14:nvContentPartPr>
              <p14:xfrm>
                <a:off x="10485299" y="3664051"/>
                <a:ext cx="68400" cy="71640"/>
              </p14:xfrm>
            </p:contentPart>
          </mc:Choice>
          <mc:Fallback xmlns="">
            <p:pic>
              <p:nvPicPr>
                <p:cNvPr id="1029" name="Freihand 1028">
                  <a:extLst>
                    <a:ext uri="{FF2B5EF4-FFF2-40B4-BE49-F238E27FC236}">
                      <a16:creationId xmlns:a16="http://schemas.microsoft.com/office/drawing/2014/main" id="{16A642BE-8D5C-400B-8DA9-5BED1CBEAE81}"/>
                    </a:ext>
                  </a:extLst>
                </p:cNvPr>
                <p:cNvPicPr/>
                <p:nvPr/>
              </p:nvPicPr>
              <p:blipFill>
                <a:blip r:embed="rId1586"/>
                <a:stretch>
                  <a:fillRect/>
                </a:stretch>
              </p:blipFill>
              <p:spPr>
                <a:xfrm>
                  <a:off x="10480979" y="3659731"/>
                  <a:ext cx="770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7">
              <p14:nvContentPartPr>
                <p14:cNvPr id="1030" name="Freihand 1029">
                  <a:extLst>
                    <a:ext uri="{FF2B5EF4-FFF2-40B4-BE49-F238E27FC236}">
                      <a16:creationId xmlns:a16="http://schemas.microsoft.com/office/drawing/2014/main" id="{B2D8E469-5A53-4F90-A015-33C6F1ED782B}"/>
                    </a:ext>
                  </a:extLst>
                </p14:cNvPr>
                <p14:cNvContentPartPr/>
                <p14:nvPr/>
              </p14:nvContentPartPr>
              <p14:xfrm>
                <a:off x="10594019" y="3568291"/>
                <a:ext cx="465120" cy="164880"/>
              </p14:xfrm>
            </p:contentPart>
          </mc:Choice>
          <mc:Fallback xmlns="">
            <p:pic>
              <p:nvPicPr>
                <p:cNvPr id="1030" name="Freihand 1029">
                  <a:extLst>
                    <a:ext uri="{FF2B5EF4-FFF2-40B4-BE49-F238E27FC236}">
                      <a16:creationId xmlns:a16="http://schemas.microsoft.com/office/drawing/2014/main" id="{B2D8E469-5A53-4F90-A015-33C6F1ED782B}"/>
                    </a:ext>
                  </a:extLst>
                </p:cNvPr>
                <p:cNvPicPr/>
                <p:nvPr/>
              </p:nvPicPr>
              <p:blipFill>
                <a:blip r:embed="rId1588"/>
                <a:stretch>
                  <a:fillRect/>
                </a:stretch>
              </p:blipFill>
              <p:spPr>
                <a:xfrm>
                  <a:off x="10589699" y="3563971"/>
                  <a:ext cx="4737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9">
              <p14:nvContentPartPr>
                <p14:cNvPr id="1031" name="Freihand 1030">
                  <a:extLst>
                    <a:ext uri="{FF2B5EF4-FFF2-40B4-BE49-F238E27FC236}">
                      <a16:creationId xmlns:a16="http://schemas.microsoft.com/office/drawing/2014/main" id="{D8E91613-87A6-4F97-B217-AF690431B146}"/>
                    </a:ext>
                  </a:extLst>
                </p14:cNvPr>
                <p14:cNvContentPartPr/>
                <p14:nvPr/>
              </p14:nvContentPartPr>
              <p14:xfrm>
                <a:off x="11161379" y="3589891"/>
                <a:ext cx="108720" cy="108360"/>
              </p14:xfrm>
            </p:contentPart>
          </mc:Choice>
          <mc:Fallback xmlns="">
            <p:pic>
              <p:nvPicPr>
                <p:cNvPr id="1031" name="Freihand 1030">
                  <a:extLst>
                    <a:ext uri="{FF2B5EF4-FFF2-40B4-BE49-F238E27FC236}">
                      <a16:creationId xmlns:a16="http://schemas.microsoft.com/office/drawing/2014/main" id="{D8E91613-87A6-4F97-B217-AF690431B146}"/>
                    </a:ext>
                  </a:extLst>
                </p:cNvPr>
                <p:cNvPicPr/>
                <p:nvPr/>
              </p:nvPicPr>
              <p:blipFill>
                <a:blip r:embed="rId1590"/>
                <a:stretch>
                  <a:fillRect/>
                </a:stretch>
              </p:blipFill>
              <p:spPr>
                <a:xfrm>
                  <a:off x="11157059" y="3585571"/>
                  <a:ext cx="1173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1">
              <p14:nvContentPartPr>
                <p14:cNvPr id="1032" name="Freihand 1031">
                  <a:extLst>
                    <a:ext uri="{FF2B5EF4-FFF2-40B4-BE49-F238E27FC236}">
                      <a16:creationId xmlns:a16="http://schemas.microsoft.com/office/drawing/2014/main" id="{D1D8B471-1468-4391-BBFC-F4D5D3BED5AC}"/>
                    </a:ext>
                  </a:extLst>
                </p14:cNvPr>
                <p14:cNvContentPartPr/>
                <p14:nvPr/>
              </p14:nvContentPartPr>
              <p14:xfrm>
                <a:off x="11281619" y="3616171"/>
                <a:ext cx="395280" cy="54000"/>
              </p14:xfrm>
            </p:contentPart>
          </mc:Choice>
          <mc:Fallback xmlns="">
            <p:pic>
              <p:nvPicPr>
                <p:cNvPr id="1032" name="Freihand 1031">
                  <a:extLst>
                    <a:ext uri="{FF2B5EF4-FFF2-40B4-BE49-F238E27FC236}">
                      <a16:creationId xmlns:a16="http://schemas.microsoft.com/office/drawing/2014/main" id="{D1D8B471-1468-4391-BBFC-F4D5D3BED5AC}"/>
                    </a:ext>
                  </a:extLst>
                </p:cNvPr>
                <p:cNvPicPr/>
                <p:nvPr/>
              </p:nvPicPr>
              <p:blipFill>
                <a:blip r:embed="rId1592"/>
                <a:stretch>
                  <a:fillRect/>
                </a:stretch>
              </p:blipFill>
              <p:spPr>
                <a:xfrm>
                  <a:off x="11277299" y="3611851"/>
                  <a:ext cx="4039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3">
              <p14:nvContentPartPr>
                <p14:cNvPr id="1034" name="Freihand 1033">
                  <a:extLst>
                    <a:ext uri="{FF2B5EF4-FFF2-40B4-BE49-F238E27FC236}">
                      <a16:creationId xmlns:a16="http://schemas.microsoft.com/office/drawing/2014/main" id="{57DE1987-9850-4C23-9563-CBF9D8C52F0D}"/>
                    </a:ext>
                  </a:extLst>
                </p14:cNvPr>
                <p14:cNvContentPartPr/>
                <p14:nvPr/>
              </p14:nvContentPartPr>
              <p14:xfrm>
                <a:off x="9298019" y="3913171"/>
                <a:ext cx="127800" cy="114120"/>
              </p14:xfrm>
            </p:contentPart>
          </mc:Choice>
          <mc:Fallback xmlns="">
            <p:pic>
              <p:nvPicPr>
                <p:cNvPr id="1034" name="Freihand 1033">
                  <a:extLst>
                    <a:ext uri="{FF2B5EF4-FFF2-40B4-BE49-F238E27FC236}">
                      <a16:creationId xmlns:a16="http://schemas.microsoft.com/office/drawing/2014/main" id="{57DE1987-9850-4C23-9563-CBF9D8C52F0D}"/>
                    </a:ext>
                  </a:extLst>
                </p:cNvPr>
                <p:cNvPicPr/>
                <p:nvPr/>
              </p:nvPicPr>
              <p:blipFill>
                <a:blip r:embed="rId1594"/>
                <a:stretch>
                  <a:fillRect/>
                </a:stretch>
              </p:blipFill>
              <p:spPr>
                <a:xfrm>
                  <a:off x="9293699" y="3908851"/>
                  <a:ext cx="136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5">
              <p14:nvContentPartPr>
                <p14:cNvPr id="1035" name="Freihand 1034">
                  <a:extLst>
                    <a:ext uri="{FF2B5EF4-FFF2-40B4-BE49-F238E27FC236}">
                      <a16:creationId xmlns:a16="http://schemas.microsoft.com/office/drawing/2014/main" id="{D96DB81B-1002-4703-A155-4A558428B3C0}"/>
                    </a:ext>
                  </a:extLst>
                </p14:cNvPr>
                <p14:cNvContentPartPr/>
                <p14:nvPr/>
              </p14:nvContentPartPr>
              <p14:xfrm>
                <a:off x="9386219" y="3864211"/>
                <a:ext cx="113040" cy="197280"/>
              </p14:xfrm>
            </p:contentPart>
          </mc:Choice>
          <mc:Fallback xmlns="">
            <p:pic>
              <p:nvPicPr>
                <p:cNvPr id="1035" name="Freihand 1034">
                  <a:extLst>
                    <a:ext uri="{FF2B5EF4-FFF2-40B4-BE49-F238E27FC236}">
                      <a16:creationId xmlns:a16="http://schemas.microsoft.com/office/drawing/2014/main" id="{D96DB81B-1002-4703-A155-4A558428B3C0}"/>
                    </a:ext>
                  </a:extLst>
                </p:cNvPr>
                <p:cNvPicPr/>
                <p:nvPr/>
              </p:nvPicPr>
              <p:blipFill>
                <a:blip r:embed="rId1596"/>
                <a:stretch>
                  <a:fillRect/>
                </a:stretch>
              </p:blipFill>
              <p:spPr>
                <a:xfrm>
                  <a:off x="9381899" y="3859891"/>
                  <a:ext cx="1216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7">
              <p14:nvContentPartPr>
                <p14:cNvPr id="1036" name="Freihand 1035">
                  <a:extLst>
                    <a:ext uri="{FF2B5EF4-FFF2-40B4-BE49-F238E27FC236}">
                      <a16:creationId xmlns:a16="http://schemas.microsoft.com/office/drawing/2014/main" id="{9EE5B829-B135-42A1-B159-ABDBD84E9BD0}"/>
                    </a:ext>
                  </a:extLst>
                </p14:cNvPr>
                <p14:cNvContentPartPr/>
                <p14:nvPr/>
              </p14:nvContentPartPr>
              <p14:xfrm>
                <a:off x="9588179" y="3880771"/>
                <a:ext cx="117720" cy="97560"/>
              </p14:xfrm>
            </p:contentPart>
          </mc:Choice>
          <mc:Fallback xmlns="">
            <p:pic>
              <p:nvPicPr>
                <p:cNvPr id="1036" name="Freihand 1035">
                  <a:extLst>
                    <a:ext uri="{FF2B5EF4-FFF2-40B4-BE49-F238E27FC236}">
                      <a16:creationId xmlns:a16="http://schemas.microsoft.com/office/drawing/2014/main" id="{9EE5B829-B135-42A1-B159-ABDBD84E9BD0}"/>
                    </a:ext>
                  </a:extLst>
                </p:cNvPr>
                <p:cNvPicPr/>
                <p:nvPr/>
              </p:nvPicPr>
              <p:blipFill>
                <a:blip r:embed="rId1598"/>
                <a:stretch>
                  <a:fillRect/>
                </a:stretch>
              </p:blipFill>
              <p:spPr>
                <a:xfrm>
                  <a:off x="9583859" y="3876451"/>
                  <a:ext cx="126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9">
              <p14:nvContentPartPr>
                <p14:cNvPr id="1037" name="Freihand 1036">
                  <a:extLst>
                    <a:ext uri="{FF2B5EF4-FFF2-40B4-BE49-F238E27FC236}">
                      <a16:creationId xmlns:a16="http://schemas.microsoft.com/office/drawing/2014/main" id="{F6AFAE87-65D7-4982-9083-7480644616C1}"/>
                    </a:ext>
                  </a:extLst>
                </p14:cNvPr>
                <p14:cNvContentPartPr/>
                <p14:nvPr/>
              </p14:nvContentPartPr>
              <p14:xfrm>
                <a:off x="9739019" y="3876451"/>
                <a:ext cx="69840" cy="95400"/>
              </p14:xfrm>
            </p:contentPart>
          </mc:Choice>
          <mc:Fallback xmlns="">
            <p:pic>
              <p:nvPicPr>
                <p:cNvPr id="1037" name="Freihand 1036">
                  <a:extLst>
                    <a:ext uri="{FF2B5EF4-FFF2-40B4-BE49-F238E27FC236}">
                      <a16:creationId xmlns:a16="http://schemas.microsoft.com/office/drawing/2014/main" id="{F6AFAE87-65D7-4982-9083-7480644616C1}"/>
                    </a:ext>
                  </a:extLst>
                </p:cNvPr>
                <p:cNvPicPr/>
                <p:nvPr/>
              </p:nvPicPr>
              <p:blipFill>
                <a:blip r:embed="rId1600"/>
                <a:stretch>
                  <a:fillRect/>
                </a:stretch>
              </p:blipFill>
              <p:spPr>
                <a:xfrm>
                  <a:off x="9734699" y="3872131"/>
                  <a:ext cx="784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1">
              <p14:nvContentPartPr>
                <p14:cNvPr id="1038" name="Freihand 1037">
                  <a:extLst>
                    <a:ext uri="{FF2B5EF4-FFF2-40B4-BE49-F238E27FC236}">
                      <a16:creationId xmlns:a16="http://schemas.microsoft.com/office/drawing/2014/main" id="{60F83BC6-EAFA-4495-B577-C77AA852646A}"/>
                    </a:ext>
                  </a:extLst>
                </p14:cNvPr>
                <p14:cNvContentPartPr/>
                <p14:nvPr/>
              </p14:nvContentPartPr>
              <p14:xfrm>
                <a:off x="9742619" y="3872131"/>
                <a:ext cx="100080" cy="64440"/>
              </p14:xfrm>
            </p:contentPart>
          </mc:Choice>
          <mc:Fallback xmlns="">
            <p:pic>
              <p:nvPicPr>
                <p:cNvPr id="1038" name="Freihand 1037">
                  <a:extLst>
                    <a:ext uri="{FF2B5EF4-FFF2-40B4-BE49-F238E27FC236}">
                      <a16:creationId xmlns:a16="http://schemas.microsoft.com/office/drawing/2014/main" id="{60F83BC6-EAFA-4495-B577-C77AA852646A}"/>
                    </a:ext>
                  </a:extLst>
                </p:cNvPr>
                <p:cNvPicPr/>
                <p:nvPr/>
              </p:nvPicPr>
              <p:blipFill>
                <a:blip r:embed="rId1602"/>
                <a:stretch>
                  <a:fillRect/>
                </a:stretch>
              </p:blipFill>
              <p:spPr>
                <a:xfrm>
                  <a:off x="9738299" y="3867811"/>
                  <a:ext cx="1087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3">
              <p14:nvContentPartPr>
                <p14:cNvPr id="1039" name="Freihand 1038">
                  <a:extLst>
                    <a:ext uri="{FF2B5EF4-FFF2-40B4-BE49-F238E27FC236}">
                      <a16:creationId xmlns:a16="http://schemas.microsoft.com/office/drawing/2014/main" id="{101E4A23-C827-4176-8C83-EC843CB36665}"/>
                    </a:ext>
                  </a:extLst>
                </p14:cNvPr>
                <p14:cNvContentPartPr/>
                <p14:nvPr/>
              </p14:nvContentPartPr>
              <p14:xfrm>
                <a:off x="9854939" y="3865651"/>
                <a:ext cx="56880" cy="163440"/>
              </p14:xfrm>
            </p:contentPart>
          </mc:Choice>
          <mc:Fallback xmlns="">
            <p:pic>
              <p:nvPicPr>
                <p:cNvPr id="1039" name="Freihand 1038">
                  <a:extLst>
                    <a:ext uri="{FF2B5EF4-FFF2-40B4-BE49-F238E27FC236}">
                      <a16:creationId xmlns:a16="http://schemas.microsoft.com/office/drawing/2014/main" id="{101E4A23-C827-4176-8C83-EC843CB36665}"/>
                    </a:ext>
                  </a:extLst>
                </p:cNvPr>
                <p:cNvPicPr/>
                <p:nvPr/>
              </p:nvPicPr>
              <p:blipFill>
                <a:blip r:embed="rId1604"/>
                <a:stretch>
                  <a:fillRect/>
                </a:stretch>
              </p:blipFill>
              <p:spPr>
                <a:xfrm>
                  <a:off x="9850619" y="3861331"/>
                  <a:ext cx="655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5">
              <p14:nvContentPartPr>
                <p14:cNvPr id="1040" name="Freihand 1039">
                  <a:extLst>
                    <a:ext uri="{FF2B5EF4-FFF2-40B4-BE49-F238E27FC236}">
                      <a16:creationId xmlns:a16="http://schemas.microsoft.com/office/drawing/2014/main" id="{DB6B6406-7A46-4312-93A5-840D7BA0C5B2}"/>
                    </a:ext>
                  </a:extLst>
                </p14:cNvPr>
                <p14:cNvContentPartPr/>
                <p14:nvPr/>
              </p14:nvContentPartPr>
              <p14:xfrm>
                <a:off x="9946739" y="3815611"/>
                <a:ext cx="208800" cy="117720"/>
              </p14:xfrm>
            </p:contentPart>
          </mc:Choice>
          <mc:Fallback xmlns="">
            <p:pic>
              <p:nvPicPr>
                <p:cNvPr id="1040" name="Freihand 1039">
                  <a:extLst>
                    <a:ext uri="{FF2B5EF4-FFF2-40B4-BE49-F238E27FC236}">
                      <a16:creationId xmlns:a16="http://schemas.microsoft.com/office/drawing/2014/main" id="{DB6B6406-7A46-4312-93A5-840D7BA0C5B2}"/>
                    </a:ext>
                  </a:extLst>
                </p:cNvPr>
                <p:cNvPicPr/>
                <p:nvPr/>
              </p:nvPicPr>
              <p:blipFill>
                <a:blip r:embed="rId1606"/>
                <a:stretch>
                  <a:fillRect/>
                </a:stretch>
              </p:blipFill>
              <p:spPr>
                <a:xfrm>
                  <a:off x="9942419" y="3811291"/>
                  <a:ext cx="2174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7">
              <p14:nvContentPartPr>
                <p14:cNvPr id="1041" name="Freihand 1040">
                  <a:extLst>
                    <a:ext uri="{FF2B5EF4-FFF2-40B4-BE49-F238E27FC236}">
                      <a16:creationId xmlns:a16="http://schemas.microsoft.com/office/drawing/2014/main" id="{272992E3-4DF7-4CDA-A283-DD90EB40D7BB}"/>
                    </a:ext>
                  </a:extLst>
                </p14:cNvPr>
                <p14:cNvContentPartPr/>
                <p14:nvPr/>
              </p14:nvContentPartPr>
              <p14:xfrm>
                <a:off x="10270739" y="3857731"/>
                <a:ext cx="245880" cy="59760"/>
              </p14:xfrm>
            </p:contentPart>
          </mc:Choice>
          <mc:Fallback xmlns="">
            <p:pic>
              <p:nvPicPr>
                <p:cNvPr id="1041" name="Freihand 1040">
                  <a:extLst>
                    <a:ext uri="{FF2B5EF4-FFF2-40B4-BE49-F238E27FC236}">
                      <a16:creationId xmlns:a16="http://schemas.microsoft.com/office/drawing/2014/main" id="{272992E3-4DF7-4CDA-A283-DD90EB40D7BB}"/>
                    </a:ext>
                  </a:extLst>
                </p:cNvPr>
                <p:cNvPicPr/>
                <p:nvPr/>
              </p:nvPicPr>
              <p:blipFill>
                <a:blip r:embed="rId1608"/>
                <a:stretch>
                  <a:fillRect/>
                </a:stretch>
              </p:blipFill>
              <p:spPr>
                <a:xfrm>
                  <a:off x="10266419" y="3853411"/>
                  <a:ext cx="2545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9">
              <p14:nvContentPartPr>
                <p14:cNvPr id="1042" name="Freihand 1041">
                  <a:extLst>
                    <a:ext uri="{FF2B5EF4-FFF2-40B4-BE49-F238E27FC236}">
                      <a16:creationId xmlns:a16="http://schemas.microsoft.com/office/drawing/2014/main" id="{996FBE2C-232B-48A6-8E61-BEBB1BC69062}"/>
                    </a:ext>
                  </a:extLst>
                </p14:cNvPr>
                <p14:cNvContentPartPr/>
                <p14:nvPr/>
              </p14:nvContentPartPr>
              <p14:xfrm>
                <a:off x="10582859" y="3781051"/>
                <a:ext cx="127800" cy="106920"/>
              </p14:xfrm>
            </p:contentPart>
          </mc:Choice>
          <mc:Fallback xmlns="">
            <p:pic>
              <p:nvPicPr>
                <p:cNvPr id="1042" name="Freihand 1041">
                  <a:extLst>
                    <a:ext uri="{FF2B5EF4-FFF2-40B4-BE49-F238E27FC236}">
                      <a16:creationId xmlns:a16="http://schemas.microsoft.com/office/drawing/2014/main" id="{996FBE2C-232B-48A6-8E61-BEBB1BC69062}"/>
                    </a:ext>
                  </a:extLst>
                </p:cNvPr>
                <p:cNvPicPr/>
                <p:nvPr/>
              </p:nvPicPr>
              <p:blipFill>
                <a:blip r:embed="rId1610"/>
                <a:stretch>
                  <a:fillRect/>
                </a:stretch>
              </p:blipFill>
              <p:spPr>
                <a:xfrm>
                  <a:off x="10578539" y="3776731"/>
                  <a:ext cx="1364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1">
              <p14:nvContentPartPr>
                <p14:cNvPr id="1043" name="Freihand 1042">
                  <a:extLst>
                    <a:ext uri="{FF2B5EF4-FFF2-40B4-BE49-F238E27FC236}">
                      <a16:creationId xmlns:a16="http://schemas.microsoft.com/office/drawing/2014/main" id="{E4F94D89-72C1-4E5C-AEF8-577D24BA674B}"/>
                    </a:ext>
                  </a:extLst>
                </p14:cNvPr>
                <p14:cNvContentPartPr/>
                <p14:nvPr/>
              </p14:nvContentPartPr>
              <p14:xfrm>
                <a:off x="10799939" y="3812371"/>
                <a:ext cx="216000" cy="58320"/>
              </p14:xfrm>
            </p:contentPart>
          </mc:Choice>
          <mc:Fallback xmlns="">
            <p:pic>
              <p:nvPicPr>
                <p:cNvPr id="1043" name="Freihand 1042">
                  <a:extLst>
                    <a:ext uri="{FF2B5EF4-FFF2-40B4-BE49-F238E27FC236}">
                      <a16:creationId xmlns:a16="http://schemas.microsoft.com/office/drawing/2014/main" id="{E4F94D89-72C1-4E5C-AEF8-577D24BA674B}"/>
                    </a:ext>
                  </a:extLst>
                </p:cNvPr>
                <p:cNvPicPr/>
                <p:nvPr/>
              </p:nvPicPr>
              <p:blipFill>
                <a:blip r:embed="rId1612"/>
                <a:stretch>
                  <a:fillRect/>
                </a:stretch>
              </p:blipFill>
              <p:spPr>
                <a:xfrm>
                  <a:off x="10795619" y="3808051"/>
                  <a:ext cx="2246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3">
              <p14:nvContentPartPr>
                <p14:cNvPr id="1044" name="Freihand 1043">
                  <a:extLst>
                    <a:ext uri="{FF2B5EF4-FFF2-40B4-BE49-F238E27FC236}">
                      <a16:creationId xmlns:a16="http://schemas.microsoft.com/office/drawing/2014/main" id="{D9C0C17C-7C9F-4DD3-87A9-25E6BC87839E}"/>
                    </a:ext>
                  </a:extLst>
                </p14:cNvPr>
                <p14:cNvContentPartPr/>
                <p14:nvPr/>
              </p14:nvContentPartPr>
              <p14:xfrm>
                <a:off x="10979219" y="3739291"/>
                <a:ext cx="21240" cy="21960"/>
              </p14:xfrm>
            </p:contentPart>
          </mc:Choice>
          <mc:Fallback xmlns="">
            <p:pic>
              <p:nvPicPr>
                <p:cNvPr id="1044" name="Freihand 1043">
                  <a:extLst>
                    <a:ext uri="{FF2B5EF4-FFF2-40B4-BE49-F238E27FC236}">
                      <a16:creationId xmlns:a16="http://schemas.microsoft.com/office/drawing/2014/main" id="{D9C0C17C-7C9F-4DD3-87A9-25E6BC87839E}"/>
                    </a:ext>
                  </a:extLst>
                </p:cNvPr>
                <p:cNvPicPr/>
                <p:nvPr/>
              </p:nvPicPr>
              <p:blipFill>
                <a:blip r:embed="rId1614"/>
                <a:stretch>
                  <a:fillRect/>
                </a:stretch>
              </p:blipFill>
              <p:spPr>
                <a:xfrm>
                  <a:off x="10974899" y="3734971"/>
                  <a:ext cx="29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5">
              <p14:nvContentPartPr>
                <p14:cNvPr id="1045" name="Freihand 1044">
                  <a:extLst>
                    <a:ext uri="{FF2B5EF4-FFF2-40B4-BE49-F238E27FC236}">
                      <a16:creationId xmlns:a16="http://schemas.microsoft.com/office/drawing/2014/main" id="{193B00D9-7EC0-4BE0-B71C-5850F73722FC}"/>
                    </a:ext>
                  </a:extLst>
                </p14:cNvPr>
                <p14:cNvContentPartPr/>
                <p14:nvPr/>
              </p14:nvContentPartPr>
              <p14:xfrm>
                <a:off x="11056619" y="3782131"/>
                <a:ext cx="58320" cy="131760"/>
              </p14:xfrm>
            </p:contentPart>
          </mc:Choice>
          <mc:Fallback xmlns="">
            <p:pic>
              <p:nvPicPr>
                <p:cNvPr id="1045" name="Freihand 1044">
                  <a:extLst>
                    <a:ext uri="{FF2B5EF4-FFF2-40B4-BE49-F238E27FC236}">
                      <a16:creationId xmlns:a16="http://schemas.microsoft.com/office/drawing/2014/main" id="{193B00D9-7EC0-4BE0-B71C-5850F73722FC}"/>
                    </a:ext>
                  </a:extLst>
                </p:cNvPr>
                <p:cNvPicPr/>
                <p:nvPr/>
              </p:nvPicPr>
              <p:blipFill>
                <a:blip r:embed="rId1616"/>
                <a:stretch>
                  <a:fillRect/>
                </a:stretch>
              </p:blipFill>
              <p:spPr>
                <a:xfrm>
                  <a:off x="11052299" y="3777811"/>
                  <a:ext cx="669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7">
              <p14:nvContentPartPr>
                <p14:cNvPr id="1046" name="Freihand 1045">
                  <a:extLst>
                    <a:ext uri="{FF2B5EF4-FFF2-40B4-BE49-F238E27FC236}">
                      <a16:creationId xmlns:a16="http://schemas.microsoft.com/office/drawing/2014/main" id="{ECB32502-4256-4E4A-9735-C78ECB8397F6}"/>
                    </a:ext>
                  </a:extLst>
                </p14:cNvPr>
                <p14:cNvContentPartPr/>
                <p14:nvPr/>
              </p14:nvContentPartPr>
              <p14:xfrm>
                <a:off x="11143739" y="3718771"/>
                <a:ext cx="198360" cy="111960"/>
              </p14:xfrm>
            </p:contentPart>
          </mc:Choice>
          <mc:Fallback xmlns="">
            <p:pic>
              <p:nvPicPr>
                <p:cNvPr id="1046" name="Freihand 1045">
                  <a:extLst>
                    <a:ext uri="{FF2B5EF4-FFF2-40B4-BE49-F238E27FC236}">
                      <a16:creationId xmlns:a16="http://schemas.microsoft.com/office/drawing/2014/main" id="{ECB32502-4256-4E4A-9735-C78ECB8397F6}"/>
                    </a:ext>
                  </a:extLst>
                </p:cNvPr>
                <p:cNvPicPr/>
                <p:nvPr/>
              </p:nvPicPr>
              <p:blipFill>
                <a:blip r:embed="rId1618"/>
                <a:stretch>
                  <a:fillRect/>
                </a:stretch>
              </p:blipFill>
              <p:spPr>
                <a:xfrm>
                  <a:off x="11139419" y="3714451"/>
                  <a:ext cx="2070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9">
              <p14:nvContentPartPr>
                <p14:cNvPr id="1047" name="Freihand 1046">
                  <a:extLst>
                    <a:ext uri="{FF2B5EF4-FFF2-40B4-BE49-F238E27FC236}">
                      <a16:creationId xmlns:a16="http://schemas.microsoft.com/office/drawing/2014/main" id="{E16AEBCA-6FDD-4155-94D3-C49E350522CB}"/>
                    </a:ext>
                  </a:extLst>
                </p14:cNvPr>
                <p14:cNvContentPartPr/>
                <p14:nvPr/>
              </p14:nvContentPartPr>
              <p14:xfrm>
                <a:off x="11436419" y="3705091"/>
                <a:ext cx="164160" cy="118080"/>
              </p14:xfrm>
            </p:contentPart>
          </mc:Choice>
          <mc:Fallback xmlns="">
            <p:pic>
              <p:nvPicPr>
                <p:cNvPr id="1047" name="Freihand 1046">
                  <a:extLst>
                    <a:ext uri="{FF2B5EF4-FFF2-40B4-BE49-F238E27FC236}">
                      <a16:creationId xmlns:a16="http://schemas.microsoft.com/office/drawing/2014/main" id="{E16AEBCA-6FDD-4155-94D3-C49E350522CB}"/>
                    </a:ext>
                  </a:extLst>
                </p:cNvPr>
                <p:cNvPicPr/>
                <p:nvPr/>
              </p:nvPicPr>
              <p:blipFill>
                <a:blip r:embed="rId1620"/>
                <a:stretch>
                  <a:fillRect/>
                </a:stretch>
              </p:blipFill>
              <p:spPr>
                <a:xfrm>
                  <a:off x="11432099" y="3700771"/>
                  <a:ext cx="172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1">
              <p14:nvContentPartPr>
                <p14:cNvPr id="1048" name="Freihand 1047">
                  <a:extLst>
                    <a:ext uri="{FF2B5EF4-FFF2-40B4-BE49-F238E27FC236}">
                      <a16:creationId xmlns:a16="http://schemas.microsoft.com/office/drawing/2014/main" id="{512D5CBC-CF1E-4E4C-A484-46FEF35AD78E}"/>
                    </a:ext>
                  </a:extLst>
                </p14:cNvPr>
                <p14:cNvContentPartPr/>
                <p14:nvPr/>
              </p14:nvContentPartPr>
              <p14:xfrm>
                <a:off x="11597699" y="3745051"/>
                <a:ext cx="89280" cy="81000"/>
              </p14:xfrm>
            </p:contentPart>
          </mc:Choice>
          <mc:Fallback xmlns="">
            <p:pic>
              <p:nvPicPr>
                <p:cNvPr id="1048" name="Freihand 1047">
                  <a:extLst>
                    <a:ext uri="{FF2B5EF4-FFF2-40B4-BE49-F238E27FC236}">
                      <a16:creationId xmlns:a16="http://schemas.microsoft.com/office/drawing/2014/main" id="{512D5CBC-CF1E-4E4C-A484-46FEF35AD78E}"/>
                    </a:ext>
                  </a:extLst>
                </p:cNvPr>
                <p:cNvPicPr/>
                <p:nvPr/>
              </p:nvPicPr>
              <p:blipFill>
                <a:blip r:embed="rId1622"/>
                <a:stretch>
                  <a:fillRect/>
                </a:stretch>
              </p:blipFill>
              <p:spPr>
                <a:xfrm>
                  <a:off x="11593379" y="3740731"/>
                  <a:ext cx="979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3">
              <p14:nvContentPartPr>
                <p14:cNvPr id="1049" name="Freihand 1048">
                  <a:extLst>
                    <a:ext uri="{FF2B5EF4-FFF2-40B4-BE49-F238E27FC236}">
                      <a16:creationId xmlns:a16="http://schemas.microsoft.com/office/drawing/2014/main" id="{C4699772-391D-487F-9A74-2558D28FC78C}"/>
                    </a:ext>
                  </a:extLst>
                </p14:cNvPr>
                <p14:cNvContentPartPr/>
                <p14:nvPr/>
              </p14:nvContentPartPr>
              <p14:xfrm>
                <a:off x="11702819" y="3737491"/>
                <a:ext cx="78120" cy="77760"/>
              </p14:xfrm>
            </p:contentPart>
          </mc:Choice>
          <mc:Fallback xmlns="">
            <p:pic>
              <p:nvPicPr>
                <p:cNvPr id="1049" name="Freihand 1048">
                  <a:extLst>
                    <a:ext uri="{FF2B5EF4-FFF2-40B4-BE49-F238E27FC236}">
                      <a16:creationId xmlns:a16="http://schemas.microsoft.com/office/drawing/2014/main" id="{C4699772-391D-487F-9A74-2558D28FC78C}"/>
                    </a:ext>
                  </a:extLst>
                </p:cNvPr>
                <p:cNvPicPr/>
                <p:nvPr/>
              </p:nvPicPr>
              <p:blipFill>
                <a:blip r:embed="rId1624"/>
                <a:stretch>
                  <a:fillRect/>
                </a:stretch>
              </p:blipFill>
              <p:spPr>
                <a:xfrm>
                  <a:off x="11698499" y="3733171"/>
                  <a:ext cx="867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5">
              <p14:nvContentPartPr>
                <p14:cNvPr id="1050" name="Freihand 1049">
                  <a:extLst>
                    <a:ext uri="{FF2B5EF4-FFF2-40B4-BE49-F238E27FC236}">
                      <a16:creationId xmlns:a16="http://schemas.microsoft.com/office/drawing/2014/main" id="{72F5C3FA-4418-4D54-BD40-264BDC1BF111}"/>
                    </a:ext>
                  </a:extLst>
                </p14:cNvPr>
                <p14:cNvContentPartPr/>
                <p14:nvPr/>
              </p14:nvContentPartPr>
              <p14:xfrm>
                <a:off x="11778779" y="3645691"/>
                <a:ext cx="110160" cy="149040"/>
              </p14:xfrm>
            </p:contentPart>
          </mc:Choice>
          <mc:Fallback xmlns="">
            <p:pic>
              <p:nvPicPr>
                <p:cNvPr id="1050" name="Freihand 1049">
                  <a:extLst>
                    <a:ext uri="{FF2B5EF4-FFF2-40B4-BE49-F238E27FC236}">
                      <a16:creationId xmlns:a16="http://schemas.microsoft.com/office/drawing/2014/main" id="{72F5C3FA-4418-4D54-BD40-264BDC1BF111}"/>
                    </a:ext>
                  </a:extLst>
                </p:cNvPr>
                <p:cNvPicPr/>
                <p:nvPr/>
              </p:nvPicPr>
              <p:blipFill>
                <a:blip r:embed="rId1626"/>
                <a:stretch>
                  <a:fillRect/>
                </a:stretch>
              </p:blipFill>
              <p:spPr>
                <a:xfrm>
                  <a:off x="11774459" y="3641371"/>
                  <a:ext cx="1188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7">
              <p14:nvContentPartPr>
                <p14:cNvPr id="1051" name="Freihand 1050">
                  <a:extLst>
                    <a:ext uri="{FF2B5EF4-FFF2-40B4-BE49-F238E27FC236}">
                      <a16:creationId xmlns:a16="http://schemas.microsoft.com/office/drawing/2014/main" id="{ACD98F1B-B547-4745-9E17-97C4E7A386E6}"/>
                    </a:ext>
                  </a:extLst>
                </p14:cNvPr>
                <p14:cNvContentPartPr/>
                <p14:nvPr/>
              </p14:nvContentPartPr>
              <p14:xfrm>
                <a:off x="11871299" y="3641371"/>
                <a:ext cx="12600" cy="48960"/>
              </p14:xfrm>
            </p:contentPart>
          </mc:Choice>
          <mc:Fallback xmlns="">
            <p:pic>
              <p:nvPicPr>
                <p:cNvPr id="1051" name="Freihand 1050">
                  <a:extLst>
                    <a:ext uri="{FF2B5EF4-FFF2-40B4-BE49-F238E27FC236}">
                      <a16:creationId xmlns:a16="http://schemas.microsoft.com/office/drawing/2014/main" id="{ACD98F1B-B547-4745-9E17-97C4E7A386E6}"/>
                    </a:ext>
                  </a:extLst>
                </p:cNvPr>
                <p:cNvPicPr/>
                <p:nvPr/>
              </p:nvPicPr>
              <p:blipFill>
                <a:blip r:embed="rId1628"/>
                <a:stretch>
                  <a:fillRect/>
                </a:stretch>
              </p:blipFill>
              <p:spPr>
                <a:xfrm>
                  <a:off x="11866979" y="3637051"/>
                  <a:ext cx="212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9">
              <p14:nvContentPartPr>
                <p14:cNvPr id="1052" name="Freihand 1051">
                  <a:extLst>
                    <a:ext uri="{FF2B5EF4-FFF2-40B4-BE49-F238E27FC236}">
                      <a16:creationId xmlns:a16="http://schemas.microsoft.com/office/drawing/2014/main" id="{C54BE760-BBB0-4821-B223-C40EE3E5D410}"/>
                    </a:ext>
                  </a:extLst>
                </p14:cNvPr>
                <p14:cNvContentPartPr/>
                <p14:nvPr/>
              </p14:nvContentPartPr>
              <p14:xfrm>
                <a:off x="11878499" y="3714811"/>
                <a:ext cx="85320" cy="64800"/>
              </p14:xfrm>
            </p:contentPart>
          </mc:Choice>
          <mc:Fallback xmlns="">
            <p:pic>
              <p:nvPicPr>
                <p:cNvPr id="1052" name="Freihand 1051">
                  <a:extLst>
                    <a:ext uri="{FF2B5EF4-FFF2-40B4-BE49-F238E27FC236}">
                      <a16:creationId xmlns:a16="http://schemas.microsoft.com/office/drawing/2014/main" id="{C54BE760-BBB0-4821-B223-C40EE3E5D410}"/>
                    </a:ext>
                  </a:extLst>
                </p:cNvPr>
                <p:cNvPicPr/>
                <p:nvPr/>
              </p:nvPicPr>
              <p:blipFill>
                <a:blip r:embed="rId1630"/>
                <a:stretch>
                  <a:fillRect/>
                </a:stretch>
              </p:blipFill>
              <p:spPr>
                <a:xfrm>
                  <a:off x="11874179" y="3710491"/>
                  <a:ext cx="939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1">
              <p14:nvContentPartPr>
                <p14:cNvPr id="1053" name="Freihand 1052">
                  <a:extLst>
                    <a:ext uri="{FF2B5EF4-FFF2-40B4-BE49-F238E27FC236}">
                      <a16:creationId xmlns:a16="http://schemas.microsoft.com/office/drawing/2014/main" id="{9B6D800D-B900-4D65-895D-95E90074AE19}"/>
                    </a:ext>
                  </a:extLst>
                </p14:cNvPr>
                <p14:cNvContentPartPr/>
                <p14:nvPr/>
              </p14:nvContentPartPr>
              <p14:xfrm>
                <a:off x="11954459" y="3633451"/>
                <a:ext cx="113040" cy="253800"/>
              </p14:xfrm>
            </p:contentPart>
          </mc:Choice>
          <mc:Fallback xmlns="">
            <p:pic>
              <p:nvPicPr>
                <p:cNvPr id="1053" name="Freihand 1052">
                  <a:extLst>
                    <a:ext uri="{FF2B5EF4-FFF2-40B4-BE49-F238E27FC236}">
                      <a16:creationId xmlns:a16="http://schemas.microsoft.com/office/drawing/2014/main" id="{9B6D800D-B900-4D65-895D-95E90074AE19}"/>
                    </a:ext>
                  </a:extLst>
                </p:cNvPr>
                <p:cNvPicPr/>
                <p:nvPr/>
              </p:nvPicPr>
              <p:blipFill>
                <a:blip r:embed="rId1632"/>
                <a:stretch>
                  <a:fillRect/>
                </a:stretch>
              </p:blipFill>
              <p:spPr>
                <a:xfrm>
                  <a:off x="11950139" y="3629131"/>
                  <a:ext cx="1216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3">
              <p14:nvContentPartPr>
                <p14:cNvPr id="1054" name="Freihand 1053">
                  <a:extLst>
                    <a:ext uri="{FF2B5EF4-FFF2-40B4-BE49-F238E27FC236}">
                      <a16:creationId xmlns:a16="http://schemas.microsoft.com/office/drawing/2014/main" id="{4A7ECDF6-BD86-4A6F-8386-9A5C3CE27508}"/>
                    </a:ext>
                  </a:extLst>
                </p14:cNvPr>
                <p14:cNvContentPartPr/>
                <p14:nvPr/>
              </p14:nvContentPartPr>
              <p14:xfrm>
                <a:off x="11998379" y="3582691"/>
                <a:ext cx="360" cy="360"/>
              </p14:xfrm>
            </p:contentPart>
          </mc:Choice>
          <mc:Fallback xmlns="">
            <p:pic>
              <p:nvPicPr>
                <p:cNvPr id="1054" name="Freihand 1053">
                  <a:extLst>
                    <a:ext uri="{FF2B5EF4-FFF2-40B4-BE49-F238E27FC236}">
                      <a16:creationId xmlns:a16="http://schemas.microsoft.com/office/drawing/2014/main" id="{4A7ECDF6-BD86-4A6F-8386-9A5C3CE27508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1994059" y="357837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4">
              <p14:nvContentPartPr>
                <p14:cNvPr id="1055" name="Freihand 1054">
                  <a:extLst>
                    <a:ext uri="{FF2B5EF4-FFF2-40B4-BE49-F238E27FC236}">
                      <a16:creationId xmlns:a16="http://schemas.microsoft.com/office/drawing/2014/main" id="{D2828518-87FE-4DA5-8CFD-7FA31DAFFB65}"/>
                    </a:ext>
                  </a:extLst>
                </p14:cNvPr>
                <p14:cNvContentPartPr/>
                <p14:nvPr/>
              </p14:nvContentPartPr>
              <p14:xfrm>
                <a:off x="9283259" y="4086331"/>
                <a:ext cx="33480" cy="86040"/>
              </p14:xfrm>
            </p:contentPart>
          </mc:Choice>
          <mc:Fallback xmlns="">
            <p:pic>
              <p:nvPicPr>
                <p:cNvPr id="1055" name="Freihand 1054">
                  <a:extLst>
                    <a:ext uri="{FF2B5EF4-FFF2-40B4-BE49-F238E27FC236}">
                      <a16:creationId xmlns:a16="http://schemas.microsoft.com/office/drawing/2014/main" id="{D2828518-87FE-4DA5-8CFD-7FA31DAFFB65}"/>
                    </a:ext>
                  </a:extLst>
                </p:cNvPr>
                <p:cNvPicPr/>
                <p:nvPr/>
              </p:nvPicPr>
              <p:blipFill>
                <a:blip r:embed="rId1635"/>
                <a:stretch>
                  <a:fillRect/>
                </a:stretch>
              </p:blipFill>
              <p:spPr>
                <a:xfrm>
                  <a:off x="9278939" y="4082011"/>
                  <a:ext cx="421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6">
              <p14:nvContentPartPr>
                <p14:cNvPr id="1056" name="Freihand 1055">
                  <a:extLst>
                    <a:ext uri="{FF2B5EF4-FFF2-40B4-BE49-F238E27FC236}">
                      <a16:creationId xmlns:a16="http://schemas.microsoft.com/office/drawing/2014/main" id="{0F02F4A7-4262-41E5-BF2D-B7F9CAC914A4}"/>
                    </a:ext>
                  </a:extLst>
                </p14:cNvPr>
                <p14:cNvContentPartPr/>
                <p14:nvPr/>
              </p14:nvContentPartPr>
              <p14:xfrm>
                <a:off x="9305939" y="4087771"/>
                <a:ext cx="96120" cy="97920"/>
              </p14:xfrm>
            </p:contentPart>
          </mc:Choice>
          <mc:Fallback xmlns="">
            <p:pic>
              <p:nvPicPr>
                <p:cNvPr id="1056" name="Freihand 1055">
                  <a:extLst>
                    <a:ext uri="{FF2B5EF4-FFF2-40B4-BE49-F238E27FC236}">
                      <a16:creationId xmlns:a16="http://schemas.microsoft.com/office/drawing/2014/main" id="{0F02F4A7-4262-41E5-BF2D-B7F9CAC914A4}"/>
                    </a:ext>
                  </a:extLst>
                </p:cNvPr>
                <p:cNvPicPr/>
                <p:nvPr/>
              </p:nvPicPr>
              <p:blipFill>
                <a:blip r:embed="rId1637"/>
                <a:stretch>
                  <a:fillRect/>
                </a:stretch>
              </p:blipFill>
              <p:spPr>
                <a:xfrm>
                  <a:off x="9301619" y="4083451"/>
                  <a:ext cx="1047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8">
              <p14:nvContentPartPr>
                <p14:cNvPr id="1057" name="Freihand 1056">
                  <a:extLst>
                    <a:ext uri="{FF2B5EF4-FFF2-40B4-BE49-F238E27FC236}">
                      <a16:creationId xmlns:a16="http://schemas.microsoft.com/office/drawing/2014/main" id="{923A4BD7-EF47-449C-BB72-F10FE8D74D18}"/>
                    </a:ext>
                  </a:extLst>
                </p14:cNvPr>
                <p14:cNvContentPartPr/>
                <p14:nvPr/>
              </p14:nvContentPartPr>
              <p14:xfrm>
                <a:off x="9282899" y="4041691"/>
                <a:ext cx="360" cy="360"/>
              </p14:xfrm>
            </p:contentPart>
          </mc:Choice>
          <mc:Fallback xmlns="">
            <p:pic>
              <p:nvPicPr>
                <p:cNvPr id="1057" name="Freihand 1056">
                  <a:extLst>
                    <a:ext uri="{FF2B5EF4-FFF2-40B4-BE49-F238E27FC236}">
                      <a16:creationId xmlns:a16="http://schemas.microsoft.com/office/drawing/2014/main" id="{923A4BD7-EF47-449C-BB72-F10FE8D74D18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278579" y="403737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9">
              <p14:nvContentPartPr>
                <p14:cNvPr id="1059" name="Freihand 1058">
                  <a:extLst>
                    <a:ext uri="{FF2B5EF4-FFF2-40B4-BE49-F238E27FC236}">
                      <a16:creationId xmlns:a16="http://schemas.microsoft.com/office/drawing/2014/main" id="{5DE137F9-FA18-4DAE-A6ED-8A1B370E1295}"/>
                    </a:ext>
                  </a:extLst>
                </p14:cNvPr>
                <p14:cNvContentPartPr/>
                <p14:nvPr/>
              </p14:nvContentPartPr>
              <p14:xfrm>
                <a:off x="9492779" y="4005691"/>
                <a:ext cx="59400" cy="167040"/>
              </p14:xfrm>
            </p:contentPart>
          </mc:Choice>
          <mc:Fallback xmlns="">
            <p:pic>
              <p:nvPicPr>
                <p:cNvPr id="1059" name="Freihand 1058">
                  <a:extLst>
                    <a:ext uri="{FF2B5EF4-FFF2-40B4-BE49-F238E27FC236}">
                      <a16:creationId xmlns:a16="http://schemas.microsoft.com/office/drawing/2014/main" id="{5DE137F9-FA18-4DAE-A6ED-8A1B370E1295}"/>
                    </a:ext>
                  </a:extLst>
                </p:cNvPr>
                <p:cNvPicPr/>
                <p:nvPr/>
              </p:nvPicPr>
              <p:blipFill>
                <a:blip r:embed="rId1640"/>
                <a:stretch>
                  <a:fillRect/>
                </a:stretch>
              </p:blipFill>
              <p:spPr>
                <a:xfrm>
                  <a:off x="9488459" y="4001371"/>
                  <a:ext cx="680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1">
              <p14:nvContentPartPr>
                <p14:cNvPr id="1060" name="Freihand 1059">
                  <a:extLst>
                    <a:ext uri="{FF2B5EF4-FFF2-40B4-BE49-F238E27FC236}">
                      <a16:creationId xmlns:a16="http://schemas.microsoft.com/office/drawing/2014/main" id="{9D3C2C19-6D66-44F1-ABAC-AA84349A0D66}"/>
                    </a:ext>
                  </a:extLst>
                </p14:cNvPr>
                <p14:cNvContentPartPr/>
                <p14:nvPr/>
              </p14:nvContentPartPr>
              <p14:xfrm>
                <a:off x="9568379" y="4073011"/>
                <a:ext cx="181080" cy="83880"/>
              </p14:xfrm>
            </p:contentPart>
          </mc:Choice>
          <mc:Fallback xmlns="">
            <p:pic>
              <p:nvPicPr>
                <p:cNvPr id="1060" name="Freihand 1059">
                  <a:extLst>
                    <a:ext uri="{FF2B5EF4-FFF2-40B4-BE49-F238E27FC236}">
                      <a16:creationId xmlns:a16="http://schemas.microsoft.com/office/drawing/2014/main" id="{9D3C2C19-6D66-44F1-ABAC-AA84349A0D66}"/>
                    </a:ext>
                  </a:extLst>
                </p:cNvPr>
                <p:cNvPicPr/>
                <p:nvPr/>
              </p:nvPicPr>
              <p:blipFill>
                <a:blip r:embed="rId1642"/>
                <a:stretch>
                  <a:fillRect/>
                </a:stretch>
              </p:blipFill>
              <p:spPr>
                <a:xfrm>
                  <a:off x="9564059" y="4068691"/>
                  <a:ext cx="1897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3">
              <p14:nvContentPartPr>
                <p14:cNvPr id="1061" name="Freihand 1060">
                  <a:extLst>
                    <a:ext uri="{FF2B5EF4-FFF2-40B4-BE49-F238E27FC236}">
                      <a16:creationId xmlns:a16="http://schemas.microsoft.com/office/drawing/2014/main" id="{5C59FE80-9F83-4231-B3F7-5FB75C01A21F}"/>
                    </a:ext>
                  </a:extLst>
                </p14:cNvPr>
                <p14:cNvContentPartPr/>
                <p14:nvPr/>
              </p14:nvContentPartPr>
              <p14:xfrm>
                <a:off x="9776819" y="4058611"/>
                <a:ext cx="224640" cy="146160"/>
              </p14:xfrm>
            </p:contentPart>
          </mc:Choice>
          <mc:Fallback xmlns="">
            <p:pic>
              <p:nvPicPr>
                <p:cNvPr id="1061" name="Freihand 1060">
                  <a:extLst>
                    <a:ext uri="{FF2B5EF4-FFF2-40B4-BE49-F238E27FC236}">
                      <a16:creationId xmlns:a16="http://schemas.microsoft.com/office/drawing/2014/main" id="{5C59FE80-9F83-4231-B3F7-5FB75C01A21F}"/>
                    </a:ext>
                  </a:extLst>
                </p:cNvPr>
                <p:cNvPicPr/>
                <p:nvPr/>
              </p:nvPicPr>
              <p:blipFill>
                <a:blip r:embed="rId1644"/>
                <a:stretch>
                  <a:fillRect/>
                </a:stretch>
              </p:blipFill>
              <p:spPr>
                <a:xfrm>
                  <a:off x="9772499" y="4054291"/>
                  <a:ext cx="2332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5">
              <p14:nvContentPartPr>
                <p14:cNvPr id="1062" name="Freihand 1061">
                  <a:extLst>
                    <a:ext uri="{FF2B5EF4-FFF2-40B4-BE49-F238E27FC236}">
                      <a16:creationId xmlns:a16="http://schemas.microsoft.com/office/drawing/2014/main" id="{06FA6806-EC72-4CAB-83AD-EA6F6658FC6D}"/>
                    </a:ext>
                  </a:extLst>
                </p14:cNvPr>
                <p14:cNvContentPartPr/>
                <p14:nvPr/>
              </p14:nvContentPartPr>
              <p14:xfrm>
                <a:off x="10087139" y="3979771"/>
                <a:ext cx="164160" cy="140760"/>
              </p14:xfrm>
            </p:contentPart>
          </mc:Choice>
          <mc:Fallback xmlns="">
            <p:pic>
              <p:nvPicPr>
                <p:cNvPr id="1062" name="Freihand 1061">
                  <a:extLst>
                    <a:ext uri="{FF2B5EF4-FFF2-40B4-BE49-F238E27FC236}">
                      <a16:creationId xmlns:a16="http://schemas.microsoft.com/office/drawing/2014/main" id="{06FA6806-EC72-4CAB-83AD-EA6F6658FC6D}"/>
                    </a:ext>
                  </a:extLst>
                </p:cNvPr>
                <p:cNvPicPr/>
                <p:nvPr/>
              </p:nvPicPr>
              <p:blipFill>
                <a:blip r:embed="rId1646"/>
                <a:stretch>
                  <a:fillRect/>
                </a:stretch>
              </p:blipFill>
              <p:spPr>
                <a:xfrm>
                  <a:off x="10082819" y="3975451"/>
                  <a:ext cx="172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7">
              <p14:nvContentPartPr>
                <p14:cNvPr id="1063" name="Freihand 1062">
                  <a:extLst>
                    <a:ext uri="{FF2B5EF4-FFF2-40B4-BE49-F238E27FC236}">
                      <a16:creationId xmlns:a16="http://schemas.microsoft.com/office/drawing/2014/main" id="{DB2ADB96-D362-4BF7-9755-5CC0BF94C38A}"/>
                    </a:ext>
                  </a:extLst>
                </p14:cNvPr>
                <p14:cNvContentPartPr/>
                <p14:nvPr/>
              </p14:nvContentPartPr>
              <p14:xfrm>
                <a:off x="10283339" y="4029451"/>
                <a:ext cx="186120" cy="64800"/>
              </p14:xfrm>
            </p:contentPart>
          </mc:Choice>
          <mc:Fallback xmlns="">
            <p:pic>
              <p:nvPicPr>
                <p:cNvPr id="1063" name="Freihand 1062">
                  <a:extLst>
                    <a:ext uri="{FF2B5EF4-FFF2-40B4-BE49-F238E27FC236}">
                      <a16:creationId xmlns:a16="http://schemas.microsoft.com/office/drawing/2014/main" id="{DB2ADB96-D362-4BF7-9755-5CC0BF94C38A}"/>
                    </a:ext>
                  </a:extLst>
                </p:cNvPr>
                <p:cNvPicPr/>
                <p:nvPr/>
              </p:nvPicPr>
              <p:blipFill>
                <a:blip r:embed="rId1648"/>
                <a:stretch>
                  <a:fillRect/>
                </a:stretch>
              </p:blipFill>
              <p:spPr>
                <a:xfrm>
                  <a:off x="10279019" y="4025131"/>
                  <a:ext cx="1947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9">
              <p14:nvContentPartPr>
                <p14:cNvPr id="1064" name="Freihand 1063">
                  <a:extLst>
                    <a:ext uri="{FF2B5EF4-FFF2-40B4-BE49-F238E27FC236}">
                      <a16:creationId xmlns:a16="http://schemas.microsoft.com/office/drawing/2014/main" id="{8A0FFF11-208C-458C-93D1-06283D2B949D}"/>
                    </a:ext>
                  </a:extLst>
                </p14:cNvPr>
                <p14:cNvContentPartPr/>
                <p14:nvPr/>
              </p14:nvContentPartPr>
              <p14:xfrm>
                <a:off x="10597979" y="3948811"/>
                <a:ext cx="127080" cy="141480"/>
              </p14:xfrm>
            </p:contentPart>
          </mc:Choice>
          <mc:Fallback xmlns="">
            <p:pic>
              <p:nvPicPr>
                <p:cNvPr id="1064" name="Freihand 1063">
                  <a:extLst>
                    <a:ext uri="{FF2B5EF4-FFF2-40B4-BE49-F238E27FC236}">
                      <a16:creationId xmlns:a16="http://schemas.microsoft.com/office/drawing/2014/main" id="{8A0FFF11-208C-458C-93D1-06283D2B949D}"/>
                    </a:ext>
                  </a:extLst>
                </p:cNvPr>
                <p:cNvPicPr/>
                <p:nvPr/>
              </p:nvPicPr>
              <p:blipFill>
                <a:blip r:embed="rId1650"/>
                <a:stretch>
                  <a:fillRect/>
                </a:stretch>
              </p:blipFill>
              <p:spPr>
                <a:xfrm>
                  <a:off x="10593659" y="3944491"/>
                  <a:ext cx="1357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1">
              <p14:nvContentPartPr>
                <p14:cNvPr id="1066" name="Freihand 1065">
                  <a:extLst>
                    <a:ext uri="{FF2B5EF4-FFF2-40B4-BE49-F238E27FC236}">
                      <a16:creationId xmlns:a16="http://schemas.microsoft.com/office/drawing/2014/main" id="{A4F20529-238F-4AED-9B2A-8E62447F1D73}"/>
                    </a:ext>
                  </a:extLst>
                </p14:cNvPr>
                <p14:cNvContentPartPr/>
                <p14:nvPr/>
              </p14:nvContentPartPr>
              <p14:xfrm>
                <a:off x="10807499" y="3972931"/>
                <a:ext cx="104400" cy="8640"/>
              </p14:xfrm>
            </p:contentPart>
          </mc:Choice>
          <mc:Fallback xmlns="">
            <p:pic>
              <p:nvPicPr>
                <p:cNvPr id="1066" name="Freihand 1065">
                  <a:extLst>
                    <a:ext uri="{FF2B5EF4-FFF2-40B4-BE49-F238E27FC236}">
                      <a16:creationId xmlns:a16="http://schemas.microsoft.com/office/drawing/2014/main" id="{A4F20529-238F-4AED-9B2A-8E62447F1D73}"/>
                    </a:ext>
                  </a:extLst>
                </p:cNvPr>
                <p:cNvPicPr/>
                <p:nvPr/>
              </p:nvPicPr>
              <p:blipFill>
                <a:blip r:embed="rId1652"/>
                <a:stretch>
                  <a:fillRect/>
                </a:stretch>
              </p:blipFill>
              <p:spPr>
                <a:xfrm>
                  <a:off x="10803179" y="3968611"/>
                  <a:ext cx="1130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3">
              <p14:nvContentPartPr>
                <p14:cNvPr id="1067" name="Freihand 1066">
                  <a:extLst>
                    <a:ext uri="{FF2B5EF4-FFF2-40B4-BE49-F238E27FC236}">
                      <a16:creationId xmlns:a16="http://schemas.microsoft.com/office/drawing/2014/main" id="{B54F9DF8-A9C8-4AFA-87F5-BCA44E7E2864}"/>
                    </a:ext>
                  </a:extLst>
                </p14:cNvPr>
                <p14:cNvContentPartPr/>
                <p14:nvPr/>
              </p14:nvContentPartPr>
              <p14:xfrm>
                <a:off x="10818299" y="4003891"/>
                <a:ext cx="102240" cy="27000"/>
              </p14:xfrm>
            </p:contentPart>
          </mc:Choice>
          <mc:Fallback xmlns="">
            <p:pic>
              <p:nvPicPr>
                <p:cNvPr id="1067" name="Freihand 1066">
                  <a:extLst>
                    <a:ext uri="{FF2B5EF4-FFF2-40B4-BE49-F238E27FC236}">
                      <a16:creationId xmlns:a16="http://schemas.microsoft.com/office/drawing/2014/main" id="{B54F9DF8-A9C8-4AFA-87F5-BCA44E7E2864}"/>
                    </a:ext>
                  </a:extLst>
                </p:cNvPr>
                <p:cNvPicPr/>
                <p:nvPr/>
              </p:nvPicPr>
              <p:blipFill>
                <a:blip r:embed="rId1654"/>
                <a:stretch>
                  <a:fillRect/>
                </a:stretch>
              </p:blipFill>
              <p:spPr>
                <a:xfrm>
                  <a:off x="10813979" y="3999571"/>
                  <a:ext cx="110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5">
              <p14:nvContentPartPr>
                <p14:cNvPr id="1068" name="Freihand 1067">
                  <a:extLst>
                    <a:ext uri="{FF2B5EF4-FFF2-40B4-BE49-F238E27FC236}">
                      <a16:creationId xmlns:a16="http://schemas.microsoft.com/office/drawing/2014/main" id="{969368B6-5D09-40D8-9BB3-6265EEEB9304}"/>
                    </a:ext>
                  </a:extLst>
                </p14:cNvPr>
                <p14:cNvContentPartPr/>
                <p14:nvPr/>
              </p14:nvContentPartPr>
              <p14:xfrm>
                <a:off x="10914059" y="3922531"/>
                <a:ext cx="70200" cy="165240"/>
              </p14:xfrm>
            </p:contentPart>
          </mc:Choice>
          <mc:Fallback xmlns="">
            <p:pic>
              <p:nvPicPr>
                <p:cNvPr id="1068" name="Freihand 1067">
                  <a:extLst>
                    <a:ext uri="{FF2B5EF4-FFF2-40B4-BE49-F238E27FC236}">
                      <a16:creationId xmlns:a16="http://schemas.microsoft.com/office/drawing/2014/main" id="{969368B6-5D09-40D8-9BB3-6265EEEB9304}"/>
                    </a:ext>
                  </a:extLst>
                </p:cNvPr>
                <p:cNvPicPr/>
                <p:nvPr/>
              </p:nvPicPr>
              <p:blipFill>
                <a:blip r:embed="rId1656"/>
                <a:stretch>
                  <a:fillRect/>
                </a:stretch>
              </p:blipFill>
              <p:spPr>
                <a:xfrm>
                  <a:off x="10909739" y="3918211"/>
                  <a:ext cx="788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7">
              <p14:nvContentPartPr>
                <p14:cNvPr id="1070" name="Freihand 1069">
                  <a:extLst>
                    <a:ext uri="{FF2B5EF4-FFF2-40B4-BE49-F238E27FC236}">
                      <a16:creationId xmlns:a16="http://schemas.microsoft.com/office/drawing/2014/main" id="{A61E5DB9-5DA0-420B-AA6D-315D9D722192}"/>
                    </a:ext>
                  </a:extLst>
                </p14:cNvPr>
                <p14:cNvContentPartPr/>
                <p14:nvPr/>
              </p14:nvContentPartPr>
              <p14:xfrm>
                <a:off x="11163899" y="3935851"/>
                <a:ext cx="23040" cy="129600"/>
              </p14:xfrm>
            </p:contentPart>
          </mc:Choice>
          <mc:Fallback xmlns="">
            <p:pic>
              <p:nvPicPr>
                <p:cNvPr id="1070" name="Freihand 1069">
                  <a:extLst>
                    <a:ext uri="{FF2B5EF4-FFF2-40B4-BE49-F238E27FC236}">
                      <a16:creationId xmlns:a16="http://schemas.microsoft.com/office/drawing/2014/main" id="{A61E5DB9-5DA0-420B-AA6D-315D9D722192}"/>
                    </a:ext>
                  </a:extLst>
                </p:cNvPr>
                <p:cNvPicPr/>
                <p:nvPr/>
              </p:nvPicPr>
              <p:blipFill>
                <a:blip r:embed="rId1658"/>
                <a:stretch>
                  <a:fillRect/>
                </a:stretch>
              </p:blipFill>
              <p:spPr>
                <a:xfrm>
                  <a:off x="11159579" y="3931531"/>
                  <a:ext cx="316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9">
              <p14:nvContentPartPr>
                <p14:cNvPr id="1071" name="Freihand 1070">
                  <a:extLst>
                    <a:ext uri="{FF2B5EF4-FFF2-40B4-BE49-F238E27FC236}">
                      <a16:creationId xmlns:a16="http://schemas.microsoft.com/office/drawing/2014/main" id="{D1E67C04-C7CA-41C1-89B7-E5D8288BE890}"/>
                    </a:ext>
                  </a:extLst>
                </p14:cNvPr>
                <p14:cNvContentPartPr/>
                <p14:nvPr/>
              </p14:nvContentPartPr>
              <p14:xfrm>
                <a:off x="11167859" y="3920731"/>
                <a:ext cx="107640" cy="132480"/>
              </p14:xfrm>
            </p:contentPart>
          </mc:Choice>
          <mc:Fallback xmlns="">
            <p:pic>
              <p:nvPicPr>
                <p:cNvPr id="1071" name="Freihand 1070">
                  <a:extLst>
                    <a:ext uri="{FF2B5EF4-FFF2-40B4-BE49-F238E27FC236}">
                      <a16:creationId xmlns:a16="http://schemas.microsoft.com/office/drawing/2014/main" id="{D1E67C04-C7CA-41C1-89B7-E5D8288BE890}"/>
                    </a:ext>
                  </a:extLst>
                </p:cNvPr>
                <p:cNvPicPr/>
                <p:nvPr/>
              </p:nvPicPr>
              <p:blipFill>
                <a:blip r:embed="rId1660"/>
                <a:stretch>
                  <a:fillRect/>
                </a:stretch>
              </p:blipFill>
              <p:spPr>
                <a:xfrm>
                  <a:off x="11163539" y="3916411"/>
                  <a:ext cx="1162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1">
              <p14:nvContentPartPr>
                <p14:cNvPr id="1073" name="Freihand 1072">
                  <a:extLst>
                    <a:ext uri="{FF2B5EF4-FFF2-40B4-BE49-F238E27FC236}">
                      <a16:creationId xmlns:a16="http://schemas.microsoft.com/office/drawing/2014/main" id="{191CA078-9CAC-45B8-A896-02B339821F02}"/>
                    </a:ext>
                  </a:extLst>
                </p14:cNvPr>
                <p14:cNvContentPartPr/>
                <p14:nvPr/>
              </p14:nvContentPartPr>
              <p14:xfrm>
                <a:off x="11325899" y="3898411"/>
                <a:ext cx="70920" cy="159120"/>
              </p14:xfrm>
            </p:contentPart>
          </mc:Choice>
          <mc:Fallback xmlns="">
            <p:pic>
              <p:nvPicPr>
                <p:cNvPr id="1073" name="Freihand 1072">
                  <a:extLst>
                    <a:ext uri="{FF2B5EF4-FFF2-40B4-BE49-F238E27FC236}">
                      <a16:creationId xmlns:a16="http://schemas.microsoft.com/office/drawing/2014/main" id="{191CA078-9CAC-45B8-A896-02B339821F02}"/>
                    </a:ext>
                  </a:extLst>
                </p:cNvPr>
                <p:cNvPicPr/>
                <p:nvPr/>
              </p:nvPicPr>
              <p:blipFill>
                <a:blip r:embed="rId1662"/>
                <a:stretch>
                  <a:fillRect/>
                </a:stretch>
              </p:blipFill>
              <p:spPr>
                <a:xfrm>
                  <a:off x="11321579" y="3894091"/>
                  <a:ext cx="79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3">
              <p14:nvContentPartPr>
                <p14:cNvPr id="1074" name="Freihand 1073">
                  <a:extLst>
                    <a:ext uri="{FF2B5EF4-FFF2-40B4-BE49-F238E27FC236}">
                      <a16:creationId xmlns:a16="http://schemas.microsoft.com/office/drawing/2014/main" id="{117F4C15-C241-4E14-87A7-D1E4190FBC37}"/>
                    </a:ext>
                  </a:extLst>
                </p14:cNvPr>
                <p14:cNvContentPartPr/>
                <p14:nvPr/>
              </p14:nvContentPartPr>
              <p14:xfrm>
                <a:off x="11315459" y="3942331"/>
                <a:ext cx="86040" cy="62640"/>
              </p14:xfrm>
            </p:contentPart>
          </mc:Choice>
          <mc:Fallback xmlns="">
            <p:pic>
              <p:nvPicPr>
                <p:cNvPr id="1074" name="Freihand 1073">
                  <a:extLst>
                    <a:ext uri="{FF2B5EF4-FFF2-40B4-BE49-F238E27FC236}">
                      <a16:creationId xmlns:a16="http://schemas.microsoft.com/office/drawing/2014/main" id="{117F4C15-C241-4E14-87A7-D1E4190FBC37}"/>
                    </a:ext>
                  </a:extLst>
                </p:cNvPr>
                <p:cNvPicPr/>
                <p:nvPr/>
              </p:nvPicPr>
              <p:blipFill>
                <a:blip r:embed="rId1664"/>
                <a:stretch>
                  <a:fillRect/>
                </a:stretch>
              </p:blipFill>
              <p:spPr>
                <a:xfrm>
                  <a:off x="11311139" y="3938011"/>
                  <a:ext cx="946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5">
              <p14:nvContentPartPr>
                <p14:cNvPr id="1075" name="Freihand 1074">
                  <a:extLst>
                    <a:ext uri="{FF2B5EF4-FFF2-40B4-BE49-F238E27FC236}">
                      <a16:creationId xmlns:a16="http://schemas.microsoft.com/office/drawing/2014/main" id="{44D42B3B-A692-47C9-9962-657882009AC9}"/>
                    </a:ext>
                  </a:extLst>
                </p14:cNvPr>
                <p14:cNvContentPartPr/>
                <p14:nvPr/>
              </p14:nvContentPartPr>
              <p14:xfrm>
                <a:off x="11477459" y="3864931"/>
                <a:ext cx="49680" cy="167400"/>
              </p14:xfrm>
            </p:contentPart>
          </mc:Choice>
          <mc:Fallback xmlns="">
            <p:pic>
              <p:nvPicPr>
                <p:cNvPr id="1075" name="Freihand 1074">
                  <a:extLst>
                    <a:ext uri="{FF2B5EF4-FFF2-40B4-BE49-F238E27FC236}">
                      <a16:creationId xmlns:a16="http://schemas.microsoft.com/office/drawing/2014/main" id="{44D42B3B-A692-47C9-9962-657882009AC9}"/>
                    </a:ext>
                  </a:extLst>
                </p:cNvPr>
                <p:cNvPicPr/>
                <p:nvPr/>
              </p:nvPicPr>
              <p:blipFill>
                <a:blip r:embed="rId1666"/>
                <a:stretch>
                  <a:fillRect/>
                </a:stretch>
              </p:blipFill>
              <p:spPr>
                <a:xfrm>
                  <a:off x="11473139" y="3860611"/>
                  <a:ext cx="58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7">
              <p14:nvContentPartPr>
                <p14:cNvPr id="1076" name="Freihand 1075">
                  <a:extLst>
                    <a:ext uri="{FF2B5EF4-FFF2-40B4-BE49-F238E27FC236}">
                      <a16:creationId xmlns:a16="http://schemas.microsoft.com/office/drawing/2014/main" id="{445B196A-6312-4C72-9069-5460A56315ED}"/>
                    </a:ext>
                  </a:extLst>
                </p14:cNvPr>
                <p14:cNvContentPartPr/>
                <p14:nvPr/>
              </p14:nvContentPartPr>
              <p14:xfrm>
                <a:off x="11521739" y="3921811"/>
                <a:ext cx="140400" cy="102960"/>
              </p14:xfrm>
            </p:contentPart>
          </mc:Choice>
          <mc:Fallback xmlns="">
            <p:pic>
              <p:nvPicPr>
                <p:cNvPr id="1076" name="Freihand 1075">
                  <a:extLst>
                    <a:ext uri="{FF2B5EF4-FFF2-40B4-BE49-F238E27FC236}">
                      <a16:creationId xmlns:a16="http://schemas.microsoft.com/office/drawing/2014/main" id="{445B196A-6312-4C72-9069-5460A56315ED}"/>
                    </a:ext>
                  </a:extLst>
                </p:cNvPr>
                <p:cNvPicPr/>
                <p:nvPr/>
              </p:nvPicPr>
              <p:blipFill>
                <a:blip r:embed="rId1668"/>
                <a:stretch>
                  <a:fillRect/>
                </a:stretch>
              </p:blipFill>
              <p:spPr>
                <a:xfrm>
                  <a:off x="11517419" y="3917491"/>
                  <a:ext cx="1490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9">
              <p14:nvContentPartPr>
                <p14:cNvPr id="1077" name="Freihand 1076">
                  <a:extLst>
                    <a:ext uri="{FF2B5EF4-FFF2-40B4-BE49-F238E27FC236}">
                      <a16:creationId xmlns:a16="http://schemas.microsoft.com/office/drawing/2014/main" id="{7E51D56A-6189-4353-BC67-CCBB2054A745}"/>
                    </a:ext>
                  </a:extLst>
                </p14:cNvPr>
                <p14:cNvContentPartPr/>
                <p14:nvPr/>
              </p14:nvContentPartPr>
              <p14:xfrm>
                <a:off x="11668259" y="3852691"/>
                <a:ext cx="80640" cy="198000"/>
              </p14:xfrm>
            </p:contentPart>
          </mc:Choice>
          <mc:Fallback xmlns="">
            <p:pic>
              <p:nvPicPr>
                <p:cNvPr id="1077" name="Freihand 1076">
                  <a:extLst>
                    <a:ext uri="{FF2B5EF4-FFF2-40B4-BE49-F238E27FC236}">
                      <a16:creationId xmlns:a16="http://schemas.microsoft.com/office/drawing/2014/main" id="{7E51D56A-6189-4353-BC67-CCBB2054A745}"/>
                    </a:ext>
                  </a:extLst>
                </p:cNvPr>
                <p:cNvPicPr/>
                <p:nvPr/>
              </p:nvPicPr>
              <p:blipFill>
                <a:blip r:embed="rId1670"/>
                <a:stretch>
                  <a:fillRect/>
                </a:stretch>
              </p:blipFill>
              <p:spPr>
                <a:xfrm>
                  <a:off x="11663939" y="3848371"/>
                  <a:ext cx="892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1">
              <p14:nvContentPartPr>
                <p14:cNvPr id="1090" name="Freihand 1089">
                  <a:extLst>
                    <a:ext uri="{FF2B5EF4-FFF2-40B4-BE49-F238E27FC236}">
                      <a16:creationId xmlns:a16="http://schemas.microsoft.com/office/drawing/2014/main" id="{70363C25-8ABB-4A93-B4B7-C11315BC96F8}"/>
                    </a:ext>
                  </a:extLst>
                </p14:cNvPr>
                <p14:cNvContentPartPr/>
                <p14:nvPr/>
              </p14:nvContentPartPr>
              <p14:xfrm>
                <a:off x="10512299" y="3768811"/>
                <a:ext cx="1509120" cy="464040"/>
              </p14:xfrm>
            </p:contentPart>
          </mc:Choice>
          <mc:Fallback xmlns="">
            <p:pic>
              <p:nvPicPr>
                <p:cNvPr id="1090" name="Freihand 1089">
                  <a:extLst>
                    <a:ext uri="{FF2B5EF4-FFF2-40B4-BE49-F238E27FC236}">
                      <a16:creationId xmlns:a16="http://schemas.microsoft.com/office/drawing/2014/main" id="{70363C25-8ABB-4A93-B4B7-C11315BC96F8}"/>
                    </a:ext>
                  </a:extLst>
                </p:cNvPr>
                <p:cNvPicPr/>
                <p:nvPr/>
              </p:nvPicPr>
              <p:blipFill>
                <a:blip r:embed="rId1672"/>
                <a:stretch>
                  <a:fillRect/>
                </a:stretch>
              </p:blipFill>
              <p:spPr>
                <a:xfrm>
                  <a:off x="10507979" y="3764491"/>
                  <a:ext cx="1517760" cy="47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73">
            <p14:nvContentPartPr>
              <p14:cNvPr id="1092" name="Freihand 1091">
                <a:extLst>
                  <a:ext uri="{FF2B5EF4-FFF2-40B4-BE49-F238E27FC236}">
                    <a16:creationId xmlns:a16="http://schemas.microsoft.com/office/drawing/2014/main" id="{968FB663-EFDD-49F6-92A5-00AA71A16D0C}"/>
                  </a:ext>
                </a:extLst>
              </p14:cNvPr>
              <p14:cNvContentPartPr/>
              <p14:nvPr/>
            </p14:nvContentPartPr>
            <p14:xfrm>
              <a:off x="3661499" y="709531"/>
              <a:ext cx="5509080" cy="126720"/>
            </p14:xfrm>
          </p:contentPart>
        </mc:Choice>
        <mc:Fallback xmlns="">
          <p:pic>
            <p:nvPicPr>
              <p:cNvPr id="1092" name="Freihand 1091">
                <a:extLst>
                  <a:ext uri="{FF2B5EF4-FFF2-40B4-BE49-F238E27FC236}">
                    <a16:creationId xmlns:a16="http://schemas.microsoft.com/office/drawing/2014/main" id="{968FB663-EFDD-49F6-92A5-00AA71A16D0C}"/>
                  </a:ext>
                </a:extLst>
              </p:cNvPr>
              <p:cNvPicPr/>
              <p:nvPr/>
            </p:nvPicPr>
            <p:blipFill>
              <a:blip r:embed="rId1674"/>
              <a:stretch>
                <a:fillRect/>
              </a:stretch>
            </p:blipFill>
            <p:spPr>
              <a:xfrm>
                <a:off x="3657179" y="705211"/>
                <a:ext cx="55177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7487BD2-1420-4258-ABEE-328558424818}"/>
                  </a:ext>
                </a:extLst>
              </p14:cNvPr>
              <p14:cNvContentPartPr/>
              <p14:nvPr/>
            </p14:nvContentPartPr>
            <p14:xfrm>
              <a:off x="6580379" y="811051"/>
              <a:ext cx="498600" cy="45972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7487BD2-1420-4258-ABEE-328558424818}"/>
                  </a:ext>
                </a:extLst>
              </p:cNvPr>
              <p:cNvPicPr/>
              <p:nvPr/>
            </p:nvPicPr>
            <p:blipFill>
              <a:blip r:embed="rId1676"/>
              <a:stretch>
                <a:fillRect/>
              </a:stretch>
            </p:blipFill>
            <p:spPr>
              <a:xfrm>
                <a:off x="6576059" y="806731"/>
                <a:ext cx="50724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04E14C83-C691-4537-A99F-3AF179981DE4}"/>
                  </a:ext>
                </a:extLst>
              </p14:cNvPr>
              <p14:cNvContentPartPr/>
              <p14:nvPr/>
            </p14:nvContentPartPr>
            <p14:xfrm>
              <a:off x="3804779" y="6072451"/>
              <a:ext cx="2671560" cy="63828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04E14C83-C691-4537-A99F-3AF179981DE4}"/>
                  </a:ext>
                </a:extLst>
              </p:cNvPr>
              <p:cNvPicPr/>
              <p:nvPr/>
            </p:nvPicPr>
            <p:blipFill>
              <a:blip r:embed="rId1678"/>
              <a:stretch>
                <a:fillRect/>
              </a:stretch>
            </p:blipFill>
            <p:spPr>
              <a:xfrm>
                <a:off x="3800459" y="6068131"/>
                <a:ext cx="2680200" cy="64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AAA4168F-4949-4C00-977B-13ABB7A682E8}"/>
                  </a:ext>
                </a:extLst>
              </p14:cNvPr>
              <p14:cNvContentPartPr/>
              <p14:nvPr/>
            </p14:nvContentPartPr>
            <p14:xfrm>
              <a:off x="285779" y="2881771"/>
              <a:ext cx="1239480" cy="93384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AAA4168F-4949-4C00-977B-13ABB7A682E8}"/>
                  </a:ext>
                </a:extLst>
              </p:cNvPr>
              <p:cNvPicPr/>
              <p:nvPr/>
            </p:nvPicPr>
            <p:blipFill>
              <a:blip r:embed="rId1680"/>
              <a:stretch>
                <a:fillRect/>
              </a:stretch>
            </p:blipFill>
            <p:spPr>
              <a:xfrm>
                <a:off x="281459" y="2877451"/>
                <a:ext cx="1248120" cy="9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1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D8BEC028-3CA2-4FCD-827B-B63A838CDA19}"/>
                  </a:ext>
                </a:extLst>
              </p14:cNvPr>
              <p14:cNvContentPartPr/>
              <p14:nvPr/>
            </p14:nvContentPartPr>
            <p14:xfrm>
              <a:off x="211619" y="2900851"/>
              <a:ext cx="1128960" cy="83088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D8BEC028-3CA2-4FCD-827B-B63A838CDA19}"/>
                  </a:ext>
                </a:extLst>
              </p:cNvPr>
              <p:cNvPicPr/>
              <p:nvPr/>
            </p:nvPicPr>
            <p:blipFill>
              <a:blip r:embed="rId1682"/>
              <a:stretch>
                <a:fillRect/>
              </a:stretch>
            </p:blipFill>
            <p:spPr>
              <a:xfrm>
                <a:off x="207299" y="2896531"/>
                <a:ext cx="1137600" cy="83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455DDA04-7F5B-41E3-8801-2A0E5612945A}"/>
                  </a:ext>
                </a:extLst>
              </p14:cNvPr>
              <p14:cNvContentPartPr/>
              <p14:nvPr/>
            </p14:nvContentPartPr>
            <p14:xfrm>
              <a:off x="147539" y="2848651"/>
              <a:ext cx="1319760" cy="94788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455DDA04-7F5B-41E3-8801-2A0E5612945A}"/>
                  </a:ext>
                </a:extLst>
              </p:cNvPr>
              <p:cNvPicPr/>
              <p:nvPr/>
            </p:nvPicPr>
            <p:blipFill>
              <a:blip r:embed="rId1684"/>
              <a:stretch>
                <a:fillRect/>
              </a:stretch>
            </p:blipFill>
            <p:spPr>
              <a:xfrm>
                <a:off x="143219" y="2844331"/>
                <a:ext cx="1328400" cy="9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5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3925090E-3B02-45A3-929D-F812D104C394}"/>
                  </a:ext>
                </a:extLst>
              </p14:cNvPr>
              <p14:cNvContentPartPr/>
              <p14:nvPr/>
            </p14:nvContentPartPr>
            <p14:xfrm>
              <a:off x="4068659" y="5986771"/>
              <a:ext cx="2468880" cy="59940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3925090E-3B02-45A3-929D-F812D104C394}"/>
                  </a:ext>
                </a:extLst>
              </p:cNvPr>
              <p:cNvPicPr/>
              <p:nvPr/>
            </p:nvPicPr>
            <p:blipFill>
              <a:blip r:embed="rId1686"/>
              <a:stretch>
                <a:fillRect/>
              </a:stretch>
            </p:blipFill>
            <p:spPr>
              <a:xfrm>
                <a:off x="4064339" y="5982451"/>
                <a:ext cx="2477520" cy="6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7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465E0533-3DAF-43C6-B1C8-1355E153A4D8}"/>
                  </a:ext>
                </a:extLst>
              </p14:cNvPr>
              <p14:cNvContentPartPr/>
              <p14:nvPr/>
            </p14:nvContentPartPr>
            <p14:xfrm>
              <a:off x="4239299" y="6091171"/>
              <a:ext cx="1429200" cy="48384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465E0533-3DAF-43C6-B1C8-1355E153A4D8}"/>
                  </a:ext>
                </a:extLst>
              </p:cNvPr>
              <p:cNvPicPr/>
              <p:nvPr/>
            </p:nvPicPr>
            <p:blipFill>
              <a:blip r:embed="rId1688"/>
              <a:stretch>
                <a:fillRect/>
              </a:stretch>
            </p:blipFill>
            <p:spPr>
              <a:xfrm>
                <a:off x="4234979" y="6086851"/>
                <a:ext cx="1437840" cy="49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4FC9BB19-A71F-45BF-AF4C-908D2804DD0F}"/>
              </a:ext>
            </a:extLst>
          </p:cNvPr>
          <p:cNvGrpSpPr/>
          <p:nvPr/>
        </p:nvGrpSpPr>
        <p:grpSpPr>
          <a:xfrm>
            <a:off x="3811259" y="5759971"/>
            <a:ext cx="2779200" cy="1031760"/>
            <a:chOff x="3811259" y="5759971"/>
            <a:chExt cx="2779200" cy="103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2F2E845-8B6A-4A38-B387-D5598A07AB3E}"/>
                    </a:ext>
                  </a:extLst>
                </p14:cNvPr>
                <p14:cNvContentPartPr/>
                <p14:nvPr/>
              </p14:nvContentPartPr>
              <p14:xfrm>
                <a:off x="3832139" y="5988211"/>
                <a:ext cx="2758320" cy="8035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2F2E845-8B6A-4A38-B387-D5598A07AB3E}"/>
                    </a:ext>
                  </a:extLst>
                </p:cNvPr>
                <p:cNvPicPr/>
                <p:nvPr/>
              </p:nvPicPr>
              <p:blipFill>
                <a:blip r:embed="rId1690"/>
                <a:stretch>
                  <a:fillRect/>
                </a:stretch>
              </p:blipFill>
              <p:spPr>
                <a:xfrm>
                  <a:off x="3827819" y="5983891"/>
                  <a:ext cx="2766960" cy="81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A3362CF-19EC-4F3E-B9AB-9AA649875590}"/>
                    </a:ext>
                  </a:extLst>
                </p14:cNvPr>
                <p14:cNvContentPartPr/>
                <p14:nvPr/>
              </p14:nvContentPartPr>
              <p14:xfrm>
                <a:off x="3996659" y="6261451"/>
                <a:ext cx="360" cy="3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A3362CF-19EC-4F3E-B9AB-9AA649875590}"/>
                    </a:ext>
                  </a:extLst>
                </p:cNvPr>
                <p:cNvPicPr/>
                <p:nvPr/>
              </p:nvPicPr>
              <p:blipFill>
                <a:blip r:embed="rId1692"/>
                <a:stretch>
                  <a:fillRect/>
                </a:stretch>
              </p:blipFill>
              <p:spPr>
                <a:xfrm>
                  <a:off x="3992339" y="625713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3DCA44A-A09B-4D44-8E01-72926C172528}"/>
                    </a:ext>
                  </a:extLst>
                </p14:cNvPr>
                <p14:cNvContentPartPr/>
                <p14:nvPr/>
              </p14:nvContentPartPr>
              <p14:xfrm>
                <a:off x="3892259" y="6120691"/>
                <a:ext cx="242640" cy="5526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3DCA44A-A09B-4D44-8E01-72926C172528}"/>
                    </a:ext>
                  </a:extLst>
                </p:cNvPr>
                <p:cNvPicPr/>
                <p:nvPr/>
              </p:nvPicPr>
              <p:blipFill>
                <a:blip r:embed="rId1694"/>
                <a:stretch>
                  <a:fillRect/>
                </a:stretch>
              </p:blipFill>
              <p:spPr>
                <a:xfrm>
                  <a:off x="3887939" y="6116371"/>
                  <a:ext cx="251280" cy="56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2CF0ECA-BB81-41FD-ADD4-922A99127BB6}"/>
                    </a:ext>
                  </a:extLst>
                </p14:cNvPr>
                <p14:cNvContentPartPr/>
                <p14:nvPr/>
              </p14:nvContentPartPr>
              <p14:xfrm>
                <a:off x="3811259" y="5990731"/>
                <a:ext cx="123480" cy="1321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2CF0ECA-BB81-41FD-ADD4-922A99127BB6}"/>
                    </a:ext>
                  </a:extLst>
                </p:cNvPr>
                <p:cNvPicPr/>
                <p:nvPr/>
              </p:nvPicPr>
              <p:blipFill>
                <a:blip r:embed="rId1696"/>
                <a:stretch>
                  <a:fillRect/>
                </a:stretch>
              </p:blipFill>
              <p:spPr>
                <a:xfrm>
                  <a:off x="3806939" y="5986411"/>
                  <a:ext cx="1321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A270AD61-9BC6-4C2C-9285-26FBEF6281A5}"/>
                    </a:ext>
                  </a:extLst>
                </p14:cNvPr>
                <p14:cNvContentPartPr/>
                <p14:nvPr/>
              </p14:nvContentPartPr>
              <p14:xfrm>
                <a:off x="3976499" y="5984251"/>
                <a:ext cx="102240" cy="799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A270AD61-9BC6-4C2C-9285-26FBEF6281A5}"/>
                    </a:ext>
                  </a:extLst>
                </p:cNvPr>
                <p:cNvPicPr/>
                <p:nvPr/>
              </p:nvPicPr>
              <p:blipFill>
                <a:blip r:embed="rId1698"/>
                <a:stretch>
                  <a:fillRect/>
                </a:stretch>
              </p:blipFill>
              <p:spPr>
                <a:xfrm>
                  <a:off x="3972179" y="5979931"/>
                  <a:ext cx="1108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709846DF-1013-4D3C-A4B2-A682D4FFCCE9}"/>
                    </a:ext>
                  </a:extLst>
                </p14:cNvPr>
                <p14:cNvContentPartPr/>
                <p14:nvPr/>
              </p14:nvContentPartPr>
              <p14:xfrm>
                <a:off x="5052179" y="5768971"/>
                <a:ext cx="297360" cy="1450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709846DF-1013-4D3C-A4B2-A682D4FFCCE9}"/>
                    </a:ext>
                  </a:extLst>
                </p:cNvPr>
                <p:cNvPicPr/>
                <p:nvPr/>
              </p:nvPicPr>
              <p:blipFill>
                <a:blip r:embed="rId1700"/>
                <a:stretch>
                  <a:fillRect/>
                </a:stretch>
              </p:blipFill>
              <p:spPr>
                <a:xfrm>
                  <a:off x="5047859" y="5764651"/>
                  <a:ext cx="3060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15300686-B03A-4810-A898-9C6EB59C45B4}"/>
                    </a:ext>
                  </a:extLst>
                </p14:cNvPr>
                <p14:cNvContentPartPr/>
                <p14:nvPr/>
              </p14:nvContentPartPr>
              <p14:xfrm>
                <a:off x="5012939" y="5759971"/>
                <a:ext cx="333360" cy="1605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15300686-B03A-4810-A898-9C6EB59C45B4}"/>
                    </a:ext>
                  </a:extLst>
                </p:cNvPr>
                <p:cNvPicPr/>
                <p:nvPr/>
              </p:nvPicPr>
              <p:blipFill>
                <a:blip r:embed="rId1702"/>
                <a:stretch>
                  <a:fillRect/>
                </a:stretch>
              </p:blipFill>
              <p:spPr>
                <a:xfrm>
                  <a:off x="5008619" y="5755651"/>
                  <a:ext cx="3420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4FA7F398-FEA7-4A62-9F03-F1B145B76AB1}"/>
                    </a:ext>
                  </a:extLst>
                </p14:cNvPr>
                <p14:cNvContentPartPr/>
                <p14:nvPr/>
              </p14:nvContentPartPr>
              <p14:xfrm>
                <a:off x="4200059" y="6012331"/>
                <a:ext cx="1507320" cy="6073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4FA7F398-FEA7-4A62-9F03-F1B145B76AB1}"/>
                    </a:ext>
                  </a:extLst>
                </p:cNvPr>
                <p:cNvPicPr/>
                <p:nvPr/>
              </p:nvPicPr>
              <p:blipFill>
                <a:blip r:embed="rId1704"/>
                <a:stretch>
                  <a:fillRect/>
                </a:stretch>
              </p:blipFill>
              <p:spPr>
                <a:xfrm>
                  <a:off x="4195739" y="6008011"/>
                  <a:ext cx="1515960" cy="615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56171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>
                <a:solidFill>
                  <a:sysClr val="windowText" lastClr="000000"/>
                </a:solidFill>
              </a:rPr>
              <a:t>Note: Siegel`s </a:t>
            </a:r>
            <a:r>
              <a:rPr lang="en-US" sz="3991" dirty="0" err="1">
                <a:solidFill>
                  <a:sysClr val="windowText" lastClr="000000"/>
                </a:solidFill>
              </a:rPr>
              <a:t>Paradoxon</a:t>
            </a:r>
            <a:endParaRPr lang="en-US" sz="3991" dirty="0">
              <a:solidFill>
                <a:sysClr val="windowText" lastClr="00000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BE0C47C-3FB8-4EDC-8CF0-90F34A2432F8}"/>
              </a:ext>
            </a:extLst>
          </p:cNvPr>
          <p:cNvSpPr txBox="1"/>
          <p:nvPr/>
        </p:nvSpPr>
        <p:spPr>
          <a:xfrm>
            <a:off x="702198" y="821727"/>
            <a:ext cx="9344628" cy="5476751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noAutofit/>
          </a:bodyPr>
          <a:lstStyle/>
          <a:p>
            <a:r>
              <a:rPr lang="de-DE" sz="2200"/>
              <a:t>Does it matter, if one uses the direct or indirect quotation for the exchange rate e?</a:t>
            </a:r>
            <a:endParaRPr lang="de-DE" sz="2200" dirty="0"/>
          </a:p>
          <a:p>
            <a:endParaRPr lang="de-DE" sz="2200" dirty="0"/>
          </a:p>
          <a:p>
            <a:r>
              <a:rPr lang="en-US" sz="2200"/>
              <a:t>Assume in indirect quotation for the Euro, we have </a:t>
            </a:r>
            <a:r>
              <a:rPr lang="en-US" sz="2200" dirty="0"/>
              <a:t>1,15 </a:t>
            </a:r>
            <a:r>
              <a:rPr lang="en-US" sz="2200"/>
              <a:t>USD equals </a:t>
            </a:r>
            <a:r>
              <a:rPr lang="en-US" sz="2200" dirty="0"/>
              <a:t>1 </a:t>
            </a:r>
            <a:r>
              <a:rPr lang="en-US" sz="2200"/>
              <a:t>Euro and the Euro depreciates with </a:t>
            </a:r>
            <a:r>
              <a:rPr lang="en-US" sz="2200" dirty="0"/>
              <a:t>p=</a:t>
            </a:r>
            <a:r>
              <a:rPr lang="en-US" sz="2200"/>
              <a:t>0,25 down to </a:t>
            </a:r>
            <a:r>
              <a:rPr lang="en-US" sz="2200" dirty="0"/>
              <a:t>1,05 </a:t>
            </a:r>
            <a:r>
              <a:rPr lang="en-US" sz="2200"/>
              <a:t>USD per 1 Euro and with </a:t>
            </a:r>
            <a:r>
              <a:rPr lang="en-US" sz="2200" dirty="0"/>
              <a:t>1-p=</a:t>
            </a:r>
            <a:r>
              <a:rPr lang="en-US" sz="2200"/>
              <a:t>0,75 the Euro appreciates up to </a:t>
            </a:r>
            <a:r>
              <a:rPr lang="en-US" sz="2200" dirty="0"/>
              <a:t>1,25 </a:t>
            </a:r>
            <a:r>
              <a:rPr lang="en-US" sz="2200"/>
              <a:t>USD per 1 Euro.</a:t>
            </a:r>
            <a:endParaRPr lang="en-US" sz="2200" dirty="0"/>
          </a:p>
          <a:p>
            <a:endParaRPr lang="en-US" sz="2200" dirty="0"/>
          </a:p>
          <a:p>
            <a:r>
              <a:rPr lang="en-US" sz="2200"/>
              <a:t>Calculate the expected exchange rate in direct and indirect quotation.</a:t>
            </a:r>
            <a:endParaRPr lang="en-US" sz="2200" dirty="0"/>
          </a:p>
          <a:p>
            <a:endParaRPr lang="en-US" sz="2200" dirty="0"/>
          </a:p>
          <a:p>
            <a:pPr algn="ctr"/>
            <a:r>
              <a:rPr lang="en-US" sz="2200"/>
              <a:t>Puzzled? Explaination?</a:t>
            </a:r>
            <a:endParaRPr lang="de-DE" sz="22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620200E-5CB6-D11F-B789-F71EC8D7C01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EF5BFA04-B0C1-45C9-8699-E2B0C1F21F7D}"/>
                  </a:ext>
                </a:extLst>
              </p14:cNvPr>
              <p14:cNvContentPartPr/>
              <p14:nvPr/>
            </p14:nvContentPartPr>
            <p14:xfrm>
              <a:off x="339779" y="2828131"/>
              <a:ext cx="7560" cy="46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EF5BFA04-B0C1-45C9-8699-E2B0C1F21F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5459" y="2823811"/>
                <a:ext cx="1620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3D4B57F0-CEDD-4369-A891-3E0CE2EEAE06}"/>
                  </a:ext>
                </a:extLst>
              </p14:cNvPr>
              <p14:cNvContentPartPr/>
              <p14:nvPr/>
            </p14:nvContentPartPr>
            <p14:xfrm>
              <a:off x="6535739" y="1797811"/>
              <a:ext cx="1182240" cy="471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3D4B57F0-CEDD-4369-A891-3E0CE2EEAE0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31419" y="1793491"/>
                <a:ext cx="11908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AB56F237-7FC9-4733-AE73-CC57EFAD5333}"/>
                  </a:ext>
                </a:extLst>
              </p14:cNvPr>
              <p14:cNvContentPartPr/>
              <p14:nvPr/>
            </p14:nvContentPartPr>
            <p14:xfrm>
              <a:off x="8525099" y="1851091"/>
              <a:ext cx="762120" cy="140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AB56F237-7FC9-4733-AE73-CC57EFAD533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20779" y="1846771"/>
                <a:ext cx="77076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6F50F1A0-660C-4100-840C-B35C21EACA2B}"/>
                  </a:ext>
                </a:extLst>
              </p14:cNvPr>
              <p14:cNvContentPartPr/>
              <p14:nvPr/>
            </p14:nvContentPartPr>
            <p14:xfrm>
              <a:off x="3659699" y="2151691"/>
              <a:ext cx="829800" cy="2268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6F50F1A0-660C-4100-840C-B35C21EACA2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55379" y="2147371"/>
                <a:ext cx="8384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B2AD19E6-486F-42EE-8E93-BC6BD79D9BAD}"/>
                  </a:ext>
                </a:extLst>
              </p14:cNvPr>
              <p14:cNvContentPartPr/>
              <p14:nvPr/>
            </p14:nvContentPartPr>
            <p14:xfrm>
              <a:off x="3673739" y="2134051"/>
              <a:ext cx="841680" cy="2592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B2AD19E6-486F-42EE-8E93-BC6BD79D9BA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69419" y="2129731"/>
                <a:ext cx="8503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1D3C5236-9345-4389-8888-E7AD9EA669AA}"/>
                  </a:ext>
                </a:extLst>
              </p14:cNvPr>
              <p14:cNvContentPartPr/>
              <p14:nvPr/>
            </p14:nvContentPartPr>
            <p14:xfrm>
              <a:off x="5590019" y="2103811"/>
              <a:ext cx="1047600" cy="532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1D3C5236-9345-4389-8888-E7AD9EA669A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85699" y="2099491"/>
                <a:ext cx="10562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A394D712-590C-436C-A3E7-56BBF6EB0A2A}"/>
                  </a:ext>
                </a:extLst>
              </p14:cNvPr>
              <p14:cNvContentPartPr/>
              <p14:nvPr/>
            </p14:nvContentPartPr>
            <p14:xfrm>
              <a:off x="714899" y="2542291"/>
              <a:ext cx="891360" cy="644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A394D712-590C-436C-A3E7-56BBF6EB0A2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0579" y="2537971"/>
                <a:ext cx="9000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D70F0262-A6DB-4013-AFC1-303B95D08EEB}"/>
                  </a:ext>
                </a:extLst>
              </p14:cNvPr>
              <p14:cNvContentPartPr/>
              <p14:nvPr/>
            </p14:nvContentPartPr>
            <p14:xfrm>
              <a:off x="4692179" y="2529691"/>
              <a:ext cx="1134000" cy="2664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D70F0262-A6DB-4013-AFC1-303B95D08EE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687859" y="2525371"/>
                <a:ext cx="114264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4105EDB2-F5C2-4BFF-8A03-092BC82DE203}"/>
                  </a:ext>
                </a:extLst>
              </p14:cNvPr>
              <p14:cNvContentPartPr/>
              <p14:nvPr/>
            </p14:nvContentPartPr>
            <p14:xfrm>
              <a:off x="5539979" y="2148451"/>
              <a:ext cx="1015920" cy="2484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4105EDB2-F5C2-4BFF-8A03-092BC82DE20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535659" y="2144131"/>
                <a:ext cx="10245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9B4B33E8-30DE-4A94-8194-0598BACA1A5E}"/>
                  </a:ext>
                </a:extLst>
              </p14:cNvPr>
              <p14:cNvContentPartPr/>
              <p14:nvPr/>
            </p14:nvContentPartPr>
            <p14:xfrm>
              <a:off x="1806419" y="2181211"/>
              <a:ext cx="1766160" cy="6228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9B4B33E8-30DE-4A94-8194-0598BACA1A5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02099" y="2176891"/>
                <a:ext cx="177480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D921BC1C-E500-4659-A815-7846E5354504}"/>
                  </a:ext>
                </a:extLst>
              </p14:cNvPr>
              <p14:cNvContentPartPr/>
              <p14:nvPr/>
            </p14:nvContentPartPr>
            <p14:xfrm>
              <a:off x="5259899" y="4206211"/>
              <a:ext cx="639720" cy="6012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D921BC1C-E500-4659-A815-7846E535450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255579" y="4201891"/>
                <a:ext cx="648360" cy="6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uppieren 176">
            <a:extLst>
              <a:ext uri="{FF2B5EF4-FFF2-40B4-BE49-F238E27FC236}">
                <a16:creationId xmlns:a16="http://schemas.microsoft.com/office/drawing/2014/main" id="{CE332DA6-FAE1-4C80-B172-51D859A90D82}"/>
              </a:ext>
            </a:extLst>
          </p:cNvPr>
          <p:cNvGrpSpPr/>
          <p:nvPr/>
        </p:nvGrpSpPr>
        <p:grpSpPr>
          <a:xfrm>
            <a:off x="627059" y="3152851"/>
            <a:ext cx="5682240" cy="1803960"/>
            <a:chOff x="627059" y="3152851"/>
            <a:chExt cx="5682240" cy="180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FDC6A7A1-4C6D-4AC3-A14C-D52FE00701DF}"/>
                    </a:ext>
                  </a:extLst>
                </p14:cNvPr>
                <p14:cNvContentPartPr/>
                <p14:nvPr/>
              </p14:nvContentPartPr>
              <p14:xfrm>
                <a:off x="5263859" y="3885091"/>
                <a:ext cx="222840" cy="1868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FDC6A7A1-4C6D-4AC3-A14C-D52FE00701D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259539" y="3880771"/>
                  <a:ext cx="2314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C4EE448-A63F-4225-86B5-88684C8DABB0}"/>
                    </a:ext>
                  </a:extLst>
                </p14:cNvPr>
                <p14:cNvContentPartPr/>
                <p14:nvPr/>
              </p14:nvContentPartPr>
              <p14:xfrm>
                <a:off x="5482019" y="4015411"/>
                <a:ext cx="49320" cy="1742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C4EE448-A63F-4225-86B5-88684C8DABB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477699" y="4011091"/>
                  <a:ext cx="579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391E333-4B18-4830-9C97-5CC3A0AAC13E}"/>
                    </a:ext>
                  </a:extLst>
                </p14:cNvPr>
                <p14:cNvContentPartPr/>
                <p14:nvPr/>
              </p14:nvContentPartPr>
              <p14:xfrm>
                <a:off x="5592539" y="3889771"/>
                <a:ext cx="161640" cy="1846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391E333-4B18-4830-9C97-5CC3A0AAC13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588219" y="3885451"/>
                  <a:ext cx="1702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5ED662C-A15C-476E-93E9-0F93E0E72874}"/>
                    </a:ext>
                  </a:extLst>
                </p14:cNvPr>
                <p14:cNvContentPartPr/>
                <p14:nvPr/>
              </p14:nvContentPartPr>
              <p14:xfrm>
                <a:off x="3179819" y="4000651"/>
                <a:ext cx="10800" cy="1249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5ED662C-A15C-476E-93E9-0F93E0E7287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175499" y="3996331"/>
                  <a:ext cx="194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790D4DD-D105-43CC-BB5F-1CAA70222088}"/>
                    </a:ext>
                  </a:extLst>
                </p14:cNvPr>
                <p14:cNvContentPartPr/>
                <p14:nvPr/>
              </p14:nvContentPartPr>
              <p14:xfrm>
                <a:off x="3112859" y="4046371"/>
                <a:ext cx="122760" cy="140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790D4DD-D105-43CC-BB5F-1CAA7022208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108539" y="4042051"/>
                  <a:ext cx="1314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FBA7F97-48D0-4C66-93A7-986340A84494}"/>
                    </a:ext>
                  </a:extLst>
                </p14:cNvPr>
                <p14:cNvContentPartPr/>
                <p14:nvPr/>
              </p14:nvContentPartPr>
              <p14:xfrm>
                <a:off x="3417779" y="3964291"/>
                <a:ext cx="133920" cy="975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FBA7F97-48D0-4C66-93A7-986340A8449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413459" y="3959971"/>
                  <a:ext cx="1425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0B13059-2B7B-4756-BAE9-BC39B3BC2ACC}"/>
                    </a:ext>
                  </a:extLst>
                </p14:cNvPr>
                <p14:cNvContentPartPr/>
                <p14:nvPr/>
              </p14:nvContentPartPr>
              <p14:xfrm>
                <a:off x="3573299" y="4067971"/>
                <a:ext cx="30240" cy="824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0B13059-2B7B-4756-BAE9-BC39B3BC2AC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568979" y="4063651"/>
                  <a:ext cx="388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931512A1-D7D4-4AD3-9E5E-91DFF2D818CA}"/>
                    </a:ext>
                  </a:extLst>
                </p14:cNvPr>
                <p14:cNvContentPartPr/>
                <p14:nvPr/>
              </p14:nvContentPartPr>
              <p14:xfrm>
                <a:off x="3675179" y="3929731"/>
                <a:ext cx="104400" cy="1728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931512A1-D7D4-4AD3-9E5E-91DFF2D818C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670859" y="3925411"/>
                  <a:ext cx="1130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F5321BF-F4B7-4C8C-9F70-225517DFDA2B}"/>
                    </a:ext>
                  </a:extLst>
                </p14:cNvPr>
                <p14:cNvContentPartPr/>
                <p14:nvPr/>
              </p14:nvContentPartPr>
              <p14:xfrm>
                <a:off x="3668699" y="4015411"/>
                <a:ext cx="137160" cy="234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F5321BF-F4B7-4C8C-9F70-225517DFDA2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664379" y="4011091"/>
                  <a:ext cx="145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2A11BE1-695A-4974-BDCD-4FDDFFE3C268}"/>
                    </a:ext>
                  </a:extLst>
                </p14:cNvPr>
                <p14:cNvContentPartPr/>
                <p14:nvPr/>
              </p14:nvContentPartPr>
              <p14:xfrm>
                <a:off x="3840419" y="3923971"/>
                <a:ext cx="143640" cy="1512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2A11BE1-695A-4974-BDCD-4FDDFFE3C26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836099" y="3919651"/>
                  <a:ext cx="1522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8EFCF0F-7ACB-489D-B677-3511095A2A0D}"/>
                    </a:ext>
                  </a:extLst>
                </p14:cNvPr>
                <p14:cNvContentPartPr/>
                <p14:nvPr/>
              </p14:nvContentPartPr>
              <p14:xfrm>
                <a:off x="4041659" y="4012891"/>
                <a:ext cx="41400" cy="255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8EFCF0F-7ACB-489D-B677-3511095A2A0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037339" y="4008571"/>
                  <a:ext cx="500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10D5240B-A739-41D3-A781-5DC8673B041C}"/>
                    </a:ext>
                  </a:extLst>
                </p14:cNvPr>
                <p14:cNvContentPartPr/>
                <p14:nvPr/>
              </p14:nvContentPartPr>
              <p14:xfrm>
                <a:off x="4165859" y="3924691"/>
                <a:ext cx="148680" cy="1515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10D5240B-A739-41D3-A781-5DC8673B041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161539" y="3920371"/>
                  <a:ext cx="1573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A2C5230-E6AA-4BFC-A59C-A600A6AF00AA}"/>
                    </a:ext>
                  </a:extLst>
                </p14:cNvPr>
                <p14:cNvContentPartPr/>
                <p14:nvPr/>
              </p14:nvContentPartPr>
              <p14:xfrm>
                <a:off x="4330739" y="4037011"/>
                <a:ext cx="34560" cy="1400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A2C5230-E6AA-4BFC-A59C-A600A6AF00A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326419" y="4032691"/>
                  <a:ext cx="432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32DA4D1-4C37-4E62-A559-A4D35D318BDF}"/>
                    </a:ext>
                  </a:extLst>
                </p14:cNvPr>
                <p14:cNvContentPartPr/>
                <p14:nvPr/>
              </p14:nvContentPartPr>
              <p14:xfrm>
                <a:off x="4428659" y="3922891"/>
                <a:ext cx="115920" cy="1472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32DA4D1-4C37-4E62-A559-A4D35D318BD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424339" y="3918571"/>
                  <a:ext cx="1245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D8AF39CD-6756-4A7E-AB10-AF75108BAC87}"/>
                    </a:ext>
                  </a:extLst>
                </p14:cNvPr>
                <p14:cNvContentPartPr/>
                <p14:nvPr/>
              </p14:nvContentPartPr>
              <p14:xfrm>
                <a:off x="4621259" y="3923971"/>
                <a:ext cx="110520" cy="1530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D8AF39CD-6756-4A7E-AB10-AF75108BAC8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616939" y="3919651"/>
                  <a:ext cx="1191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0A9EDB9-8D0C-47CC-AE25-7698C011C281}"/>
                    </a:ext>
                  </a:extLst>
                </p14:cNvPr>
                <p14:cNvContentPartPr/>
                <p14:nvPr/>
              </p14:nvContentPartPr>
              <p14:xfrm>
                <a:off x="4631699" y="3882211"/>
                <a:ext cx="154080" cy="374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0A9EDB9-8D0C-47CC-AE25-7698C011C28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627379" y="3877891"/>
                  <a:ext cx="1627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D4FA36F-206A-4405-9410-8186FE377462}"/>
                    </a:ext>
                  </a:extLst>
                </p14:cNvPr>
                <p14:cNvContentPartPr/>
                <p14:nvPr/>
              </p14:nvContentPartPr>
              <p14:xfrm>
                <a:off x="4890179" y="3988771"/>
                <a:ext cx="204120" cy="223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D4FA36F-206A-4405-9410-8186FE37746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885859" y="3984451"/>
                  <a:ext cx="2127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C9D679C9-14CF-4CB3-B98A-2ED0F3470A0A}"/>
                    </a:ext>
                  </a:extLst>
                </p14:cNvPr>
                <p14:cNvContentPartPr/>
                <p14:nvPr/>
              </p14:nvContentPartPr>
              <p14:xfrm>
                <a:off x="4893059" y="4057171"/>
                <a:ext cx="229320" cy="212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C9D679C9-14CF-4CB3-B98A-2ED0F3470A0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888739" y="4052851"/>
                  <a:ext cx="237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6037269-4B44-4123-9539-BE0C8BA71A20}"/>
                    </a:ext>
                  </a:extLst>
                </p14:cNvPr>
                <p14:cNvContentPartPr/>
                <p14:nvPr/>
              </p14:nvContentPartPr>
              <p14:xfrm>
                <a:off x="630659" y="4672771"/>
                <a:ext cx="19800" cy="1458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6037269-4B44-4123-9539-BE0C8BA71A2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26339" y="4668451"/>
                  <a:ext cx="284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30999993-AA63-4850-9DA9-084706F442A2}"/>
                    </a:ext>
                  </a:extLst>
                </p14:cNvPr>
                <p14:cNvContentPartPr/>
                <p14:nvPr/>
              </p14:nvContentPartPr>
              <p14:xfrm>
                <a:off x="647579" y="4623811"/>
                <a:ext cx="145440" cy="194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30999993-AA63-4850-9DA9-084706F442A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43259" y="4619491"/>
                  <a:ext cx="154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06A05FE-6C4B-4464-83AC-C7E799095FA0}"/>
                    </a:ext>
                  </a:extLst>
                </p14:cNvPr>
                <p14:cNvContentPartPr/>
                <p14:nvPr/>
              </p14:nvContentPartPr>
              <p14:xfrm>
                <a:off x="670619" y="4697611"/>
                <a:ext cx="121320" cy="414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06A05FE-6C4B-4464-83AC-C7E799095FA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66299" y="4693291"/>
                  <a:ext cx="129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F50DCDBD-3D25-428A-8FC3-1AC581B6EDFA}"/>
                    </a:ext>
                  </a:extLst>
                </p14:cNvPr>
                <p14:cNvContentPartPr/>
                <p14:nvPr/>
              </p14:nvContentPartPr>
              <p14:xfrm>
                <a:off x="627419" y="4830451"/>
                <a:ext cx="135720" cy="1512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F50DCDBD-3D25-428A-8FC3-1AC581B6EDF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23099" y="4826131"/>
                  <a:ext cx="144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4CD49F79-A404-4BB1-A5BC-2349406B0F52}"/>
                    </a:ext>
                  </a:extLst>
                </p14:cNvPr>
                <p14:cNvContentPartPr/>
                <p14:nvPr/>
              </p14:nvContentPartPr>
              <p14:xfrm>
                <a:off x="868979" y="4545331"/>
                <a:ext cx="70920" cy="2988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4CD49F79-A404-4BB1-A5BC-2349406B0F5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64659" y="4541011"/>
                  <a:ext cx="795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D9EE3771-E98F-4E6A-838A-97A251AEF786}"/>
                    </a:ext>
                  </a:extLst>
                </p14:cNvPr>
                <p14:cNvContentPartPr/>
                <p14:nvPr/>
              </p14:nvContentPartPr>
              <p14:xfrm>
                <a:off x="992099" y="4533451"/>
                <a:ext cx="160560" cy="1375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D9EE3771-E98F-4E6A-838A-97A251AEF78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87779" y="4529131"/>
                  <a:ext cx="1692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E1082CF-DC24-435A-9DC4-9190BC7CB5BA}"/>
                    </a:ext>
                  </a:extLst>
                </p14:cNvPr>
                <p14:cNvContentPartPr/>
                <p14:nvPr/>
              </p14:nvContentPartPr>
              <p14:xfrm>
                <a:off x="988859" y="4702291"/>
                <a:ext cx="210600" cy="273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E1082CF-DC24-435A-9DC4-9190BC7CB5B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84539" y="4697971"/>
                  <a:ext cx="219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369F6411-8A4E-493D-B7CB-11EE71D19184}"/>
                    </a:ext>
                  </a:extLst>
                </p14:cNvPr>
                <p14:cNvContentPartPr/>
                <p14:nvPr/>
              </p14:nvContentPartPr>
              <p14:xfrm>
                <a:off x="1013699" y="4776451"/>
                <a:ext cx="163440" cy="1004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369F6411-8A4E-493D-B7CB-11EE71D1918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09379" y="4772131"/>
                  <a:ext cx="1720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1479E293-144E-4E09-8888-B7013D544D29}"/>
                    </a:ext>
                  </a:extLst>
                </p14:cNvPr>
                <p14:cNvContentPartPr/>
                <p14:nvPr/>
              </p14:nvContentPartPr>
              <p14:xfrm>
                <a:off x="1177499" y="4535611"/>
                <a:ext cx="154080" cy="3661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1479E293-144E-4E09-8888-B7013D544D2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73179" y="4531291"/>
                  <a:ext cx="16272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D81DE36-D67A-4517-9730-C1A1E63C5786}"/>
                    </a:ext>
                  </a:extLst>
                </p14:cNvPr>
                <p14:cNvContentPartPr/>
                <p14:nvPr/>
              </p14:nvContentPartPr>
              <p14:xfrm>
                <a:off x="755939" y="3243571"/>
                <a:ext cx="180720" cy="1634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D81DE36-D67A-4517-9730-C1A1E63C578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51619" y="3239251"/>
                  <a:ext cx="1893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6F65113-89D1-404D-81AB-731438581F1A}"/>
                    </a:ext>
                  </a:extLst>
                </p14:cNvPr>
                <p14:cNvContentPartPr/>
                <p14:nvPr/>
              </p14:nvContentPartPr>
              <p14:xfrm>
                <a:off x="1071659" y="3289291"/>
                <a:ext cx="168840" cy="288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6F65113-89D1-404D-81AB-731438581F1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67339" y="3284971"/>
                  <a:ext cx="177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2F619E7-E658-4220-BBDC-127DE42536E1}"/>
                    </a:ext>
                  </a:extLst>
                </p14:cNvPr>
                <p14:cNvContentPartPr/>
                <p14:nvPr/>
              </p14:nvContentPartPr>
              <p14:xfrm>
                <a:off x="1089299" y="3343291"/>
                <a:ext cx="99720" cy="43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2F619E7-E658-4220-BBDC-127DE42536E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84979" y="3338971"/>
                  <a:ext cx="1083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29FD032-FC67-488E-9A59-2902717C8829}"/>
                    </a:ext>
                  </a:extLst>
                </p14:cNvPr>
                <p14:cNvContentPartPr/>
                <p14:nvPr/>
              </p14:nvContentPartPr>
              <p14:xfrm>
                <a:off x="1073459" y="3152851"/>
                <a:ext cx="165240" cy="885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29FD032-FC67-488E-9A59-2902717C882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69139" y="3148531"/>
                  <a:ext cx="1738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2F68B19-22CA-4BC5-B69E-B80DA9415DAE}"/>
                    </a:ext>
                  </a:extLst>
                </p14:cNvPr>
                <p14:cNvContentPartPr/>
                <p14:nvPr/>
              </p14:nvContentPartPr>
              <p14:xfrm>
                <a:off x="1474859" y="3187411"/>
                <a:ext cx="16200" cy="846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2F68B19-22CA-4BC5-B69E-B80DA9415DA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470539" y="3183091"/>
                  <a:ext cx="248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85BA89B-F647-4910-B15E-8D0B82DC35DB}"/>
                    </a:ext>
                  </a:extLst>
                </p14:cNvPr>
                <p14:cNvContentPartPr/>
                <p14:nvPr/>
              </p14:nvContentPartPr>
              <p14:xfrm>
                <a:off x="1480259" y="3164371"/>
                <a:ext cx="115920" cy="165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85BA89B-F647-4910-B15E-8D0B82DC35D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475939" y="3160051"/>
                  <a:ext cx="124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30DB94E-D0C8-49FF-A7EB-91C6306B62CF}"/>
                    </a:ext>
                  </a:extLst>
                </p14:cNvPr>
                <p14:cNvContentPartPr/>
                <p14:nvPr/>
              </p14:nvContentPartPr>
              <p14:xfrm>
                <a:off x="1480259" y="3222331"/>
                <a:ext cx="87120" cy="504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30DB94E-D0C8-49FF-A7EB-91C6306B62C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475939" y="3218011"/>
                  <a:ext cx="957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BA6E56C-581E-4A5B-A0EB-292215DAF349}"/>
                    </a:ext>
                  </a:extLst>
                </p14:cNvPr>
                <p14:cNvContentPartPr/>
                <p14:nvPr/>
              </p14:nvContentPartPr>
              <p14:xfrm>
                <a:off x="1621739" y="3193531"/>
                <a:ext cx="147600" cy="867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BA6E56C-581E-4A5B-A0EB-292215DAF34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617419" y="3189211"/>
                  <a:ext cx="1562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DB11CF1-BCFE-4512-840E-2187CC476D99}"/>
                    </a:ext>
                  </a:extLst>
                </p14:cNvPr>
                <p14:cNvContentPartPr/>
                <p14:nvPr/>
              </p14:nvContentPartPr>
              <p14:xfrm>
                <a:off x="1821899" y="3201451"/>
                <a:ext cx="56160" cy="684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DB11CF1-BCFE-4512-840E-2187CC476D9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817579" y="3197131"/>
                  <a:ext cx="648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0EC3194-6DF3-49D4-A4F4-A736B4E9B141}"/>
                    </a:ext>
                  </a:extLst>
                </p14:cNvPr>
                <p14:cNvContentPartPr/>
                <p14:nvPr/>
              </p14:nvContentPartPr>
              <p14:xfrm>
                <a:off x="1533899" y="3229171"/>
                <a:ext cx="539280" cy="1767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0EC3194-6DF3-49D4-A4F4-A736B4E9B14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529579" y="3224851"/>
                  <a:ext cx="5479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0230A70-A3FE-47DB-84C3-27CF4D6E1D20}"/>
                    </a:ext>
                  </a:extLst>
                </p14:cNvPr>
                <p14:cNvContentPartPr/>
                <p14:nvPr/>
              </p14:nvContentPartPr>
              <p14:xfrm>
                <a:off x="1658819" y="3396931"/>
                <a:ext cx="142200" cy="777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0230A70-A3FE-47DB-84C3-27CF4D6E1D2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654499" y="3392611"/>
                  <a:ext cx="1508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361717C-2EC9-4CD0-AE32-82C01BEA2CC7}"/>
                    </a:ext>
                  </a:extLst>
                </p14:cNvPr>
                <p14:cNvContentPartPr/>
                <p14:nvPr/>
              </p14:nvContentPartPr>
              <p14:xfrm>
                <a:off x="1786979" y="3364171"/>
                <a:ext cx="101160" cy="1004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361717C-2EC9-4CD0-AE32-82C01BEA2CC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782659" y="3359851"/>
                  <a:ext cx="109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8F57144-BFC7-4DEF-B878-27D2815E133F}"/>
                    </a:ext>
                  </a:extLst>
                </p14:cNvPr>
                <p14:cNvContentPartPr/>
                <p14:nvPr/>
              </p14:nvContentPartPr>
              <p14:xfrm>
                <a:off x="1950419" y="3362731"/>
                <a:ext cx="37440" cy="864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8F57144-BFC7-4DEF-B878-27D2815E133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946099" y="3358411"/>
                  <a:ext cx="460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1264078-59FD-4BAC-9955-2D6970FB6B10}"/>
                    </a:ext>
                  </a:extLst>
                </p14:cNvPr>
                <p14:cNvContentPartPr/>
                <p14:nvPr/>
              </p14:nvContentPartPr>
              <p14:xfrm>
                <a:off x="1858259" y="3332131"/>
                <a:ext cx="198000" cy="1425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1264078-59FD-4BAC-9955-2D6970FB6B1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853939" y="3327811"/>
                  <a:ext cx="2066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A7E9071-922A-4DC3-BF55-BD694EB47A2B}"/>
                    </a:ext>
                  </a:extLst>
                </p14:cNvPr>
                <p14:cNvContentPartPr/>
                <p14:nvPr/>
              </p14:nvContentPartPr>
              <p14:xfrm>
                <a:off x="1590419" y="4008211"/>
                <a:ext cx="115920" cy="954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A7E9071-922A-4DC3-BF55-BD694EB47A2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586099" y="4003891"/>
                  <a:ext cx="1245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0CDDD2B-77F3-47BD-93E1-D768C9B2F38D}"/>
                    </a:ext>
                  </a:extLst>
                </p14:cNvPr>
                <p14:cNvContentPartPr/>
                <p14:nvPr/>
              </p14:nvContentPartPr>
              <p14:xfrm>
                <a:off x="1736939" y="4111171"/>
                <a:ext cx="5400" cy="1000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0CDDD2B-77F3-47BD-93E1-D768C9B2F38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732619" y="4106851"/>
                  <a:ext cx="140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8260099-9ABE-4BF6-A1F6-FD29EC5718CC}"/>
                    </a:ext>
                  </a:extLst>
                </p14:cNvPr>
                <p14:cNvContentPartPr/>
                <p14:nvPr/>
              </p14:nvContentPartPr>
              <p14:xfrm>
                <a:off x="1814699" y="3988771"/>
                <a:ext cx="135720" cy="1332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8260099-9ABE-4BF6-A1F6-FD29EC5718C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810379" y="3984451"/>
                  <a:ext cx="1443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983CE92-BBCE-4F92-A9AC-BEAE15A6C1B0}"/>
                    </a:ext>
                  </a:extLst>
                </p14:cNvPr>
                <p14:cNvContentPartPr/>
                <p14:nvPr/>
              </p14:nvContentPartPr>
              <p14:xfrm>
                <a:off x="1999379" y="3989851"/>
                <a:ext cx="112320" cy="1303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983CE92-BBCE-4F92-A9AC-BEAE15A6C1B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995059" y="3985531"/>
                  <a:ext cx="1209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9C8A97E-F63B-4B55-8458-DEBA808BF36A}"/>
                    </a:ext>
                  </a:extLst>
                </p14:cNvPr>
                <p14:cNvContentPartPr/>
                <p14:nvPr/>
              </p14:nvContentPartPr>
              <p14:xfrm>
                <a:off x="2022419" y="3938011"/>
                <a:ext cx="127440" cy="216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9C8A97E-F63B-4B55-8458-DEBA808BF36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018099" y="3933691"/>
                  <a:ext cx="136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B2234B3-4998-461E-9AE3-A0487E87DF58}"/>
                    </a:ext>
                  </a:extLst>
                </p14:cNvPr>
                <p14:cNvContentPartPr/>
                <p14:nvPr/>
              </p14:nvContentPartPr>
              <p14:xfrm>
                <a:off x="2230859" y="4052131"/>
                <a:ext cx="47880" cy="118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B2234B3-4998-461E-9AE3-A0487E87DF5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226539" y="4047811"/>
                  <a:ext cx="56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CDDFF03-C8BB-416A-8311-43416699CE4B}"/>
                    </a:ext>
                  </a:extLst>
                </p14:cNvPr>
                <p14:cNvContentPartPr/>
                <p14:nvPr/>
              </p14:nvContentPartPr>
              <p14:xfrm>
                <a:off x="2386019" y="3930091"/>
                <a:ext cx="147600" cy="1504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CDDFF03-C8BB-416A-8311-43416699CE4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381699" y="3925771"/>
                  <a:ext cx="1562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76816F4-F42B-4034-8465-91182CA7F0F5}"/>
                    </a:ext>
                  </a:extLst>
                </p14:cNvPr>
                <p14:cNvContentPartPr/>
                <p14:nvPr/>
              </p14:nvContentPartPr>
              <p14:xfrm>
                <a:off x="2544419" y="4039891"/>
                <a:ext cx="23040" cy="1044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76816F4-F42B-4034-8465-91182CA7F0F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540099" y="4035571"/>
                  <a:ext cx="316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F4B83CD-2C2F-4899-BBEF-DBF5616E85A2}"/>
                    </a:ext>
                  </a:extLst>
                </p14:cNvPr>
                <p14:cNvContentPartPr/>
                <p14:nvPr/>
              </p14:nvContentPartPr>
              <p14:xfrm>
                <a:off x="2625059" y="3948451"/>
                <a:ext cx="92880" cy="979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F4B83CD-2C2F-4899-BBEF-DBF5616E85A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620739" y="3944131"/>
                  <a:ext cx="1015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B26BE65-7F25-45E5-BB52-F2436E10D280}"/>
                    </a:ext>
                  </a:extLst>
                </p14:cNvPr>
                <p14:cNvContentPartPr/>
                <p14:nvPr/>
              </p14:nvContentPartPr>
              <p14:xfrm>
                <a:off x="2754299" y="3949891"/>
                <a:ext cx="128880" cy="1436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B26BE65-7F25-45E5-BB52-F2436E10D28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749979" y="3945571"/>
                  <a:ext cx="1375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6378524-C066-4B35-8084-C0220F026FCB}"/>
                    </a:ext>
                  </a:extLst>
                </p14:cNvPr>
                <p14:cNvContentPartPr/>
                <p14:nvPr/>
              </p14:nvContentPartPr>
              <p14:xfrm>
                <a:off x="2776259" y="3899491"/>
                <a:ext cx="141840" cy="270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6378524-C066-4B35-8084-C0220F026FC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771939" y="3895171"/>
                  <a:ext cx="150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1F63A4E-E1B1-489B-AB25-14B76B193BB5}"/>
                    </a:ext>
                  </a:extLst>
                </p14:cNvPr>
                <p14:cNvContentPartPr/>
                <p14:nvPr/>
              </p14:nvContentPartPr>
              <p14:xfrm>
                <a:off x="662699" y="4030891"/>
                <a:ext cx="10080" cy="1609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1F63A4E-E1B1-489B-AB25-14B76B193BB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58379" y="4026571"/>
                  <a:ext cx="18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F22AB6B-43B8-4E29-A6BC-B13E201B109E}"/>
                    </a:ext>
                  </a:extLst>
                </p14:cNvPr>
                <p14:cNvContentPartPr/>
                <p14:nvPr/>
              </p14:nvContentPartPr>
              <p14:xfrm>
                <a:off x="654059" y="3993091"/>
                <a:ext cx="156600" cy="82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F22AB6B-43B8-4E29-A6BC-B13E201B109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49739" y="3988771"/>
                  <a:ext cx="1652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D81E511-CFB8-47B4-8692-DE9C8F7AF335}"/>
                    </a:ext>
                  </a:extLst>
                </p14:cNvPr>
                <p14:cNvContentPartPr/>
                <p14:nvPr/>
              </p14:nvContentPartPr>
              <p14:xfrm>
                <a:off x="672779" y="4092451"/>
                <a:ext cx="137880" cy="165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D81E511-CFB8-47B4-8692-DE9C8F7AF33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68459" y="4088131"/>
                  <a:ext cx="146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7D155F4-4D2D-42C9-906A-7813CBF39E10}"/>
                    </a:ext>
                  </a:extLst>
                </p14:cNvPr>
                <p14:cNvContentPartPr/>
                <p14:nvPr/>
              </p14:nvContentPartPr>
              <p14:xfrm>
                <a:off x="661979" y="4196851"/>
                <a:ext cx="179280" cy="126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7D155F4-4D2D-42C9-906A-7813CBF39E1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57659" y="4192531"/>
                  <a:ext cx="1879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61EBEDB-628A-4E38-B311-1F966E26A047}"/>
                    </a:ext>
                  </a:extLst>
                </p14:cNvPr>
                <p14:cNvContentPartPr/>
                <p14:nvPr/>
              </p14:nvContentPartPr>
              <p14:xfrm>
                <a:off x="871499" y="3884011"/>
                <a:ext cx="101880" cy="3420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61EBEDB-628A-4E38-B311-1F966E26A04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67179" y="3879691"/>
                  <a:ext cx="11052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F8AD0CD-012C-4AF5-9620-ED53DF8AAB1C}"/>
                    </a:ext>
                  </a:extLst>
                </p14:cNvPr>
                <p14:cNvContentPartPr/>
                <p14:nvPr/>
              </p14:nvContentPartPr>
              <p14:xfrm>
                <a:off x="957179" y="3997411"/>
                <a:ext cx="151920" cy="1152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F8AD0CD-012C-4AF5-9620-ED53DF8AAB1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52859" y="3993091"/>
                  <a:ext cx="1605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BCB8788-B008-4758-B012-C88489373B16}"/>
                    </a:ext>
                  </a:extLst>
                </p14:cNvPr>
                <p14:cNvContentPartPr/>
                <p14:nvPr/>
              </p14:nvContentPartPr>
              <p14:xfrm>
                <a:off x="1027019" y="3899131"/>
                <a:ext cx="135000" cy="3268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BCB8788-B008-4758-B012-C88489373B1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22699" y="3894811"/>
                  <a:ext cx="1436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5BE3374-AA4E-4705-BAB9-D8811B90F356}"/>
                    </a:ext>
                  </a:extLst>
                </p14:cNvPr>
                <p14:cNvContentPartPr/>
                <p14:nvPr/>
              </p14:nvContentPartPr>
              <p14:xfrm>
                <a:off x="1281899" y="4052131"/>
                <a:ext cx="130680" cy="288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5BE3374-AA4E-4705-BAB9-D8811B90F35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277579" y="4047811"/>
                  <a:ext cx="1393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13320DC-E9BC-4177-AFF1-2A9663F97F8E}"/>
                    </a:ext>
                  </a:extLst>
                </p14:cNvPr>
                <p14:cNvContentPartPr/>
                <p14:nvPr/>
              </p14:nvContentPartPr>
              <p14:xfrm>
                <a:off x="1276499" y="4120171"/>
                <a:ext cx="185040" cy="72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13320DC-E9BC-4177-AFF1-2A9663F97F8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272179" y="4115851"/>
                  <a:ext cx="1936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5FE76F7-1F6E-4A22-88DD-192A3B1AA9FA}"/>
                    </a:ext>
                  </a:extLst>
                </p14:cNvPr>
                <p14:cNvContentPartPr/>
                <p14:nvPr/>
              </p14:nvContentPartPr>
              <p14:xfrm>
                <a:off x="1016579" y="3692851"/>
                <a:ext cx="39960" cy="1342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5FE76F7-1F6E-4A22-88DD-192A3B1AA9F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12259" y="3688531"/>
                  <a:ext cx="486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3263224B-A484-46C6-9A29-DFAA5C4482A6}"/>
                    </a:ext>
                  </a:extLst>
                </p14:cNvPr>
                <p14:cNvContentPartPr/>
                <p14:nvPr/>
              </p14:nvContentPartPr>
              <p14:xfrm>
                <a:off x="956819" y="3783931"/>
                <a:ext cx="145080" cy="885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3263224B-A484-46C6-9A29-DFAA5C4482A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52499" y="3779611"/>
                  <a:ext cx="153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3727B6E-8589-4CFB-AEA8-2F892462E799}"/>
                    </a:ext>
                  </a:extLst>
                </p14:cNvPr>
                <p14:cNvContentPartPr/>
                <p14:nvPr/>
              </p14:nvContentPartPr>
              <p14:xfrm>
                <a:off x="884459" y="3574771"/>
                <a:ext cx="186120" cy="406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3727B6E-8589-4CFB-AEA8-2F892462E79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80139" y="3570451"/>
                  <a:ext cx="1947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14675E74-767E-420B-8D44-50AB3FD48421}"/>
                    </a:ext>
                  </a:extLst>
                </p14:cNvPr>
                <p14:cNvContentPartPr/>
                <p14:nvPr/>
              </p14:nvContentPartPr>
              <p14:xfrm>
                <a:off x="977699" y="3493051"/>
                <a:ext cx="360" cy="3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14675E74-767E-420B-8D44-50AB3FD4842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73379" y="348873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C3AA649-8C73-4644-9D97-9048009121B7}"/>
                    </a:ext>
                  </a:extLst>
                </p14:cNvPr>
                <p14:cNvContentPartPr/>
                <p14:nvPr/>
              </p14:nvContentPartPr>
              <p14:xfrm>
                <a:off x="1089299" y="3524371"/>
                <a:ext cx="252000" cy="1101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C3AA649-8C73-4644-9D97-9048009121B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84979" y="3520051"/>
                  <a:ext cx="2606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8A6E5A60-7CAB-4E51-90E7-2E67BE721D37}"/>
                    </a:ext>
                  </a:extLst>
                </p14:cNvPr>
                <p14:cNvContentPartPr/>
                <p14:nvPr/>
              </p14:nvContentPartPr>
              <p14:xfrm>
                <a:off x="1348499" y="3579451"/>
                <a:ext cx="111960" cy="561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8A6E5A60-7CAB-4E51-90E7-2E67BE721D3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344179" y="3575131"/>
                  <a:ext cx="1206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EA519E21-41F4-49BF-A302-1D216A07366F}"/>
                    </a:ext>
                  </a:extLst>
                </p14:cNvPr>
                <p14:cNvContentPartPr/>
                <p14:nvPr/>
              </p14:nvContentPartPr>
              <p14:xfrm>
                <a:off x="1444259" y="3517891"/>
                <a:ext cx="78120" cy="1198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EA519E21-41F4-49BF-A302-1D216A07366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439939" y="3513571"/>
                  <a:ext cx="86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64F429C6-B093-417F-9A32-292B7621E9B1}"/>
                    </a:ext>
                  </a:extLst>
                </p14:cNvPr>
                <p14:cNvContentPartPr/>
                <p14:nvPr/>
              </p14:nvContentPartPr>
              <p14:xfrm>
                <a:off x="1645139" y="3569011"/>
                <a:ext cx="75960" cy="1346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64F429C6-B093-417F-9A32-292B7621E9B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640819" y="3564691"/>
                  <a:ext cx="846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C4AC2B39-79E0-4EA8-A6FF-C34F2EB657CF}"/>
                    </a:ext>
                  </a:extLst>
                </p14:cNvPr>
                <p14:cNvContentPartPr/>
                <p14:nvPr/>
              </p14:nvContentPartPr>
              <p14:xfrm>
                <a:off x="1741619" y="3573691"/>
                <a:ext cx="75240" cy="532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C4AC2B39-79E0-4EA8-A6FF-C34F2EB657C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737299" y="3569371"/>
                  <a:ext cx="838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CA231E1-D513-40B2-892E-E01C9E873AA2}"/>
                    </a:ext>
                  </a:extLst>
                </p14:cNvPr>
                <p14:cNvContentPartPr/>
                <p14:nvPr/>
              </p14:nvContentPartPr>
              <p14:xfrm>
                <a:off x="1849259" y="3494851"/>
                <a:ext cx="173520" cy="1425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CA231E1-D513-40B2-892E-E01C9E873AA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844939" y="3490531"/>
                  <a:ext cx="1821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85A9FCD-0CA7-4516-903D-6A36B033AA7B}"/>
                    </a:ext>
                  </a:extLst>
                </p14:cNvPr>
                <p14:cNvContentPartPr/>
                <p14:nvPr/>
              </p14:nvContentPartPr>
              <p14:xfrm>
                <a:off x="2011259" y="3500251"/>
                <a:ext cx="260280" cy="1249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85A9FCD-0CA7-4516-903D-6A36B033AA7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006939" y="3495931"/>
                  <a:ext cx="2689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794D8336-B607-49EC-BADB-129F6DE09114}"/>
                    </a:ext>
                  </a:extLst>
                </p14:cNvPr>
                <p14:cNvContentPartPr/>
                <p14:nvPr/>
              </p14:nvContentPartPr>
              <p14:xfrm>
                <a:off x="2292779" y="3480091"/>
                <a:ext cx="33480" cy="608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794D8336-B607-49EC-BADB-129F6DE0911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288459" y="3475771"/>
                  <a:ext cx="421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B701C8C-0458-4798-A302-9F17CFF28371}"/>
                    </a:ext>
                  </a:extLst>
                </p14:cNvPr>
                <p14:cNvContentPartPr/>
                <p14:nvPr/>
              </p14:nvContentPartPr>
              <p14:xfrm>
                <a:off x="2308259" y="3554971"/>
                <a:ext cx="213120" cy="741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B701C8C-0458-4798-A302-9F17CFF2837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303939" y="3550651"/>
                  <a:ext cx="2217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36F7A8E1-4145-4AF8-9903-96376E0F119D}"/>
                    </a:ext>
                  </a:extLst>
                </p14:cNvPr>
                <p14:cNvContentPartPr/>
                <p14:nvPr/>
              </p14:nvContentPartPr>
              <p14:xfrm>
                <a:off x="811379" y="3611851"/>
                <a:ext cx="1657080" cy="669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36F7A8E1-4145-4AF8-9903-96376E0F119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07059" y="3607531"/>
                  <a:ext cx="16657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C61508E1-066E-4D42-ABEF-EC9B14340525}"/>
                    </a:ext>
                  </a:extLst>
                </p14:cNvPr>
                <p14:cNvContentPartPr/>
                <p14:nvPr/>
              </p14:nvContentPartPr>
              <p14:xfrm>
                <a:off x="1037459" y="4386571"/>
                <a:ext cx="24480" cy="741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C61508E1-066E-4D42-ABEF-EC9B1434052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33139" y="4382251"/>
                  <a:ext cx="331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8B382309-4C39-458C-BAF7-6675D56BB3D6}"/>
                    </a:ext>
                  </a:extLst>
                </p14:cNvPr>
                <p14:cNvContentPartPr/>
                <p14:nvPr/>
              </p14:nvContentPartPr>
              <p14:xfrm>
                <a:off x="994619" y="4422931"/>
                <a:ext cx="100800" cy="774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8B382309-4C39-458C-BAF7-6675D56BB3D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90299" y="4418611"/>
                  <a:ext cx="1094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B2565FB-944C-4C90-95A8-E1B59C475487}"/>
                    </a:ext>
                  </a:extLst>
                </p14:cNvPr>
                <p14:cNvContentPartPr/>
                <p14:nvPr/>
              </p14:nvContentPartPr>
              <p14:xfrm>
                <a:off x="627059" y="4288651"/>
                <a:ext cx="106560" cy="979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B2565FB-944C-4C90-95A8-E1B59C47548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22739" y="4284331"/>
                  <a:ext cx="1152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44D9914-E566-41DB-B652-54CF8322D024}"/>
                    </a:ext>
                  </a:extLst>
                </p14:cNvPr>
                <p14:cNvContentPartPr/>
                <p14:nvPr/>
              </p14:nvContentPartPr>
              <p14:xfrm>
                <a:off x="749099" y="4332571"/>
                <a:ext cx="26640" cy="633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44D9914-E566-41DB-B652-54CF8322D02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44779" y="4328251"/>
                  <a:ext cx="352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849F2AA1-279A-4775-B0DB-E81D4B567417}"/>
                    </a:ext>
                  </a:extLst>
                </p14:cNvPr>
                <p14:cNvContentPartPr/>
                <p14:nvPr/>
              </p14:nvContentPartPr>
              <p14:xfrm>
                <a:off x="793739" y="4313131"/>
                <a:ext cx="87840" cy="622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849F2AA1-279A-4775-B0DB-E81D4B56741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89419" y="4308811"/>
                  <a:ext cx="964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6BB74BDA-67A5-4B0B-8BCD-15E3723592E1}"/>
                    </a:ext>
                  </a:extLst>
                </p14:cNvPr>
                <p14:cNvContentPartPr/>
                <p14:nvPr/>
              </p14:nvContentPartPr>
              <p14:xfrm>
                <a:off x="889859" y="4330411"/>
                <a:ext cx="77760" cy="460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6BB74BDA-67A5-4B0B-8BCD-15E3723592E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85539" y="4326091"/>
                  <a:ext cx="864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C11D18B9-F040-49E9-8A8F-F29FA2ABA5AC}"/>
                    </a:ext>
                  </a:extLst>
                </p14:cNvPr>
                <p14:cNvContentPartPr/>
                <p14:nvPr/>
              </p14:nvContentPartPr>
              <p14:xfrm>
                <a:off x="988859" y="4262731"/>
                <a:ext cx="71640" cy="10404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C11D18B9-F040-49E9-8A8F-F29FA2ABA5A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84539" y="4258411"/>
                  <a:ext cx="802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8F5AB1A1-7B14-4C06-B255-B1DE21E043F8}"/>
                    </a:ext>
                  </a:extLst>
                </p14:cNvPr>
                <p14:cNvContentPartPr/>
                <p14:nvPr/>
              </p14:nvContentPartPr>
              <p14:xfrm>
                <a:off x="1115579" y="4295491"/>
                <a:ext cx="93960" cy="1616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8F5AB1A1-7B14-4C06-B255-B1DE21E043F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11259" y="4291171"/>
                  <a:ext cx="1026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A76C5C36-164E-46DC-9C15-86EC59B52445}"/>
                    </a:ext>
                  </a:extLst>
                </p14:cNvPr>
                <p14:cNvContentPartPr/>
                <p14:nvPr/>
              </p14:nvContentPartPr>
              <p14:xfrm>
                <a:off x="1208459" y="4314571"/>
                <a:ext cx="81000" cy="586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A76C5C36-164E-46DC-9C15-86EC59B5244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204139" y="4310251"/>
                  <a:ext cx="896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8CD38215-2761-4029-974C-1748C8CC1CE8}"/>
                    </a:ext>
                  </a:extLst>
                </p14:cNvPr>
                <p14:cNvContentPartPr/>
                <p14:nvPr/>
              </p14:nvContentPartPr>
              <p14:xfrm>
                <a:off x="1320779" y="4236091"/>
                <a:ext cx="153000" cy="1350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8CD38215-2761-4029-974C-1748C8CC1CE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316459" y="4231771"/>
                  <a:ext cx="1616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AAE8FCC-E4FC-4873-AEF2-693C0F5C223D}"/>
                    </a:ext>
                  </a:extLst>
                </p14:cNvPr>
                <p14:cNvContentPartPr/>
                <p14:nvPr/>
              </p14:nvContentPartPr>
              <p14:xfrm>
                <a:off x="1484579" y="4241491"/>
                <a:ext cx="137520" cy="1144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AAE8FCC-E4FC-4873-AEF2-693C0F5C223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480259" y="4237171"/>
                  <a:ext cx="1461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D49EA3C-8731-4839-BEEF-0220A2786F59}"/>
                    </a:ext>
                  </a:extLst>
                </p14:cNvPr>
                <p14:cNvContentPartPr/>
                <p14:nvPr/>
              </p14:nvContentPartPr>
              <p14:xfrm>
                <a:off x="1550099" y="4305211"/>
                <a:ext cx="96480" cy="79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D49EA3C-8731-4839-BEEF-0220A2786F5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545779" y="4300891"/>
                  <a:ext cx="1051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D3E27425-5BB6-4D8F-956D-23890D7ED35B}"/>
                    </a:ext>
                  </a:extLst>
                </p14:cNvPr>
                <p14:cNvContentPartPr/>
                <p14:nvPr/>
              </p14:nvContentPartPr>
              <p14:xfrm>
                <a:off x="1667099" y="4264171"/>
                <a:ext cx="24480" cy="6768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D3E27425-5BB6-4D8F-956D-23890D7ED35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662779" y="4259851"/>
                  <a:ext cx="331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C1B34BF4-874F-4292-929D-2DD7B725CC3F}"/>
                    </a:ext>
                  </a:extLst>
                </p14:cNvPr>
                <p14:cNvContentPartPr/>
                <p14:nvPr/>
              </p14:nvContentPartPr>
              <p14:xfrm>
                <a:off x="1703459" y="4309891"/>
                <a:ext cx="155880" cy="3024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C1B34BF4-874F-4292-929D-2DD7B725CC3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699139" y="4305571"/>
                  <a:ext cx="164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587AB207-5B2B-4DF6-ABF4-BB221C20C88C}"/>
                    </a:ext>
                  </a:extLst>
                </p14:cNvPr>
                <p14:cNvContentPartPr/>
                <p14:nvPr/>
              </p14:nvContentPartPr>
              <p14:xfrm>
                <a:off x="1541819" y="4685371"/>
                <a:ext cx="211320" cy="169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587AB207-5B2B-4DF6-ABF4-BB221C20C88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537499" y="4681051"/>
                  <a:ext cx="2199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879C57BC-8FD2-409D-B536-05E07075A6B8}"/>
                    </a:ext>
                  </a:extLst>
                </p14:cNvPr>
                <p14:cNvContentPartPr/>
                <p14:nvPr/>
              </p14:nvContentPartPr>
              <p14:xfrm>
                <a:off x="1566299" y="4734691"/>
                <a:ext cx="179280" cy="46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879C57BC-8FD2-409D-B536-05E07075A6B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561979" y="4730371"/>
                  <a:ext cx="1879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3C7E3803-F33E-4AA9-B3A3-E54F7D76A371}"/>
                    </a:ext>
                  </a:extLst>
                </p14:cNvPr>
                <p14:cNvContentPartPr/>
                <p14:nvPr/>
              </p14:nvContentPartPr>
              <p14:xfrm>
                <a:off x="1866539" y="4609771"/>
                <a:ext cx="135720" cy="1512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3C7E3803-F33E-4AA9-B3A3-E54F7D76A37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862219" y="4605451"/>
                  <a:ext cx="1443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D72311B2-1B35-47B8-A2E2-8A3B538A4C92}"/>
                    </a:ext>
                  </a:extLst>
                </p14:cNvPr>
                <p14:cNvContentPartPr/>
                <p14:nvPr/>
              </p14:nvContentPartPr>
              <p14:xfrm>
                <a:off x="2061299" y="4732171"/>
                <a:ext cx="23760" cy="925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D72311B2-1B35-47B8-A2E2-8A3B538A4C9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056979" y="4727851"/>
                  <a:ext cx="324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E8833F1E-6A5E-45AC-9E15-E28000087334}"/>
                    </a:ext>
                  </a:extLst>
                </p14:cNvPr>
                <p14:cNvContentPartPr/>
                <p14:nvPr/>
              </p14:nvContentPartPr>
              <p14:xfrm>
                <a:off x="2128619" y="4630291"/>
                <a:ext cx="117000" cy="1123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E8833F1E-6A5E-45AC-9E15-E2800008733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124299" y="4625971"/>
                  <a:ext cx="1256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E2A11D2F-A8E8-4A67-8D9E-7399D52E0B93}"/>
                    </a:ext>
                  </a:extLst>
                </p14:cNvPr>
                <p14:cNvContentPartPr/>
                <p14:nvPr/>
              </p14:nvContentPartPr>
              <p14:xfrm>
                <a:off x="2271179" y="4604011"/>
                <a:ext cx="114480" cy="1440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E2A11D2F-A8E8-4A67-8D9E-7399D52E0B9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266859" y="4599691"/>
                  <a:ext cx="1231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D0E23482-3519-471B-B34B-EC4D244E4771}"/>
                    </a:ext>
                  </a:extLst>
                </p14:cNvPr>
                <p14:cNvContentPartPr/>
                <p14:nvPr/>
              </p14:nvContentPartPr>
              <p14:xfrm>
                <a:off x="2281619" y="4579531"/>
                <a:ext cx="123480" cy="201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D0E23482-3519-471B-B34B-EC4D244E477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277299" y="4575211"/>
                  <a:ext cx="132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F2564995-B008-4210-8B37-0486FDB53816}"/>
                    </a:ext>
                  </a:extLst>
                </p14:cNvPr>
                <p14:cNvContentPartPr/>
                <p14:nvPr/>
              </p14:nvContentPartPr>
              <p14:xfrm>
                <a:off x="2511299" y="4674931"/>
                <a:ext cx="38160" cy="435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F2564995-B008-4210-8B37-0486FDB53816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506979" y="4670611"/>
                  <a:ext cx="46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97C6DAD0-6105-415E-BAF6-B8C4E82C2AB3}"/>
                    </a:ext>
                  </a:extLst>
                </p14:cNvPr>
                <p14:cNvContentPartPr/>
                <p14:nvPr/>
              </p14:nvContentPartPr>
              <p14:xfrm>
                <a:off x="2663579" y="4426171"/>
                <a:ext cx="195120" cy="1735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97C6DAD0-6105-415E-BAF6-B8C4E82C2AB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659259" y="4421851"/>
                  <a:ext cx="2037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CC99CFF3-26C8-40E0-856B-32446A87337E}"/>
                    </a:ext>
                  </a:extLst>
                </p14:cNvPr>
                <p14:cNvContentPartPr/>
                <p14:nvPr/>
              </p14:nvContentPartPr>
              <p14:xfrm>
                <a:off x="2643419" y="4607611"/>
                <a:ext cx="313200" cy="496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CC99CFF3-26C8-40E0-856B-32446A87337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639099" y="4603291"/>
                  <a:ext cx="3218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15643CE2-00D4-4BD2-9D5A-977E07559F11}"/>
                    </a:ext>
                  </a:extLst>
                </p14:cNvPr>
                <p14:cNvContentPartPr/>
                <p14:nvPr/>
              </p14:nvContentPartPr>
              <p14:xfrm>
                <a:off x="2524259" y="4759531"/>
                <a:ext cx="156600" cy="1508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15643CE2-00D4-4BD2-9D5A-977E07559F1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519939" y="4755211"/>
                  <a:ext cx="1652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27D0C8D5-1A43-4E0F-A165-7F8382569C02}"/>
                    </a:ext>
                  </a:extLst>
                </p14:cNvPr>
                <p14:cNvContentPartPr/>
                <p14:nvPr/>
              </p14:nvContentPartPr>
              <p14:xfrm>
                <a:off x="2657099" y="4844491"/>
                <a:ext cx="50400" cy="1123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27D0C8D5-1A43-4E0F-A165-7F8382569C0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652779" y="4840171"/>
                  <a:ext cx="590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54370DF0-33D9-4915-82F8-ED49A4BE5E2D}"/>
                    </a:ext>
                  </a:extLst>
                </p14:cNvPr>
                <p14:cNvContentPartPr/>
                <p14:nvPr/>
              </p14:nvContentPartPr>
              <p14:xfrm>
                <a:off x="2710739" y="4768531"/>
                <a:ext cx="97560" cy="1080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54370DF0-33D9-4915-82F8-ED49A4BE5E2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706419" y="4764211"/>
                  <a:ext cx="1062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12CD74A8-5B5F-442D-9BEF-0CC99889901E}"/>
                    </a:ext>
                  </a:extLst>
                </p14:cNvPr>
                <p14:cNvContentPartPr/>
                <p14:nvPr/>
              </p14:nvContentPartPr>
              <p14:xfrm>
                <a:off x="2832059" y="4732531"/>
                <a:ext cx="113040" cy="15264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12CD74A8-5B5F-442D-9BEF-0CC99889901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827739" y="4728211"/>
                  <a:ext cx="1216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ED17991E-DA22-4176-BC89-AF33E432EF1C}"/>
                    </a:ext>
                  </a:extLst>
                </p14:cNvPr>
                <p14:cNvContentPartPr/>
                <p14:nvPr/>
              </p14:nvContentPartPr>
              <p14:xfrm>
                <a:off x="3151379" y="4602571"/>
                <a:ext cx="66600" cy="252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ED17991E-DA22-4176-BC89-AF33E432EF1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146699" y="4598251"/>
                  <a:ext cx="752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6F0522F6-751E-4B55-8F92-EFFF35B16909}"/>
                    </a:ext>
                  </a:extLst>
                </p14:cNvPr>
                <p14:cNvContentPartPr/>
                <p14:nvPr/>
              </p14:nvContentPartPr>
              <p14:xfrm>
                <a:off x="3174419" y="4541011"/>
                <a:ext cx="27000" cy="1803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6F0522F6-751E-4B55-8F92-EFFF35B1690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170099" y="4536691"/>
                  <a:ext cx="356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378C428B-1624-4216-AB0A-EFFBFB7EC9EA}"/>
                    </a:ext>
                  </a:extLst>
                </p14:cNvPr>
                <p14:cNvContentPartPr/>
                <p14:nvPr/>
              </p14:nvContentPartPr>
              <p14:xfrm>
                <a:off x="3112859" y="4603291"/>
                <a:ext cx="158040" cy="212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378C428B-1624-4216-AB0A-EFFBFB7EC9E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108539" y="4598971"/>
                  <a:ext cx="166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6A2ECCB-7ECB-4B1B-8DFF-7121C9579058}"/>
                    </a:ext>
                  </a:extLst>
                </p14:cNvPr>
                <p14:cNvContentPartPr/>
                <p14:nvPr/>
              </p14:nvContentPartPr>
              <p14:xfrm>
                <a:off x="3396899" y="4503211"/>
                <a:ext cx="140760" cy="1184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6A2ECCB-7ECB-4B1B-8DFF-7121C957905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392579" y="4498891"/>
                  <a:ext cx="1494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F2EA3AF5-F8C3-454C-94AE-8877F03C36AF}"/>
                    </a:ext>
                  </a:extLst>
                </p14:cNvPr>
                <p14:cNvContentPartPr/>
                <p14:nvPr/>
              </p14:nvContentPartPr>
              <p14:xfrm>
                <a:off x="3532979" y="4633171"/>
                <a:ext cx="19080" cy="1018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F2EA3AF5-F8C3-454C-94AE-8877F03C36A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528659" y="4628851"/>
                  <a:ext cx="27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95D0BC1-DA16-4D2C-BE00-661FEACEE2CE}"/>
                    </a:ext>
                  </a:extLst>
                </p14:cNvPr>
                <p14:cNvContentPartPr/>
                <p14:nvPr/>
              </p14:nvContentPartPr>
              <p14:xfrm>
                <a:off x="3612899" y="4467211"/>
                <a:ext cx="135000" cy="17748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95D0BC1-DA16-4D2C-BE00-661FEACEE2C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608579" y="4462891"/>
                  <a:ext cx="1436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D4AF366C-376E-4F8B-983F-98CD4F48E7D9}"/>
                    </a:ext>
                  </a:extLst>
                </p14:cNvPr>
                <p14:cNvContentPartPr/>
                <p14:nvPr/>
              </p14:nvContentPartPr>
              <p14:xfrm>
                <a:off x="3635579" y="4540291"/>
                <a:ext cx="109440" cy="342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D4AF366C-376E-4F8B-983F-98CD4F48E7D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631259" y="4535971"/>
                  <a:ext cx="118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9C7942EB-DEC0-4E87-8934-305C6A4F7AA2}"/>
                    </a:ext>
                  </a:extLst>
                </p14:cNvPr>
                <p14:cNvContentPartPr/>
                <p14:nvPr/>
              </p14:nvContentPartPr>
              <p14:xfrm>
                <a:off x="3761579" y="4474411"/>
                <a:ext cx="118800" cy="1659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9C7942EB-DEC0-4E87-8934-305C6A4F7AA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757259" y="4470091"/>
                  <a:ext cx="1274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2A4B4EFF-2985-481E-A5DF-147C9A36738A}"/>
                    </a:ext>
                  </a:extLst>
                </p14:cNvPr>
                <p14:cNvContentPartPr/>
                <p14:nvPr/>
              </p14:nvContentPartPr>
              <p14:xfrm>
                <a:off x="3767339" y="4459651"/>
                <a:ext cx="137880" cy="1692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2A4B4EFF-2985-481E-A5DF-147C9A36738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763019" y="4455331"/>
                  <a:ext cx="146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7D6D6F86-A2BD-440F-B22A-813A4598D166}"/>
                    </a:ext>
                  </a:extLst>
                </p14:cNvPr>
                <p14:cNvContentPartPr/>
                <p14:nvPr/>
              </p14:nvContentPartPr>
              <p14:xfrm>
                <a:off x="4017899" y="4516171"/>
                <a:ext cx="50760" cy="345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7D6D6F86-A2BD-440F-B22A-813A4598D16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013579" y="4511851"/>
                  <a:ext cx="59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A54717A8-EC07-4893-810A-14F577AA4929}"/>
                    </a:ext>
                  </a:extLst>
                </p14:cNvPr>
                <p14:cNvContentPartPr/>
                <p14:nvPr/>
              </p14:nvContentPartPr>
              <p14:xfrm>
                <a:off x="4278899" y="4295851"/>
                <a:ext cx="218520" cy="13536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A54717A8-EC07-4893-810A-14F577AA492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274579" y="4291531"/>
                  <a:ext cx="2271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C095A745-CA7C-4456-A345-F8E22EBB801A}"/>
                    </a:ext>
                  </a:extLst>
                </p14:cNvPr>
                <p14:cNvContentPartPr/>
                <p14:nvPr/>
              </p14:nvContentPartPr>
              <p14:xfrm>
                <a:off x="4213739" y="4446331"/>
                <a:ext cx="469440" cy="543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C095A745-CA7C-4456-A345-F8E22EBB801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209419" y="4442011"/>
                  <a:ext cx="4780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7B44FEE4-037B-459D-AC84-A2E81734879F}"/>
                    </a:ext>
                  </a:extLst>
                </p14:cNvPr>
                <p14:cNvContentPartPr/>
                <p14:nvPr/>
              </p14:nvContentPartPr>
              <p14:xfrm>
                <a:off x="4091339" y="4600051"/>
                <a:ext cx="188280" cy="1612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7B44FEE4-037B-459D-AC84-A2E81734879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087019" y="4595731"/>
                  <a:ext cx="196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A6EC8D5D-E0BD-4A8F-850E-F87C817DBFAA}"/>
                    </a:ext>
                  </a:extLst>
                </p14:cNvPr>
                <p14:cNvContentPartPr/>
                <p14:nvPr/>
              </p14:nvContentPartPr>
              <p14:xfrm>
                <a:off x="4271699" y="4727851"/>
                <a:ext cx="23040" cy="640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A6EC8D5D-E0BD-4A8F-850E-F87C817DBFA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267379" y="4723531"/>
                  <a:ext cx="316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36370D70-7414-4DA9-81DD-4C8CCF380889}"/>
                    </a:ext>
                  </a:extLst>
                </p14:cNvPr>
                <p14:cNvContentPartPr/>
                <p14:nvPr/>
              </p14:nvContentPartPr>
              <p14:xfrm>
                <a:off x="4376819" y="4576291"/>
                <a:ext cx="122040" cy="1515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36370D70-7414-4DA9-81DD-4C8CCF38088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372499" y="4571971"/>
                  <a:ext cx="1306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CA3514EE-223C-48A1-B905-7AD4FA8BE566}"/>
                    </a:ext>
                  </a:extLst>
                </p14:cNvPr>
                <p14:cNvContentPartPr/>
                <p14:nvPr/>
              </p14:nvContentPartPr>
              <p14:xfrm>
                <a:off x="4542059" y="4573411"/>
                <a:ext cx="126720" cy="1717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CA3514EE-223C-48A1-B905-7AD4FA8BE56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537739" y="4569091"/>
                  <a:ext cx="135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BDE86034-D632-43E2-AB0E-4D0EB4EABB00}"/>
                    </a:ext>
                  </a:extLst>
                </p14:cNvPr>
                <p14:cNvContentPartPr/>
                <p14:nvPr/>
              </p14:nvContentPartPr>
              <p14:xfrm>
                <a:off x="4571219" y="4569091"/>
                <a:ext cx="108720" cy="248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BDE86034-D632-43E2-AB0E-4D0EB4EABB0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566899" y="4564771"/>
                  <a:ext cx="1173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24A7DC5E-6EFD-4AF3-B6A6-2551FFAB6C74}"/>
                    </a:ext>
                  </a:extLst>
                </p14:cNvPr>
                <p14:cNvContentPartPr/>
                <p14:nvPr/>
              </p14:nvContentPartPr>
              <p14:xfrm>
                <a:off x="4896299" y="4499611"/>
                <a:ext cx="200160" cy="1404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24A7DC5E-6EFD-4AF3-B6A6-2551FFAB6C7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891979" y="4495291"/>
                  <a:ext cx="2088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5533D8F8-95BB-4892-874C-2B10906409E7}"/>
                    </a:ext>
                  </a:extLst>
                </p14:cNvPr>
                <p14:cNvContentPartPr/>
                <p14:nvPr/>
              </p14:nvContentPartPr>
              <p14:xfrm>
                <a:off x="4889099" y="4542451"/>
                <a:ext cx="212400" cy="313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5533D8F8-95BB-4892-874C-2B10906409E7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884779" y="4538131"/>
                  <a:ext cx="2210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2D664D81-2DA4-4F72-AA6C-A9E0189D1CEC}"/>
                    </a:ext>
                  </a:extLst>
                </p14:cNvPr>
                <p14:cNvContentPartPr/>
                <p14:nvPr/>
              </p14:nvContentPartPr>
              <p14:xfrm>
                <a:off x="4892339" y="4445251"/>
                <a:ext cx="181800" cy="885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2D664D81-2DA4-4F72-AA6C-A9E0189D1CE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888019" y="4440931"/>
                  <a:ext cx="1904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53405BB9-581B-4D74-B31D-CAA65612411B}"/>
                    </a:ext>
                  </a:extLst>
                </p14:cNvPr>
                <p14:cNvContentPartPr/>
                <p14:nvPr/>
              </p14:nvContentPartPr>
              <p14:xfrm>
                <a:off x="4884419" y="4510771"/>
                <a:ext cx="200880" cy="781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53405BB9-581B-4D74-B31D-CAA65612411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880099" y="4506451"/>
                  <a:ext cx="2095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192313E3-AADA-4DE1-9DAB-C7A93724E611}"/>
                    </a:ext>
                  </a:extLst>
                </p14:cNvPr>
                <p14:cNvContentPartPr/>
                <p14:nvPr/>
              </p14:nvContentPartPr>
              <p14:xfrm>
                <a:off x="5169899" y="4464691"/>
                <a:ext cx="115200" cy="11304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192313E3-AADA-4DE1-9DAB-C7A93724E61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165579" y="4460371"/>
                  <a:ext cx="1238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78D3B48D-FAC0-4F06-897D-1FEAFC4AD5A8}"/>
                    </a:ext>
                  </a:extLst>
                </p14:cNvPr>
                <p14:cNvContentPartPr/>
                <p14:nvPr/>
              </p14:nvContentPartPr>
              <p14:xfrm>
                <a:off x="5294819" y="4562251"/>
                <a:ext cx="20520" cy="9864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78D3B48D-FAC0-4F06-897D-1FEAFC4AD5A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290499" y="4557931"/>
                  <a:ext cx="29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EBEFAAA8-7F74-498A-958D-945460730AEA}"/>
                    </a:ext>
                  </a:extLst>
                </p14:cNvPr>
                <p14:cNvContentPartPr/>
                <p14:nvPr/>
              </p14:nvContentPartPr>
              <p14:xfrm>
                <a:off x="5398139" y="4404931"/>
                <a:ext cx="85680" cy="16092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EBEFAAA8-7F74-498A-958D-945460730AE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393819" y="4400611"/>
                  <a:ext cx="943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3C13FB08-A3EE-4EFD-A248-36ABBE40B01D}"/>
                    </a:ext>
                  </a:extLst>
                </p14:cNvPr>
                <p14:cNvContentPartPr/>
                <p14:nvPr/>
              </p14:nvContentPartPr>
              <p14:xfrm>
                <a:off x="5514779" y="4397011"/>
                <a:ext cx="79560" cy="15336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3C13FB08-A3EE-4EFD-A248-36ABBE40B01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510459" y="4392691"/>
                  <a:ext cx="882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B3302ECA-9348-4129-B31C-29C6F0EA06EE}"/>
                    </a:ext>
                  </a:extLst>
                </p14:cNvPr>
                <p14:cNvContentPartPr/>
                <p14:nvPr/>
              </p14:nvContentPartPr>
              <p14:xfrm>
                <a:off x="5591819" y="4400611"/>
                <a:ext cx="155160" cy="15876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B3302ECA-9348-4129-B31C-29C6F0EA06E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587499" y="4396291"/>
                  <a:ext cx="1638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8A5C470B-09AB-4492-A596-F4E775DF89F0}"/>
                    </a:ext>
                  </a:extLst>
                </p14:cNvPr>
                <p14:cNvContentPartPr/>
                <p14:nvPr/>
              </p14:nvContentPartPr>
              <p14:xfrm>
                <a:off x="5750219" y="4404211"/>
                <a:ext cx="113400" cy="1508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8A5C470B-09AB-4492-A596-F4E775DF89F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745899" y="4399891"/>
                  <a:ext cx="1220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875490D7-0CAB-4D31-8A6B-34CE6A321995}"/>
                    </a:ext>
                  </a:extLst>
                </p14:cNvPr>
                <p14:cNvContentPartPr/>
                <p14:nvPr/>
              </p14:nvContentPartPr>
              <p14:xfrm>
                <a:off x="5094659" y="3760171"/>
                <a:ext cx="1214640" cy="50724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875490D7-0CAB-4D31-8A6B-34CE6A32199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090339" y="3755851"/>
                  <a:ext cx="1223280" cy="51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0AA49C67-20DB-4CEE-8E51-0EC87CEE0D1D}"/>
                  </a:ext>
                </a:extLst>
              </p14:cNvPr>
              <p14:cNvContentPartPr/>
              <p14:nvPr/>
            </p14:nvContentPartPr>
            <p14:xfrm>
              <a:off x="7397219" y="2930011"/>
              <a:ext cx="2570040" cy="1062720"/>
            </p14:xfrm>
          </p:contentPart>
        </mc:Choice>
        <mc:Fallback xmlns=""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0AA49C67-20DB-4CEE-8E51-0EC87CEE0D1D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7392899" y="2925691"/>
                <a:ext cx="2578680" cy="10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25032621-4816-450E-B3EE-4F7DAA1EBB83}"/>
                  </a:ext>
                </a:extLst>
              </p14:cNvPr>
              <p14:cNvContentPartPr/>
              <p14:nvPr/>
            </p14:nvContentPartPr>
            <p14:xfrm>
              <a:off x="5201579" y="4173811"/>
              <a:ext cx="655200" cy="7884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25032621-4816-450E-B3EE-4F7DAA1EBB83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5197259" y="4169491"/>
                <a:ext cx="66384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54009CF4-7969-4A4D-8A78-B356DB406174}"/>
                  </a:ext>
                </a:extLst>
              </p14:cNvPr>
              <p14:cNvContentPartPr/>
              <p14:nvPr/>
            </p14:nvContentPartPr>
            <p14:xfrm>
              <a:off x="5060099" y="4681411"/>
              <a:ext cx="883080" cy="67320"/>
            </p14:xfrm>
          </p:contentPart>
        </mc:Choice>
        <mc:Fallback xmlns=""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54009CF4-7969-4A4D-8A78-B356DB406174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5055779" y="4677091"/>
                <a:ext cx="891720" cy="7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1" name="Gruppieren 220">
            <a:extLst>
              <a:ext uri="{FF2B5EF4-FFF2-40B4-BE49-F238E27FC236}">
                <a16:creationId xmlns:a16="http://schemas.microsoft.com/office/drawing/2014/main" id="{B5095456-E24D-4261-93EA-4A3382BAB8D0}"/>
              </a:ext>
            </a:extLst>
          </p:cNvPr>
          <p:cNvGrpSpPr/>
          <p:nvPr/>
        </p:nvGrpSpPr>
        <p:grpSpPr>
          <a:xfrm>
            <a:off x="6118139" y="2861251"/>
            <a:ext cx="3846600" cy="1288080"/>
            <a:chOff x="6118139" y="2861251"/>
            <a:chExt cx="3846600" cy="128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FFF45736-197F-4251-BDEA-0658BE6DC29B}"/>
                    </a:ext>
                  </a:extLst>
                </p14:cNvPr>
                <p14:cNvContentPartPr/>
                <p14:nvPr/>
              </p14:nvContentPartPr>
              <p14:xfrm>
                <a:off x="6118139" y="3961771"/>
                <a:ext cx="281160" cy="129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FFF45736-197F-4251-BDEA-0658BE6DC29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113819" y="3957451"/>
                  <a:ext cx="2898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125DCE31-5A4F-480C-A6E0-1B47A3127448}"/>
                    </a:ext>
                  </a:extLst>
                </p14:cNvPr>
                <p14:cNvContentPartPr/>
                <p14:nvPr/>
              </p14:nvContentPartPr>
              <p14:xfrm>
                <a:off x="6318299" y="3877531"/>
                <a:ext cx="196200" cy="1810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125DCE31-5A4F-480C-A6E0-1B47A312744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313979" y="3873211"/>
                  <a:ext cx="2048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23013995-E69D-4376-B949-D12C8145EF68}"/>
                    </a:ext>
                  </a:extLst>
                </p14:cNvPr>
                <p14:cNvContentPartPr/>
                <p14:nvPr/>
              </p14:nvContentPartPr>
              <p14:xfrm>
                <a:off x="6591179" y="3761251"/>
                <a:ext cx="169200" cy="1875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23013995-E69D-4376-B949-D12C8145EF68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586859" y="3756931"/>
                  <a:ext cx="1778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F3D9150D-6481-420E-BE84-84DAC996FBEC}"/>
                    </a:ext>
                  </a:extLst>
                </p14:cNvPr>
                <p14:cNvContentPartPr/>
                <p14:nvPr/>
              </p14:nvContentPartPr>
              <p14:xfrm>
                <a:off x="6784859" y="3887251"/>
                <a:ext cx="32760" cy="12276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F3D9150D-6481-420E-BE84-84DAC996FBE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780539" y="3882931"/>
                  <a:ext cx="414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0194A6C1-151C-4FA8-98C2-B1D0FD9F572D}"/>
                    </a:ext>
                  </a:extLst>
                </p14:cNvPr>
                <p14:cNvContentPartPr/>
                <p14:nvPr/>
              </p14:nvContentPartPr>
              <p14:xfrm>
                <a:off x="6863339" y="3759451"/>
                <a:ext cx="181440" cy="15840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0194A6C1-151C-4FA8-98C2-B1D0FD9F572D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859019" y="3755131"/>
                  <a:ext cx="1900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16A3D6B7-5F12-45FE-92B5-AB8EACD9E149}"/>
                    </a:ext>
                  </a:extLst>
                </p14:cNvPr>
                <p14:cNvContentPartPr/>
                <p14:nvPr/>
              </p14:nvContentPartPr>
              <p14:xfrm>
                <a:off x="7122179" y="3779611"/>
                <a:ext cx="215640" cy="3564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16A3D6B7-5F12-45FE-92B5-AB8EACD9E14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117859" y="3775291"/>
                  <a:ext cx="2242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F90C6F3F-BE47-4623-9D5A-C0324C5667EC}"/>
                    </a:ext>
                  </a:extLst>
                </p14:cNvPr>
                <p14:cNvContentPartPr/>
                <p14:nvPr/>
              </p14:nvContentPartPr>
              <p14:xfrm>
                <a:off x="7150619" y="3832531"/>
                <a:ext cx="176760" cy="2952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F90C6F3F-BE47-4623-9D5A-C0324C5667E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146299" y="3828211"/>
                  <a:ext cx="185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8366600E-DCFF-4A81-8FD2-66F532532826}"/>
                    </a:ext>
                  </a:extLst>
                </p14:cNvPr>
                <p14:cNvContentPartPr/>
                <p14:nvPr/>
              </p14:nvContentPartPr>
              <p14:xfrm>
                <a:off x="6601979" y="3684571"/>
                <a:ext cx="322560" cy="540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8366600E-DCFF-4A81-8FD2-66F53253282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597659" y="3680251"/>
                  <a:ext cx="3312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CB523530-03FC-4158-B994-5DCBE8470BD1}"/>
                    </a:ext>
                  </a:extLst>
                </p14:cNvPr>
                <p14:cNvContentPartPr/>
                <p14:nvPr/>
              </p14:nvContentPartPr>
              <p14:xfrm>
                <a:off x="6654539" y="3472891"/>
                <a:ext cx="213480" cy="19656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CB523530-03FC-4158-B994-5DCBE8470BD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650219" y="3468571"/>
                  <a:ext cx="2221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1368BC24-671F-49EB-B7D1-D44EDB99C640}"/>
                    </a:ext>
                  </a:extLst>
                </p14:cNvPr>
                <p14:cNvContentPartPr/>
                <p14:nvPr/>
              </p14:nvContentPartPr>
              <p14:xfrm>
                <a:off x="7450139" y="3635611"/>
                <a:ext cx="97560" cy="10584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1368BC24-671F-49EB-B7D1-D44EDB99C64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445819" y="3631291"/>
                  <a:ext cx="106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BB219C28-3D5A-4283-B239-239E2E636600}"/>
                    </a:ext>
                  </a:extLst>
                </p14:cNvPr>
                <p14:cNvContentPartPr/>
                <p14:nvPr/>
              </p14:nvContentPartPr>
              <p14:xfrm>
                <a:off x="7575419" y="3729931"/>
                <a:ext cx="55440" cy="10440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BB219C28-3D5A-4283-B239-239E2E63660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571099" y="3725611"/>
                  <a:ext cx="640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67E79AA5-522B-4491-ADCB-4547E24B1167}"/>
                    </a:ext>
                  </a:extLst>
                </p14:cNvPr>
                <p14:cNvContentPartPr/>
                <p14:nvPr/>
              </p14:nvContentPartPr>
              <p14:xfrm>
                <a:off x="7645979" y="3593851"/>
                <a:ext cx="122040" cy="16020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67E79AA5-522B-4491-ADCB-4547E24B116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641659" y="3589531"/>
                  <a:ext cx="130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DC131AA8-A801-4631-BF6A-C804F3091B8B}"/>
                    </a:ext>
                  </a:extLst>
                </p14:cNvPr>
                <p14:cNvContentPartPr/>
                <p14:nvPr/>
              </p14:nvContentPartPr>
              <p14:xfrm>
                <a:off x="7818419" y="3573331"/>
                <a:ext cx="133920" cy="14148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DC131AA8-A801-4631-BF6A-C804F3091B8B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814099" y="3569011"/>
                  <a:ext cx="1425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A7F74E37-3397-4AF3-8CE9-9428455A2852}"/>
                    </a:ext>
                  </a:extLst>
                </p14:cNvPr>
                <p14:cNvContentPartPr/>
                <p14:nvPr/>
              </p14:nvContentPartPr>
              <p14:xfrm>
                <a:off x="7755779" y="3449491"/>
                <a:ext cx="262800" cy="7416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A7F74E37-3397-4AF3-8CE9-9428455A285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751459" y="3445171"/>
                  <a:ext cx="2714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74E37C73-B4F5-4A16-BC83-CF804E86A0F7}"/>
                    </a:ext>
                  </a:extLst>
                </p14:cNvPr>
                <p14:cNvContentPartPr/>
                <p14:nvPr/>
              </p14:nvContentPartPr>
              <p14:xfrm>
                <a:off x="8044859" y="3504931"/>
                <a:ext cx="323280" cy="9216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74E37C73-B4F5-4A16-BC83-CF804E86A0F7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040539" y="3500611"/>
                  <a:ext cx="3319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1884C78B-BD6D-4A6C-8A5E-779B3DE10F62}"/>
                    </a:ext>
                  </a:extLst>
                </p14:cNvPr>
                <p14:cNvContentPartPr/>
                <p14:nvPr/>
              </p14:nvContentPartPr>
              <p14:xfrm>
                <a:off x="8060339" y="3531931"/>
                <a:ext cx="363960" cy="9792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1884C78B-BD6D-4A6C-8A5E-779B3DE10F62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056019" y="3527611"/>
                  <a:ext cx="3726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C6B133A-2256-49AE-A853-DEBB188E74B8}"/>
                    </a:ext>
                  </a:extLst>
                </p14:cNvPr>
                <p14:cNvContentPartPr/>
                <p14:nvPr/>
              </p14:nvContentPartPr>
              <p14:xfrm>
                <a:off x="8117579" y="3385411"/>
                <a:ext cx="171360" cy="47016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C6B133A-2256-49AE-A853-DEBB188E74B8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113259" y="3381091"/>
                  <a:ext cx="18000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3AFD406C-1777-4A60-80EC-63306F653E35}"/>
                    </a:ext>
                  </a:extLst>
                </p14:cNvPr>
                <p14:cNvContentPartPr/>
                <p14:nvPr/>
              </p14:nvContentPartPr>
              <p14:xfrm>
                <a:off x="8494139" y="3396571"/>
                <a:ext cx="104040" cy="12528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3AFD406C-1777-4A60-80EC-63306F653E3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489819" y="3392251"/>
                  <a:ext cx="1126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A0F2C6AE-5BB2-463F-B075-E49B7074CD11}"/>
                    </a:ext>
                  </a:extLst>
                </p14:cNvPr>
                <p14:cNvContentPartPr/>
                <p14:nvPr/>
              </p14:nvContentPartPr>
              <p14:xfrm>
                <a:off x="8649299" y="3434011"/>
                <a:ext cx="30960" cy="1954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A0F2C6AE-5BB2-463F-B075-E49B7074CD1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644979" y="3429691"/>
                  <a:ext cx="396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0D3AA015-4113-45FE-A14C-27EA31E3D174}"/>
                    </a:ext>
                  </a:extLst>
                </p14:cNvPr>
                <p14:cNvContentPartPr/>
                <p14:nvPr/>
              </p14:nvContentPartPr>
              <p14:xfrm>
                <a:off x="8731019" y="3268771"/>
                <a:ext cx="131040" cy="2304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0D3AA015-4113-45FE-A14C-27EA31E3D17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726699" y="3264451"/>
                  <a:ext cx="1396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E009137D-9E4C-401F-8D5E-B37D225D40B0}"/>
                    </a:ext>
                  </a:extLst>
                </p14:cNvPr>
                <p14:cNvContentPartPr/>
                <p14:nvPr/>
              </p14:nvContentPartPr>
              <p14:xfrm>
                <a:off x="8898419" y="3245371"/>
                <a:ext cx="96840" cy="19764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E009137D-9E4C-401F-8D5E-B37D225D40B0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894099" y="3241051"/>
                  <a:ext cx="1054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758BFD60-5A77-4CB8-8491-CBD20EA1FB22}"/>
                    </a:ext>
                  </a:extLst>
                </p14:cNvPr>
                <p14:cNvContentPartPr/>
                <p14:nvPr/>
              </p14:nvContentPartPr>
              <p14:xfrm>
                <a:off x="9044219" y="3194611"/>
                <a:ext cx="123840" cy="17028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758BFD60-5A77-4CB8-8491-CBD20EA1FB2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039899" y="3190291"/>
                  <a:ext cx="1324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16631403-2BDF-48BA-9D18-C99652E65C03}"/>
                    </a:ext>
                  </a:extLst>
                </p14:cNvPr>
                <p14:cNvContentPartPr/>
                <p14:nvPr/>
              </p14:nvContentPartPr>
              <p14:xfrm>
                <a:off x="9219899" y="3142771"/>
                <a:ext cx="137160" cy="16884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16631403-2BDF-48BA-9D18-C99652E65C03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215579" y="3138451"/>
                  <a:ext cx="1458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3C609CFC-18C9-4DF3-80D0-4C90D9AFD00F}"/>
                    </a:ext>
                  </a:extLst>
                </p14:cNvPr>
                <p14:cNvContentPartPr/>
                <p14:nvPr/>
              </p14:nvContentPartPr>
              <p14:xfrm>
                <a:off x="9006059" y="3030811"/>
                <a:ext cx="153360" cy="45324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3C609CFC-18C9-4DF3-80D0-4C90D9AFD00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001739" y="3026491"/>
                  <a:ext cx="16200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794E9E7F-C8A7-46F3-949B-875662FDD373}"/>
                    </a:ext>
                  </a:extLst>
                </p14:cNvPr>
                <p14:cNvContentPartPr/>
                <p14:nvPr/>
              </p14:nvContentPartPr>
              <p14:xfrm>
                <a:off x="7745339" y="3233851"/>
                <a:ext cx="83520" cy="14436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794E9E7F-C8A7-46F3-949B-875662FDD373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741019" y="3229531"/>
                  <a:ext cx="921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F2A20A0B-E95D-42F4-8ACA-5319C9B68F3C}"/>
                    </a:ext>
                  </a:extLst>
                </p14:cNvPr>
                <p14:cNvContentPartPr/>
                <p14:nvPr/>
              </p14:nvContentPartPr>
              <p14:xfrm>
                <a:off x="7872779" y="3204331"/>
                <a:ext cx="73440" cy="12348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F2A20A0B-E95D-42F4-8ACA-5319C9B68F3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868459" y="3200011"/>
                  <a:ext cx="820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3A67A05C-4E46-4482-A6ED-EE1F1B8EB9C0}"/>
                    </a:ext>
                  </a:extLst>
                </p14:cNvPr>
                <p14:cNvContentPartPr/>
                <p14:nvPr/>
              </p14:nvContentPartPr>
              <p14:xfrm>
                <a:off x="7968899" y="3165811"/>
                <a:ext cx="67320" cy="1101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3A67A05C-4E46-4482-A6ED-EE1F1B8EB9C0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964579" y="3161491"/>
                  <a:ext cx="759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36E96E27-0FC9-4C5E-8172-82A5778CFD42}"/>
                    </a:ext>
                  </a:extLst>
                </p14:cNvPr>
                <p14:cNvContentPartPr/>
                <p14:nvPr/>
              </p14:nvContentPartPr>
              <p14:xfrm>
                <a:off x="8054939" y="3138811"/>
                <a:ext cx="73800" cy="12168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36E96E27-0FC9-4C5E-8172-82A5778CFD42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050619" y="3134491"/>
                  <a:ext cx="824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7B22AC0D-C5D5-4989-9FBA-6F9B243B049D}"/>
                    </a:ext>
                  </a:extLst>
                </p14:cNvPr>
                <p14:cNvContentPartPr/>
                <p14:nvPr/>
              </p14:nvContentPartPr>
              <p14:xfrm>
                <a:off x="7880699" y="3142411"/>
                <a:ext cx="2160" cy="360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7B22AC0D-C5D5-4989-9FBA-6F9B243B049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76379" y="3138091"/>
                  <a:ext cx="108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CAF01D14-1768-4CF1-A9B9-27A657391AF7}"/>
                    </a:ext>
                  </a:extLst>
                </p14:cNvPr>
                <p14:cNvContentPartPr/>
                <p14:nvPr/>
              </p14:nvContentPartPr>
              <p14:xfrm>
                <a:off x="7932899" y="3069331"/>
                <a:ext cx="111600" cy="2530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CAF01D14-1768-4CF1-A9B9-27A657391AF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928579" y="3065011"/>
                  <a:ext cx="1202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AAC88CB-0A7F-499E-A2BB-34572E6BE24B}"/>
                    </a:ext>
                  </a:extLst>
                </p14:cNvPr>
                <p14:cNvContentPartPr/>
                <p14:nvPr/>
              </p14:nvContentPartPr>
              <p14:xfrm>
                <a:off x="7157459" y="2861251"/>
                <a:ext cx="2807280" cy="128808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AAC88CB-0A7F-499E-A2BB-34572E6BE24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153139" y="2856931"/>
                  <a:ext cx="2815920" cy="1296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67594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991">
                <a:solidFill>
                  <a:sysClr val="windowText" lastClr="000000"/>
                </a:solidFill>
              </a:rPr>
              <a:t>Note: Siegel`s </a:t>
            </a:r>
            <a:r>
              <a:rPr lang="en-US" sz="3991" dirty="0" err="1">
                <a:solidFill>
                  <a:sysClr val="windowText" lastClr="000000"/>
                </a:solidFill>
              </a:rPr>
              <a:t>Paradoxon</a:t>
            </a:r>
            <a:r>
              <a:rPr lang="en-US" sz="3991" dirty="0">
                <a:solidFill>
                  <a:sysClr val="windowText" lastClr="000000"/>
                </a:solidFill>
              </a:rPr>
              <a:t> </a:t>
            </a:r>
            <a:r>
              <a:rPr lang="en-US" sz="3991">
                <a:solidFill>
                  <a:sysClr val="windowText" lastClr="000000"/>
                </a:solidFill>
              </a:rPr>
              <a:t>− Explaination</a:t>
            </a:r>
            <a:endParaRPr lang="en-US" sz="3991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1BE0C47C-3FB8-4EDC-8CF0-90F34A2432F8}"/>
                  </a:ext>
                </a:extLst>
              </p:cNvPr>
              <p:cNvSpPr txBox="1"/>
              <p:nvPr/>
            </p:nvSpPr>
            <p:spPr>
              <a:xfrm>
                <a:off x="979990" y="879600"/>
                <a:ext cx="9144000" cy="54767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81639" tIns="40820" rIns="81639" bIns="40820" anchorCtr="0" compatLnSpc="0">
                <a:noAutofit/>
              </a:bodyPr>
              <a:lstStyle/>
              <a:p>
                <a:endParaRPr lang="de-DE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𝐶𝑂𝑉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de-DE" sz="2200" dirty="0">
                  <a:ea typeface="Cambria Math" panose="02040503050406030204" pitchFamily="18" charset="0"/>
                </a:endParaRPr>
              </a:p>
              <a:p>
                <a:endParaRPr lang="de-DE" sz="2200" dirty="0">
                  <a:ea typeface="Cambria Math" panose="02040503050406030204" pitchFamily="18" charset="0"/>
                </a:endParaRPr>
              </a:p>
              <a:p>
                <a:r>
                  <a:rPr lang="de-DE" sz="2200" dirty="0"/>
                  <a:t>		→	1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𝐶𝑂𝑉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den>
                        </m:f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den>
                        </m:f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</m:t>
                    </m:r>
                  </m:oMath>
                </a14:m>
                <a:endParaRPr lang="de-DE" sz="2200" dirty="0"/>
              </a:p>
              <a:p>
                <a:endParaRPr lang="de-DE" sz="2200" dirty="0"/>
              </a:p>
              <a:p>
                <a:r>
                  <a:rPr lang="de-DE" sz="2200" dirty="0" err="1"/>
                  <a:t>Since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random</a:t>
                </a:r>
                <a:r>
                  <a:rPr lang="de-DE" sz="2200" dirty="0"/>
                  <a:t> variable e (</a:t>
                </a:r>
                <a:r>
                  <a:rPr lang="de-DE" sz="2200" dirty="0" err="1"/>
                  <a:t>indirect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quotation</a:t>
                </a:r>
                <a:r>
                  <a:rPr lang="de-DE" sz="2200" dirty="0"/>
                  <a:t>) </a:t>
                </a:r>
                <a:r>
                  <a:rPr lang="de-DE" sz="2200" dirty="0" err="1"/>
                  <a:t>is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definitely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negatively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correlated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to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random</a:t>
                </a:r>
                <a:r>
                  <a:rPr lang="de-DE" sz="2200" dirty="0"/>
                  <a:t> variable 1/e </a:t>
                </a:r>
                <a:r>
                  <a:rPr lang="de-DE" sz="2200" dirty="0" err="1"/>
                  <a:t>we</a:t>
                </a:r>
                <a:r>
                  <a:rPr lang="de-DE" sz="2200" dirty="0"/>
                  <a:t> habe (COV(e,1/e)&lt;0), </a:t>
                </a:r>
                <a:r>
                  <a:rPr lang="de-DE" sz="2200" dirty="0" err="1"/>
                  <a:t>therefore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expected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exchange</a:t>
                </a:r>
                <a:r>
                  <a:rPr lang="de-DE" sz="2200" dirty="0"/>
                  <a:t> rate </a:t>
                </a:r>
                <a:r>
                  <a:rPr lang="de-DE" sz="2200" dirty="0" err="1"/>
                  <a:t>calculated</a:t>
                </a:r>
                <a:r>
                  <a:rPr lang="de-DE" sz="2200" dirty="0"/>
                  <a:t> via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two</a:t>
                </a:r>
                <a:r>
                  <a:rPr lang="de-DE" sz="2200" dirty="0"/>
                  <a:t> different </a:t>
                </a:r>
                <a:r>
                  <a:rPr lang="de-DE" sz="2200" dirty="0" err="1"/>
                  <a:t>quotation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have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to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differ</a:t>
                </a:r>
                <a:r>
                  <a:rPr lang="de-DE" sz="2200" dirty="0"/>
                  <a:t>!</a:t>
                </a:r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Siegel, J. J. (1972). Risk, interest rates and the forward exchange. The Quarterly Journal of Economics, 86 (2), 303–309.</a:t>
                </a:r>
                <a:endParaRPr lang="de-DE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de-DE" sz="2200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1BE0C47C-3FB8-4EDC-8CF0-90F34A243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990" y="879600"/>
                <a:ext cx="9144000" cy="5476751"/>
              </a:xfrm>
              <a:prstGeom prst="rect">
                <a:avLst/>
              </a:prstGeom>
              <a:blipFill>
                <a:blip r:embed="rId3"/>
                <a:stretch>
                  <a:fillRect l="-933" r="-67" b="-45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613AFAED-59ED-C8EC-81FE-EADB7618C24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4513B409-31C5-4371-A0DA-31796B9315DB}"/>
                  </a:ext>
                </a:extLst>
              </p14:cNvPr>
              <p14:cNvContentPartPr/>
              <p14:nvPr/>
            </p14:nvContentPartPr>
            <p14:xfrm>
              <a:off x="3616139" y="1466611"/>
              <a:ext cx="250560" cy="43992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4513B409-31C5-4371-A0DA-31796B9315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11819" y="1462291"/>
                <a:ext cx="259200" cy="44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CD83CF28-3232-4906-A765-CA0E1304B450}"/>
              </a:ext>
            </a:extLst>
          </p:cNvPr>
          <p:cNvGrpSpPr/>
          <p:nvPr/>
        </p:nvGrpSpPr>
        <p:grpSpPr>
          <a:xfrm>
            <a:off x="9680339" y="106531"/>
            <a:ext cx="460440" cy="241920"/>
            <a:chOff x="9680339" y="106531"/>
            <a:chExt cx="460440" cy="24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4B649EB1-7234-4D5A-8945-236B2D2B11BC}"/>
                    </a:ext>
                  </a:extLst>
                </p14:cNvPr>
                <p14:cNvContentPartPr/>
                <p14:nvPr/>
              </p14:nvContentPartPr>
              <p14:xfrm>
                <a:off x="9712379" y="147211"/>
                <a:ext cx="5760" cy="1292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4B649EB1-7234-4D5A-8945-236B2D2B11B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708059" y="142891"/>
                  <a:ext cx="144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70CFE60-CA8B-4383-B833-C3DF46717F52}"/>
                    </a:ext>
                  </a:extLst>
                </p14:cNvPr>
                <p14:cNvContentPartPr/>
                <p14:nvPr/>
              </p14:nvContentPartPr>
              <p14:xfrm>
                <a:off x="9690779" y="139651"/>
                <a:ext cx="144360" cy="252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70CFE60-CA8B-4383-B833-C3DF46717F5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686459" y="135331"/>
                  <a:ext cx="153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520B59A0-F111-42AE-8D74-B909857FDF8F}"/>
                    </a:ext>
                  </a:extLst>
                </p14:cNvPr>
                <p14:cNvContentPartPr/>
                <p14:nvPr/>
              </p14:nvContentPartPr>
              <p14:xfrm>
                <a:off x="9680339" y="198331"/>
                <a:ext cx="141840" cy="1044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520B59A0-F111-42AE-8D74-B909857FDF8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676019" y="194011"/>
                  <a:ext cx="1504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7A8C712C-A1DD-48FF-BB52-D8A356633B72}"/>
                    </a:ext>
                  </a:extLst>
                </p14:cNvPr>
                <p14:cNvContentPartPr/>
                <p14:nvPr/>
              </p14:nvContentPartPr>
              <p14:xfrm>
                <a:off x="9831179" y="106531"/>
                <a:ext cx="94680" cy="2055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7A8C712C-A1DD-48FF-BB52-D8A356633B7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826859" y="102211"/>
                  <a:ext cx="1033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31ED9213-416D-4996-9D05-CE710CC59565}"/>
                    </a:ext>
                  </a:extLst>
                </p14:cNvPr>
                <p14:cNvContentPartPr/>
                <p14:nvPr/>
              </p14:nvContentPartPr>
              <p14:xfrm>
                <a:off x="9949619" y="197611"/>
                <a:ext cx="105120" cy="846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31ED9213-416D-4996-9D05-CE710CC5956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945299" y="193291"/>
                  <a:ext cx="1137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B600B2D-03A5-48B2-A198-9417D937C956}"/>
                    </a:ext>
                  </a:extLst>
                </p14:cNvPr>
                <p14:cNvContentPartPr/>
                <p14:nvPr/>
              </p14:nvContentPartPr>
              <p14:xfrm>
                <a:off x="10054379" y="134251"/>
                <a:ext cx="86400" cy="2142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B600B2D-03A5-48B2-A198-9417D937C95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050059" y="129931"/>
                  <a:ext cx="95040" cy="22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9D6E028D-4479-478C-AC5A-DAF84D1C8DE6}"/>
              </a:ext>
            </a:extLst>
          </p:cNvPr>
          <p:cNvGrpSpPr/>
          <p:nvPr/>
        </p:nvGrpSpPr>
        <p:grpSpPr>
          <a:xfrm>
            <a:off x="10262459" y="180331"/>
            <a:ext cx="379440" cy="121680"/>
            <a:chOff x="10262459" y="180331"/>
            <a:chExt cx="379440" cy="12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D6672452-0FFC-4CED-973F-03C3C1AAC1F0}"/>
                    </a:ext>
                  </a:extLst>
                </p14:cNvPr>
                <p14:cNvContentPartPr/>
                <p14:nvPr/>
              </p14:nvContentPartPr>
              <p14:xfrm>
                <a:off x="10262459" y="206971"/>
                <a:ext cx="173520" cy="169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D6672452-0FFC-4CED-973F-03C3C1AAC1F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258139" y="202651"/>
                  <a:ext cx="1821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CC824F5-3EF0-47C0-8036-3787458D9EFE}"/>
                    </a:ext>
                  </a:extLst>
                </p14:cNvPr>
                <p14:cNvContentPartPr/>
                <p14:nvPr/>
              </p14:nvContentPartPr>
              <p14:xfrm>
                <a:off x="10271459" y="180331"/>
                <a:ext cx="370440" cy="1216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CC824F5-3EF0-47C0-8036-3787458D9EF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267139" y="176011"/>
                  <a:ext cx="37908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047D7ED5-8A5E-4426-806D-59BE5DBB5FF8}"/>
              </a:ext>
            </a:extLst>
          </p:cNvPr>
          <p:cNvGrpSpPr/>
          <p:nvPr/>
        </p:nvGrpSpPr>
        <p:grpSpPr>
          <a:xfrm>
            <a:off x="11059499" y="210571"/>
            <a:ext cx="658440" cy="169920"/>
            <a:chOff x="11059499" y="210571"/>
            <a:chExt cx="658440" cy="16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A059A584-9751-40FA-B0BC-C050B988739F}"/>
                    </a:ext>
                  </a:extLst>
                </p14:cNvPr>
                <p14:cNvContentPartPr/>
                <p14:nvPr/>
              </p14:nvContentPartPr>
              <p14:xfrm>
                <a:off x="11059499" y="254491"/>
                <a:ext cx="141840" cy="972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A059A584-9751-40FA-B0BC-C050B988739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055179" y="250171"/>
                  <a:ext cx="1504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550CFB4D-1A06-4814-8469-E26C10FC2CF7}"/>
                    </a:ext>
                  </a:extLst>
                </p14:cNvPr>
                <p14:cNvContentPartPr/>
                <p14:nvPr/>
              </p14:nvContentPartPr>
              <p14:xfrm>
                <a:off x="11352539" y="280411"/>
                <a:ext cx="138960" cy="158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550CFB4D-1A06-4814-8469-E26C10FC2CF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348219" y="276091"/>
                  <a:ext cx="1476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6428C45-F426-4A0A-81B3-182312EB8628}"/>
                    </a:ext>
                  </a:extLst>
                </p14:cNvPr>
                <p14:cNvContentPartPr/>
                <p14:nvPr/>
              </p14:nvContentPartPr>
              <p14:xfrm>
                <a:off x="11352539" y="334771"/>
                <a:ext cx="117000" cy="64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6428C45-F426-4A0A-81B3-182312EB862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348219" y="330451"/>
                  <a:ext cx="1256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EA34480-C04B-4BB1-B883-A3C85CAD6638}"/>
                    </a:ext>
                  </a:extLst>
                </p14:cNvPr>
                <p14:cNvContentPartPr/>
                <p14:nvPr/>
              </p14:nvContentPartPr>
              <p14:xfrm>
                <a:off x="11567099" y="210571"/>
                <a:ext cx="123480" cy="1699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EA34480-C04B-4BB1-B883-A3C85CAD663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562779" y="206251"/>
                  <a:ext cx="1321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5144C1CA-72C3-43C3-BA86-486BD4BA1335}"/>
                    </a:ext>
                  </a:extLst>
                </p14:cNvPr>
                <p14:cNvContentPartPr/>
                <p14:nvPr/>
              </p14:nvContentPartPr>
              <p14:xfrm>
                <a:off x="11578259" y="258811"/>
                <a:ext cx="139680" cy="910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5144C1CA-72C3-43C3-BA86-486BD4BA133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573939" y="254491"/>
                  <a:ext cx="148320" cy="9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490EE098-4821-44C1-85B1-45371A494516}"/>
                  </a:ext>
                </a:extLst>
              </p14:cNvPr>
              <p14:cNvContentPartPr/>
              <p14:nvPr/>
            </p14:nvContentPartPr>
            <p14:xfrm>
              <a:off x="9878339" y="1991131"/>
              <a:ext cx="204480" cy="26748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490EE098-4821-44C1-85B1-45371A49451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874019" y="1986811"/>
                <a:ext cx="21312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5DC6E5BB-283C-4F36-98F1-0542D22FE580}"/>
                  </a:ext>
                </a:extLst>
              </p14:cNvPr>
              <p14:cNvContentPartPr/>
              <p14:nvPr/>
            </p14:nvContentPartPr>
            <p14:xfrm>
              <a:off x="4719899" y="2058451"/>
              <a:ext cx="1484280" cy="38880"/>
            </p14:xfrm>
          </p:contentPart>
        </mc:Choice>
        <mc:Fallback xmlns=""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5DC6E5BB-283C-4F36-98F1-0542D22FE58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715579" y="2054131"/>
                <a:ext cx="149292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ABDC821B-8A7C-4461-990D-465C5757A7C2}"/>
                  </a:ext>
                </a:extLst>
              </p14:cNvPr>
              <p14:cNvContentPartPr/>
              <p14:nvPr/>
            </p14:nvContentPartPr>
            <p14:xfrm>
              <a:off x="5109059" y="4732531"/>
              <a:ext cx="202320" cy="176040"/>
            </p14:xfrm>
          </p:contentPart>
        </mc:Choice>
        <mc:Fallback xmlns=""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ABDC821B-8A7C-4461-990D-465C5757A7C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04739" y="4728211"/>
                <a:ext cx="21096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78" name="Freihand 677">
                <a:extLst>
                  <a:ext uri="{FF2B5EF4-FFF2-40B4-BE49-F238E27FC236}">
                    <a16:creationId xmlns:a16="http://schemas.microsoft.com/office/drawing/2014/main" id="{E97F2013-81F1-49CA-9871-0AADE20A8A72}"/>
                  </a:ext>
                </a:extLst>
              </p14:cNvPr>
              <p14:cNvContentPartPr/>
              <p14:nvPr/>
            </p14:nvContentPartPr>
            <p14:xfrm>
              <a:off x="4027259" y="2201371"/>
              <a:ext cx="1353240" cy="772920"/>
            </p14:xfrm>
          </p:contentPart>
        </mc:Choice>
        <mc:Fallback xmlns="">
          <p:pic>
            <p:nvPicPr>
              <p:cNvPr id="678" name="Freihand 677">
                <a:extLst>
                  <a:ext uri="{FF2B5EF4-FFF2-40B4-BE49-F238E27FC236}">
                    <a16:creationId xmlns:a16="http://schemas.microsoft.com/office/drawing/2014/main" id="{E97F2013-81F1-49CA-9871-0AADE20A8A7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22939" y="2197051"/>
                <a:ext cx="1361880" cy="78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80" name="Gruppieren 679">
            <a:extLst>
              <a:ext uri="{FF2B5EF4-FFF2-40B4-BE49-F238E27FC236}">
                <a16:creationId xmlns:a16="http://schemas.microsoft.com/office/drawing/2014/main" id="{5E8165F6-C80A-419A-A08E-E974F222FFCC}"/>
              </a:ext>
            </a:extLst>
          </p:cNvPr>
          <p:cNvGrpSpPr/>
          <p:nvPr/>
        </p:nvGrpSpPr>
        <p:grpSpPr>
          <a:xfrm>
            <a:off x="474059" y="487051"/>
            <a:ext cx="11511360" cy="5887800"/>
            <a:chOff x="474059" y="487051"/>
            <a:chExt cx="11511360" cy="588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1877DD2-530E-49DA-A70D-A3618441549B}"/>
                    </a:ext>
                  </a:extLst>
                </p14:cNvPr>
                <p14:cNvContentPartPr/>
                <p14:nvPr/>
              </p14:nvContentPartPr>
              <p14:xfrm>
                <a:off x="3918899" y="1264291"/>
                <a:ext cx="321840" cy="7632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1877DD2-530E-49DA-A70D-A3618441549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914579" y="1259971"/>
                  <a:ext cx="330480" cy="77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D8A09BC-4351-4C5C-9950-A4B73DBF5E39}"/>
                    </a:ext>
                  </a:extLst>
                </p14:cNvPr>
                <p14:cNvContentPartPr/>
                <p14:nvPr/>
              </p14:nvContentPartPr>
              <p14:xfrm>
                <a:off x="3485099" y="1014811"/>
                <a:ext cx="185400" cy="3067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D8A09BC-4351-4C5C-9950-A4B73DBF5E3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80779" y="1010491"/>
                  <a:ext cx="1940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2D350A7-D465-4F39-BEC1-FB69AD3A0902}"/>
                    </a:ext>
                  </a:extLst>
                </p14:cNvPr>
                <p14:cNvContentPartPr/>
                <p14:nvPr/>
              </p14:nvContentPartPr>
              <p14:xfrm>
                <a:off x="3588779" y="1193731"/>
                <a:ext cx="129240" cy="2030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2D350A7-D465-4F39-BEC1-FB69AD3A090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584459" y="1189411"/>
                  <a:ext cx="1378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A31E759-5CA1-45BF-924A-5DC04695441A}"/>
                    </a:ext>
                  </a:extLst>
                </p14:cNvPr>
                <p14:cNvContentPartPr/>
                <p14:nvPr/>
              </p14:nvContentPartPr>
              <p14:xfrm>
                <a:off x="4093499" y="894931"/>
                <a:ext cx="335880" cy="3178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A31E759-5CA1-45BF-924A-5DC04695441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89179" y="890611"/>
                  <a:ext cx="3445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4635048-9A7A-4D5C-A87A-3BB4A0FB00B7}"/>
                    </a:ext>
                  </a:extLst>
                </p14:cNvPr>
                <p14:cNvContentPartPr/>
                <p14:nvPr/>
              </p14:nvContentPartPr>
              <p14:xfrm>
                <a:off x="4045619" y="1047211"/>
                <a:ext cx="244800" cy="2293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4635048-9A7A-4D5C-A87A-3BB4A0FB00B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041299" y="1042891"/>
                  <a:ext cx="2534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93C4BB9-63DE-4F53-A271-A22CD4A58244}"/>
                    </a:ext>
                  </a:extLst>
                </p14:cNvPr>
                <p14:cNvContentPartPr/>
                <p14:nvPr/>
              </p14:nvContentPartPr>
              <p14:xfrm>
                <a:off x="3030419" y="683251"/>
                <a:ext cx="159480" cy="2052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93C4BB9-63DE-4F53-A271-A22CD4A5824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026099" y="678931"/>
                  <a:ext cx="1681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3541CCD-7618-4C40-A9BE-F3423666DB71}"/>
                    </a:ext>
                  </a:extLst>
                </p14:cNvPr>
                <p14:cNvContentPartPr/>
                <p14:nvPr/>
              </p14:nvContentPartPr>
              <p14:xfrm>
                <a:off x="3256139" y="776491"/>
                <a:ext cx="76320" cy="961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3541CCD-7618-4C40-A9BE-F3423666DB7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251819" y="772171"/>
                  <a:ext cx="84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B0A4826-842E-4234-9364-E8E6D81C57B6}"/>
                    </a:ext>
                  </a:extLst>
                </p14:cNvPr>
                <p14:cNvContentPartPr/>
                <p14:nvPr/>
              </p14:nvContentPartPr>
              <p14:xfrm>
                <a:off x="3394019" y="717811"/>
                <a:ext cx="180360" cy="1357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B0A4826-842E-4234-9364-E8E6D81C57B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389699" y="713491"/>
                  <a:ext cx="1890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FD8987B-BFA5-4D0D-9C97-B04726F8ED1D}"/>
                    </a:ext>
                  </a:extLst>
                </p14:cNvPr>
                <p14:cNvContentPartPr/>
                <p14:nvPr/>
              </p14:nvContentPartPr>
              <p14:xfrm>
                <a:off x="3791459" y="713851"/>
                <a:ext cx="215640" cy="1177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FD8987B-BFA5-4D0D-9C97-B04726F8ED1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787139" y="709531"/>
                  <a:ext cx="2242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C7D893E-5E49-4673-BC62-75F400523A5C}"/>
                    </a:ext>
                  </a:extLst>
                </p14:cNvPr>
                <p14:cNvContentPartPr/>
                <p14:nvPr/>
              </p14:nvContentPartPr>
              <p14:xfrm>
                <a:off x="4012859" y="757411"/>
                <a:ext cx="115200" cy="709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C7D893E-5E49-4673-BC62-75F400523A5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008539" y="753091"/>
                  <a:ext cx="1238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9D5FFC4-2D00-48DB-853D-D8A0FEBF9EAD}"/>
                    </a:ext>
                  </a:extLst>
                </p14:cNvPr>
                <p14:cNvContentPartPr/>
                <p14:nvPr/>
              </p14:nvContentPartPr>
              <p14:xfrm>
                <a:off x="4171259" y="728251"/>
                <a:ext cx="113040" cy="820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9D5FFC4-2D00-48DB-853D-D8A0FEBF9EA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166939" y="723931"/>
                  <a:ext cx="1216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2E4F05C-C54D-41B1-8FB4-E6C135F3048C}"/>
                    </a:ext>
                  </a:extLst>
                </p14:cNvPr>
                <p14:cNvContentPartPr/>
                <p14:nvPr/>
              </p14:nvContentPartPr>
              <p14:xfrm>
                <a:off x="4287179" y="728611"/>
                <a:ext cx="103320" cy="910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2E4F05C-C54D-41B1-8FB4-E6C135F3048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82859" y="724291"/>
                  <a:ext cx="1119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0D5E78D-E1F3-4BE8-A6A5-790B350947B1}"/>
                    </a:ext>
                  </a:extLst>
                </p14:cNvPr>
                <p14:cNvContentPartPr/>
                <p14:nvPr/>
              </p14:nvContentPartPr>
              <p14:xfrm>
                <a:off x="4382579" y="713131"/>
                <a:ext cx="12600" cy="295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0D5E78D-E1F3-4BE8-A6A5-790B350947B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378259" y="708811"/>
                  <a:ext cx="21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13E0B99-A00C-45EE-92C3-DF98BC8EE4F4}"/>
                    </a:ext>
                  </a:extLst>
                </p14:cNvPr>
                <p14:cNvContentPartPr/>
                <p14:nvPr/>
              </p14:nvContentPartPr>
              <p14:xfrm>
                <a:off x="4374299" y="700891"/>
                <a:ext cx="114840" cy="2214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13E0B99-A00C-45EE-92C3-DF98BC8EE4F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69979" y="696571"/>
                  <a:ext cx="1234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CAFECD9-0A5B-4311-A55A-5C6A66DBDD8E}"/>
                    </a:ext>
                  </a:extLst>
                </p14:cNvPr>
                <p14:cNvContentPartPr/>
                <p14:nvPr/>
              </p14:nvContentPartPr>
              <p14:xfrm>
                <a:off x="4488779" y="660571"/>
                <a:ext cx="125640" cy="1270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CAFECD9-0A5B-4311-A55A-5C6A66DBDD8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484459" y="656251"/>
                  <a:ext cx="1342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44E9A1D-818F-499B-ABEB-84DF1C881978}"/>
                    </a:ext>
                  </a:extLst>
                </p14:cNvPr>
                <p14:cNvContentPartPr/>
                <p14:nvPr/>
              </p14:nvContentPartPr>
              <p14:xfrm>
                <a:off x="4612259" y="686851"/>
                <a:ext cx="35280" cy="468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44E9A1D-818F-499B-ABEB-84DF1C88197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607939" y="682531"/>
                  <a:ext cx="439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1EC43B8-D575-4375-BF8B-2343FD5FF576}"/>
                    </a:ext>
                  </a:extLst>
                </p14:cNvPr>
                <p14:cNvContentPartPr/>
                <p14:nvPr/>
              </p14:nvContentPartPr>
              <p14:xfrm>
                <a:off x="4669859" y="742651"/>
                <a:ext cx="138240" cy="464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1EC43B8-D575-4375-BF8B-2343FD5FF57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665539" y="738331"/>
                  <a:ext cx="1468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2949A8F-AF2A-43EE-8141-7B2856795C90}"/>
                    </a:ext>
                  </a:extLst>
                </p14:cNvPr>
                <p14:cNvContentPartPr/>
                <p14:nvPr/>
              </p14:nvContentPartPr>
              <p14:xfrm>
                <a:off x="4812419" y="712771"/>
                <a:ext cx="64800" cy="766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2949A8F-AF2A-43EE-8141-7B2856795C9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808099" y="708451"/>
                  <a:ext cx="734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F441B26-6DCC-4C39-9F5E-CA31BF62AA55}"/>
                    </a:ext>
                  </a:extLst>
                </p14:cNvPr>
                <p14:cNvContentPartPr/>
                <p14:nvPr/>
              </p14:nvContentPartPr>
              <p14:xfrm>
                <a:off x="4970099" y="694411"/>
                <a:ext cx="242640" cy="3042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F441B26-6DCC-4C39-9F5E-CA31BF62AA5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965779" y="690091"/>
                  <a:ext cx="2512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9A55D72-42B9-4F5E-9414-2BB0843DF148}"/>
                    </a:ext>
                  </a:extLst>
                </p14:cNvPr>
                <p14:cNvContentPartPr/>
                <p14:nvPr/>
              </p14:nvContentPartPr>
              <p14:xfrm>
                <a:off x="5302019" y="682531"/>
                <a:ext cx="222840" cy="1461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9A55D72-42B9-4F5E-9414-2BB0843DF14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297699" y="678211"/>
                  <a:ext cx="2314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A1C8743-6706-4E36-8C5F-0A65127A408B}"/>
                    </a:ext>
                  </a:extLst>
                </p14:cNvPr>
                <p14:cNvContentPartPr/>
                <p14:nvPr/>
              </p14:nvContentPartPr>
              <p14:xfrm>
                <a:off x="5711339" y="773251"/>
                <a:ext cx="360" cy="3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A1C8743-6706-4E36-8C5F-0A65127A408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707019" y="76893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F14E5AA-A402-4D82-9693-96414CDDC659}"/>
                    </a:ext>
                  </a:extLst>
                </p14:cNvPr>
                <p14:cNvContentPartPr/>
                <p14:nvPr/>
              </p14:nvContentPartPr>
              <p14:xfrm>
                <a:off x="5645459" y="726811"/>
                <a:ext cx="108720" cy="997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F14E5AA-A402-4D82-9693-96414CDDC65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641139" y="722491"/>
                  <a:ext cx="1173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DEF67C9-75CC-4C64-838D-5A5CD270AD58}"/>
                    </a:ext>
                  </a:extLst>
                </p14:cNvPr>
                <p14:cNvContentPartPr/>
                <p14:nvPr/>
              </p14:nvContentPartPr>
              <p14:xfrm>
                <a:off x="5766419" y="740851"/>
                <a:ext cx="104040" cy="954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DEF67C9-75CC-4C64-838D-5A5CD270AD5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762099" y="736531"/>
                  <a:ext cx="1126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75E6547-49C9-429F-8F12-3319DF23FC1E}"/>
                    </a:ext>
                  </a:extLst>
                </p14:cNvPr>
                <p14:cNvContentPartPr/>
                <p14:nvPr/>
              </p14:nvContentPartPr>
              <p14:xfrm>
                <a:off x="5755979" y="755971"/>
                <a:ext cx="246600" cy="716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75E6547-49C9-429F-8F12-3319DF23FC1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751659" y="751651"/>
                  <a:ext cx="2552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E1859E2-EDF3-4282-B440-277596FA1781}"/>
                    </a:ext>
                  </a:extLst>
                </p14:cNvPr>
                <p14:cNvContentPartPr/>
                <p14:nvPr/>
              </p14:nvContentPartPr>
              <p14:xfrm>
                <a:off x="6009779" y="687931"/>
                <a:ext cx="101880" cy="1281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E1859E2-EDF3-4282-B440-277596FA178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005459" y="683611"/>
                  <a:ext cx="1105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7BBF6AC-299D-45C9-B128-2C03E920F729}"/>
                    </a:ext>
                  </a:extLst>
                </p14:cNvPr>
                <p14:cNvContentPartPr/>
                <p14:nvPr/>
              </p14:nvContentPartPr>
              <p14:xfrm>
                <a:off x="6150179" y="754531"/>
                <a:ext cx="258480" cy="1782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7BBF6AC-299D-45C9-B128-2C03E920F72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145859" y="750211"/>
                  <a:ext cx="2671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A207570-2603-48DE-A748-10F4237764E0}"/>
                    </a:ext>
                  </a:extLst>
                </p14:cNvPr>
                <p14:cNvContentPartPr/>
                <p14:nvPr/>
              </p14:nvContentPartPr>
              <p14:xfrm>
                <a:off x="6542939" y="748771"/>
                <a:ext cx="89640" cy="914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A207570-2603-48DE-A748-10F4237764E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538619" y="744451"/>
                  <a:ext cx="982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39D6A70-4FDB-4D21-878C-F37F15A033D4}"/>
                    </a:ext>
                  </a:extLst>
                </p14:cNvPr>
                <p14:cNvContentPartPr/>
                <p14:nvPr/>
              </p14:nvContentPartPr>
              <p14:xfrm>
                <a:off x="6631499" y="673891"/>
                <a:ext cx="233640" cy="1526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39D6A70-4FDB-4D21-878C-F37F15A033D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627179" y="669571"/>
                  <a:ext cx="2422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FB8DD16-FD98-4841-AF9E-40C3999C5010}"/>
                    </a:ext>
                  </a:extLst>
                </p14:cNvPr>
                <p14:cNvContentPartPr/>
                <p14:nvPr/>
              </p14:nvContentPartPr>
              <p14:xfrm>
                <a:off x="6868019" y="737971"/>
                <a:ext cx="138240" cy="1101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FB8DD16-FD98-4841-AF9E-40C3999C501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863699" y="733651"/>
                  <a:ext cx="1468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5BE6267-98CD-47BC-AD2E-F5DDC4079056}"/>
                    </a:ext>
                  </a:extLst>
                </p14:cNvPr>
                <p14:cNvContentPartPr/>
                <p14:nvPr/>
              </p14:nvContentPartPr>
              <p14:xfrm>
                <a:off x="7098779" y="713851"/>
                <a:ext cx="390960" cy="1080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5BE6267-98CD-47BC-AD2E-F5DDC407905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094459" y="709531"/>
                  <a:ext cx="3996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996F16D-9078-42E0-9729-489AE106D339}"/>
                    </a:ext>
                  </a:extLst>
                </p14:cNvPr>
                <p14:cNvContentPartPr/>
                <p14:nvPr/>
              </p14:nvContentPartPr>
              <p14:xfrm>
                <a:off x="7662179" y="731851"/>
                <a:ext cx="131760" cy="1101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996F16D-9078-42E0-9729-489AE106D33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657859" y="727531"/>
                  <a:ext cx="140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3814E63-AD56-42AD-B47C-6E527F1F2B80}"/>
                    </a:ext>
                  </a:extLst>
                </p14:cNvPr>
                <p14:cNvContentPartPr/>
                <p14:nvPr/>
              </p14:nvContentPartPr>
              <p14:xfrm>
                <a:off x="7795019" y="676771"/>
                <a:ext cx="133560" cy="1501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3814E63-AD56-42AD-B47C-6E527F1F2B8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790699" y="672451"/>
                  <a:ext cx="1422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1D4070C-55FC-4C8B-A393-4D23DC63297C}"/>
                    </a:ext>
                  </a:extLst>
                </p14:cNvPr>
                <p14:cNvContentPartPr/>
                <p14:nvPr/>
              </p14:nvContentPartPr>
              <p14:xfrm>
                <a:off x="7967459" y="749851"/>
                <a:ext cx="87120" cy="831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1D4070C-55FC-4C8B-A393-4D23DC63297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963139" y="745531"/>
                  <a:ext cx="957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19F8B5F-4CD4-4EDC-860B-DACD7F5213C5}"/>
                    </a:ext>
                  </a:extLst>
                </p14:cNvPr>
                <p14:cNvContentPartPr/>
                <p14:nvPr/>
              </p14:nvContentPartPr>
              <p14:xfrm>
                <a:off x="8071139" y="659131"/>
                <a:ext cx="82080" cy="1472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19F8B5F-4CD4-4EDC-860B-DACD7F5213C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066819" y="654811"/>
                  <a:ext cx="90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079294C-6991-429D-AACB-5B8FCB89502D}"/>
                    </a:ext>
                  </a:extLst>
                </p14:cNvPr>
                <p14:cNvContentPartPr/>
                <p14:nvPr/>
              </p14:nvContentPartPr>
              <p14:xfrm>
                <a:off x="8184899" y="755971"/>
                <a:ext cx="98280" cy="756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079294C-6991-429D-AACB-5B8FCB89502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180579" y="751651"/>
                  <a:ext cx="1069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652AA6B-F438-4614-9D85-44057DB4898E}"/>
                    </a:ext>
                  </a:extLst>
                </p14:cNvPr>
                <p14:cNvContentPartPr/>
                <p14:nvPr/>
              </p14:nvContentPartPr>
              <p14:xfrm>
                <a:off x="8299019" y="751651"/>
                <a:ext cx="104400" cy="860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652AA6B-F438-4614-9D85-44057DB4898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294699" y="747331"/>
                  <a:ext cx="1130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6586CAB-95F9-4F7D-89AF-2F6E506F8545}"/>
                    </a:ext>
                  </a:extLst>
                </p14:cNvPr>
                <p14:cNvContentPartPr/>
                <p14:nvPr/>
              </p14:nvContentPartPr>
              <p14:xfrm>
                <a:off x="8401979" y="681811"/>
                <a:ext cx="125280" cy="1378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6586CAB-95F9-4F7D-89AF-2F6E506F854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397659" y="677491"/>
                  <a:ext cx="1339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4FC1E19-0166-4EDA-8B43-EDF637B0C50A}"/>
                    </a:ext>
                  </a:extLst>
                </p14:cNvPr>
                <p14:cNvContentPartPr/>
                <p14:nvPr/>
              </p14:nvContentPartPr>
              <p14:xfrm>
                <a:off x="8542739" y="710251"/>
                <a:ext cx="117720" cy="1098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4FC1E19-0166-4EDA-8B43-EDF637B0C50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538419" y="705931"/>
                  <a:ext cx="1263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53A12E0-FE18-44E3-B85C-B9AAB71F9EDE}"/>
                    </a:ext>
                  </a:extLst>
                </p14:cNvPr>
                <p14:cNvContentPartPr/>
                <p14:nvPr/>
              </p14:nvContentPartPr>
              <p14:xfrm>
                <a:off x="8821739" y="749131"/>
                <a:ext cx="192240" cy="878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53A12E0-FE18-44E3-B85C-B9AAB71F9ED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817419" y="744811"/>
                  <a:ext cx="200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A5636FB-C945-4CE5-91BA-6621D021ABFA}"/>
                    </a:ext>
                  </a:extLst>
                </p14:cNvPr>
                <p14:cNvContentPartPr/>
                <p14:nvPr/>
              </p14:nvContentPartPr>
              <p14:xfrm>
                <a:off x="9000659" y="716011"/>
                <a:ext cx="272520" cy="990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A5636FB-C945-4CE5-91BA-6621D021ABF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996339" y="711691"/>
                  <a:ext cx="2811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B4C3EA0-2AFE-44CA-83E7-64189CB136AE}"/>
                    </a:ext>
                  </a:extLst>
                </p14:cNvPr>
                <p14:cNvContentPartPr/>
                <p14:nvPr/>
              </p14:nvContentPartPr>
              <p14:xfrm>
                <a:off x="9274979" y="649771"/>
                <a:ext cx="360" cy="3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B4C3EA0-2AFE-44CA-83E7-64189CB136A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270659" y="64545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5097B01-1106-4818-AA58-3AF65017C798}"/>
                    </a:ext>
                  </a:extLst>
                </p14:cNvPr>
                <p14:cNvContentPartPr/>
                <p14:nvPr/>
              </p14:nvContentPartPr>
              <p14:xfrm>
                <a:off x="9294419" y="712051"/>
                <a:ext cx="144720" cy="986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5097B01-1106-4818-AA58-3AF65017C79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290099" y="707731"/>
                  <a:ext cx="1533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95E2ADC-5905-4F7A-955A-695DEB3C404B}"/>
                    </a:ext>
                  </a:extLst>
                </p14:cNvPr>
                <p14:cNvContentPartPr/>
                <p14:nvPr/>
              </p14:nvContentPartPr>
              <p14:xfrm>
                <a:off x="9435179" y="626371"/>
                <a:ext cx="96840" cy="1684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95E2ADC-5905-4F7A-955A-695DEB3C404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430859" y="622051"/>
                  <a:ext cx="1054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C917507-6C09-44E4-8F7F-4E5CC5AF56A0}"/>
                    </a:ext>
                  </a:extLst>
                </p14:cNvPr>
                <p14:cNvContentPartPr/>
                <p14:nvPr/>
              </p14:nvContentPartPr>
              <p14:xfrm>
                <a:off x="9562979" y="648331"/>
                <a:ext cx="21600" cy="1396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C917507-6C09-44E4-8F7F-4E5CC5AF56A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558659" y="644011"/>
                  <a:ext cx="302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6311702-5D67-4AFB-AC58-3087DA18D38A}"/>
                    </a:ext>
                  </a:extLst>
                </p14:cNvPr>
                <p14:cNvContentPartPr/>
                <p14:nvPr/>
              </p14:nvContentPartPr>
              <p14:xfrm>
                <a:off x="9622019" y="710971"/>
                <a:ext cx="95760" cy="770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6311702-5D67-4AFB-AC58-3087DA18D38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617699" y="706651"/>
                  <a:ext cx="1044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E765044-28D5-499B-95AD-137B2038637B}"/>
                    </a:ext>
                  </a:extLst>
                </p14:cNvPr>
                <p14:cNvContentPartPr/>
                <p14:nvPr/>
              </p14:nvContentPartPr>
              <p14:xfrm>
                <a:off x="7614659" y="896011"/>
                <a:ext cx="105480" cy="1400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E765044-28D5-499B-95AD-137B2038637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610339" y="891691"/>
                  <a:ext cx="1141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2FB420C-7169-41FD-946D-3A39E91C30D3}"/>
                    </a:ext>
                  </a:extLst>
                </p14:cNvPr>
                <p14:cNvContentPartPr/>
                <p14:nvPr/>
              </p14:nvContentPartPr>
              <p14:xfrm>
                <a:off x="7731299" y="962971"/>
                <a:ext cx="108360" cy="770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2FB420C-7169-41FD-946D-3A39E91C30D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726979" y="958651"/>
                  <a:ext cx="1170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B3B03D9-B08B-46BE-8DF9-2B12450929B3}"/>
                    </a:ext>
                  </a:extLst>
                </p14:cNvPr>
                <p14:cNvContentPartPr/>
                <p14:nvPr/>
              </p14:nvContentPartPr>
              <p14:xfrm>
                <a:off x="7805099" y="959011"/>
                <a:ext cx="180720" cy="532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B3B03D9-B08B-46BE-8DF9-2B12450929B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800779" y="954691"/>
                  <a:ext cx="1893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3498906-9F98-4ADB-8E6F-EBA422DD452F}"/>
                    </a:ext>
                  </a:extLst>
                </p14:cNvPr>
                <p14:cNvContentPartPr/>
                <p14:nvPr/>
              </p14:nvContentPartPr>
              <p14:xfrm>
                <a:off x="7955939" y="973411"/>
                <a:ext cx="77760" cy="493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3498906-9F98-4ADB-8E6F-EBA422DD452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951619" y="969091"/>
                  <a:ext cx="864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B2D967AE-2C66-4A07-B888-9F09ADD57EC3}"/>
                    </a:ext>
                  </a:extLst>
                </p14:cNvPr>
                <p14:cNvContentPartPr/>
                <p14:nvPr/>
              </p14:nvContentPartPr>
              <p14:xfrm>
                <a:off x="8077259" y="896011"/>
                <a:ext cx="109440" cy="1144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B2D967AE-2C66-4A07-B888-9F09ADD57EC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072939" y="891691"/>
                  <a:ext cx="1180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92F6AC4-C7F0-447F-AD63-A3C082E7960C}"/>
                    </a:ext>
                  </a:extLst>
                </p14:cNvPr>
                <p14:cNvContentPartPr/>
                <p14:nvPr/>
              </p14:nvContentPartPr>
              <p14:xfrm>
                <a:off x="8147459" y="937771"/>
                <a:ext cx="239400" cy="673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92F6AC4-C7F0-447F-AD63-A3C082E7960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143139" y="933451"/>
                  <a:ext cx="2480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9C015D7-1BF5-4AB4-94DF-47864987FDA7}"/>
                    </a:ext>
                  </a:extLst>
                </p14:cNvPr>
                <p14:cNvContentPartPr/>
                <p14:nvPr/>
              </p14:nvContentPartPr>
              <p14:xfrm>
                <a:off x="8497379" y="881251"/>
                <a:ext cx="87480" cy="1825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9C015D7-1BF5-4AB4-94DF-47864987FDA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493059" y="876931"/>
                  <a:ext cx="961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FF8FF45-37A4-452D-931F-0CC940C1B3D1}"/>
                    </a:ext>
                  </a:extLst>
                </p14:cNvPr>
                <p14:cNvContentPartPr/>
                <p14:nvPr/>
              </p14:nvContentPartPr>
              <p14:xfrm>
                <a:off x="9720299" y="697651"/>
                <a:ext cx="133920" cy="961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FF8FF45-37A4-452D-931F-0CC940C1B3D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715979" y="693331"/>
                  <a:ext cx="1425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8039FC0-5682-428E-A3CE-8F80426BCD54}"/>
                    </a:ext>
                  </a:extLst>
                </p14:cNvPr>
                <p14:cNvContentPartPr/>
                <p14:nvPr/>
              </p14:nvContentPartPr>
              <p14:xfrm>
                <a:off x="8737499" y="1160611"/>
                <a:ext cx="25560" cy="1648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8039FC0-5682-428E-A3CE-8F80426BCD5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733179" y="1156291"/>
                  <a:ext cx="342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9C57247-13F2-44AD-ABBD-6F4AEFEF6C29}"/>
                    </a:ext>
                  </a:extLst>
                </p14:cNvPr>
                <p14:cNvContentPartPr/>
                <p14:nvPr/>
              </p14:nvContentPartPr>
              <p14:xfrm>
                <a:off x="8749739" y="1139011"/>
                <a:ext cx="145080" cy="198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9C57247-13F2-44AD-ABBD-6F4AEFEF6C2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745419" y="1134691"/>
                  <a:ext cx="153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46B7514C-5F37-4DD5-9FEA-5A822C7F80D8}"/>
                    </a:ext>
                  </a:extLst>
                </p14:cNvPr>
                <p14:cNvContentPartPr/>
                <p14:nvPr/>
              </p14:nvContentPartPr>
              <p14:xfrm>
                <a:off x="8690699" y="1221091"/>
                <a:ext cx="184680" cy="1522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46B7514C-5F37-4DD5-9FEA-5A822C7F80D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686379" y="1216771"/>
                  <a:ext cx="1933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3F7FE207-CF04-44E4-A0F5-DF3095373C46}"/>
                    </a:ext>
                  </a:extLst>
                </p14:cNvPr>
                <p14:cNvContentPartPr/>
                <p14:nvPr/>
              </p14:nvContentPartPr>
              <p14:xfrm>
                <a:off x="8940899" y="1086811"/>
                <a:ext cx="115200" cy="2786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3F7FE207-CF04-44E4-A0F5-DF3095373C4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936579" y="1082491"/>
                  <a:ext cx="1238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85EA5B2-22A9-40BF-9001-3CCE3482528F}"/>
                    </a:ext>
                  </a:extLst>
                </p14:cNvPr>
                <p14:cNvContentPartPr/>
                <p14:nvPr/>
              </p14:nvContentPartPr>
              <p14:xfrm>
                <a:off x="9097859" y="1137571"/>
                <a:ext cx="139320" cy="1368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85EA5B2-22A9-40BF-9001-3CCE3482528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093539" y="1133251"/>
                  <a:ext cx="1479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0564857-FE50-460D-B1C4-0DB4F9012144}"/>
                    </a:ext>
                  </a:extLst>
                </p14:cNvPr>
                <p14:cNvContentPartPr/>
                <p14:nvPr/>
              </p14:nvContentPartPr>
              <p14:xfrm>
                <a:off x="9305579" y="1213891"/>
                <a:ext cx="2160" cy="43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0564857-FE50-460D-B1C4-0DB4F901214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301259" y="1209571"/>
                  <a:ext cx="108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110CEB9-2D21-4F2A-AE7A-DFBE1B91E95B}"/>
                    </a:ext>
                  </a:extLst>
                </p14:cNvPr>
                <p14:cNvContentPartPr/>
                <p14:nvPr/>
              </p14:nvContentPartPr>
              <p14:xfrm>
                <a:off x="9389819" y="1012291"/>
                <a:ext cx="128880" cy="1533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110CEB9-2D21-4F2A-AE7A-DFBE1B91E95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385499" y="1007971"/>
                  <a:ext cx="1375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496E2F97-F9A9-4AE7-B0E7-0A50176F6C84}"/>
                    </a:ext>
                  </a:extLst>
                </p14:cNvPr>
                <p14:cNvContentPartPr/>
                <p14:nvPr/>
              </p14:nvContentPartPr>
              <p14:xfrm>
                <a:off x="9374699" y="1181491"/>
                <a:ext cx="155880" cy="104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496E2F97-F9A9-4AE7-B0E7-0A50176F6C8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370379" y="1177171"/>
                  <a:ext cx="1645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5614BFD-16BB-4ACA-BD0E-3CBB67558D9F}"/>
                    </a:ext>
                  </a:extLst>
                </p14:cNvPr>
                <p14:cNvContentPartPr/>
                <p14:nvPr/>
              </p14:nvContentPartPr>
              <p14:xfrm>
                <a:off x="9359219" y="1260691"/>
                <a:ext cx="132840" cy="1069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5614BFD-16BB-4ACA-BD0E-3CBB67558D9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354899" y="1256371"/>
                  <a:ext cx="141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2D4A184-ACC2-43C4-AD24-3AB9D9456AF5}"/>
                    </a:ext>
                  </a:extLst>
                </p14:cNvPr>
                <p14:cNvContentPartPr/>
                <p14:nvPr/>
              </p14:nvContentPartPr>
              <p14:xfrm>
                <a:off x="9519419" y="1029571"/>
                <a:ext cx="148320" cy="3996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2D4A184-ACC2-43C4-AD24-3AB9D9456AF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515099" y="1025251"/>
                  <a:ext cx="15696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65E0D63F-1F82-4990-A185-1E7B52743A01}"/>
                    </a:ext>
                  </a:extLst>
                </p14:cNvPr>
                <p14:cNvContentPartPr/>
                <p14:nvPr/>
              </p14:nvContentPartPr>
              <p14:xfrm>
                <a:off x="9071219" y="1406491"/>
                <a:ext cx="165960" cy="1022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65E0D63F-1F82-4990-A185-1E7B52743A0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066899" y="1402171"/>
                  <a:ext cx="174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7A263C98-2ED6-4F91-AF6B-292EFA31A631}"/>
                    </a:ext>
                  </a:extLst>
                </p14:cNvPr>
                <p14:cNvContentPartPr/>
                <p14:nvPr/>
              </p14:nvContentPartPr>
              <p14:xfrm>
                <a:off x="9232139" y="1456171"/>
                <a:ext cx="185760" cy="666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7A263C98-2ED6-4F91-AF6B-292EFA31A63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227819" y="1451851"/>
                  <a:ext cx="1944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EA6F0CD8-7D07-45E7-BD25-1795BEB01D20}"/>
                    </a:ext>
                  </a:extLst>
                </p14:cNvPr>
                <p14:cNvContentPartPr/>
                <p14:nvPr/>
              </p14:nvContentPartPr>
              <p14:xfrm>
                <a:off x="9116939" y="1577131"/>
                <a:ext cx="128880" cy="1069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EA6F0CD8-7D07-45E7-BD25-1795BEB01D2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112619" y="1572811"/>
                  <a:ext cx="1375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958BD0D-498A-4031-856B-F0449B733CDC}"/>
                    </a:ext>
                  </a:extLst>
                </p14:cNvPr>
                <p14:cNvContentPartPr/>
                <p14:nvPr/>
              </p14:nvContentPartPr>
              <p14:xfrm>
                <a:off x="9360659" y="1260331"/>
                <a:ext cx="85320" cy="950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958BD0D-498A-4031-856B-F0449B733CD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356339" y="1256011"/>
                  <a:ext cx="939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8FFC8A9-1DE8-49DC-98A6-FBE2991B3545}"/>
                    </a:ext>
                  </a:extLst>
                </p14:cNvPr>
                <p14:cNvContentPartPr/>
                <p14:nvPr/>
              </p14:nvContentPartPr>
              <p14:xfrm>
                <a:off x="9139619" y="1108051"/>
                <a:ext cx="87840" cy="1231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8FFC8A9-1DE8-49DC-98A6-FBE2991B354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135299" y="1103731"/>
                  <a:ext cx="964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287499D-4F40-4454-B316-4B30AB3CDF88}"/>
                    </a:ext>
                  </a:extLst>
                </p14:cNvPr>
                <p14:cNvContentPartPr/>
                <p14:nvPr/>
              </p14:nvContentPartPr>
              <p14:xfrm>
                <a:off x="9785819" y="1170331"/>
                <a:ext cx="198000" cy="223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287499D-4F40-4454-B316-4B30AB3CDF8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781499" y="1166011"/>
                  <a:ext cx="2066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A9682D4-DC08-41E3-8D9E-E7C25A8B4DA8}"/>
                    </a:ext>
                  </a:extLst>
                </p14:cNvPr>
                <p14:cNvContentPartPr/>
                <p14:nvPr/>
              </p14:nvContentPartPr>
              <p14:xfrm>
                <a:off x="9805979" y="1240171"/>
                <a:ext cx="180000" cy="216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A9682D4-DC08-41E3-8D9E-E7C25A8B4DA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801659" y="1235851"/>
                  <a:ext cx="188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14163A3-DE47-4170-BBFD-F8718ADB6CC8}"/>
                    </a:ext>
                  </a:extLst>
                </p14:cNvPr>
                <p14:cNvContentPartPr/>
                <p14:nvPr/>
              </p14:nvContentPartPr>
              <p14:xfrm>
                <a:off x="10148339" y="1075291"/>
                <a:ext cx="168480" cy="2145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14163A3-DE47-4170-BBFD-F8718ADB6CC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144019" y="1070971"/>
                  <a:ext cx="1771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EBEEB84-B09A-48EE-915F-55AD3B4A6A87}"/>
                    </a:ext>
                  </a:extLst>
                </p14:cNvPr>
                <p14:cNvContentPartPr/>
                <p14:nvPr/>
              </p14:nvContentPartPr>
              <p14:xfrm>
                <a:off x="10971299" y="487051"/>
                <a:ext cx="124200" cy="1191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EBEEB84-B09A-48EE-915F-55AD3B4A6A8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966979" y="482731"/>
                  <a:ext cx="132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CC19E056-32E4-4280-9639-C3D751212E4B}"/>
                    </a:ext>
                  </a:extLst>
                </p14:cNvPr>
                <p14:cNvContentPartPr/>
                <p14:nvPr/>
              </p14:nvContentPartPr>
              <p14:xfrm>
                <a:off x="10994699" y="616651"/>
                <a:ext cx="167760" cy="154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CC19E056-32E4-4280-9639-C3D751212E4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990379" y="612331"/>
                  <a:ext cx="176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DC26A74D-F9E5-44D9-99AA-5B4C1B03481E}"/>
                    </a:ext>
                  </a:extLst>
                </p14:cNvPr>
                <p14:cNvContentPartPr/>
                <p14:nvPr/>
              </p14:nvContentPartPr>
              <p14:xfrm>
                <a:off x="10992539" y="696211"/>
                <a:ext cx="171720" cy="950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DC26A74D-F9E5-44D9-99AA-5B4C1B03481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988219" y="691891"/>
                  <a:ext cx="180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5DBB8ABB-5F61-41E7-A39D-B608F9DC444A}"/>
                    </a:ext>
                  </a:extLst>
                </p14:cNvPr>
                <p14:cNvContentPartPr/>
                <p14:nvPr/>
              </p14:nvContentPartPr>
              <p14:xfrm>
                <a:off x="11292779" y="613771"/>
                <a:ext cx="156600" cy="90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5DBB8ABB-5F61-41E7-A39D-B608F9DC444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288459" y="609451"/>
                  <a:ext cx="1652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7DBBDB0-976A-4C33-B6F1-6DA5221C77B7}"/>
                    </a:ext>
                  </a:extLst>
                </p14:cNvPr>
                <p14:cNvContentPartPr/>
                <p14:nvPr/>
              </p14:nvContentPartPr>
              <p14:xfrm>
                <a:off x="11304659" y="579931"/>
                <a:ext cx="310320" cy="1522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7DBBDB0-976A-4C33-B6F1-6DA5221C77B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300339" y="575611"/>
                  <a:ext cx="3189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A4F0AAFD-1522-4AFA-83D5-0C612955B6BA}"/>
                    </a:ext>
                  </a:extLst>
                </p14:cNvPr>
                <p14:cNvContentPartPr/>
                <p14:nvPr/>
              </p14:nvContentPartPr>
              <p14:xfrm>
                <a:off x="8688899" y="1782331"/>
                <a:ext cx="36720" cy="1976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A4F0AAFD-1522-4AFA-83D5-0C612955B6B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684579" y="1778011"/>
                  <a:ext cx="453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62750E8F-7063-405A-8A71-32E2D935BC70}"/>
                    </a:ext>
                  </a:extLst>
                </p14:cNvPr>
                <p14:cNvContentPartPr/>
                <p14:nvPr/>
              </p14:nvContentPartPr>
              <p14:xfrm>
                <a:off x="8685659" y="1784131"/>
                <a:ext cx="150840" cy="1368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62750E8F-7063-405A-8A71-32E2D935BC7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681339" y="1779811"/>
                  <a:ext cx="1594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F75A9B3F-C823-4DB2-8393-1E408562CA26}"/>
                    </a:ext>
                  </a:extLst>
                </p14:cNvPr>
                <p14:cNvContentPartPr/>
                <p14:nvPr/>
              </p14:nvContentPartPr>
              <p14:xfrm>
                <a:off x="8667299" y="1879171"/>
                <a:ext cx="177480" cy="1148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F75A9B3F-C823-4DB2-8393-1E408562CA2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662979" y="1874851"/>
                  <a:ext cx="1861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871E8B4E-BC8A-4115-B0B8-96AADA08827D}"/>
                    </a:ext>
                  </a:extLst>
                </p14:cNvPr>
                <p14:cNvContentPartPr/>
                <p14:nvPr/>
              </p14:nvContentPartPr>
              <p14:xfrm>
                <a:off x="8866379" y="1721851"/>
                <a:ext cx="72360" cy="2768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871E8B4E-BC8A-4115-B0B8-96AADA08827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862059" y="1717531"/>
                  <a:ext cx="810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477A55E4-A57C-4396-8752-C222DD7F003F}"/>
                    </a:ext>
                  </a:extLst>
                </p14:cNvPr>
                <p14:cNvContentPartPr/>
                <p14:nvPr/>
              </p14:nvContentPartPr>
              <p14:xfrm>
                <a:off x="8984819" y="1808611"/>
                <a:ext cx="62280" cy="1404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477A55E4-A57C-4396-8752-C222DD7F003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980499" y="1804291"/>
                  <a:ext cx="709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E484F420-77C2-4417-A5FC-83FBFC8D5E01}"/>
                    </a:ext>
                  </a:extLst>
                </p14:cNvPr>
                <p14:cNvContentPartPr/>
                <p14:nvPr/>
              </p14:nvContentPartPr>
              <p14:xfrm>
                <a:off x="8951339" y="1841371"/>
                <a:ext cx="92520" cy="846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E484F420-77C2-4417-A5FC-83FBFC8D5E0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947019" y="1837051"/>
                  <a:ext cx="1011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15E21E2F-2969-4936-B51A-F640A04B94A0}"/>
                    </a:ext>
                  </a:extLst>
                </p14:cNvPr>
                <p14:cNvContentPartPr/>
                <p14:nvPr/>
              </p14:nvContentPartPr>
              <p14:xfrm>
                <a:off x="9127739" y="1836331"/>
                <a:ext cx="96480" cy="633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15E21E2F-2969-4936-B51A-F640A04B94A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123419" y="1832011"/>
                  <a:ext cx="1051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148ECFEA-AE92-41E8-87F7-BBD0930921C1}"/>
                    </a:ext>
                  </a:extLst>
                </p14:cNvPr>
                <p14:cNvContentPartPr/>
                <p14:nvPr/>
              </p14:nvContentPartPr>
              <p14:xfrm>
                <a:off x="9173099" y="1830931"/>
                <a:ext cx="75600" cy="1616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148ECFEA-AE92-41E8-87F7-BBD0930921C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168779" y="1826611"/>
                  <a:ext cx="842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A3015373-0722-4FE8-AB00-C59B0DE929FA}"/>
                    </a:ext>
                  </a:extLst>
                </p14:cNvPr>
                <p14:cNvContentPartPr/>
                <p14:nvPr/>
              </p14:nvContentPartPr>
              <p14:xfrm>
                <a:off x="9225659" y="1722571"/>
                <a:ext cx="127080" cy="3301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A3015373-0722-4FE8-AB00-C59B0DE929F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221339" y="1718251"/>
                  <a:ext cx="1357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C4964163-5A82-4BC4-BA28-E489E71F22C0}"/>
                    </a:ext>
                  </a:extLst>
                </p14:cNvPr>
                <p14:cNvContentPartPr/>
                <p14:nvPr/>
              </p14:nvContentPartPr>
              <p14:xfrm>
                <a:off x="9582419" y="1819411"/>
                <a:ext cx="14760" cy="439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C4964163-5A82-4BC4-BA28-E489E71F22C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578099" y="1815091"/>
                  <a:ext cx="23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236688D6-2AEE-4B77-8463-47548FFEBA31}"/>
                    </a:ext>
                  </a:extLst>
                </p14:cNvPr>
                <p14:cNvContentPartPr/>
                <p14:nvPr/>
              </p14:nvContentPartPr>
              <p14:xfrm>
                <a:off x="9517979" y="1826971"/>
                <a:ext cx="131040" cy="262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236688D6-2AEE-4B77-8463-47548FFEBA3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513659" y="1822651"/>
                  <a:ext cx="1396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1386BD07-B8D6-47CC-B632-EC4DF1CE354B}"/>
                    </a:ext>
                  </a:extLst>
                </p14:cNvPr>
                <p14:cNvContentPartPr/>
                <p14:nvPr/>
              </p14:nvContentPartPr>
              <p14:xfrm>
                <a:off x="9537419" y="1870531"/>
                <a:ext cx="100080" cy="133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1386BD07-B8D6-47CC-B632-EC4DF1CE354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533099" y="1866211"/>
                  <a:ext cx="1087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40017E34-FE1C-4A5B-812E-6721865D33A2}"/>
                    </a:ext>
                  </a:extLst>
                </p14:cNvPr>
                <p14:cNvContentPartPr/>
                <p14:nvPr/>
              </p14:nvContentPartPr>
              <p14:xfrm>
                <a:off x="9526619" y="1702771"/>
                <a:ext cx="126000" cy="892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40017E34-FE1C-4A5B-812E-6721865D33A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522299" y="1698451"/>
                  <a:ext cx="1346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D281BE6D-A420-49D6-92FD-234CA218548E}"/>
                    </a:ext>
                  </a:extLst>
                </p14:cNvPr>
                <p14:cNvContentPartPr/>
                <p14:nvPr/>
              </p14:nvContentPartPr>
              <p14:xfrm>
                <a:off x="9840539" y="1752451"/>
                <a:ext cx="109800" cy="1152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D281BE6D-A420-49D6-92FD-234CA218548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836219" y="1748131"/>
                  <a:ext cx="1184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85454163-075A-4D92-BCC9-8A098C82A4D7}"/>
                    </a:ext>
                  </a:extLst>
                </p14:cNvPr>
                <p14:cNvContentPartPr/>
                <p14:nvPr/>
              </p14:nvContentPartPr>
              <p14:xfrm>
                <a:off x="9985619" y="1754971"/>
                <a:ext cx="119520" cy="1188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85454163-075A-4D92-BCC9-8A098C82A4D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981299" y="1750651"/>
                  <a:ext cx="1281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23584048-E957-4DA2-83B7-7CEF0BC2ED65}"/>
                    </a:ext>
                  </a:extLst>
                </p14:cNvPr>
                <p14:cNvContentPartPr/>
                <p14:nvPr/>
              </p14:nvContentPartPr>
              <p14:xfrm>
                <a:off x="10012979" y="1775131"/>
                <a:ext cx="89280" cy="604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23584048-E957-4DA2-83B7-7CEF0BC2ED6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008659" y="1770811"/>
                  <a:ext cx="979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9E506225-630D-480C-944B-904BC0B9FCB7}"/>
                    </a:ext>
                  </a:extLst>
                </p14:cNvPr>
                <p14:cNvContentPartPr/>
                <p14:nvPr/>
              </p14:nvContentPartPr>
              <p14:xfrm>
                <a:off x="10126019" y="1763611"/>
                <a:ext cx="102240" cy="1728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9E506225-630D-480C-944B-904BC0B9FCB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121699" y="1759291"/>
                  <a:ext cx="1108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B33B1A4A-6CC5-4521-82EC-D082C018D838}"/>
                    </a:ext>
                  </a:extLst>
                </p14:cNvPr>
                <p14:cNvContentPartPr/>
                <p14:nvPr/>
              </p14:nvContentPartPr>
              <p14:xfrm>
                <a:off x="10254539" y="1760371"/>
                <a:ext cx="210240" cy="817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B33B1A4A-6CC5-4521-82EC-D082C018D83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250219" y="1756051"/>
                  <a:ext cx="2188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3C41133F-C81E-49DC-9C2F-42391527019E}"/>
                    </a:ext>
                  </a:extLst>
                </p14:cNvPr>
                <p14:cNvContentPartPr/>
                <p14:nvPr/>
              </p14:nvContentPartPr>
              <p14:xfrm>
                <a:off x="10495739" y="1678651"/>
                <a:ext cx="146880" cy="1591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3C41133F-C81E-49DC-9C2F-42391527019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491419" y="1674331"/>
                  <a:ext cx="1555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E3AA686F-18F0-40F3-AA65-C96C2ABE09DC}"/>
                    </a:ext>
                  </a:extLst>
                </p14:cNvPr>
                <p14:cNvContentPartPr/>
                <p14:nvPr/>
              </p14:nvContentPartPr>
              <p14:xfrm>
                <a:off x="10669619" y="1690171"/>
                <a:ext cx="109800" cy="1206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E3AA686F-18F0-40F3-AA65-C96C2ABE09D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665299" y="1685851"/>
                  <a:ext cx="1184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B5433D95-FE10-4C74-B7DA-A277FB19B115}"/>
                    </a:ext>
                  </a:extLst>
                </p14:cNvPr>
                <p14:cNvContentPartPr/>
                <p14:nvPr/>
              </p14:nvContentPartPr>
              <p14:xfrm>
                <a:off x="10978859" y="1722931"/>
                <a:ext cx="104760" cy="856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B5433D95-FE10-4C74-B7DA-A277FB19B11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974539" y="1718611"/>
                  <a:ext cx="1134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AFAE385E-AA31-416A-8455-1CA8CB66DFA8}"/>
                    </a:ext>
                  </a:extLst>
                </p14:cNvPr>
                <p14:cNvContentPartPr/>
                <p14:nvPr/>
              </p14:nvContentPartPr>
              <p14:xfrm>
                <a:off x="11113859" y="1730131"/>
                <a:ext cx="167040" cy="748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AFAE385E-AA31-416A-8455-1CA8CB66DFA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109539" y="1725811"/>
                  <a:ext cx="1756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4C883243-42BD-4EE3-B80D-5CC3C40910DC}"/>
                    </a:ext>
                  </a:extLst>
                </p14:cNvPr>
                <p14:cNvContentPartPr/>
                <p14:nvPr/>
              </p14:nvContentPartPr>
              <p14:xfrm>
                <a:off x="11252819" y="1622851"/>
                <a:ext cx="34920" cy="1908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4C883243-42BD-4EE3-B80D-5CC3C40910D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248499" y="1618531"/>
                  <a:ext cx="435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14165B79-CB94-4417-85DE-BA802F9A15F6}"/>
                    </a:ext>
                  </a:extLst>
                </p14:cNvPr>
                <p14:cNvContentPartPr/>
                <p14:nvPr/>
              </p14:nvContentPartPr>
              <p14:xfrm>
                <a:off x="11316899" y="1715011"/>
                <a:ext cx="113760" cy="9072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14165B79-CB94-4417-85DE-BA802F9A15F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312579" y="1710691"/>
                  <a:ext cx="1224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3DB16F4-47AC-4E3A-A2A9-47AC99D148F0}"/>
                    </a:ext>
                  </a:extLst>
                </p14:cNvPr>
                <p14:cNvContentPartPr/>
                <p14:nvPr/>
              </p14:nvContentPartPr>
              <p14:xfrm>
                <a:off x="11428139" y="1704571"/>
                <a:ext cx="135000" cy="950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3DB16F4-47AC-4E3A-A2A9-47AC99D148F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423819" y="1700251"/>
                  <a:ext cx="1436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C8139628-AF9A-4A03-9E1E-21384CC0D09F}"/>
                    </a:ext>
                  </a:extLst>
                </p14:cNvPr>
                <p14:cNvContentPartPr/>
                <p14:nvPr/>
              </p14:nvContentPartPr>
              <p14:xfrm>
                <a:off x="10204139" y="2032171"/>
                <a:ext cx="72000" cy="799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C8139628-AF9A-4A03-9E1E-21384CC0D09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199819" y="2027851"/>
                  <a:ext cx="806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B170071C-8CED-42E8-B9B8-9A8708B72A67}"/>
                    </a:ext>
                  </a:extLst>
                </p14:cNvPr>
                <p14:cNvContentPartPr/>
                <p14:nvPr/>
              </p14:nvContentPartPr>
              <p14:xfrm>
                <a:off x="10397459" y="2016691"/>
                <a:ext cx="118800" cy="1717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B170071C-8CED-42E8-B9B8-9A8708B72A6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393139" y="2012371"/>
                  <a:ext cx="1274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DE76BADD-7A50-4414-B08F-A8925C5B060B}"/>
                    </a:ext>
                  </a:extLst>
                </p14:cNvPr>
                <p14:cNvContentPartPr/>
                <p14:nvPr/>
              </p14:nvContentPartPr>
              <p14:xfrm>
                <a:off x="10525979" y="2023891"/>
                <a:ext cx="60840" cy="770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DE76BADD-7A50-4414-B08F-A8925C5B060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521659" y="2019571"/>
                  <a:ext cx="694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364A563B-AF04-4F10-B917-88088C3C8EDB}"/>
                    </a:ext>
                  </a:extLst>
                </p14:cNvPr>
                <p14:cNvContentPartPr/>
                <p14:nvPr/>
              </p14:nvContentPartPr>
              <p14:xfrm>
                <a:off x="10591139" y="2024971"/>
                <a:ext cx="82800" cy="619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364A563B-AF04-4F10-B917-88088C3C8ED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586819" y="2020651"/>
                  <a:ext cx="914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77D2CF1F-1EEE-48AF-9159-C500258F333C}"/>
                    </a:ext>
                  </a:extLst>
                </p14:cNvPr>
                <p14:cNvContentPartPr/>
                <p14:nvPr/>
              </p14:nvContentPartPr>
              <p14:xfrm>
                <a:off x="10696259" y="1970251"/>
                <a:ext cx="209160" cy="10692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77D2CF1F-1EEE-48AF-9159-C500258F333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691939" y="1965931"/>
                  <a:ext cx="2178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AD3E0655-D0EF-46B5-8173-3E22BB2F3304}"/>
                    </a:ext>
                  </a:extLst>
                </p14:cNvPr>
                <p14:cNvContentPartPr/>
                <p14:nvPr/>
              </p14:nvContentPartPr>
              <p14:xfrm>
                <a:off x="10909019" y="2007691"/>
                <a:ext cx="144360" cy="676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AD3E0655-D0EF-46B5-8173-3E22BB2F330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904699" y="2003371"/>
                  <a:ext cx="1530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19F601D4-9A89-44FA-A564-D05C2AEC81E9}"/>
                    </a:ext>
                  </a:extLst>
                </p14:cNvPr>
                <p14:cNvContentPartPr/>
                <p14:nvPr/>
              </p14:nvContentPartPr>
              <p14:xfrm>
                <a:off x="10994699" y="1938571"/>
                <a:ext cx="92880" cy="1454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19F601D4-9A89-44FA-A564-D05C2AEC81E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990379" y="1934251"/>
                  <a:ext cx="1015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2402152E-28D5-44FE-9891-D41E26C07C36}"/>
                    </a:ext>
                  </a:extLst>
                </p14:cNvPr>
                <p14:cNvContentPartPr/>
                <p14:nvPr/>
              </p14:nvContentPartPr>
              <p14:xfrm>
                <a:off x="11240939" y="1925971"/>
                <a:ext cx="213840" cy="25632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2402152E-28D5-44FE-9891-D41E26C07C3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236619" y="1921651"/>
                  <a:ext cx="2224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7318210F-DC2E-4474-B414-233704B036C8}"/>
                    </a:ext>
                  </a:extLst>
                </p14:cNvPr>
                <p14:cNvContentPartPr/>
                <p14:nvPr/>
              </p14:nvContentPartPr>
              <p14:xfrm>
                <a:off x="9878339" y="2278051"/>
                <a:ext cx="103680" cy="1335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7318210F-DC2E-4474-B414-233704B036C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874019" y="2273731"/>
                  <a:ext cx="1123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FDC3AC4-421A-4B37-A9E0-1A2D34454205}"/>
                    </a:ext>
                  </a:extLst>
                </p14:cNvPr>
                <p14:cNvContentPartPr/>
                <p14:nvPr/>
              </p14:nvContentPartPr>
              <p14:xfrm>
                <a:off x="9955379" y="2316571"/>
                <a:ext cx="161280" cy="813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FDC3AC4-421A-4B37-A9E0-1A2D3445420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951059" y="2312251"/>
                  <a:ext cx="1699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7BE1473D-C2CD-439A-BB1F-F1DF3A265A1A}"/>
                    </a:ext>
                  </a:extLst>
                </p14:cNvPr>
                <p14:cNvContentPartPr/>
                <p14:nvPr/>
              </p14:nvContentPartPr>
              <p14:xfrm>
                <a:off x="10146899" y="2317291"/>
                <a:ext cx="82440" cy="7920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7BE1473D-C2CD-439A-BB1F-F1DF3A265A1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142579" y="2312971"/>
                  <a:ext cx="910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4A7842F2-B7A3-4DA1-A50C-30BA856ED279}"/>
                    </a:ext>
                  </a:extLst>
                </p14:cNvPr>
                <p14:cNvContentPartPr/>
                <p14:nvPr/>
              </p14:nvContentPartPr>
              <p14:xfrm>
                <a:off x="10401779" y="2308291"/>
                <a:ext cx="88560" cy="9000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4A7842F2-B7A3-4DA1-A50C-30BA856ED27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397459" y="2303971"/>
                  <a:ext cx="972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E4330E31-2CD9-4461-A326-4BE439419D3C}"/>
                    </a:ext>
                  </a:extLst>
                </p14:cNvPr>
                <p14:cNvContentPartPr/>
                <p14:nvPr/>
              </p14:nvContentPartPr>
              <p14:xfrm>
                <a:off x="10499339" y="2343211"/>
                <a:ext cx="191880" cy="367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E4330E31-2CD9-4461-A326-4BE439419D3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495019" y="2338891"/>
                  <a:ext cx="2005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8C6C534D-D556-48E8-BE8A-98A13CF47769}"/>
                    </a:ext>
                  </a:extLst>
                </p14:cNvPr>
                <p14:cNvContentPartPr/>
                <p14:nvPr/>
              </p14:nvContentPartPr>
              <p14:xfrm>
                <a:off x="10736939" y="2270491"/>
                <a:ext cx="118800" cy="1040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8C6C534D-D556-48E8-BE8A-98A13CF4776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732619" y="2266171"/>
                  <a:ext cx="1274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D4ECA389-0F59-4BA0-9555-ABE23A93457B}"/>
                    </a:ext>
                  </a:extLst>
                </p14:cNvPr>
                <p14:cNvContentPartPr/>
                <p14:nvPr/>
              </p14:nvContentPartPr>
              <p14:xfrm>
                <a:off x="10915499" y="2310091"/>
                <a:ext cx="310320" cy="648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D4ECA389-0F59-4BA0-9555-ABE23A93457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911179" y="2305771"/>
                  <a:ext cx="3189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BF99EE95-DB02-49A7-85FF-46488976A880}"/>
                    </a:ext>
                  </a:extLst>
                </p14:cNvPr>
                <p14:cNvContentPartPr/>
                <p14:nvPr/>
              </p14:nvContentPartPr>
              <p14:xfrm>
                <a:off x="11368739" y="2291731"/>
                <a:ext cx="84600" cy="7380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BF99EE95-DB02-49A7-85FF-46488976A88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364419" y="2287411"/>
                  <a:ext cx="932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7A1D1F42-9B8C-44DE-BAF5-38D1FF49F7EF}"/>
                    </a:ext>
                  </a:extLst>
                </p14:cNvPr>
                <p14:cNvContentPartPr/>
                <p14:nvPr/>
              </p14:nvContentPartPr>
              <p14:xfrm>
                <a:off x="11455139" y="2284531"/>
                <a:ext cx="151920" cy="6984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7A1D1F42-9B8C-44DE-BAF5-38D1FF49F7E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450819" y="2280211"/>
                  <a:ext cx="160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FB1531B-28B0-48BB-8AC2-BE813139BDAA}"/>
                    </a:ext>
                  </a:extLst>
                </p14:cNvPr>
                <p14:cNvContentPartPr/>
                <p14:nvPr/>
              </p14:nvContentPartPr>
              <p14:xfrm>
                <a:off x="11590499" y="2230531"/>
                <a:ext cx="10080" cy="3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FB1531B-28B0-48BB-8AC2-BE813139BDA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586179" y="2226211"/>
                  <a:ext cx="187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BF4251A4-3960-428E-8CFD-6BBB0E9AA472}"/>
                    </a:ext>
                  </a:extLst>
                </p14:cNvPr>
                <p14:cNvContentPartPr/>
                <p14:nvPr/>
              </p14:nvContentPartPr>
              <p14:xfrm>
                <a:off x="11648819" y="2281651"/>
                <a:ext cx="74880" cy="658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BF4251A4-3960-428E-8CFD-6BBB0E9AA47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644499" y="2277331"/>
                  <a:ext cx="835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8F9247C4-22A4-4D46-9A19-68C525FA08E4}"/>
                    </a:ext>
                  </a:extLst>
                </p14:cNvPr>
                <p14:cNvContentPartPr/>
                <p14:nvPr/>
              </p14:nvContentPartPr>
              <p14:xfrm>
                <a:off x="11734139" y="2207491"/>
                <a:ext cx="71280" cy="1371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8F9247C4-22A4-4D46-9A19-68C525FA08E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729819" y="2203171"/>
                  <a:ext cx="799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9F63F5E6-35BD-46E7-B5FE-B7F44CC2F0FC}"/>
                    </a:ext>
                  </a:extLst>
                </p14:cNvPr>
                <p14:cNvContentPartPr/>
                <p14:nvPr/>
              </p14:nvContentPartPr>
              <p14:xfrm>
                <a:off x="11800739" y="2200651"/>
                <a:ext cx="48240" cy="13140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9F63F5E6-35BD-46E7-B5FE-B7F44CC2F0F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796419" y="2196331"/>
                  <a:ext cx="568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7AD59F3B-70AC-43C0-87BF-72158A2D2122}"/>
                    </a:ext>
                  </a:extLst>
                </p14:cNvPr>
                <p14:cNvContentPartPr/>
                <p14:nvPr/>
              </p14:nvContentPartPr>
              <p14:xfrm>
                <a:off x="11836739" y="2257171"/>
                <a:ext cx="63720" cy="946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7AD59F3B-70AC-43C0-87BF-72158A2D212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832419" y="2252851"/>
                  <a:ext cx="723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DCD3C70B-70B3-406A-B19D-E4A1F9FE0B33}"/>
                    </a:ext>
                  </a:extLst>
                </p14:cNvPr>
                <p14:cNvContentPartPr/>
                <p14:nvPr/>
              </p14:nvContentPartPr>
              <p14:xfrm>
                <a:off x="11889299" y="2238451"/>
                <a:ext cx="96120" cy="1116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DCD3C70B-70B3-406A-B19D-E4A1F9FE0B3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884979" y="2234131"/>
                  <a:ext cx="1047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C18FFA7E-0197-4777-A8F4-8334A6522D7D}"/>
                    </a:ext>
                  </a:extLst>
                </p14:cNvPr>
                <p14:cNvContentPartPr/>
                <p14:nvPr/>
              </p14:nvContentPartPr>
              <p14:xfrm>
                <a:off x="9844859" y="2610691"/>
                <a:ext cx="126720" cy="61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C18FFA7E-0197-4777-A8F4-8334A6522D7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840539" y="2606371"/>
                  <a:ext cx="1353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0F94CB45-CFFC-4F63-98BE-FEE146DAFC78}"/>
                    </a:ext>
                  </a:extLst>
                </p14:cNvPr>
                <p14:cNvContentPartPr/>
                <p14:nvPr/>
              </p14:nvContentPartPr>
              <p14:xfrm>
                <a:off x="9840539" y="2638411"/>
                <a:ext cx="146160" cy="1764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0F94CB45-CFFC-4F63-98BE-FEE146DAFC7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836219" y="2634091"/>
                  <a:ext cx="154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29D06F5F-B095-4842-9AD3-E02ACB19FA5B}"/>
                    </a:ext>
                  </a:extLst>
                </p14:cNvPr>
                <p14:cNvContentPartPr/>
                <p14:nvPr/>
              </p14:nvContentPartPr>
              <p14:xfrm>
                <a:off x="9943499" y="2560651"/>
                <a:ext cx="98280" cy="1479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29D06F5F-B095-4842-9AD3-E02ACB19FA5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939179" y="2556331"/>
                  <a:ext cx="1069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15B74986-16BB-46D3-88DB-994CBB03C9B2}"/>
                    </a:ext>
                  </a:extLst>
                </p14:cNvPr>
                <p14:cNvContentPartPr/>
                <p14:nvPr/>
              </p14:nvContentPartPr>
              <p14:xfrm>
                <a:off x="9939539" y="2533291"/>
                <a:ext cx="90000" cy="547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15B74986-16BB-46D3-88DB-994CBB03C9B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935219" y="2528971"/>
                  <a:ext cx="986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A32E7A0D-67C0-4426-BE3D-6986EC57E4EE}"/>
                    </a:ext>
                  </a:extLst>
                </p14:cNvPr>
                <p14:cNvContentPartPr/>
                <p14:nvPr/>
              </p14:nvContentPartPr>
              <p14:xfrm>
                <a:off x="9933059" y="2598091"/>
                <a:ext cx="96840" cy="1270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A32E7A0D-67C0-4426-BE3D-6986EC57E4EE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928739" y="2593771"/>
                  <a:ext cx="105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98092AC3-A04D-4952-B087-235235B882A0}"/>
                    </a:ext>
                  </a:extLst>
                </p14:cNvPr>
                <p14:cNvContentPartPr/>
                <p14:nvPr/>
              </p14:nvContentPartPr>
              <p14:xfrm>
                <a:off x="10173179" y="2589451"/>
                <a:ext cx="262800" cy="10008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98092AC3-A04D-4952-B087-235235B882A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168859" y="2585131"/>
                  <a:ext cx="2714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EA82D659-D3A1-4ED1-8184-11FDE913BF28}"/>
                    </a:ext>
                  </a:extLst>
                </p14:cNvPr>
                <p14:cNvContentPartPr/>
                <p14:nvPr/>
              </p14:nvContentPartPr>
              <p14:xfrm>
                <a:off x="10518059" y="2531491"/>
                <a:ext cx="111240" cy="13032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EA82D659-D3A1-4ED1-8184-11FDE913BF2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513739" y="2527171"/>
                  <a:ext cx="1198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5EC78F40-E764-4266-B5E6-5BD52FEF10B7}"/>
                    </a:ext>
                  </a:extLst>
                </p14:cNvPr>
                <p14:cNvContentPartPr/>
                <p14:nvPr/>
              </p14:nvContentPartPr>
              <p14:xfrm>
                <a:off x="10645139" y="2598811"/>
                <a:ext cx="94320" cy="5436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5EC78F40-E764-4266-B5E6-5BD52FEF10B7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640819" y="2594491"/>
                  <a:ext cx="1029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FA8D9A2E-E35B-44F4-B24D-4F292CE30E13}"/>
                    </a:ext>
                  </a:extLst>
                </p14:cNvPr>
                <p14:cNvContentPartPr/>
                <p14:nvPr/>
              </p14:nvContentPartPr>
              <p14:xfrm>
                <a:off x="10773299" y="2568571"/>
                <a:ext cx="191160" cy="9576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FA8D9A2E-E35B-44F4-B24D-4F292CE30E1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768979" y="2564251"/>
                  <a:ext cx="1998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F2D95982-E4E1-41C3-85C9-D91016EFA0E2}"/>
                    </a:ext>
                  </a:extLst>
                </p14:cNvPr>
                <p14:cNvContentPartPr/>
                <p14:nvPr/>
              </p14:nvContentPartPr>
              <p14:xfrm>
                <a:off x="11122859" y="2578651"/>
                <a:ext cx="143640" cy="8712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F2D95982-E4E1-41C3-85C9-D91016EFA0E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1118539" y="2574331"/>
                  <a:ext cx="152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B588560E-653F-4948-91B5-C55FCEA45A17}"/>
                    </a:ext>
                  </a:extLst>
                </p14:cNvPr>
                <p14:cNvContentPartPr/>
                <p14:nvPr/>
              </p14:nvContentPartPr>
              <p14:xfrm>
                <a:off x="11272619" y="2503051"/>
                <a:ext cx="30960" cy="1508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B588560E-653F-4948-91B5-C55FCEA45A1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268299" y="2498731"/>
                  <a:ext cx="396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12B1C532-38E4-4A15-A245-606C624D56A7}"/>
                    </a:ext>
                  </a:extLst>
                </p14:cNvPr>
                <p14:cNvContentPartPr/>
                <p14:nvPr/>
              </p14:nvContentPartPr>
              <p14:xfrm>
                <a:off x="11324459" y="2561371"/>
                <a:ext cx="99360" cy="9468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12B1C532-38E4-4A15-A245-606C624D56A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320139" y="2557051"/>
                  <a:ext cx="1080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966A2E56-BEEC-4397-BD47-E816E917F4E3}"/>
                    </a:ext>
                  </a:extLst>
                </p14:cNvPr>
                <p14:cNvContentPartPr/>
                <p14:nvPr/>
              </p14:nvContentPartPr>
              <p14:xfrm>
                <a:off x="11455139" y="2579731"/>
                <a:ext cx="102960" cy="568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966A2E56-BEEC-4397-BD47-E816E917F4E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450819" y="2575411"/>
                  <a:ext cx="1116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AB2B58DA-CA87-4E2A-9647-042CDC4A7090}"/>
                    </a:ext>
                  </a:extLst>
                </p14:cNvPr>
                <p14:cNvContentPartPr/>
                <p14:nvPr/>
              </p14:nvContentPartPr>
              <p14:xfrm>
                <a:off x="11715779" y="2487211"/>
                <a:ext cx="26640" cy="1443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AB2B58DA-CA87-4E2A-9647-042CDC4A709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711459" y="2482891"/>
                  <a:ext cx="352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488F5152-35DE-4225-AD58-40B8E0705E23}"/>
                    </a:ext>
                  </a:extLst>
                </p14:cNvPr>
                <p14:cNvContentPartPr/>
                <p14:nvPr/>
              </p14:nvContentPartPr>
              <p14:xfrm>
                <a:off x="11683739" y="2554891"/>
                <a:ext cx="125640" cy="792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488F5152-35DE-4225-AD58-40B8E0705E2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1679419" y="2550571"/>
                  <a:ext cx="1342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1A836A7B-53F6-45A6-9CF6-331A3157E8F7}"/>
                    </a:ext>
                  </a:extLst>
                </p14:cNvPr>
                <p14:cNvContentPartPr/>
                <p14:nvPr/>
              </p14:nvContentPartPr>
              <p14:xfrm>
                <a:off x="11798579" y="2554171"/>
                <a:ext cx="113760" cy="8388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1A836A7B-53F6-45A6-9CF6-331A3157E8F7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794259" y="2549851"/>
                  <a:ext cx="1224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2A06E9D2-50E4-4322-887D-8D5092C8B313}"/>
                    </a:ext>
                  </a:extLst>
                </p14:cNvPr>
                <p14:cNvContentPartPr/>
                <p14:nvPr/>
              </p14:nvContentPartPr>
              <p14:xfrm>
                <a:off x="10108019" y="2840731"/>
                <a:ext cx="129240" cy="13464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2A06E9D2-50E4-4322-887D-8D5092C8B313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103699" y="2836411"/>
                  <a:ext cx="137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00E5E4F6-8E56-40CD-B732-2F0D4CF545BE}"/>
                    </a:ext>
                  </a:extLst>
                </p14:cNvPr>
                <p14:cNvContentPartPr/>
                <p14:nvPr/>
              </p14:nvContentPartPr>
              <p14:xfrm>
                <a:off x="10212059" y="2890411"/>
                <a:ext cx="90360" cy="784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00E5E4F6-8E56-40CD-B732-2F0D4CF545B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207739" y="2886091"/>
                  <a:ext cx="990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0636CF3C-EC3E-42DE-8690-B8BC253DCF03}"/>
                    </a:ext>
                  </a:extLst>
                </p14:cNvPr>
                <p14:cNvContentPartPr/>
                <p14:nvPr/>
              </p14:nvContentPartPr>
              <p14:xfrm>
                <a:off x="10352099" y="2800051"/>
                <a:ext cx="79200" cy="13428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0636CF3C-EC3E-42DE-8690-B8BC253DCF03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347779" y="2795731"/>
                  <a:ext cx="878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062D4D17-A674-4097-8B66-5BCF5C747A1C}"/>
                    </a:ext>
                  </a:extLst>
                </p14:cNvPr>
                <p14:cNvContentPartPr/>
                <p14:nvPr/>
              </p14:nvContentPartPr>
              <p14:xfrm>
                <a:off x="10388819" y="2883571"/>
                <a:ext cx="34560" cy="496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062D4D17-A674-4097-8B66-5BCF5C747A1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384499" y="2879251"/>
                  <a:ext cx="432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BA81B39B-4F54-418D-A44E-43EB9346E6A7}"/>
                    </a:ext>
                  </a:extLst>
                </p14:cNvPr>
                <p14:cNvContentPartPr/>
                <p14:nvPr/>
              </p14:nvContentPartPr>
              <p14:xfrm>
                <a:off x="10484579" y="2864491"/>
                <a:ext cx="99000" cy="828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BA81B39B-4F54-418D-A44E-43EB9346E6A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480259" y="2860171"/>
                  <a:ext cx="1076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AFF0128A-EE33-410E-91FA-75C9DFD18246}"/>
                    </a:ext>
                  </a:extLst>
                </p14:cNvPr>
                <p14:cNvContentPartPr/>
                <p14:nvPr/>
              </p14:nvContentPartPr>
              <p14:xfrm>
                <a:off x="10779419" y="2834251"/>
                <a:ext cx="206640" cy="11304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AFF0128A-EE33-410E-91FA-75C9DFD1824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775099" y="2829931"/>
                  <a:ext cx="2152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B5214AC7-4A79-4276-B84A-6919BAAB2764}"/>
                    </a:ext>
                  </a:extLst>
                </p14:cNvPr>
                <p14:cNvContentPartPr/>
                <p14:nvPr/>
              </p14:nvContentPartPr>
              <p14:xfrm>
                <a:off x="10131779" y="3122251"/>
                <a:ext cx="86400" cy="8748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B5214AC7-4A79-4276-B84A-6919BAAB276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127459" y="3117931"/>
                  <a:ext cx="950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D6C67CBD-F6B1-43F6-AA19-0D73E86D3236}"/>
                    </a:ext>
                  </a:extLst>
                </p14:cNvPr>
                <p14:cNvContentPartPr/>
                <p14:nvPr/>
              </p14:nvContentPartPr>
              <p14:xfrm>
                <a:off x="10244459" y="3142051"/>
                <a:ext cx="70920" cy="7128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D6C67CBD-F6B1-43F6-AA19-0D73E86D323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240139" y="3137731"/>
                  <a:ext cx="795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BC6E399B-ADC9-4BDE-A7E1-6B55CA857832}"/>
                    </a:ext>
                  </a:extLst>
                </p14:cNvPr>
                <p14:cNvContentPartPr/>
                <p14:nvPr/>
              </p14:nvContentPartPr>
              <p14:xfrm>
                <a:off x="10354619" y="3134491"/>
                <a:ext cx="52920" cy="802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BC6E399B-ADC9-4BDE-A7E1-6B55CA85783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350299" y="3130171"/>
                  <a:ext cx="615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B96DCD54-4B64-4B90-9E43-195CCFAFC662}"/>
                    </a:ext>
                  </a:extLst>
                </p14:cNvPr>
                <p14:cNvContentPartPr/>
                <p14:nvPr/>
              </p14:nvContentPartPr>
              <p14:xfrm>
                <a:off x="10447499" y="3135931"/>
                <a:ext cx="213840" cy="7704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B96DCD54-4B64-4B90-9E43-195CCFAFC662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443179" y="3131611"/>
                  <a:ext cx="2224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6F960E46-D007-43BE-AC2A-4043ECAC7689}"/>
                    </a:ext>
                  </a:extLst>
                </p14:cNvPr>
                <p14:cNvContentPartPr/>
                <p14:nvPr/>
              </p14:nvContentPartPr>
              <p14:xfrm>
                <a:off x="10650899" y="3101731"/>
                <a:ext cx="27000" cy="864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6F960E46-D007-43BE-AC2A-4043ECAC768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646579" y="3097411"/>
                  <a:ext cx="356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798A1E86-5525-45B2-896E-DAB4FC5686F6}"/>
                    </a:ext>
                  </a:extLst>
                </p14:cNvPr>
                <p14:cNvContentPartPr/>
                <p14:nvPr/>
              </p14:nvContentPartPr>
              <p14:xfrm>
                <a:off x="10678979" y="3146371"/>
                <a:ext cx="183960" cy="5148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798A1E86-5525-45B2-896E-DAB4FC5686F6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674659" y="3142051"/>
                  <a:ext cx="1926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4410A77B-5047-4D83-B3FD-5A216C5C2397}"/>
                    </a:ext>
                  </a:extLst>
                </p14:cNvPr>
                <p14:cNvContentPartPr/>
                <p14:nvPr/>
              </p14:nvContentPartPr>
              <p14:xfrm>
                <a:off x="10883099" y="3127651"/>
                <a:ext cx="100080" cy="7272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4410A77B-5047-4D83-B3FD-5A216C5C239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878779" y="3123331"/>
                  <a:ext cx="1087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C156088F-7A55-4622-BFE8-0E18CAD50DF5}"/>
                    </a:ext>
                  </a:extLst>
                </p14:cNvPr>
                <p14:cNvContentPartPr/>
                <p14:nvPr/>
              </p14:nvContentPartPr>
              <p14:xfrm>
                <a:off x="10996139" y="3125491"/>
                <a:ext cx="75960" cy="8100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C156088F-7A55-4622-BFE8-0E18CAD50DF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991819" y="3121171"/>
                  <a:ext cx="846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979D2AC9-4F91-4C34-A468-7B75332D6891}"/>
                    </a:ext>
                  </a:extLst>
                </p14:cNvPr>
                <p14:cNvContentPartPr/>
                <p14:nvPr/>
              </p14:nvContentPartPr>
              <p14:xfrm>
                <a:off x="11186579" y="3131611"/>
                <a:ext cx="19800" cy="1584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979D2AC9-4F91-4C34-A468-7B75332D6891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1182259" y="3127291"/>
                  <a:ext cx="28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09684B60-F4A5-4FB1-A956-2377C0D2F78F}"/>
                    </a:ext>
                  </a:extLst>
                </p14:cNvPr>
                <p14:cNvContentPartPr/>
                <p14:nvPr/>
              </p14:nvContentPartPr>
              <p14:xfrm>
                <a:off x="11162819" y="3031891"/>
                <a:ext cx="213840" cy="26424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09684B60-F4A5-4FB1-A956-2377C0D2F78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1158499" y="3027571"/>
                  <a:ext cx="2224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BFA73AAB-3CDB-4A1B-A015-13C38E4FDBEE}"/>
                    </a:ext>
                  </a:extLst>
                </p14:cNvPr>
                <p14:cNvContentPartPr/>
                <p14:nvPr/>
              </p14:nvContentPartPr>
              <p14:xfrm>
                <a:off x="11526419" y="3041251"/>
                <a:ext cx="139680" cy="13896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BFA73AAB-3CDB-4A1B-A015-13C38E4FDBE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1522099" y="3036931"/>
                  <a:ext cx="1483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F45E4462-F95C-4E2D-A24D-436270F215FB}"/>
                    </a:ext>
                  </a:extLst>
                </p14:cNvPr>
                <p14:cNvContentPartPr/>
                <p14:nvPr/>
              </p14:nvContentPartPr>
              <p14:xfrm>
                <a:off x="11707139" y="3128371"/>
                <a:ext cx="14760" cy="5976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F45E4462-F95C-4E2D-A24D-436270F215F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702819" y="3124051"/>
                  <a:ext cx="234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ECCACA5F-3C7D-4925-8757-F270B5D0397A}"/>
                    </a:ext>
                  </a:extLst>
                </p14:cNvPr>
                <p14:cNvContentPartPr/>
                <p14:nvPr/>
              </p14:nvContentPartPr>
              <p14:xfrm>
                <a:off x="11756819" y="3067531"/>
                <a:ext cx="86760" cy="13032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ECCACA5F-3C7D-4925-8757-F270B5D0397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752499" y="3063211"/>
                  <a:ext cx="95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93839CC4-E8E8-477B-96DF-2CC6D30FF515}"/>
                    </a:ext>
                  </a:extLst>
                </p14:cNvPr>
                <p14:cNvContentPartPr/>
                <p14:nvPr/>
              </p14:nvContentPartPr>
              <p14:xfrm>
                <a:off x="11452259" y="3229891"/>
                <a:ext cx="378000" cy="252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93839CC4-E8E8-477B-96DF-2CC6D30FF51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447939" y="3225571"/>
                  <a:ext cx="386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3EFE4EE6-A7DA-466B-9528-0AC04A525594}"/>
                    </a:ext>
                  </a:extLst>
                </p14:cNvPr>
                <p14:cNvContentPartPr/>
                <p14:nvPr/>
              </p14:nvContentPartPr>
              <p14:xfrm>
                <a:off x="928019" y="2396131"/>
                <a:ext cx="50760" cy="15732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3EFE4EE6-A7DA-466B-9528-0AC04A52559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23699" y="2391811"/>
                  <a:ext cx="594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6AE09D0B-C41B-4E09-AB04-462AD78DD5E7}"/>
                    </a:ext>
                  </a:extLst>
                </p14:cNvPr>
                <p14:cNvContentPartPr/>
                <p14:nvPr/>
              </p14:nvContentPartPr>
              <p14:xfrm>
                <a:off x="802019" y="2380291"/>
                <a:ext cx="256320" cy="17316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6AE09D0B-C41B-4E09-AB04-462AD78DD5E7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97699" y="2375971"/>
                  <a:ext cx="2649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A6F148C8-79EF-42C8-A2C1-EA4C0C7C2646}"/>
                    </a:ext>
                  </a:extLst>
                </p14:cNvPr>
                <p14:cNvContentPartPr/>
                <p14:nvPr/>
              </p14:nvContentPartPr>
              <p14:xfrm>
                <a:off x="1057979" y="2343931"/>
                <a:ext cx="148320" cy="10260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A6F148C8-79EF-42C8-A2C1-EA4C0C7C264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53659" y="2339611"/>
                  <a:ext cx="1569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1A8E788F-E2AB-4B8B-A4E1-528F10A053C4}"/>
                    </a:ext>
                  </a:extLst>
                </p14:cNvPr>
                <p14:cNvContentPartPr/>
                <p14:nvPr/>
              </p14:nvContentPartPr>
              <p14:xfrm>
                <a:off x="1188299" y="2274091"/>
                <a:ext cx="294840" cy="19044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1A8E788F-E2AB-4B8B-A4E1-528F10A053C4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83979" y="2269771"/>
                  <a:ext cx="3034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32E2C1C4-A7B3-4A00-83FE-4DFA438BFFD8}"/>
                    </a:ext>
                  </a:extLst>
                </p14:cNvPr>
                <p14:cNvContentPartPr/>
                <p14:nvPr/>
              </p14:nvContentPartPr>
              <p14:xfrm>
                <a:off x="1478819" y="2242771"/>
                <a:ext cx="41040" cy="6696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32E2C1C4-A7B3-4A00-83FE-4DFA438BFFD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474499" y="2238451"/>
                  <a:ext cx="496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5F37D1DA-5383-418E-809F-DE8F7CB69DF4}"/>
                    </a:ext>
                  </a:extLst>
                </p14:cNvPr>
                <p14:cNvContentPartPr/>
                <p14:nvPr/>
              </p14:nvContentPartPr>
              <p14:xfrm>
                <a:off x="1524539" y="2130091"/>
                <a:ext cx="168840" cy="15984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5F37D1DA-5383-418E-809F-DE8F7CB69DF4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520219" y="2125771"/>
                  <a:ext cx="1774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96463571-638D-44A7-BB7F-294C4B4B251D}"/>
                    </a:ext>
                  </a:extLst>
                </p14:cNvPr>
                <p14:cNvContentPartPr/>
                <p14:nvPr/>
              </p14:nvContentPartPr>
              <p14:xfrm>
                <a:off x="1651979" y="2123971"/>
                <a:ext cx="41040" cy="1548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96463571-638D-44A7-BB7F-294C4B4B251D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647659" y="2119651"/>
                  <a:ext cx="49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29D6F05F-8E08-4DA8-97AC-1813621D7F86}"/>
                    </a:ext>
                  </a:extLst>
                </p14:cNvPr>
                <p14:cNvContentPartPr/>
                <p14:nvPr/>
              </p14:nvContentPartPr>
              <p14:xfrm>
                <a:off x="1705619" y="2139091"/>
                <a:ext cx="191880" cy="4212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29D6F05F-8E08-4DA8-97AC-1813621D7F86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701299" y="2134771"/>
                  <a:ext cx="2005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F99CEA2B-611F-4006-9D29-A3F24085C9AE}"/>
                    </a:ext>
                  </a:extLst>
                </p14:cNvPr>
                <p14:cNvContentPartPr/>
                <p14:nvPr/>
              </p14:nvContentPartPr>
              <p14:xfrm>
                <a:off x="1266419" y="2429251"/>
                <a:ext cx="250560" cy="27072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F99CEA2B-611F-4006-9D29-A3F24085C9A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262099" y="2424931"/>
                  <a:ext cx="2592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E97E798A-4541-4A01-9DE3-78BFD9817383}"/>
                    </a:ext>
                  </a:extLst>
                </p14:cNvPr>
                <p14:cNvContentPartPr/>
                <p14:nvPr/>
              </p14:nvContentPartPr>
              <p14:xfrm>
                <a:off x="1512659" y="2369131"/>
                <a:ext cx="208440" cy="14652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E97E798A-4541-4A01-9DE3-78BFD9817383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508339" y="2364811"/>
                  <a:ext cx="217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86787026-A249-4DF0-8F98-9F2AA9189394}"/>
                    </a:ext>
                  </a:extLst>
                </p14:cNvPr>
                <p14:cNvContentPartPr/>
                <p14:nvPr/>
              </p14:nvContentPartPr>
              <p14:xfrm>
                <a:off x="1718219" y="2350411"/>
                <a:ext cx="99000" cy="10872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86787026-A249-4DF0-8F98-9F2AA918939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713899" y="2346091"/>
                  <a:ext cx="1076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2BC6FF06-7B39-4838-8464-765307FFC393}"/>
                    </a:ext>
                  </a:extLst>
                </p14:cNvPr>
                <p14:cNvContentPartPr/>
                <p14:nvPr/>
              </p14:nvContentPartPr>
              <p14:xfrm>
                <a:off x="1935659" y="2253211"/>
                <a:ext cx="75960" cy="8784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2BC6FF06-7B39-4838-8464-765307FFC393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931339" y="2248891"/>
                  <a:ext cx="846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E5054B4D-18E0-48A3-B10B-9DB52A5B497A}"/>
                    </a:ext>
                  </a:extLst>
                </p14:cNvPr>
                <p14:cNvContentPartPr/>
                <p14:nvPr/>
              </p14:nvContentPartPr>
              <p14:xfrm>
                <a:off x="2023139" y="2181211"/>
                <a:ext cx="193320" cy="12996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E5054B4D-18E0-48A3-B10B-9DB52A5B497A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018819" y="2176891"/>
                  <a:ext cx="2019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892BC187-55DD-4D11-8ECD-61DB2FB9A21A}"/>
                    </a:ext>
                  </a:extLst>
                </p14:cNvPr>
                <p14:cNvContentPartPr/>
                <p14:nvPr/>
              </p14:nvContentPartPr>
              <p14:xfrm>
                <a:off x="2222939" y="2104891"/>
                <a:ext cx="147960" cy="10440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892BC187-55DD-4D11-8ECD-61DB2FB9A21A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218619" y="2100571"/>
                  <a:ext cx="1566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8279AA52-D492-49FE-AA73-19A4F06C914C}"/>
                    </a:ext>
                  </a:extLst>
                </p14:cNvPr>
                <p14:cNvContentPartPr/>
                <p14:nvPr/>
              </p14:nvContentPartPr>
              <p14:xfrm>
                <a:off x="2347139" y="2018851"/>
                <a:ext cx="32040" cy="3744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8279AA52-D492-49FE-AA73-19A4F06C914C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342819" y="2014531"/>
                  <a:ext cx="406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29574ED4-EC15-4963-B6A8-8A99BF37E887}"/>
                    </a:ext>
                  </a:extLst>
                </p14:cNvPr>
                <p14:cNvContentPartPr/>
                <p14:nvPr/>
              </p14:nvContentPartPr>
              <p14:xfrm>
                <a:off x="2383859" y="2027851"/>
                <a:ext cx="210600" cy="10188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29574ED4-EC15-4963-B6A8-8A99BF37E887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379539" y="2023531"/>
                  <a:ext cx="2192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BA635F2D-454F-44A9-9891-6A991272DF31}"/>
                    </a:ext>
                  </a:extLst>
                </p14:cNvPr>
                <p14:cNvContentPartPr/>
                <p14:nvPr/>
              </p14:nvContentPartPr>
              <p14:xfrm>
                <a:off x="2611739" y="1970971"/>
                <a:ext cx="64440" cy="7056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BA635F2D-454F-44A9-9891-6A991272DF31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607419" y="1966651"/>
                  <a:ext cx="730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3DE78680-7C7F-4309-9796-A104A9868136}"/>
                    </a:ext>
                  </a:extLst>
                </p14:cNvPr>
                <p14:cNvContentPartPr/>
                <p14:nvPr/>
              </p14:nvContentPartPr>
              <p14:xfrm>
                <a:off x="2693099" y="1906171"/>
                <a:ext cx="100440" cy="11664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3DE78680-7C7F-4309-9796-A104A9868136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688779" y="1901851"/>
                  <a:ext cx="1090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322FBE75-38D4-48B0-8345-2540EEFF9846}"/>
                    </a:ext>
                  </a:extLst>
                </p14:cNvPr>
                <p14:cNvContentPartPr/>
                <p14:nvPr/>
              </p14:nvContentPartPr>
              <p14:xfrm>
                <a:off x="2019539" y="2006971"/>
                <a:ext cx="912600" cy="41040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322FBE75-38D4-48B0-8345-2540EEFF9846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015219" y="2002651"/>
                  <a:ext cx="92124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DF153898-B305-4489-9E42-094C34792F9A}"/>
                    </a:ext>
                  </a:extLst>
                </p14:cNvPr>
                <p14:cNvContentPartPr/>
                <p14:nvPr/>
              </p14:nvContentPartPr>
              <p14:xfrm>
                <a:off x="10008659" y="825811"/>
                <a:ext cx="26640" cy="12528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DF153898-B305-4489-9E42-094C34792F9A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004339" y="821491"/>
                  <a:ext cx="35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03F2E065-4BEF-4A35-9A8E-01556A0B2775}"/>
                    </a:ext>
                  </a:extLst>
                </p14:cNvPr>
                <p14:cNvContentPartPr/>
                <p14:nvPr/>
              </p14:nvContentPartPr>
              <p14:xfrm>
                <a:off x="10007219" y="809611"/>
                <a:ext cx="125280" cy="1692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03F2E065-4BEF-4A35-9A8E-01556A0B2775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002899" y="805291"/>
                  <a:ext cx="133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BD03E9F0-4054-440A-9DEC-5341882B9F8D}"/>
                    </a:ext>
                  </a:extLst>
                </p14:cNvPr>
                <p14:cNvContentPartPr/>
                <p14:nvPr/>
              </p14:nvContentPartPr>
              <p14:xfrm>
                <a:off x="9980579" y="883771"/>
                <a:ext cx="158040" cy="9972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BD03E9F0-4054-440A-9DEC-5341882B9F8D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976259" y="879451"/>
                  <a:ext cx="166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EC5F7D2D-E846-42FB-B609-306CBA0B448B}"/>
                    </a:ext>
                  </a:extLst>
                </p14:cNvPr>
                <p14:cNvContentPartPr/>
                <p14:nvPr/>
              </p14:nvContentPartPr>
              <p14:xfrm>
                <a:off x="10163099" y="808531"/>
                <a:ext cx="77760" cy="12492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EC5F7D2D-E846-42FB-B609-306CBA0B448B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158779" y="804211"/>
                  <a:ext cx="864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423C5EF6-697C-4DE7-91BF-C8A7EEE51CF1}"/>
                    </a:ext>
                  </a:extLst>
                </p14:cNvPr>
                <p14:cNvContentPartPr/>
                <p14:nvPr/>
              </p14:nvContentPartPr>
              <p14:xfrm>
                <a:off x="10283339" y="858931"/>
                <a:ext cx="91080" cy="10080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423C5EF6-697C-4DE7-91BF-C8A7EEE51CF1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279019" y="854611"/>
                  <a:ext cx="997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4325A1E7-2AA6-4AC8-8EFA-2D0A1CC92218}"/>
                    </a:ext>
                  </a:extLst>
                </p14:cNvPr>
                <p14:cNvContentPartPr/>
                <p14:nvPr/>
              </p14:nvContentPartPr>
              <p14:xfrm>
                <a:off x="10527419" y="869011"/>
                <a:ext cx="7200" cy="10584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4325A1E7-2AA6-4AC8-8EFA-2D0A1CC92218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523099" y="864691"/>
                  <a:ext cx="158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14C34610-CE8F-496C-BC81-DE84AF15ED37}"/>
                    </a:ext>
                  </a:extLst>
                </p14:cNvPr>
                <p14:cNvContentPartPr/>
                <p14:nvPr/>
              </p14:nvContentPartPr>
              <p14:xfrm>
                <a:off x="10480979" y="912931"/>
                <a:ext cx="123480" cy="2160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14C34610-CE8F-496C-BC81-DE84AF15ED37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476659" y="908611"/>
                  <a:ext cx="132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81F4EEB1-F62E-4C4D-B972-0E332E8782BA}"/>
                    </a:ext>
                  </a:extLst>
                </p14:cNvPr>
                <p14:cNvContentPartPr/>
                <p14:nvPr/>
              </p14:nvContentPartPr>
              <p14:xfrm>
                <a:off x="10626419" y="876931"/>
                <a:ext cx="107280" cy="11196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81F4EEB1-F62E-4C4D-B972-0E332E8782BA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622099" y="872611"/>
                  <a:ext cx="1159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0977FE3D-4998-4BF5-9EF0-E3B99515A232}"/>
                    </a:ext>
                  </a:extLst>
                </p14:cNvPr>
                <p14:cNvContentPartPr/>
                <p14:nvPr/>
              </p14:nvContentPartPr>
              <p14:xfrm>
                <a:off x="10724699" y="843451"/>
                <a:ext cx="84600" cy="17568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0977FE3D-4998-4BF5-9EF0-E3B99515A232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720379" y="839131"/>
                  <a:ext cx="932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20E384BE-039D-46DE-8227-6354FB011B6F}"/>
                    </a:ext>
                  </a:extLst>
                </p14:cNvPr>
                <p14:cNvContentPartPr/>
                <p14:nvPr/>
              </p14:nvContentPartPr>
              <p14:xfrm>
                <a:off x="10925219" y="920851"/>
                <a:ext cx="162360" cy="936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20E384BE-039D-46DE-8227-6354FB011B6F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920899" y="916531"/>
                  <a:ext cx="171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E2B86D8A-5C30-4B9B-9545-B838D6854BB5}"/>
                    </a:ext>
                  </a:extLst>
                </p14:cNvPr>
                <p14:cNvContentPartPr/>
                <p14:nvPr/>
              </p14:nvContentPartPr>
              <p14:xfrm>
                <a:off x="10949699" y="964051"/>
                <a:ext cx="144360" cy="792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E2B86D8A-5C30-4B9B-9545-B838D6854BB5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945379" y="959731"/>
                  <a:ext cx="1530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CC6A424D-ADB2-42EF-892C-7C08E1C8745C}"/>
                    </a:ext>
                  </a:extLst>
                </p14:cNvPr>
                <p14:cNvContentPartPr/>
                <p14:nvPr/>
              </p14:nvContentPartPr>
              <p14:xfrm>
                <a:off x="11136539" y="867931"/>
                <a:ext cx="140400" cy="11808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CC6A424D-ADB2-42EF-892C-7C08E1C8745C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1132219" y="863611"/>
                  <a:ext cx="1490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B41F246E-16C7-4995-9209-10A75D0BB906}"/>
                    </a:ext>
                  </a:extLst>
                </p14:cNvPr>
                <p14:cNvContentPartPr/>
                <p14:nvPr/>
              </p14:nvContentPartPr>
              <p14:xfrm>
                <a:off x="11134019" y="914731"/>
                <a:ext cx="152640" cy="7308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B41F246E-16C7-4995-9209-10A75D0BB906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1129699" y="910411"/>
                  <a:ext cx="1612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720A11DA-1CC6-45C6-A1DA-D9D544501F1F}"/>
                    </a:ext>
                  </a:extLst>
                </p14:cNvPr>
                <p14:cNvContentPartPr/>
                <p14:nvPr/>
              </p14:nvContentPartPr>
              <p14:xfrm>
                <a:off x="11291339" y="851371"/>
                <a:ext cx="179640" cy="13752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720A11DA-1CC6-45C6-A1DA-D9D544501F1F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1287019" y="847051"/>
                  <a:ext cx="1882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4E9E40BD-3018-4F8D-B122-3E4BDB272F03}"/>
                    </a:ext>
                  </a:extLst>
                </p14:cNvPr>
                <p14:cNvContentPartPr/>
                <p14:nvPr/>
              </p14:nvContentPartPr>
              <p14:xfrm>
                <a:off x="11383139" y="921931"/>
                <a:ext cx="78120" cy="4860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4E9E40BD-3018-4F8D-B122-3E4BDB272F03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378819" y="917611"/>
                  <a:ext cx="867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DCF6602B-9249-4083-AC21-D510E819C47F}"/>
                    </a:ext>
                  </a:extLst>
                </p14:cNvPr>
                <p14:cNvContentPartPr/>
                <p14:nvPr/>
              </p14:nvContentPartPr>
              <p14:xfrm>
                <a:off x="11424539" y="847771"/>
                <a:ext cx="65880" cy="17748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DCF6602B-9249-4083-AC21-D510E819C47F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1420219" y="843451"/>
                  <a:ext cx="745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E5A293E0-8D19-48A8-B37A-948CBB12915E}"/>
                    </a:ext>
                  </a:extLst>
                </p14:cNvPr>
                <p14:cNvContentPartPr/>
                <p14:nvPr/>
              </p14:nvContentPartPr>
              <p14:xfrm>
                <a:off x="11510219" y="901051"/>
                <a:ext cx="91080" cy="9612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E5A293E0-8D19-48A8-B37A-948CBB12915E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1505899" y="896731"/>
                  <a:ext cx="997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4D5637F0-02C4-4FF0-B20D-E8C0589B522D}"/>
                    </a:ext>
                  </a:extLst>
                </p14:cNvPr>
                <p14:cNvContentPartPr/>
                <p14:nvPr/>
              </p14:nvContentPartPr>
              <p14:xfrm>
                <a:off x="11626139" y="845971"/>
                <a:ext cx="123480" cy="12600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4D5637F0-02C4-4FF0-B20D-E8C0589B522D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1621819" y="841651"/>
                  <a:ext cx="1321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72A3C6EE-26FA-4F4C-8DED-BFAC4E60C463}"/>
                    </a:ext>
                  </a:extLst>
                </p14:cNvPr>
                <p14:cNvContentPartPr/>
                <p14:nvPr/>
              </p14:nvContentPartPr>
              <p14:xfrm>
                <a:off x="11604899" y="905371"/>
                <a:ext cx="138960" cy="7884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72A3C6EE-26FA-4F4C-8DED-BFAC4E60C463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1600579" y="901051"/>
                  <a:ext cx="1476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7D8A249E-F596-4C04-9776-494A8367125C}"/>
                    </a:ext>
                  </a:extLst>
                </p14:cNvPr>
                <p14:cNvContentPartPr/>
                <p14:nvPr/>
              </p14:nvContentPartPr>
              <p14:xfrm>
                <a:off x="11751419" y="840211"/>
                <a:ext cx="72720" cy="11448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7D8A249E-F596-4C04-9776-494A8367125C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1747099" y="835891"/>
                  <a:ext cx="81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2442204C-E429-4B78-92E1-4B35B589B2F8}"/>
                    </a:ext>
                  </a:extLst>
                </p14:cNvPr>
                <p14:cNvContentPartPr/>
                <p14:nvPr/>
              </p14:nvContentPartPr>
              <p14:xfrm>
                <a:off x="11836379" y="891691"/>
                <a:ext cx="79560" cy="11484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2442204C-E429-4B78-92E1-4B35B589B2F8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1832059" y="887371"/>
                  <a:ext cx="882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F8D4FF83-D149-4378-A3C5-A22924AFEEA1}"/>
                    </a:ext>
                  </a:extLst>
                </p14:cNvPr>
                <p14:cNvContentPartPr/>
                <p14:nvPr/>
              </p14:nvContentPartPr>
              <p14:xfrm>
                <a:off x="11855099" y="829051"/>
                <a:ext cx="128880" cy="23148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F8D4FF83-D149-4378-A3C5-A22924AFEEA1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1850779" y="824731"/>
                  <a:ext cx="1375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F9014212-67BF-4DD9-BE3B-8CFC658B1ADC}"/>
                    </a:ext>
                  </a:extLst>
                </p14:cNvPr>
                <p14:cNvContentPartPr/>
                <p14:nvPr/>
              </p14:nvContentPartPr>
              <p14:xfrm>
                <a:off x="10710299" y="1213891"/>
                <a:ext cx="30600" cy="16668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F9014212-67BF-4DD9-BE3B-8CFC658B1ADC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0705979" y="1209571"/>
                  <a:ext cx="392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ECACF4D6-2284-4A46-87C1-B17A7CB15F1F}"/>
                    </a:ext>
                  </a:extLst>
                </p14:cNvPr>
                <p14:cNvContentPartPr/>
                <p14:nvPr/>
              </p14:nvContentPartPr>
              <p14:xfrm>
                <a:off x="10702019" y="1236211"/>
                <a:ext cx="150120" cy="1836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ECACF4D6-2284-4A46-87C1-B17A7CB15F1F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697699" y="1231891"/>
                  <a:ext cx="1587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F0CD4D37-6FDB-465E-9674-8D20D0D7410A}"/>
                    </a:ext>
                  </a:extLst>
                </p14:cNvPr>
                <p14:cNvContentPartPr/>
                <p14:nvPr/>
              </p14:nvContentPartPr>
              <p14:xfrm>
                <a:off x="10698419" y="1312891"/>
                <a:ext cx="157320" cy="8388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F0CD4D37-6FDB-465E-9674-8D20D0D7410A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694099" y="1308571"/>
                  <a:ext cx="1659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00D71FF2-1822-48C5-B378-FA518DB44E26}"/>
                    </a:ext>
                  </a:extLst>
                </p14:cNvPr>
                <p14:cNvContentPartPr/>
                <p14:nvPr/>
              </p14:nvContentPartPr>
              <p14:xfrm>
                <a:off x="10899299" y="1200571"/>
                <a:ext cx="98280" cy="17316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00D71FF2-1822-48C5-B378-FA518DB44E26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894979" y="1196251"/>
                  <a:ext cx="1069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1785C78B-7E30-4B89-A87E-415DEE1BAB01}"/>
                    </a:ext>
                  </a:extLst>
                </p14:cNvPr>
                <p14:cNvContentPartPr/>
                <p14:nvPr/>
              </p14:nvContentPartPr>
              <p14:xfrm>
                <a:off x="11006939" y="1264291"/>
                <a:ext cx="136440" cy="6768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1785C78B-7E30-4B89-A87E-415DEE1BAB01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1002619" y="1259971"/>
                  <a:ext cx="1450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713D9E2C-A0EA-4398-AFC1-F7EC7BDEE9D8}"/>
                    </a:ext>
                  </a:extLst>
                </p14:cNvPr>
                <p14:cNvContentPartPr/>
                <p14:nvPr/>
              </p14:nvContentPartPr>
              <p14:xfrm>
                <a:off x="11167139" y="1265011"/>
                <a:ext cx="87120" cy="8244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713D9E2C-A0EA-4398-AFC1-F7EC7BDEE9D8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1162819" y="1260691"/>
                  <a:ext cx="957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83CA91B5-E653-4359-A0CF-097ADFFA5E9B}"/>
                    </a:ext>
                  </a:extLst>
                </p14:cNvPr>
                <p14:cNvContentPartPr/>
                <p14:nvPr/>
              </p14:nvContentPartPr>
              <p14:xfrm>
                <a:off x="11195579" y="1263571"/>
                <a:ext cx="70920" cy="7416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83CA91B5-E653-4359-A0CF-097ADFFA5E9B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1191259" y="1259251"/>
                  <a:ext cx="795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69381D98-CDDD-479E-9F22-48E7D9DDB786}"/>
                    </a:ext>
                  </a:extLst>
                </p14:cNvPr>
                <p14:cNvContentPartPr/>
                <p14:nvPr/>
              </p14:nvContentPartPr>
              <p14:xfrm>
                <a:off x="11305379" y="1193371"/>
                <a:ext cx="81360" cy="22680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69381D98-CDDD-479E-9F22-48E7D9DDB786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1301059" y="1189051"/>
                  <a:ext cx="900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F8A8A7CC-990D-4608-9C80-B58717ABEBE2}"/>
                    </a:ext>
                  </a:extLst>
                </p14:cNvPr>
                <p14:cNvContentPartPr/>
                <p14:nvPr/>
              </p14:nvContentPartPr>
              <p14:xfrm>
                <a:off x="10970939" y="1202731"/>
                <a:ext cx="143640" cy="21672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F8A8A7CC-990D-4608-9C80-B58717ABEBE2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0966619" y="1198411"/>
                  <a:ext cx="1522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2BC015FD-0278-4EB3-A5D7-198172B186A8}"/>
                    </a:ext>
                  </a:extLst>
                </p14:cNvPr>
                <p14:cNvContentPartPr/>
                <p14:nvPr/>
              </p14:nvContentPartPr>
              <p14:xfrm>
                <a:off x="10506899" y="1103011"/>
                <a:ext cx="534600" cy="22212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2BC015FD-0278-4EB3-A5D7-198172B186A8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0502579" y="1098691"/>
                  <a:ext cx="5432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3A87FE79-C698-491B-9F9E-80487C02503A}"/>
                    </a:ext>
                  </a:extLst>
                </p14:cNvPr>
                <p14:cNvContentPartPr/>
                <p14:nvPr/>
              </p14:nvContentPartPr>
              <p14:xfrm>
                <a:off x="10453979" y="1226131"/>
                <a:ext cx="179280" cy="15696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3A87FE79-C698-491B-9F9E-80487C02503A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0449659" y="1221811"/>
                  <a:ext cx="1879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CB8D8AF6-4359-406D-A6D9-28CD2800D2B3}"/>
                    </a:ext>
                  </a:extLst>
                </p14:cNvPr>
                <p14:cNvContentPartPr/>
                <p14:nvPr/>
              </p14:nvContentPartPr>
              <p14:xfrm>
                <a:off x="11418059" y="1288411"/>
                <a:ext cx="95040" cy="576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CB8D8AF6-4359-406D-A6D9-28CD2800D2B3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1413739" y="1284091"/>
                  <a:ext cx="1036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0E3DEAC8-C9BB-435F-9126-B96244520041}"/>
                    </a:ext>
                  </a:extLst>
                </p14:cNvPr>
                <p14:cNvContentPartPr/>
                <p14:nvPr/>
              </p14:nvContentPartPr>
              <p14:xfrm>
                <a:off x="11419859" y="1328371"/>
                <a:ext cx="90360" cy="360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0E3DEAC8-C9BB-435F-9126-B96244520041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1415539" y="1324051"/>
                  <a:ext cx="990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8F6C3E4F-7AC0-49EA-942C-B784E31095AC}"/>
                    </a:ext>
                  </a:extLst>
                </p14:cNvPr>
                <p14:cNvContentPartPr/>
                <p14:nvPr/>
              </p14:nvContentPartPr>
              <p14:xfrm>
                <a:off x="11543339" y="1267891"/>
                <a:ext cx="79920" cy="6912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8F6C3E4F-7AC0-49EA-942C-B784E31095A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1539019" y="1263571"/>
                  <a:ext cx="885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33ACEBD6-1506-4AD8-9005-6D2556791FB0}"/>
                    </a:ext>
                  </a:extLst>
                </p14:cNvPr>
                <p14:cNvContentPartPr/>
                <p14:nvPr/>
              </p14:nvContentPartPr>
              <p14:xfrm>
                <a:off x="11674019" y="1230811"/>
                <a:ext cx="24480" cy="10152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33ACEBD6-1506-4AD8-9005-6D2556791FB0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1669699" y="1226491"/>
                  <a:ext cx="331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A613402E-4418-484B-89F1-287BD96D3922}"/>
                    </a:ext>
                  </a:extLst>
                </p14:cNvPr>
                <p14:cNvContentPartPr/>
                <p14:nvPr/>
              </p14:nvContentPartPr>
              <p14:xfrm>
                <a:off x="11675459" y="1236931"/>
                <a:ext cx="86760" cy="5868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A613402E-4418-484B-89F1-287BD96D3922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1671139" y="1232611"/>
                  <a:ext cx="954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D3745B87-5933-4D17-811D-F2BCC6CA4B81}"/>
                    </a:ext>
                  </a:extLst>
                </p14:cNvPr>
                <p14:cNvContentPartPr/>
                <p14:nvPr/>
              </p14:nvContentPartPr>
              <p14:xfrm>
                <a:off x="11659979" y="1229731"/>
                <a:ext cx="178560" cy="11124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D3745B87-5933-4D17-811D-F2BCC6CA4B81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1655659" y="1225411"/>
                  <a:ext cx="1872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9E584855-CDAE-4FE3-990F-BA38276CCC4E}"/>
                    </a:ext>
                  </a:extLst>
                </p14:cNvPr>
                <p14:cNvContentPartPr/>
                <p14:nvPr/>
              </p14:nvContentPartPr>
              <p14:xfrm>
                <a:off x="11844659" y="1266811"/>
                <a:ext cx="78120" cy="7632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9E584855-CDAE-4FE3-990F-BA38276CCC4E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1840339" y="1262491"/>
                  <a:ext cx="867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FD3F3EAA-D092-46B5-B4A5-F9CED9078BC3}"/>
                    </a:ext>
                  </a:extLst>
                </p14:cNvPr>
                <p14:cNvContentPartPr/>
                <p14:nvPr/>
              </p14:nvContentPartPr>
              <p14:xfrm>
                <a:off x="11879579" y="1240171"/>
                <a:ext cx="90360" cy="19044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FD3F3EAA-D092-46B5-B4A5-F9CED9078BC3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1875259" y="1235851"/>
                  <a:ext cx="990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294AF754-3824-4F9F-A75B-16C7B91B33C7}"/>
                    </a:ext>
                  </a:extLst>
                </p14:cNvPr>
                <p14:cNvContentPartPr/>
                <p14:nvPr/>
              </p14:nvContentPartPr>
              <p14:xfrm>
                <a:off x="1017299" y="4237171"/>
                <a:ext cx="139680" cy="11520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294AF754-3824-4F9F-A75B-16C7B91B33C7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012979" y="4232851"/>
                  <a:ext cx="1483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BB17B260-E6A3-4483-B696-899D4EB214D5}"/>
                    </a:ext>
                  </a:extLst>
                </p14:cNvPr>
                <p14:cNvContentPartPr/>
                <p14:nvPr/>
              </p14:nvContentPartPr>
              <p14:xfrm>
                <a:off x="1216379" y="4234651"/>
                <a:ext cx="89640" cy="9360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BB17B260-E6A3-4483-B696-899D4EB214D5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212059" y="4230331"/>
                  <a:ext cx="982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68CABAAB-F391-471F-B62E-5F0709E2F7DF}"/>
                    </a:ext>
                  </a:extLst>
                </p14:cNvPr>
                <p14:cNvContentPartPr/>
                <p14:nvPr/>
              </p14:nvContentPartPr>
              <p14:xfrm>
                <a:off x="1350299" y="4227451"/>
                <a:ext cx="84240" cy="10044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68CABAAB-F391-471F-B62E-5F0709E2F7DF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345979" y="4223131"/>
                  <a:ext cx="928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DEF43AA1-1EB3-4EDB-B252-52851A456351}"/>
                    </a:ext>
                  </a:extLst>
                </p14:cNvPr>
                <p14:cNvContentPartPr/>
                <p14:nvPr/>
              </p14:nvContentPartPr>
              <p14:xfrm>
                <a:off x="1484579" y="4182091"/>
                <a:ext cx="82080" cy="15948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DEF43AA1-1EB3-4EDB-B252-52851A456351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480259" y="4177771"/>
                  <a:ext cx="907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D1B388EA-F2A6-4A2A-B99E-FEE759928052}"/>
                    </a:ext>
                  </a:extLst>
                </p14:cNvPr>
                <p14:cNvContentPartPr/>
                <p14:nvPr/>
              </p14:nvContentPartPr>
              <p14:xfrm>
                <a:off x="1618139" y="4243291"/>
                <a:ext cx="101160" cy="903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D1B388EA-F2A6-4A2A-B99E-FEE759928052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613819" y="4238971"/>
                  <a:ext cx="1098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486C9CD6-4089-4D97-B635-23CC2BD4A6F2}"/>
                    </a:ext>
                  </a:extLst>
                </p14:cNvPr>
                <p14:cNvContentPartPr/>
                <p14:nvPr/>
              </p14:nvContentPartPr>
              <p14:xfrm>
                <a:off x="1766819" y="4297291"/>
                <a:ext cx="11520" cy="6912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486C9CD6-4089-4D97-B635-23CC2BD4A6F2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762499" y="4292971"/>
                  <a:ext cx="201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21BE06EB-120A-4EA6-AC0F-CFD5925F180F}"/>
                    </a:ext>
                  </a:extLst>
                </p14:cNvPr>
                <p14:cNvContentPartPr/>
                <p14:nvPr/>
              </p14:nvContentPartPr>
              <p14:xfrm>
                <a:off x="1844579" y="4235011"/>
                <a:ext cx="91800" cy="14544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21BE06EB-120A-4EA6-AC0F-CFD5925F180F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840259" y="4230691"/>
                  <a:ext cx="1004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3A68EF54-B46D-4F4E-A430-6C3954DB2AF3}"/>
                    </a:ext>
                  </a:extLst>
                </p14:cNvPr>
                <p14:cNvContentPartPr/>
                <p14:nvPr/>
              </p14:nvContentPartPr>
              <p14:xfrm>
                <a:off x="1974899" y="4179211"/>
                <a:ext cx="76320" cy="22392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3A68EF54-B46D-4F4E-A430-6C3954DB2AF3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970579" y="4174891"/>
                  <a:ext cx="849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11AC841C-A371-4A90-9832-CC97DB1A4054}"/>
                    </a:ext>
                  </a:extLst>
                </p14:cNvPr>
                <p14:cNvContentPartPr/>
                <p14:nvPr/>
              </p14:nvContentPartPr>
              <p14:xfrm>
                <a:off x="2318699" y="4273531"/>
                <a:ext cx="175320" cy="1728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11AC841C-A371-4A90-9832-CC97DB1A4054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314379" y="4269211"/>
                  <a:ext cx="1839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F2B3F014-7944-43E3-B006-C804CF3586BB}"/>
                    </a:ext>
                  </a:extLst>
                </p14:cNvPr>
                <p14:cNvContentPartPr/>
                <p14:nvPr/>
              </p14:nvContentPartPr>
              <p14:xfrm>
                <a:off x="2341379" y="4314211"/>
                <a:ext cx="155880" cy="972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F2B3F014-7944-43E3-B006-C804CF3586BB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2337059" y="4309891"/>
                  <a:ext cx="1645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E814EFB1-4939-4D52-B8B7-B6CA8383F3C0}"/>
                    </a:ext>
                  </a:extLst>
                </p14:cNvPr>
                <p14:cNvContentPartPr/>
                <p14:nvPr/>
              </p14:nvContentPartPr>
              <p14:xfrm>
                <a:off x="2667899" y="4227811"/>
                <a:ext cx="23400" cy="12600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E814EFB1-4939-4D52-B8B7-B6CA8383F3C0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2663579" y="4223491"/>
                  <a:ext cx="320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EC7902BE-EA1F-4767-B596-3B8E6CBC775D}"/>
                    </a:ext>
                  </a:extLst>
                </p14:cNvPr>
                <p14:cNvContentPartPr/>
                <p14:nvPr/>
              </p14:nvContentPartPr>
              <p14:xfrm>
                <a:off x="2665019" y="4202611"/>
                <a:ext cx="130320" cy="540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EC7902BE-EA1F-4767-B596-3B8E6CBC775D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2660699" y="4198291"/>
                  <a:ext cx="1389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1C138A38-5466-4B4D-9391-4F623A969B67}"/>
                    </a:ext>
                  </a:extLst>
                </p14:cNvPr>
                <p14:cNvContentPartPr/>
                <p14:nvPr/>
              </p14:nvContentPartPr>
              <p14:xfrm>
                <a:off x="2661059" y="4241851"/>
                <a:ext cx="171720" cy="10980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1C138A38-5466-4B4D-9391-4F623A969B67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2656739" y="4237531"/>
                  <a:ext cx="1803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EE5FBA5B-B9EA-4C08-B2F5-91A8D0C3664B}"/>
                    </a:ext>
                  </a:extLst>
                </p14:cNvPr>
                <p14:cNvContentPartPr/>
                <p14:nvPr/>
              </p14:nvContentPartPr>
              <p14:xfrm>
                <a:off x="2869139" y="4089211"/>
                <a:ext cx="165600" cy="3006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EE5FBA5B-B9EA-4C08-B2F5-91A8D0C3664B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2864819" y="4084891"/>
                  <a:ext cx="1742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6A410B81-0837-460C-B2D5-8E565647199D}"/>
                    </a:ext>
                  </a:extLst>
                </p14:cNvPr>
                <p14:cNvContentPartPr/>
                <p14:nvPr/>
              </p14:nvContentPartPr>
              <p14:xfrm>
                <a:off x="3147779" y="4198291"/>
                <a:ext cx="95760" cy="11520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6A410B81-0837-460C-B2D5-8E565647199D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3143459" y="4193971"/>
                  <a:ext cx="1044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5D7EE57C-70EB-4B86-A076-4BA38EF84141}"/>
                    </a:ext>
                  </a:extLst>
                </p14:cNvPr>
                <p14:cNvContentPartPr/>
                <p14:nvPr/>
              </p14:nvContentPartPr>
              <p14:xfrm>
                <a:off x="3153179" y="4219531"/>
                <a:ext cx="108000" cy="6732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5D7EE57C-70EB-4B86-A076-4BA38EF84141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3148859" y="4215211"/>
                  <a:ext cx="1166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5570FC10-7DAD-4C95-BF31-9DE6C118B105}"/>
                    </a:ext>
                  </a:extLst>
                </p14:cNvPr>
                <p14:cNvContentPartPr/>
                <p14:nvPr/>
              </p14:nvContentPartPr>
              <p14:xfrm>
                <a:off x="3374939" y="4241491"/>
                <a:ext cx="96480" cy="396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5570FC10-7DAD-4C95-BF31-9DE6C118B105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3370619" y="4237171"/>
                  <a:ext cx="1051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79CADDE6-5B93-448E-872A-F2D7EEE8946C}"/>
                    </a:ext>
                  </a:extLst>
                </p14:cNvPr>
                <p14:cNvContentPartPr/>
                <p14:nvPr/>
              </p14:nvContentPartPr>
              <p14:xfrm>
                <a:off x="3548459" y="4184611"/>
                <a:ext cx="24840" cy="10656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79CADDE6-5B93-448E-872A-F2D7EEE8946C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3544139" y="4180291"/>
                  <a:ext cx="334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1097F9EC-0867-4AFC-97EE-D6D5DDCEC4A0}"/>
                    </a:ext>
                  </a:extLst>
                </p14:cNvPr>
                <p14:cNvContentPartPr/>
                <p14:nvPr/>
              </p14:nvContentPartPr>
              <p14:xfrm>
                <a:off x="3540899" y="4175971"/>
                <a:ext cx="119160" cy="1044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1097F9EC-0867-4AFC-97EE-D6D5DDCEC4A0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3536579" y="4171651"/>
                  <a:ext cx="1278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F7EDFE36-3CF9-4908-9C61-2B0DA0D13E14}"/>
                    </a:ext>
                  </a:extLst>
                </p14:cNvPr>
                <p14:cNvContentPartPr/>
                <p14:nvPr/>
              </p14:nvContentPartPr>
              <p14:xfrm>
                <a:off x="3551339" y="4213771"/>
                <a:ext cx="111240" cy="712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F7EDFE36-3CF9-4908-9C61-2B0DA0D13E14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3547019" y="4209451"/>
                  <a:ext cx="1198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AF72AC5B-F929-4CA0-BC39-F0A670BFD7A0}"/>
                    </a:ext>
                  </a:extLst>
                </p14:cNvPr>
                <p14:cNvContentPartPr/>
                <p14:nvPr/>
              </p14:nvContentPartPr>
              <p14:xfrm>
                <a:off x="3697139" y="4151491"/>
                <a:ext cx="60120" cy="13860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AF72AC5B-F929-4CA0-BC39-F0A670BFD7A0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3692819" y="4147171"/>
                  <a:ext cx="68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2A9DEB42-0BCC-4D4B-9B7B-EE1A75F5FE3A}"/>
                    </a:ext>
                  </a:extLst>
                </p14:cNvPr>
                <p14:cNvContentPartPr/>
                <p14:nvPr/>
              </p14:nvContentPartPr>
              <p14:xfrm>
                <a:off x="3786419" y="4206211"/>
                <a:ext cx="114120" cy="8676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2A9DEB42-0BCC-4D4B-9B7B-EE1A75F5FE3A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3782099" y="4201891"/>
                  <a:ext cx="1227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974D73FF-8719-4977-AE64-3CCB769B32A1}"/>
                    </a:ext>
                  </a:extLst>
                </p14:cNvPr>
                <p14:cNvContentPartPr/>
                <p14:nvPr/>
              </p14:nvContentPartPr>
              <p14:xfrm>
                <a:off x="3918899" y="4138531"/>
                <a:ext cx="63720" cy="17496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974D73FF-8719-4977-AE64-3CCB769B32A1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3914579" y="4134211"/>
                  <a:ext cx="723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93496F60-E3C5-454B-B549-011FEADA1004}"/>
                    </a:ext>
                  </a:extLst>
                </p14:cNvPr>
                <p14:cNvContentPartPr/>
                <p14:nvPr/>
              </p14:nvContentPartPr>
              <p14:xfrm>
                <a:off x="3984419" y="4123771"/>
                <a:ext cx="114120" cy="23148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93496F60-E3C5-454B-B549-011FEADA1004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3980099" y="4119451"/>
                  <a:ext cx="1227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04C6CAF5-966E-4210-BA1F-076CFD15249B}"/>
                    </a:ext>
                  </a:extLst>
                </p14:cNvPr>
                <p14:cNvContentPartPr/>
                <p14:nvPr/>
              </p14:nvContentPartPr>
              <p14:xfrm>
                <a:off x="3079379" y="4115491"/>
                <a:ext cx="125280" cy="22860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04C6CAF5-966E-4210-BA1F-076CFD15249B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3075059" y="4111171"/>
                  <a:ext cx="1339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F190749A-9D8B-4BA9-8F6D-8C6960AFCA95}"/>
                    </a:ext>
                  </a:extLst>
                </p14:cNvPr>
                <p14:cNvContentPartPr/>
                <p14:nvPr/>
              </p14:nvContentPartPr>
              <p14:xfrm>
                <a:off x="4151459" y="4115851"/>
                <a:ext cx="69480" cy="15408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F190749A-9D8B-4BA9-8F6D-8C6960AFCA95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4147139" y="4111531"/>
                  <a:ext cx="781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ACB63A6B-C863-4986-AA88-D5D5185E1963}"/>
                    </a:ext>
                  </a:extLst>
                </p14:cNvPr>
                <p14:cNvContentPartPr/>
                <p14:nvPr/>
              </p14:nvContentPartPr>
              <p14:xfrm>
                <a:off x="4294739" y="4194331"/>
                <a:ext cx="93240" cy="5184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ACB63A6B-C863-4986-AA88-D5D5185E1963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4290419" y="4190011"/>
                  <a:ext cx="1018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0B3F1FBE-E9A1-49C8-B552-378DFC9C6CFA}"/>
                    </a:ext>
                  </a:extLst>
                </p14:cNvPr>
                <p14:cNvContentPartPr/>
                <p14:nvPr/>
              </p14:nvContentPartPr>
              <p14:xfrm>
                <a:off x="4340459" y="4193611"/>
                <a:ext cx="82800" cy="12852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0B3F1FBE-E9A1-49C8-B552-378DFC9C6CFA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4336139" y="4189291"/>
                  <a:ext cx="914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AD05C6D7-9A3F-4680-8131-FED7353B9C13}"/>
                    </a:ext>
                  </a:extLst>
                </p14:cNvPr>
                <p14:cNvContentPartPr/>
                <p14:nvPr/>
              </p14:nvContentPartPr>
              <p14:xfrm>
                <a:off x="4496699" y="4205851"/>
                <a:ext cx="105480" cy="1584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AD05C6D7-9A3F-4680-8131-FED7353B9C13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4492379" y="4201531"/>
                  <a:ext cx="1141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DBBF976E-F2F8-40F2-ACB1-C5601316BCE9}"/>
                    </a:ext>
                  </a:extLst>
                </p14:cNvPr>
                <p14:cNvContentPartPr/>
                <p14:nvPr/>
              </p14:nvContentPartPr>
              <p14:xfrm>
                <a:off x="4707299" y="4153291"/>
                <a:ext cx="21960" cy="11664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DBBF976E-F2F8-40F2-ACB1-C5601316BCE9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4702979" y="4148971"/>
                  <a:ext cx="306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B5D5E6FC-7F6A-4952-95B6-5797F8A9CEF6}"/>
                    </a:ext>
                  </a:extLst>
                </p14:cNvPr>
                <p14:cNvContentPartPr/>
                <p14:nvPr/>
              </p14:nvContentPartPr>
              <p14:xfrm>
                <a:off x="4714499" y="4151491"/>
                <a:ext cx="113040" cy="1512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B5D5E6FC-7F6A-4952-95B6-5797F8A9CEF6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4710179" y="4147171"/>
                  <a:ext cx="1216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B1617F7C-3D03-43D1-B197-7FCA053121A7}"/>
                    </a:ext>
                  </a:extLst>
                </p14:cNvPr>
                <p14:cNvContentPartPr/>
                <p14:nvPr/>
              </p14:nvContentPartPr>
              <p14:xfrm>
                <a:off x="4700459" y="4176331"/>
                <a:ext cx="141840" cy="8712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B1617F7C-3D03-43D1-B197-7FCA053121A7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4696139" y="4172011"/>
                  <a:ext cx="1504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349B4B7A-A51A-419B-8CBC-FB0199562DD8}"/>
                    </a:ext>
                  </a:extLst>
                </p14:cNvPr>
                <p14:cNvContentPartPr/>
                <p14:nvPr/>
              </p14:nvContentPartPr>
              <p14:xfrm>
                <a:off x="4859219" y="4110091"/>
                <a:ext cx="70920" cy="16344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349B4B7A-A51A-419B-8CBC-FB0199562DD8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4854899" y="4105771"/>
                  <a:ext cx="795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A5118388-F7C5-4F75-A2C9-7F6A3216F1E0}"/>
                    </a:ext>
                  </a:extLst>
                </p14:cNvPr>
                <p14:cNvContentPartPr/>
                <p14:nvPr/>
              </p14:nvContentPartPr>
              <p14:xfrm>
                <a:off x="4954619" y="4190371"/>
                <a:ext cx="78120" cy="2916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A5118388-F7C5-4F75-A2C9-7F6A3216F1E0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4950299" y="4186051"/>
                  <a:ext cx="867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EBBE65C2-640C-4220-A30A-ADFF8316373D}"/>
                    </a:ext>
                  </a:extLst>
                </p14:cNvPr>
                <p14:cNvContentPartPr/>
                <p14:nvPr/>
              </p14:nvContentPartPr>
              <p14:xfrm>
                <a:off x="4995299" y="4186051"/>
                <a:ext cx="33480" cy="9000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EBBE65C2-640C-4220-A30A-ADFF8316373D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4990979" y="4181731"/>
                  <a:ext cx="421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7584D5C5-0C35-491B-9674-948CF9236022}"/>
                    </a:ext>
                  </a:extLst>
                </p14:cNvPr>
                <p14:cNvContentPartPr/>
                <p14:nvPr/>
              </p14:nvContentPartPr>
              <p14:xfrm>
                <a:off x="5041739" y="4107571"/>
                <a:ext cx="70200" cy="19764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7584D5C5-0C35-491B-9674-948CF9236022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5037419" y="4103251"/>
                  <a:ext cx="788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FE185A8D-E098-447F-8E74-54E7C65131F5}"/>
                    </a:ext>
                  </a:extLst>
                </p14:cNvPr>
                <p14:cNvContentPartPr/>
                <p14:nvPr/>
              </p14:nvContentPartPr>
              <p14:xfrm>
                <a:off x="5107259" y="4085251"/>
                <a:ext cx="61920" cy="20736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FE185A8D-E098-447F-8E74-54E7C65131F5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5102939" y="4080931"/>
                  <a:ext cx="705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B806A6D8-C72D-4ADE-A9A0-3B29598F7B64}"/>
                    </a:ext>
                  </a:extLst>
                </p14:cNvPr>
                <p14:cNvContentPartPr/>
                <p14:nvPr/>
              </p14:nvContentPartPr>
              <p14:xfrm>
                <a:off x="5147939" y="4083091"/>
                <a:ext cx="194400" cy="26244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B806A6D8-C72D-4ADE-A9A0-3B29598F7B64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5143619" y="4078771"/>
                  <a:ext cx="2030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2104CA65-4E28-4E5F-8B03-40BEEAA8101B}"/>
                    </a:ext>
                  </a:extLst>
                </p14:cNvPr>
                <p14:cNvContentPartPr/>
                <p14:nvPr/>
              </p14:nvContentPartPr>
              <p14:xfrm>
                <a:off x="2895059" y="3908491"/>
                <a:ext cx="1295280" cy="20700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2104CA65-4E28-4E5F-8B03-40BEEAA8101B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2890739" y="3904171"/>
                  <a:ext cx="13039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0947D943-7409-47AB-91D9-A72A4361E2C3}"/>
                    </a:ext>
                  </a:extLst>
                </p14:cNvPr>
                <p14:cNvContentPartPr/>
                <p14:nvPr/>
              </p14:nvContentPartPr>
              <p14:xfrm>
                <a:off x="4150379" y="3908491"/>
                <a:ext cx="1102320" cy="16128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0947D943-7409-47AB-91D9-A72A4361E2C3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4146059" y="3904171"/>
                  <a:ext cx="11109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B1AAFCEC-B3A6-4EA5-BBD8-7FDFE150ED5C}"/>
                    </a:ext>
                  </a:extLst>
                </p14:cNvPr>
                <p14:cNvContentPartPr/>
                <p14:nvPr/>
              </p14:nvContentPartPr>
              <p14:xfrm>
                <a:off x="1585379" y="2696731"/>
                <a:ext cx="2592000" cy="116856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B1AAFCEC-B3A6-4EA5-BBD8-7FDFE150ED5C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581059" y="2692411"/>
                  <a:ext cx="2600640" cy="11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1E744987-D20C-4BBE-8D53-AC59986FA0B3}"/>
                    </a:ext>
                  </a:extLst>
                </p14:cNvPr>
                <p14:cNvContentPartPr/>
                <p14:nvPr/>
              </p14:nvContentPartPr>
              <p14:xfrm>
                <a:off x="4232459" y="4334011"/>
                <a:ext cx="163800" cy="1620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1E744987-D20C-4BBE-8D53-AC59986FA0B3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4228139" y="4329691"/>
                  <a:ext cx="1724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05F3C1B1-7646-4634-944D-16A266A86507}"/>
                    </a:ext>
                  </a:extLst>
                </p14:cNvPr>
                <p14:cNvContentPartPr/>
                <p14:nvPr/>
              </p14:nvContentPartPr>
              <p14:xfrm>
                <a:off x="4920779" y="4320331"/>
                <a:ext cx="142200" cy="1944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05F3C1B1-7646-4634-944D-16A266A86507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4916459" y="4316011"/>
                  <a:ext cx="150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6EB43CA2-6D6F-400B-B6AB-6FAA6F4DC919}"/>
                    </a:ext>
                  </a:extLst>
                </p14:cNvPr>
                <p14:cNvContentPartPr/>
                <p14:nvPr/>
              </p14:nvContentPartPr>
              <p14:xfrm>
                <a:off x="3148859" y="4302331"/>
                <a:ext cx="149040" cy="2520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6EB43CA2-6D6F-400B-B6AB-6FAA6F4DC919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3144539" y="4298011"/>
                  <a:ext cx="157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8F9FF27E-9474-44F4-BE81-5483B9EDACE3}"/>
                    </a:ext>
                  </a:extLst>
                </p14:cNvPr>
                <p14:cNvContentPartPr/>
                <p14:nvPr/>
              </p14:nvContentPartPr>
              <p14:xfrm>
                <a:off x="4259459" y="4327171"/>
                <a:ext cx="134640" cy="3852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8F9FF27E-9474-44F4-BE81-5483B9EDACE3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4255139" y="4322851"/>
                  <a:ext cx="1432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EF7BD507-8B40-437F-A2D5-03876A374DA0}"/>
                    </a:ext>
                  </a:extLst>
                </p14:cNvPr>
                <p14:cNvContentPartPr/>
                <p14:nvPr/>
              </p14:nvContentPartPr>
              <p14:xfrm>
                <a:off x="2374859" y="4541011"/>
                <a:ext cx="167040" cy="1656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EF7BD507-8B40-437F-A2D5-03876A374DA0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2370539" y="4536691"/>
                  <a:ext cx="175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73C80B91-2C7C-4ECD-B322-4E7CCC68D6AF}"/>
                    </a:ext>
                  </a:extLst>
                </p14:cNvPr>
                <p14:cNvContentPartPr/>
                <p14:nvPr/>
              </p14:nvContentPartPr>
              <p14:xfrm>
                <a:off x="2384219" y="4594291"/>
                <a:ext cx="141840" cy="1260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73C80B91-2C7C-4ECD-B322-4E7CCC68D6AF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2379899" y="4589971"/>
                  <a:ext cx="1504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8A5E635A-8432-4C90-AFF5-396E1949D496}"/>
                    </a:ext>
                  </a:extLst>
                </p14:cNvPr>
                <p14:cNvContentPartPr/>
                <p14:nvPr/>
              </p14:nvContentPartPr>
              <p14:xfrm>
                <a:off x="2642699" y="4514731"/>
                <a:ext cx="21960" cy="13392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8A5E635A-8432-4C90-AFF5-396E1949D496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2638379" y="4510411"/>
                  <a:ext cx="306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7DE56A2C-23FB-4689-A3E7-27ED9805106C}"/>
                    </a:ext>
                  </a:extLst>
                </p14:cNvPr>
                <p14:cNvContentPartPr/>
                <p14:nvPr/>
              </p14:nvContentPartPr>
              <p14:xfrm>
                <a:off x="2643419" y="4505371"/>
                <a:ext cx="139680" cy="1044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7DE56A2C-23FB-4689-A3E7-27ED9805106C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2639099" y="4501051"/>
                  <a:ext cx="1483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77322BA6-F862-460C-97F0-00E75AAF1961}"/>
                    </a:ext>
                  </a:extLst>
                </p14:cNvPr>
                <p14:cNvContentPartPr/>
                <p14:nvPr/>
              </p14:nvContentPartPr>
              <p14:xfrm>
                <a:off x="2626139" y="4536331"/>
                <a:ext cx="162360" cy="9828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77322BA6-F862-460C-97F0-00E75AAF1961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2621819" y="4532011"/>
                  <a:ext cx="171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A4F8D5E4-75E3-40D5-AB38-F369D713BBD9}"/>
                    </a:ext>
                  </a:extLst>
                </p14:cNvPr>
                <p14:cNvContentPartPr/>
                <p14:nvPr/>
              </p14:nvContentPartPr>
              <p14:xfrm>
                <a:off x="2804699" y="4442011"/>
                <a:ext cx="80280" cy="22104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A4F8D5E4-75E3-40D5-AB38-F369D713BBD9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2800379" y="4437691"/>
                  <a:ext cx="889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633BDCDE-B6A3-40FE-8B41-E49DEC63BC56}"/>
                    </a:ext>
                  </a:extLst>
                </p14:cNvPr>
                <p14:cNvContentPartPr/>
                <p14:nvPr/>
              </p14:nvContentPartPr>
              <p14:xfrm>
                <a:off x="2948699" y="4519411"/>
                <a:ext cx="104400" cy="7020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633BDCDE-B6A3-40FE-8B41-E49DEC63BC56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2944379" y="4515091"/>
                  <a:ext cx="113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F1C622C2-B568-421E-80F3-2C395DCF5D6C}"/>
                    </a:ext>
                  </a:extLst>
                </p14:cNvPr>
                <p14:cNvContentPartPr/>
                <p14:nvPr/>
              </p14:nvContentPartPr>
              <p14:xfrm>
                <a:off x="2950859" y="4514731"/>
                <a:ext cx="121680" cy="6228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F1C622C2-B568-421E-80F3-2C395DCF5D6C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2946539" y="4510411"/>
                  <a:ext cx="1303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9A04755F-D113-4FDE-9D5B-5CC8795E88E6}"/>
                    </a:ext>
                  </a:extLst>
                </p14:cNvPr>
                <p14:cNvContentPartPr/>
                <p14:nvPr/>
              </p14:nvContentPartPr>
              <p14:xfrm>
                <a:off x="3116099" y="4514731"/>
                <a:ext cx="96840" cy="6552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9A04755F-D113-4FDE-9D5B-5CC8795E88E6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3111779" y="4510411"/>
                  <a:ext cx="1054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9C5B26C3-D926-41A0-8F14-DE9D0C01F0E3}"/>
                    </a:ext>
                  </a:extLst>
                </p14:cNvPr>
                <p14:cNvContentPartPr/>
                <p14:nvPr/>
              </p14:nvContentPartPr>
              <p14:xfrm>
                <a:off x="3167579" y="4526971"/>
                <a:ext cx="80640" cy="17928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9C5B26C3-D926-41A0-8F14-DE9D0C01F0E3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3163259" y="4522651"/>
                  <a:ext cx="892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21B797A8-FC13-492C-BB86-4664CD7F7CB2}"/>
                    </a:ext>
                  </a:extLst>
                </p14:cNvPr>
                <p14:cNvContentPartPr/>
                <p14:nvPr/>
              </p14:nvContentPartPr>
              <p14:xfrm>
                <a:off x="3063899" y="4543891"/>
                <a:ext cx="13680" cy="2052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21B797A8-FC13-492C-BB86-4664CD7F7CB2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3059579" y="4539571"/>
                  <a:ext cx="22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7E89854E-F60E-41CC-AD2B-A581E57F841F}"/>
                    </a:ext>
                  </a:extLst>
                </p14:cNvPr>
                <p14:cNvContentPartPr/>
                <p14:nvPr/>
              </p14:nvContentPartPr>
              <p14:xfrm>
                <a:off x="3370979" y="4543171"/>
                <a:ext cx="86040" cy="1476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7E89854E-F60E-41CC-AD2B-A581E57F841F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3366659" y="4538851"/>
                  <a:ext cx="946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F6188728-21BB-4D37-805D-BF708FDC8CBE}"/>
                    </a:ext>
                  </a:extLst>
                </p14:cNvPr>
                <p14:cNvContentPartPr/>
                <p14:nvPr/>
              </p14:nvContentPartPr>
              <p14:xfrm>
                <a:off x="3592379" y="4485931"/>
                <a:ext cx="19800" cy="11124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F6188728-21BB-4D37-805D-BF708FDC8CBE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3588059" y="4481611"/>
                  <a:ext cx="284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02FA2E90-3D96-4B92-AF1C-A583437B85B6}"/>
                    </a:ext>
                  </a:extLst>
                </p14:cNvPr>
                <p14:cNvContentPartPr/>
                <p14:nvPr/>
              </p14:nvContentPartPr>
              <p14:xfrm>
                <a:off x="3592019" y="4487371"/>
                <a:ext cx="84600" cy="1872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02FA2E90-3D96-4B92-AF1C-A583437B85B6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3587699" y="4483051"/>
                  <a:ext cx="932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8A35F471-11D2-48F3-BFD0-59A9B022A5C4}"/>
                    </a:ext>
                  </a:extLst>
                </p14:cNvPr>
                <p14:cNvContentPartPr/>
                <p14:nvPr/>
              </p14:nvContentPartPr>
              <p14:xfrm>
                <a:off x="3563579" y="4533811"/>
                <a:ext cx="113040" cy="8856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8A35F471-11D2-48F3-BFD0-59A9B022A5C4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3559259" y="4529491"/>
                  <a:ext cx="1216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5B35B567-18E0-427E-B202-5FE15D4A979F}"/>
                    </a:ext>
                  </a:extLst>
                </p14:cNvPr>
                <p14:cNvContentPartPr/>
                <p14:nvPr/>
              </p14:nvContentPartPr>
              <p14:xfrm>
                <a:off x="3731339" y="4469731"/>
                <a:ext cx="68040" cy="12672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5B35B567-18E0-427E-B202-5FE15D4A979F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3727019" y="4465411"/>
                  <a:ext cx="766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105852B7-24B6-4B9A-BF44-4CBE39BC3FC2}"/>
                    </a:ext>
                  </a:extLst>
                </p14:cNvPr>
                <p14:cNvContentPartPr/>
                <p14:nvPr/>
              </p14:nvContentPartPr>
              <p14:xfrm>
                <a:off x="3793619" y="4517251"/>
                <a:ext cx="96480" cy="9468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105852B7-24B6-4B9A-BF44-4CBE39BC3FC2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3789299" y="4512931"/>
                  <a:ext cx="1051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EEB700EF-408E-4B41-8E77-41A1123E2AB3}"/>
                    </a:ext>
                  </a:extLst>
                </p14:cNvPr>
                <p14:cNvContentPartPr/>
                <p14:nvPr/>
              </p14:nvContentPartPr>
              <p14:xfrm>
                <a:off x="3899459" y="4463611"/>
                <a:ext cx="49680" cy="15984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EEB700EF-408E-4B41-8E77-41A1123E2AB3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3895139" y="4459291"/>
                  <a:ext cx="583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BA954E43-B927-469F-888B-4A1151A72C64}"/>
                    </a:ext>
                  </a:extLst>
                </p14:cNvPr>
                <p14:cNvContentPartPr/>
                <p14:nvPr/>
              </p14:nvContentPartPr>
              <p14:xfrm>
                <a:off x="3994499" y="4525891"/>
                <a:ext cx="21240" cy="1980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BA954E43-B927-469F-888B-4A1151A72C64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3990179" y="4521571"/>
                  <a:ext cx="298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66E7AB2D-C858-42E9-B135-91DFA9F0B280}"/>
                    </a:ext>
                  </a:extLst>
                </p14:cNvPr>
                <p14:cNvContentPartPr/>
                <p14:nvPr/>
              </p14:nvContentPartPr>
              <p14:xfrm>
                <a:off x="4082339" y="4511131"/>
                <a:ext cx="85320" cy="2700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66E7AB2D-C858-42E9-B135-91DFA9F0B280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4078019" y="4506811"/>
                  <a:ext cx="93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725DBD9B-981A-4484-92A6-FB6042356AE8}"/>
                    </a:ext>
                  </a:extLst>
                </p14:cNvPr>
                <p14:cNvContentPartPr/>
                <p14:nvPr/>
              </p14:nvContentPartPr>
              <p14:xfrm>
                <a:off x="4137419" y="4505731"/>
                <a:ext cx="39240" cy="12600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725DBD9B-981A-4484-92A6-FB6042356AE8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4133099" y="4501411"/>
                  <a:ext cx="478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3ACCA51E-B93A-4034-A83F-9AA407EA0D1F}"/>
                    </a:ext>
                  </a:extLst>
                </p14:cNvPr>
                <p14:cNvContentPartPr/>
                <p14:nvPr/>
              </p14:nvContentPartPr>
              <p14:xfrm>
                <a:off x="4252259" y="4540291"/>
                <a:ext cx="99720" cy="1980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3ACCA51E-B93A-4034-A83F-9AA407EA0D1F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4247939" y="4535971"/>
                  <a:ext cx="108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F1C9800F-DC40-48A4-AED3-F111B8033925}"/>
                    </a:ext>
                  </a:extLst>
                </p14:cNvPr>
                <p14:cNvContentPartPr/>
                <p14:nvPr/>
              </p14:nvContentPartPr>
              <p14:xfrm>
                <a:off x="3171899" y="4320331"/>
                <a:ext cx="103320" cy="1656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F1C9800F-DC40-48A4-AED3-F111B8033925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3167579" y="4316011"/>
                  <a:ext cx="111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44F5E8FF-6A6E-4BEE-B497-E0A3E7A4BC24}"/>
                    </a:ext>
                  </a:extLst>
                </p14:cNvPr>
                <p14:cNvContentPartPr/>
                <p14:nvPr/>
              </p14:nvContentPartPr>
              <p14:xfrm>
                <a:off x="4763819" y="4324651"/>
                <a:ext cx="229680" cy="1836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44F5E8FF-6A6E-4BEE-B497-E0A3E7A4BC24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4759499" y="4320331"/>
                  <a:ext cx="2383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BA7EFEE6-A763-4D9B-9700-7A988EB0990E}"/>
                    </a:ext>
                  </a:extLst>
                </p14:cNvPr>
                <p14:cNvContentPartPr/>
                <p14:nvPr/>
              </p14:nvContentPartPr>
              <p14:xfrm>
                <a:off x="4398059" y="4490971"/>
                <a:ext cx="105480" cy="9936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BA7EFEE6-A763-4D9B-9700-7A988EB0990E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4393739" y="4486651"/>
                  <a:ext cx="1141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EFAF6065-4E22-442B-B208-0C8C1D1E0E8B}"/>
                    </a:ext>
                  </a:extLst>
                </p14:cNvPr>
                <p14:cNvContentPartPr/>
                <p14:nvPr/>
              </p14:nvContentPartPr>
              <p14:xfrm>
                <a:off x="4425419" y="4497451"/>
                <a:ext cx="92520" cy="6552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EFAF6065-4E22-442B-B208-0C8C1D1E0E8B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4421099" y="4493131"/>
                  <a:ext cx="101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78180BFF-1621-4235-8CD3-8B6CF2AF4CFA}"/>
                    </a:ext>
                  </a:extLst>
                </p14:cNvPr>
                <p14:cNvContentPartPr/>
                <p14:nvPr/>
              </p14:nvContentPartPr>
              <p14:xfrm>
                <a:off x="4615499" y="4440211"/>
                <a:ext cx="10800" cy="13212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78180BFF-1621-4235-8CD3-8B6CF2AF4CFA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4611179" y="4435891"/>
                  <a:ext cx="194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79671E9E-42E3-4494-B9B1-B70FBB75DC53}"/>
                    </a:ext>
                  </a:extLst>
                </p14:cNvPr>
                <p14:cNvContentPartPr/>
                <p14:nvPr/>
              </p14:nvContentPartPr>
              <p14:xfrm>
                <a:off x="4614059" y="4446691"/>
                <a:ext cx="104040" cy="7128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79671E9E-42E3-4494-B9B1-B70FBB75DC53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4609739" y="4442371"/>
                  <a:ext cx="1126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5B88EA80-8320-4C07-84CF-F4B8AF3116BC}"/>
                    </a:ext>
                  </a:extLst>
                </p14:cNvPr>
                <p14:cNvContentPartPr/>
                <p14:nvPr/>
              </p14:nvContentPartPr>
              <p14:xfrm>
                <a:off x="4592819" y="4565491"/>
                <a:ext cx="122400" cy="1152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5B88EA80-8320-4C07-84CF-F4B8AF3116BC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4588499" y="4561171"/>
                  <a:ext cx="1310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9B023516-A07D-48DD-BAE4-56F4616A1811}"/>
                    </a:ext>
                  </a:extLst>
                </p14:cNvPr>
                <p14:cNvContentPartPr/>
                <p14:nvPr/>
              </p14:nvContentPartPr>
              <p14:xfrm>
                <a:off x="4755899" y="4435531"/>
                <a:ext cx="67320" cy="13608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9B023516-A07D-48DD-BAE4-56F4616A1811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4751579" y="4431211"/>
                  <a:ext cx="759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010449EC-B9CB-42A5-9B27-EB43DC0C19EC}"/>
                    </a:ext>
                  </a:extLst>
                </p14:cNvPr>
                <p14:cNvContentPartPr/>
                <p14:nvPr/>
              </p14:nvContentPartPr>
              <p14:xfrm>
                <a:off x="4840499" y="4498531"/>
                <a:ext cx="66240" cy="11052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010449EC-B9CB-42A5-9B27-EB43DC0C19EC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4836179" y="4494211"/>
                  <a:ext cx="748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419F247A-137D-4A46-8944-B033A36E630D}"/>
                    </a:ext>
                  </a:extLst>
                </p14:cNvPr>
                <p14:cNvContentPartPr/>
                <p14:nvPr/>
              </p14:nvContentPartPr>
              <p14:xfrm>
                <a:off x="4874699" y="4450291"/>
                <a:ext cx="99720" cy="21456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419F247A-137D-4A46-8944-B033A36E630D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4870379" y="4445971"/>
                  <a:ext cx="1083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2DEDDA8C-86F5-49C3-BB2A-E0232F6F6386}"/>
                    </a:ext>
                  </a:extLst>
                </p14:cNvPr>
                <p14:cNvContentPartPr/>
                <p14:nvPr/>
              </p14:nvContentPartPr>
              <p14:xfrm>
                <a:off x="5098979" y="4483411"/>
                <a:ext cx="6120" cy="10584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2DEDDA8C-86F5-49C3-BB2A-E0232F6F6386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5094659" y="4479091"/>
                  <a:ext cx="147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3CB511D6-7153-4D4D-A2D9-70CA00D47D56}"/>
                    </a:ext>
                  </a:extLst>
                </p14:cNvPr>
                <p14:cNvContentPartPr/>
                <p14:nvPr/>
              </p14:nvContentPartPr>
              <p14:xfrm>
                <a:off x="5063339" y="4527691"/>
                <a:ext cx="115200" cy="720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3CB511D6-7153-4D4D-A2D9-70CA00D47D56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5059019" y="4523371"/>
                  <a:ext cx="1238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4DD77296-264F-4C10-80EF-D9E8F446579C}"/>
                    </a:ext>
                  </a:extLst>
                </p14:cNvPr>
                <p14:cNvContentPartPr/>
                <p14:nvPr/>
              </p14:nvContentPartPr>
              <p14:xfrm>
                <a:off x="5247299" y="4465771"/>
                <a:ext cx="26640" cy="10656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4DD77296-264F-4C10-80EF-D9E8F446579C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5242979" y="4461451"/>
                  <a:ext cx="352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051757EB-C432-47DF-A1CC-3FB8728F5870}"/>
                    </a:ext>
                  </a:extLst>
                </p14:cNvPr>
                <p14:cNvContentPartPr/>
                <p14:nvPr/>
              </p14:nvContentPartPr>
              <p14:xfrm>
                <a:off x="5263139" y="4464691"/>
                <a:ext cx="100800" cy="720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051757EB-C432-47DF-A1CC-3FB8728F5870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5258819" y="4460371"/>
                  <a:ext cx="1094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03DE0406-0D63-4D8F-B0CF-6719A20C1DD4}"/>
                    </a:ext>
                  </a:extLst>
                </p14:cNvPr>
                <p14:cNvContentPartPr/>
                <p14:nvPr/>
              </p14:nvContentPartPr>
              <p14:xfrm>
                <a:off x="5248739" y="4497091"/>
                <a:ext cx="120240" cy="9360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03DE0406-0D63-4D8F-B0CF-6719A20C1DD4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5244419" y="4492771"/>
                  <a:ext cx="1288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E2463C21-A201-4119-B5A8-D55A4C20006E}"/>
                    </a:ext>
                  </a:extLst>
                </p14:cNvPr>
                <p14:cNvContentPartPr/>
                <p14:nvPr/>
              </p14:nvContentPartPr>
              <p14:xfrm>
                <a:off x="5385179" y="4448491"/>
                <a:ext cx="168480" cy="13284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E2463C21-A201-4119-B5A8-D55A4C20006E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5380859" y="4444171"/>
                  <a:ext cx="1771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2E3A2AC4-7C0C-4EC8-B745-216B1FC688AA}"/>
                    </a:ext>
                  </a:extLst>
                </p14:cNvPr>
                <p14:cNvContentPartPr/>
                <p14:nvPr/>
              </p14:nvContentPartPr>
              <p14:xfrm>
                <a:off x="5474459" y="4506811"/>
                <a:ext cx="74880" cy="6012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2E3A2AC4-7C0C-4EC8-B745-216B1FC688AA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5470139" y="4502491"/>
                  <a:ext cx="835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26024FEA-5FD0-4DCB-8CAD-AE6A1301D487}"/>
                    </a:ext>
                  </a:extLst>
                </p14:cNvPr>
                <p14:cNvContentPartPr/>
                <p14:nvPr/>
              </p14:nvContentPartPr>
              <p14:xfrm>
                <a:off x="5555459" y="4455691"/>
                <a:ext cx="60840" cy="13608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26024FEA-5FD0-4DCB-8CAD-AE6A1301D487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5551139" y="4451371"/>
                  <a:ext cx="694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047DB26A-8A34-4436-804A-E0CDDABBA219}"/>
                    </a:ext>
                  </a:extLst>
                </p14:cNvPr>
                <p14:cNvContentPartPr/>
                <p14:nvPr/>
              </p14:nvContentPartPr>
              <p14:xfrm>
                <a:off x="5669579" y="4444531"/>
                <a:ext cx="105480" cy="11916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047DB26A-8A34-4436-804A-E0CDDABBA219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5665259" y="4440211"/>
                  <a:ext cx="1141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4C765CD1-5AF8-4EB2-813C-03C85A994E18}"/>
                    </a:ext>
                  </a:extLst>
                </p14:cNvPr>
                <p14:cNvContentPartPr/>
                <p14:nvPr/>
              </p14:nvContentPartPr>
              <p14:xfrm>
                <a:off x="5653379" y="4489171"/>
                <a:ext cx="119520" cy="7380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4C765CD1-5AF8-4EB2-813C-03C85A994E18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5649059" y="4484851"/>
                  <a:ext cx="128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D9C1E3B9-4DC0-41B5-BD5E-83D02B023A4D}"/>
                    </a:ext>
                  </a:extLst>
                </p14:cNvPr>
                <p14:cNvContentPartPr/>
                <p14:nvPr/>
              </p14:nvContentPartPr>
              <p14:xfrm>
                <a:off x="5824739" y="4419691"/>
                <a:ext cx="59040" cy="13212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D9C1E3B9-4DC0-41B5-BD5E-83D02B023A4D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5820419" y="4415371"/>
                  <a:ext cx="676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BE7AB661-17C5-4A36-A573-5F9BB63B10E3}"/>
                    </a:ext>
                  </a:extLst>
                </p14:cNvPr>
                <p14:cNvContentPartPr/>
                <p14:nvPr/>
              </p14:nvContentPartPr>
              <p14:xfrm>
                <a:off x="5903219" y="4471171"/>
                <a:ext cx="74880" cy="10044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BE7AB661-17C5-4A36-A573-5F9BB63B10E3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5898899" y="4466851"/>
                  <a:ext cx="835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4AA5E8C3-D775-4150-9369-4294F49C6FC8}"/>
                    </a:ext>
                  </a:extLst>
                </p14:cNvPr>
                <p14:cNvContentPartPr/>
                <p14:nvPr/>
              </p14:nvContentPartPr>
              <p14:xfrm>
                <a:off x="5984219" y="4405651"/>
                <a:ext cx="69840" cy="18036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4AA5E8C3-D775-4150-9369-4294F49C6FC8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5979899" y="4401331"/>
                  <a:ext cx="784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99751751-6BE2-44D0-9DC6-5ADF9830B488}"/>
                    </a:ext>
                  </a:extLst>
                </p14:cNvPr>
                <p14:cNvContentPartPr/>
                <p14:nvPr/>
              </p14:nvContentPartPr>
              <p14:xfrm>
                <a:off x="6042179" y="4379731"/>
                <a:ext cx="163080" cy="21420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99751751-6BE2-44D0-9DC6-5ADF9830B488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6037859" y="4375411"/>
                  <a:ext cx="1717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90048731-4877-4A04-BDF9-BFB1AC24986E}"/>
                    </a:ext>
                  </a:extLst>
                </p14:cNvPr>
                <p14:cNvContentPartPr/>
                <p14:nvPr/>
              </p14:nvContentPartPr>
              <p14:xfrm>
                <a:off x="2433539" y="4847731"/>
                <a:ext cx="108360" cy="1296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90048731-4877-4A04-BDF9-BFB1AC24986E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2429219" y="4843411"/>
                  <a:ext cx="1170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E50533CC-9E5B-4D71-9B2B-0864B56583C7}"/>
                    </a:ext>
                  </a:extLst>
                </p14:cNvPr>
                <p14:cNvContentPartPr/>
                <p14:nvPr/>
              </p14:nvContentPartPr>
              <p14:xfrm>
                <a:off x="2442539" y="4883731"/>
                <a:ext cx="117000" cy="1368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E50533CC-9E5B-4D71-9B2B-0864B56583C7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2438219" y="4879411"/>
                  <a:ext cx="1256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250D7A54-BD0C-4155-B666-52AE1754ECAC}"/>
                    </a:ext>
                  </a:extLst>
                </p14:cNvPr>
                <p14:cNvContentPartPr/>
                <p14:nvPr/>
              </p14:nvContentPartPr>
              <p14:xfrm>
                <a:off x="2657819" y="4815331"/>
                <a:ext cx="23040" cy="10548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250D7A54-BD0C-4155-B666-52AE1754ECAC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2653499" y="4811011"/>
                  <a:ext cx="316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71CE5E5F-EA9D-4908-B6B7-9E9BA07A1B35}"/>
                    </a:ext>
                  </a:extLst>
                </p14:cNvPr>
                <p14:cNvContentPartPr/>
                <p14:nvPr/>
              </p14:nvContentPartPr>
              <p14:xfrm>
                <a:off x="2649179" y="4820731"/>
                <a:ext cx="116280" cy="792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71CE5E5F-EA9D-4908-B6B7-9E9BA07A1B35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2644859" y="4816411"/>
                  <a:ext cx="1249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33495149-51DF-4C19-A53D-9E0DDFAA2A93}"/>
                    </a:ext>
                  </a:extLst>
                </p14:cNvPr>
                <p14:cNvContentPartPr/>
                <p14:nvPr/>
              </p14:nvContentPartPr>
              <p14:xfrm>
                <a:off x="2671499" y="4841971"/>
                <a:ext cx="103320" cy="7596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33495149-51DF-4C19-A53D-9E0DDFAA2A93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2667179" y="4837651"/>
                  <a:ext cx="1119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6B1621E0-60E2-4EA8-8F40-98B09FE443B4}"/>
                    </a:ext>
                  </a:extLst>
                </p14:cNvPr>
                <p14:cNvContentPartPr/>
                <p14:nvPr/>
              </p14:nvContentPartPr>
              <p14:xfrm>
                <a:off x="2824139" y="4787251"/>
                <a:ext cx="59400" cy="12420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6B1621E0-60E2-4EA8-8F40-98B09FE443B4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2819819" y="4782931"/>
                  <a:ext cx="680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1234A69B-35F5-4AB7-AD29-D83F97272B19}"/>
                    </a:ext>
                  </a:extLst>
                </p14:cNvPr>
                <p14:cNvContentPartPr/>
                <p14:nvPr/>
              </p14:nvContentPartPr>
              <p14:xfrm>
                <a:off x="2909819" y="4829371"/>
                <a:ext cx="90360" cy="7524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1234A69B-35F5-4AB7-AD29-D83F97272B19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2905499" y="4825051"/>
                  <a:ext cx="990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27F8B004-029B-46BF-B8F3-3D191073DF78}"/>
                    </a:ext>
                  </a:extLst>
                </p14:cNvPr>
                <p14:cNvContentPartPr/>
                <p14:nvPr/>
              </p14:nvContentPartPr>
              <p14:xfrm>
                <a:off x="3059219" y="4834051"/>
                <a:ext cx="98280" cy="15012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27F8B004-029B-46BF-B8F3-3D191073DF78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3054899" y="4829731"/>
                  <a:ext cx="106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A2C0E9A0-1BAF-4D83-9D8B-0541880DB475}"/>
                    </a:ext>
                  </a:extLst>
                </p14:cNvPr>
                <p14:cNvContentPartPr/>
                <p14:nvPr/>
              </p14:nvContentPartPr>
              <p14:xfrm>
                <a:off x="3172619" y="4784371"/>
                <a:ext cx="93600" cy="19548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A2C0E9A0-1BAF-4D83-9D8B-0541880DB475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3168299" y="4780051"/>
                  <a:ext cx="1022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7EAF4086-7A65-4B15-94BE-4409045E6D10}"/>
                    </a:ext>
                  </a:extLst>
                </p14:cNvPr>
                <p14:cNvContentPartPr/>
                <p14:nvPr/>
              </p14:nvContentPartPr>
              <p14:xfrm>
                <a:off x="3400139" y="4860331"/>
                <a:ext cx="120240" cy="828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7EAF4086-7A65-4B15-94BE-4409045E6D1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95819" y="4856011"/>
                  <a:ext cx="1288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6423D657-5B37-4853-A299-06AE10FDDB02}"/>
                    </a:ext>
                  </a:extLst>
                </p14:cNvPr>
                <p14:cNvContentPartPr/>
                <p14:nvPr/>
              </p14:nvContentPartPr>
              <p14:xfrm>
                <a:off x="3626579" y="4812091"/>
                <a:ext cx="8640" cy="9432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6423D657-5B37-4853-A299-06AE10FDDB02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3622259" y="4807771"/>
                  <a:ext cx="17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08822C9C-90B5-47E5-8940-FE13ED5D5E09}"/>
                    </a:ext>
                  </a:extLst>
                </p14:cNvPr>
                <p14:cNvContentPartPr/>
                <p14:nvPr/>
              </p14:nvContentPartPr>
              <p14:xfrm>
                <a:off x="3624419" y="4792291"/>
                <a:ext cx="128880" cy="648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08822C9C-90B5-47E5-8940-FE13ED5D5E09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3620099" y="4787971"/>
                  <a:ext cx="1375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22A9633C-7B64-4665-AAC0-B4EEDAB7F83D}"/>
                    </a:ext>
                  </a:extLst>
                </p14:cNvPr>
                <p14:cNvContentPartPr/>
                <p14:nvPr/>
              </p14:nvContentPartPr>
              <p14:xfrm>
                <a:off x="3617579" y="4830451"/>
                <a:ext cx="123480" cy="7776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22A9633C-7B64-4665-AAC0-B4EEDAB7F83D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3613259" y="4826131"/>
                  <a:ext cx="1321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2AD98623-3972-43B0-A0FF-4279F0F50283}"/>
                    </a:ext>
                  </a:extLst>
                </p14:cNvPr>
                <p14:cNvContentPartPr/>
                <p14:nvPr/>
              </p14:nvContentPartPr>
              <p14:xfrm>
                <a:off x="3784979" y="4754851"/>
                <a:ext cx="92160" cy="14760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2AD98623-3972-43B0-A0FF-4279F0F50283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3780659" y="4750531"/>
                  <a:ext cx="1008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921A1A9A-6AB9-419A-BA3D-61132137560A}"/>
                    </a:ext>
                  </a:extLst>
                </p14:cNvPr>
                <p14:cNvContentPartPr/>
                <p14:nvPr/>
              </p14:nvContentPartPr>
              <p14:xfrm>
                <a:off x="3934739" y="4787251"/>
                <a:ext cx="120240" cy="10080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921A1A9A-6AB9-419A-BA3D-61132137560A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3930419" y="4782931"/>
                  <a:ext cx="1288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E4938AD5-6E7B-4B4C-9D11-233EACA85242}"/>
                    </a:ext>
                  </a:extLst>
                </p14:cNvPr>
                <p14:cNvContentPartPr/>
                <p14:nvPr/>
              </p14:nvContentPartPr>
              <p14:xfrm>
                <a:off x="3941579" y="4828651"/>
                <a:ext cx="119160" cy="6048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E4938AD5-6E7B-4B4C-9D11-233EACA85242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3937259" y="4824331"/>
                  <a:ext cx="1278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3E6BEB94-BFBC-4584-A800-4F6D933C827B}"/>
                    </a:ext>
                  </a:extLst>
                </p14:cNvPr>
                <p14:cNvContentPartPr/>
                <p14:nvPr/>
              </p14:nvContentPartPr>
              <p14:xfrm>
                <a:off x="4103939" y="4744411"/>
                <a:ext cx="43200" cy="13572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3E6BEB94-BFBC-4584-A800-4F6D933C827B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4099619" y="4740091"/>
                  <a:ext cx="518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37269C9F-5CE6-49FB-9F64-9F6D71A34C49}"/>
                    </a:ext>
                  </a:extLst>
                </p14:cNvPr>
                <p14:cNvContentPartPr/>
                <p14:nvPr/>
              </p14:nvContentPartPr>
              <p14:xfrm>
                <a:off x="4156139" y="4796611"/>
                <a:ext cx="82080" cy="8460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37269C9F-5CE6-49FB-9F64-9F6D71A34C49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4151819" y="4792291"/>
                  <a:ext cx="907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E5D30000-F776-4EC1-8CDA-816859B6E211}"/>
                    </a:ext>
                  </a:extLst>
                </p14:cNvPr>
                <p14:cNvContentPartPr/>
                <p14:nvPr/>
              </p14:nvContentPartPr>
              <p14:xfrm>
                <a:off x="4159019" y="4751971"/>
                <a:ext cx="146880" cy="14544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E5D30000-F776-4EC1-8CDA-816859B6E211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4154699" y="4747651"/>
                  <a:ext cx="1555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009FB4E8-0B46-4AE9-9B1D-052F6DF1348D}"/>
                    </a:ext>
                  </a:extLst>
                </p14:cNvPr>
                <p14:cNvContentPartPr/>
                <p14:nvPr/>
              </p14:nvContentPartPr>
              <p14:xfrm>
                <a:off x="4367819" y="4828651"/>
                <a:ext cx="36720" cy="864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009FB4E8-0B46-4AE9-9B1D-052F6DF1348D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4363499" y="4824331"/>
                  <a:ext cx="453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6813B7F3-8780-4FF9-AB0A-6EFB0BF4AB79}"/>
                    </a:ext>
                  </a:extLst>
                </p14:cNvPr>
                <p14:cNvContentPartPr/>
                <p14:nvPr/>
              </p14:nvContentPartPr>
              <p14:xfrm>
                <a:off x="4442699" y="4804531"/>
                <a:ext cx="77040" cy="3564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6813B7F3-8780-4FF9-AB0A-6EFB0BF4AB79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4438379" y="4800211"/>
                  <a:ext cx="85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C5AF66D7-B588-4673-96E2-F7877CB332F7}"/>
                    </a:ext>
                  </a:extLst>
                </p14:cNvPr>
                <p14:cNvContentPartPr/>
                <p14:nvPr/>
              </p14:nvContentPartPr>
              <p14:xfrm>
                <a:off x="4463579" y="4821451"/>
                <a:ext cx="57600" cy="9972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C5AF66D7-B588-4673-96E2-F7877CB332F7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4459259" y="4817131"/>
                  <a:ext cx="662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B814BEB7-C189-4A8B-A329-5D4380818BBE}"/>
                    </a:ext>
                  </a:extLst>
                </p14:cNvPr>
                <p14:cNvContentPartPr/>
                <p14:nvPr/>
              </p14:nvContentPartPr>
              <p14:xfrm>
                <a:off x="4511099" y="4746211"/>
                <a:ext cx="95400" cy="16524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B814BEB7-C189-4A8B-A329-5D4380818BBE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4506779" y="4741891"/>
                  <a:ext cx="1040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E7C9D5E4-EC5D-4ED8-8E8C-99060092C4B5}"/>
                    </a:ext>
                  </a:extLst>
                </p14:cNvPr>
                <p14:cNvContentPartPr/>
                <p14:nvPr/>
              </p14:nvContentPartPr>
              <p14:xfrm>
                <a:off x="4733939" y="4847011"/>
                <a:ext cx="109440" cy="1008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E7C9D5E4-EC5D-4ED8-8E8C-99060092C4B5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4729619" y="4842691"/>
                  <a:ext cx="1180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627A91B4-47C3-41DC-8CBE-3BE4FDC7C551}"/>
                    </a:ext>
                  </a:extLst>
                </p14:cNvPr>
                <p14:cNvContentPartPr/>
                <p14:nvPr/>
              </p14:nvContentPartPr>
              <p14:xfrm>
                <a:off x="4917539" y="4787251"/>
                <a:ext cx="8640" cy="9972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627A91B4-47C3-41DC-8CBE-3BE4FDC7C551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4913219" y="4782931"/>
                  <a:ext cx="172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3F545FCB-4BDD-405F-BBBB-E064E3E0AC19}"/>
                    </a:ext>
                  </a:extLst>
                </p14:cNvPr>
                <p14:cNvContentPartPr/>
                <p14:nvPr/>
              </p14:nvContentPartPr>
              <p14:xfrm>
                <a:off x="4909259" y="4774651"/>
                <a:ext cx="119520" cy="504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3F545FCB-4BDD-405F-BBBB-E064E3E0AC19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4904939" y="4770331"/>
                  <a:ext cx="1281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E9664E31-E667-4C85-BD31-09DEFA773312}"/>
                    </a:ext>
                  </a:extLst>
                </p14:cNvPr>
                <p14:cNvContentPartPr/>
                <p14:nvPr/>
              </p14:nvContentPartPr>
              <p14:xfrm>
                <a:off x="4906379" y="4807771"/>
                <a:ext cx="151920" cy="7632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E9664E31-E667-4C85-BD31-09DEFA773312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4902059" y="4803451"/>
                  <a:ext cx="1605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EED0EADA-2059-4D76-B14E-46D84B249934}"/>
                    </a:ext>
                  </a:extLst>
                </p14:cNvPr>
                <p14:cNvContentPartPr/>
                <p14:nvPr/>
              </p14:nvContentPartPr>
              <p14:xfrm>
                <a:off x="5087819" y="4739011"/>
                <a:ext cx="95760" cy="13788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EED0EADA-2059-4D76-B14E-46D84B249934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5083499" y="4734691"/>
                  <a:ext cx="1044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B15A40B1-7DFE-4BB3-ABB3-D3122D93180C}"/>
                    </a:ext>
                  </a:extLst>
                </p14:cNvPr>
                <p14:cNvContentPartPr/>
                <p14:nvPr/>
              </p14:nvContentPartPr>
              <p14:xfrm>
                <a:off x="5176739" y="4773571"/>
                <a:ext cx="115920" cy="10908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B15A40B1-7DFE-4BB3-ABB3-D3122D93180C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5172419" y="4769251"/>
                  <a:ext cx="1245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724F6C6E-B3C9-4171-AAAC-1DB465F20E5C}"/>
                    </a:ext>
                  </a:extLst>
                </p14:cNvPr>
                <p14:cNvContentPartPr/>
                <p14:nvPr/>
              </p14:nvContentPartPr>
              <p14:xfrm>
                <a:off x="5359619" y="4765651"/>
                <a:ext cx="15120" cy="10224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724F6C6E-B3C9-4171-AAAC-1DB465F20E5C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5355299" y="4761331"/>
                  <a:ext cx="237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E4EE1355-3AFE-4484-A286-B1AEDD8D0D08}"/>
                    </a:ext>
                  </a:extLst>
                </p14:cNvPr>
                <p14:cNvContentPartPr/>
                <p14:nvPr/>
              </p14:nvContentPartPr>
              <p14:xfrm>
                <a:off x="5365739" y="4746571"/>
                <a:ext cx="125640" cy="1044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E4EE1355-3AFE-4484-A286-B1AEDD8D0D08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5361419" y="4742251"/>
                  <a:ext cx="1342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9256947E-7CAB-4446-AEE1-BD592C25D2DB}"/>
                    </a:ext>
                  </a:extLst>
                </p14:cNvPr>
                <p14:cNvContentPartPr/>
                <p14:nvPr/>
              </p14:nvContentPartPr>
              <p14:xfrm>
                <a:off x="5342339" y="4776451"/>
                <a:ext cx="155160" cy="8568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9256947E-7CAB-4446-AEE1-BD592C25D2DB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5338019" y="4772131"/>
                  <a:ext cx="1638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A7B06414-A524-4B1B-8C4C-C6E629554443}"/>
                    </a:ext>
                  </a:extLst>
                </p14:cNvPr>
                <p14:cNvContentPartPr/>
                <p14:nvPr/>
              </p14:nvContentPartPr>
              <p14:xfrm>
                <a:off x="5525939" y="4728571"/>
                <a:ext cx="86760" cy="12492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A7B06414-A524-4B1B-8C4C-C6E629554443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5521619" y="4724251"/>
                  <a:ext cx="954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2CBD16C3-06F7-418D-A2C4-E5DBAA9DACDD}"/>
                    </a:ext>
                  </a:extLst>
                </p14:cNvPr>
                <p14:cNvContentPartPr/>
                <p14:nvPr/>
              </p14:nvContentPartPr>
              <p14:xfrm>
                <a:off x="5622419" y="4773571"/>
                <a:ext cx="74520" cy="11628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2CBD16C3-06F7-418D-A2C4-E5DBAA9DACDD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5618099" y="4769251"/>
                  <a:ext cx="831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341118F3-13A0-4503-9DFD-A125F05AD2B5}"/>
                    </a:ext>
                  </a:extLst>
                </p14:cNvPr>
                <p14:cNvContentPartPr/>
                <p14:nvPr/>
              </p14:nvContentPartPr>
              <p14:xfrm>
                <a:off x="5698739" y="4743331"/>
                <a:ext cx="72360" cy="15516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341118F3-13A0-4503-9DFD-A125F05AD2B5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5694419" y="4739011"/>
                  <a:ext cx="810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C83551F2-B4F2-41C0-B1C6-A32121DF5FCC}"/>
                    </a:ext>
                  </a:extLst>
                </p14:cNvPr>
                <p14:cNvContentPartPr/>
                <p14:nvPr/>
              </p14:nvContentPartPr>
              <p14:xfrm>
                <a:off x="5781899" y="4732171"/>
                <a:ext cx="59400" cy="17028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C83551F2-B4F2-41C0-B1C6-A32121DF5FCC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5777579" y="4727851"/>
                  <a:ext cx="680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F520E5F1-1EB4-474D-ADBC-7EE14F77F0F3}"/>
                    </a:ext>
                  </a:extLst>
                </p14:cNvPr>
                <p14:cNvContentPartPr/>
                <p14:nvPr/>
              </p14:nvContentPartPr>
              <p14:xfrm>
                <a:off x="6004379" y="4801291"/>
                <a:ext cx="10080" cy="9324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F520E5F1-1EB4-474D-ADBC-7EE14F77F0F3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6000059" y="4796971"/>
                  <a:ext cx="187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FD0E4FED-9ECB-45F9-86F3-7EFA83E70C69}"/>
                    </a:ext>
                  </a:extLst>
                </p14:cNvPr>
                <p14:cNvContentPartPr/>
                <p14:nvPr/>
              </p14:nvContentPartPr>
              <p14:xfrm>
                <a:off x="5952899" y="4821451"/>
                <a:ext cx="138960" cy="1584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FD0E4FED-9ECB-45F9-86F3-7EFA83E70C69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5948579" y="4817131"/>
                  <a:ext cx="1476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A8BB0F30-0C5E-48E4-AC2D-E4C95136FCFF}"/>
                    </a:ext>
                  </a:extLst>
                </p14:cNvPr>
                <p14:cNvContentPartPr/>
                <p14:nvPr/>
              </p14:nvContentPartPr>
              <p14:xfrm>
                <a:off x="6167459" y="4742611"/>
                <a:ext cx="117360" cy="14472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A8BB0F30-0C5E-48E4-AC2D-E4C95136FCFF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6163139" y="4738291"/>
                  <a:ext cx="1260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CB96CA59-06ED-4912-8553-8B7DCAD5A469}"/>
                    </a:ext>
                  </a:extLst>
                </p14:cNvPr>
                <p14:cNvContentPartPr/>
                <p14:nvPr/>
              </p14:nvContentPartPr>
              <p14:xfrm>
                <a:off x="6177899" y="4790491"/>
                <a:ext cx="126000" cy="8532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CB96CA59-06ED-4912-8553-8B7DCAD5A469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6173579" y="4786171"/>
                  <a:ext cx="1346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A841C811-7002-4484-A5F0-72217BC52CAE}"/>
                    </a:ext>
                  </a:extLst>
                </p14:cNvPr>
                <p14:cNvContentPartPr/>
                <p14:nvPr/>
              </p14:nvContentPartPr>
              <p14:xfrm>
                <a:off x="6352499" y="4694371"/>
                <a:ext cx="66240" cy="19116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A841C811-7002-4484-A5F0-72217BC52CAE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6348179" y="4690051"/>
                  <a:ext cx="748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E8462A86-2E14-43E1-A13A-6AA84A1C312D}"/>
                    </a:ext>
                  </a:extLst>
                </p14:cNvPr>
                <p14:cNvContentPartPr/>
                <p14:nvPr/>
              </p14:nvContentPartPr>
              <p14:xfrm>
                <a:off x="6473099" y="4723171"/>
                <a:ext cx="16560" cy="10152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E8462A86-2E14-43E1-A13A-6AA84A1C312D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6468779" y="4718851"/>
                  <a:ext cx="252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ECE8FF5E-69E9-4D29-A41F-79B8D6F19C0A}"/>
                    </a:ext>
                  </a:extLst>
                </p14:cNvPr>
                <p14:cNvContentPartPr/>
                <p14:nvPr/>
              </p14:nvContentPartPr>
              <p14:xfrm>
                <a:off x="6478139" y="4706971"/>
                <a:ext cx="97560" cy="1692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ECE8FF5E-69E9-4D29-A41F-79B8D6F19C0A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6473819" y="4702651"/>
                  <a:ext cx="1062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7ADA2540-1201-4CBC-BC0B-29C74ACD99B0}"/>
                    </a:ext>
                  </a:extLst>
                </p14:cNvPr>
                <p14:cNvContentPartPr/>
                <p14:nvPr/>
              </p14:nvContentPartPr>
              <p14:xfrm>
                <a:off x="6462659" y="4759531"/>
                <a:ext cx="101520" cy="8784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7ADA2540-1201-4CBC-BC0B-29C74ACD99B0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6458339" y="4755211"/>
                  <a:ext cx="1101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3320F817-E45C-4D51-96FB-88437D1FEA58}"/>
                    </a:ext>
                  </a:extLst>
                </p14:cNvPr>
                <p14:cNvContentPartPr/>
                <p14:nvPr/>
              </p14:nvContentPartPr>
              <p14:xfrm>
                <a:off x="6639059" y="4690411"/>
                <a:ext cx="156600" cy="13608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3320F817-E45C-4D51-96FB-88437D1FEA58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6634739" y="4686091"/>
                  <a:ext cx="1652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B0E9415E-C7D7-436E-A8F3-D4030C2B77A7}"/>
                    </a:ext>
                  </a:extLst>
                </p14:cNvPr>
                <p14:cNvContentPartPr/>
                <p14:nvPr/>
              </p14:nvContentPartPr>
              <p14:xfrm>
                <a:off x="6709619" y="4762771"/>
                <a:ext cx="86040" cy="3744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B0E9415E-C7D7-436E-A8F3-D4030C2B77A7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6705299" y="4758451"/>
                  <a:ext cx="946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5749EEB1-F418-4B6A-98B0-DF36C2B17356}"/>
                    </a:ext>
                  </a:extLst>
                </p14:cNvPr>
                <p14:cNvContentPartPr/>
                <p14:nvPr/>
              </p14:nvContentPartPr>
              <p14:xfrm>
                <a:off x="6812219" y="4697611"/>
                <a:ext cx="54720" cy="16164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5749EEB1-F418-4B6A-98B0-DF36C2B17356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6807899" y="4693291"/>
                  <a:ext cx="633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D937F5FA-918B-46CD-B407-AAF16D400FD8}"/>
                    </a:ext>
                  </a:extLst>
                </p14:cNvPr>
                <p14:cNvContentPartPr/>
                <p14:nvPr/>
              </p14:nvContentPartPr>
              <p14:xfrm>
                <a:off x="6926339" y="4721731"/>
                <a:ext cx="15120" cy="8064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D937F5FA-918B-46CD-B407-AAF16D400FD8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6922019" y="4717411"/>
                  <a:ext cx="237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DEA7B373-7000-4A5D-8614-3A775CE642D4}"/>
                    </a:ext>
                  </a:extLst>
                </p14:cNvPr>
                <p14:cNvContentPartPr/>
                <p14:nvPr/>
              </p14:nvContentPartPr>
              <p14:xfrm>
                <a:off x="6931379" y="4708411"/>
                <a:ext cx="97560" cy="1656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DEA7B373-7000-4A5D-8614-3A775CE642D4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6927059" y="4704091"/>
                  <a:ext cx="106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A41527C4-76AB-420C-A2EB-7C060E45EBCC}"/>
                    </a:ext>
                  </a:extLst>
                </p14:cNvPr>
                <p14:cNvContentPartPr/>
                <p14:nvPr/>
              </p14:nvContentPartPr>
              <p14:xfrm>
                <a:off x="6921299" y="4751251"/>
                <a:ext cx="112680" cy="5508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A41527C4-76AB-420C-A2EB-7C060E45EBCC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6916979" y="4746931"/>
                  <a:ext cx="1213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C9EEC428-13D4-4FF8-A7D2-9C58D8FD11C9}"/>
                    </a:ext>
                  </a:extLst>
                </p14:cNvPr>
                <p14:cNvContentPartPr/>
                <p14:nvPr/>
              </p14:nvContentPartPr>
              <p14:xfrm>
                <a:off x="7066739" y="4699771"/>
                <a:ext cx="60840" cy="9828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C9EEC428-13D4-4FF8-A7D2-9C58D8FD11C9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7062419" y="4695451"/>
                  <a:ext cx="694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61A0C571-8DE9-4111-8040-4BD4E51A6C66}"/>
                    </a:ext>
                  </a:extLst>
                </p14:cNvPr>
                <p14:cNvContentPartPr/>
                <p14:nvPr/>
              </p14:nvContentPartPr>
              <p14:xfrm>
                <a:off x="7170779" y="4731091"/>
                <a:ext cx="68400" cy="8568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61A0C571-8DE9-4111-8040-4BD4E51A6C66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7166459" y="4726771"/>
                  <a:ext cx="770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D226AD19-3711-46F6-A2EC-D74486BBB744}"/>
                    </a:ext>
                  </a:extLst>
                </p14:cNvPr>
                <p14:cNvContentPartPr/>
                <p14:nvPr/>
              </p14:nvContentPartPr>
              <p14:xfrm>
                <a:off x="7216139" y="4695451"/>
                <a:ext cx="67680" cy="12024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D226AD19-3711-46F6-A2EC-D74486BBB744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7211819" y="4691131"/>
                  <a:ext cx="763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F41716E9-80E6-439F-A4C4-43CF348122EA}"/>
                    </a:ext>
                  </a:extLst>
                </p14:cNvPr>
                <p14:cNvContentPartPr/>
                <p14:nvPr/>
              </p14:nvContentPartPr>
              <p14:xfrm>
                <a:off x="7259699" y="4641091"/>
                <a:ext cx="100080" cy="26352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F41716E9-80E6-439F-A4C4-43CF348122EA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7255379" y="4636771"/>
                  <a:ext cx="1087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45B6ECCA-E2FA-4D2D-BE87-97A1FC41923B}"/>
                    </a:ext>
                  </a:extLst>
                </p14:cNvPr>
                <p14:cNvContentPartPr/>
                <p14:nvPr/>
              </p14:nvContentPartPr>
              <p14:xfrm>
                <a:off x="6184019" y="4948891"/>
                <a:ext cx="540000" cy="5112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45B6ECCA-E2FA-4D2D-BE87-97A1FC41923B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6179699" y="4944571"/>
                  <a:ext cx="5486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1E2E2BB1-548C-4C2C-BA5D-BF09380DA27E}"/>
                    </a:ext>
                  </a:extLst>
                </p14:cNvPr>
                <p14:cNvContentPartPr/>
                <p14:nvPr/>
              </p14:nvContentPartPr>
              <p14:xfrm>
                <a:off x="6720059" y="4928371"/>
                <a:ext cx="544680" cy="5616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1E2E2BB1-548C-4C2C-BA5D-BF09380DA27E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6715739" y="4924051"/>
                  <a:ext cx="5533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83A79FFE-3286-4758-A6E1-FF5AF84723FB}"/>
                    </a:ext>
                  </a:extLst>
                </p14:cNvPr>
                <p14:cNvContentPartPr/>
                <p14:nvPr/>
              </p14:nvContentPartPr>
              <p14:xfrm>
                <a:off x="6509459" y="5066611"/>
                <a:ext cx="23760" cy="8208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83A79FFE-3286-4758-A6E1-FF5AF84723FB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6505139" y="5062291"/>
                  <a:ext cx="324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B7C43807-212E-4631-B5A8-DB71B9131FAE}"/>
                    </a:ext>
                  </a:extLst>
                </p14:cNvPr>
                <p14:cNvContentPartPr/>
                <p14:nvPr/>
              </p14:nvContentPartPr>
              <p14:xfrm>
                <a:off x="6510179" y="5062291"/>
                <a:ext cx="108720" cy="864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B7C43807-212E-4631-B5A8-DB71B9131FAE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6505859" y="5057971"/>
                  <a:ext cx="1173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0306612F-EC1F-46EE-B3D3-94488A034B9B}"/>
                    </a:ext>
                  </a:extLst>
                </p14:cNvPr>
                <p14:cNvContentPartPr/>
                <p14:nvPr/>
              </p14:nvContentPartPr>
              <p14:xfrm>
                <a:off x="6506939" y="5098291"/>
                <a:ext cx="129240" cy="5832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0306612F-EC1F-46EE-B3D3-94488A034B9B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6502619" y="5093971"/>
                  <a:ext cx="1378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B9FC6408-9500-4671-BACB-7BBD71F777B7}"/>
                    </a:ext>
                  </a:extLst>
                </p14:cNvPr>
                <p14:cNvContentPartPr/>
                <p14:nvPr/>
              </p14:nvContentPartPr>
              <p14:xfrm>
                <a:off x="6654179" y="5051851"/>
                <a:ext cx="147960" cy="10008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B9FC6408-9500-4671-BACB-7BBD71F777B7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6649859" y="5047531"/>
                  <a:ext cx="1566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C504A7D0-B8B9-4724-8441-F6486B8A683F}"/>
                    </a:ext>
                  </a:extLst>
                </p14:cNvPr>
                <p14:cNvContentPartPr/>
                <p14:nvPr/>
              </p14:nvContentPartPr>
              <p14:xfrm>
                <a:off x="6722219" y="5086051"/>
                <a:ext cx="91800" cy="4428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C504A7D0-B8B9-4724-8441-F6486B8A683F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6717899" y="5081731"/>
                  <a:ext cx="1004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66D2314C-F44B-4B87-9E30-DDA0F14E5662}"/>
                    </a:ext>
                  </a:extLst>
                </p14:cNvPr>
                <p14:cNvContentPartPr/>
                <p14:nvPr/>
              </p14:nvContentPartPr>
              <p14:xfrm>
                <a:off x="6806459" y="5043211"/>
                <a:ext cx="61920" cy="12132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66D2314C-F44B-4B87-9E30-DDA0F14E5662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6802139" y="5038891"/>
                  <a:ext cx="705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10150EC9-6937-4C99-8E96-0D609F767A2E}"/>
                    </a:ext>
                  </a:extLst>
                </p14:cNvPr>
                <p14:cNvContentPartPr/>
                <p14:nvPr/>
              </p14:nvContentPartPr>
              <p14:xfrm>
                <a:off x="6916619" y="5041771"/>
                <a:ext cx="4320" cy="8208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10150EC9-6937-4C99-8E96-0D609F767A2E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6912299" y="5037451"/>
                  <a:ext cx="129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0A5C62B2-8632-4486-BECF-38CC15860168}"/>
                    </a:ext>
                  </a:extLst>
                </p14:cNvPr>
                <p14:cNvContentPartPr/>
                <p14:nvPr/>
              </p14:nvContentPartPr>
              <p14:xfrm>
                <a:off x="6906179" y="5046451"/>
                <a:ext cx="131400" cy="1260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0A5C62B2-8632-4486-BECF-38CC15860168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6901859" y="5042131"/>
                  <a:ext cx="1400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812241B2-CE91-42FC-BC43-9955E5E21476}"/>
                    </a:ext>
                  </a:extLst>
                </p14:cNvPr>
                <p14:cNvContentPartPr/>
                <p14:nvPr/>
              </p14:nvContentPartPr>
              <p14:xfrm>
                <a:off x="6923099" y="5080291"/>
                <a:ext cx="111240" cy="5544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812241B2-CE91-42FC-BC43-9955E5E21476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6918779" y="5075971"/>
                  <a:ext cx="1198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9D0CA4A7-E2C9-43AD-BAF0-C055DD909926}"/>
                    </a:ext>
                  </a:extLst>
                </p14:cNvPr>
                <p14:cNvContentPartPr/>
                <p14:nvPr/>
              </p14:nvContentPartPr>
              <p14:xfrm>
                <a:off x="7057019" y="5036011"/>
                <a:ext cx="147240" cy="8352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9D0CA4A7-E2C9-43AD-BAF0-C055DD909926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7052699" y="5031691"/>
                  <a:ext cx="155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B66B17BC-556B-4F97-BA89-0018DF4530E9}"/>
                    </a:ext>
                  </a:extLst>
                </p14:cNvPr>
                <p14:cNvContentPartPr/>
                <p14:nvPr/>
              </p14:nvContentPartPr>
              <p14:xfrm>
                <a:off x="7183019" y="5077411"/>
                <a:ext cx="17280" cy="6012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B66B17BC-556B-4F97-BA89-0018DF4530E9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7178699" y="5073091"/>
                  <a:ext cx="259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30A9C4B9-BD53-4FE2-96EF-8BD72288E4F5}"/>
                    </a:ext>
                  </a:extLst>
                </p14:cNvPr>
                <p14:cNvContentPartPr/>
                <p14:nvPr/>
              </p14:nvContentPartPr>
              <p14:xfrm>
                <a:off x="7228019" y="5023771"/>
                <a:ext cx="58680" cy="15444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30A9C4B9-BD53-4FE2-96EF-8BD72288E4F5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7223699" y="5019451"/>
                  <a:ext cx="67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8397BAB8-0690-447C-AAA5-2259A93B28AB}"/>
                    </a:ext>
                  </a:extLst>
                </p14:cNvPr>
                <p14:cNvContentPartPr/>
                <p14:nvPr/>
              </p14:nvContentPartPr>
              <p14:xfrm>
                <a:off x="5267099" y="4795891"/>
                <a:ext cx="44280" cy="2052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8397BAB8-0690-447C-AAA5-2259A93B28AB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5262779" y="4791571"/>
                  <a:ext cx="529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DC063BB6-209B-499A-846E-0A1136D8DE67}"/>
                    </a:ext>
                  </a:extLst>
                </p14:cNvPr>
                <p14:cNvContentPartPr/>
                <p14:nvPr/>
              </p14:nvContentPartPr>
              <p14:xfrm>
                <a:off x="4823579" y="4630651"/>
                <a:ext cx="654120" cy="11988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DC063BB6-209B-499A-846E-0A1136D8DE67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4819259" y="4626331"/>
                  <a:ext cx="662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30CC7F25-BA60-4D5B-B43E-0CC25B1D1216}"/>
                    </a:ext>
                  </a:extLst>
                </p14:cNvPr>
                <p14:cNvContentPartPr/>
                <p14:nvPr/>
              </p14:nvContentPartPr>
              <p14:xfrm>
                <a:off x="4761659" y="4715971"/>
                <a:ext cx="145080" cy="8496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30CC7F25-BA60-4D5B-B43E-0CC25B1D1216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4757339" y="4711651"/>
                  <a:ext cx="1537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3519AB16-D9FB-45BB-A4C6-009AE2F349A6}"/>
                    </a:ext>
                  </a:extLst>
                </p14:cNvPr>
                <p14:cNvContentPartPr/>
                <p14:nvPr/>
              </p14:nvContentPartPr>
              <p14:xfrm>
                <a:off x="4792259" y="5052211"/>
                <a:ext cx="130680" cy="540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3519AB16-D9FB-45BB-A4C6-009AE2F349A6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4787939" y="5047891"/>
                  <a:ext cx="1393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71183233-CCCE-4CAC-9121-F3425CC3AC6B}"/>
                    </a:ext>
                  </a:extLst>
                </p14:cNvPr>
                <p14:cNvContentPartPr/>
                <p14:nvPr/>
              </p14:nvContentPartPr>
              <p14:xfrm>
                <a:off x="4967939" y="4994971"/>
                <a:ext cx="13320" cy="8568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71183233-CCCE-4CAC-9121-F3425CC3AC6B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4963619" y="4990651"/>
                  <a:ext cx="219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4664A923-8BA3-4989-9F97-63069046FBCA}"/>
                    </a:ext>
                  </a:extLst>
                </p14:cNvPr>
                <p14:cNvContentPartPr/>
                <p14:nvPr/>
              </p14:nvContentPartPr>
              <p14:xfrm>
                <a:off x="4958219" y="4984171"/>
                <a:ext cx="93240" cy="792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4664A923-8BA3-4989-9F97-63069046FBCA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4953899" y="4979851"/>
                  <a:ext cx="1018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B7A16977-3E21-4594-90E8-BFB3484F9F48}"/>
                    </a:ext>
                  </a:extLst>
                </p14:cNvPr>
                <p14:cNvContentPartPr/>
                <p14:nvPr/>
              </p14:nvContentPartPr>
              <p14:xfrm>
                <a:off x="4949939" y="5015491"/>
                <a:ext cx="102960" cy="6300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B7A16977-3E21-4594-90E8-BFB3484F9F48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4945619" y="5011171"/>
                  <a:ext cx="1116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0FEA3585-5438-4ADA-B1EC-E27CA7B5B9BF}"/>
                    </a:ext>
                  </a:extLst>
                </p14:cNvPr>
                <p14:cNvContentPartPr/>
                <p14:nvPr/>
              </p14:nvContentPartPr>
              <p14:xfrm>
                <a:off x="5082779" y="4970491"/>
                <a:ext cx="48600" cy="9720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0FEA3585-5438-4ADA-B1EC-E27CA7B5B9BF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5078459" y="4966171"/>
                  <a:ext cx="572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E12D743B-D3A2-4641-A2BD-60157BFB4A22}"/>
                    </a:ext>
                  </a:extLst>
                </p14:cNvPr>
                <p14:cNvContentPartPr/>
                <p14:nvPr/>
              </p14:nvContentPartPr>
              <p14:xfrm>
                <a:off x="5143259" y="5000731"/>
                <a:ext cx="61920" cy="10404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E12D743B-D3A2-4641-A2BD-60157BFB4A22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5138939" y="4996411"/>
                  <a:ext cx="705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49F50D22-4412-4082-A461-9B9DF5BD8365}"/>
                    </a:ext>
                  </a:extLst>
                </p14:cNvPr>
                <p14:cNvContentPartPr/>
                <p14:nvPr/>
              </p14:nvContentPartPr>
              <p14:xfrm>
                <a:off x="5222819" y="4973731"/>
                <a:ext cx="52920" cy="13968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49F50D22-4412-4082-A461-9B9DF5BD8365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5218499" y="4969411"/>
                  <a:ext cx="615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643C2400-9C46-484B-9A40-B783B5958773}"/>
                    </a:ext>
                  </a:extLst>
                </p14:cNvPr>
                <p14:cNvContentPartPr/>
                <p14:nvPr/>
              </p14:nvContentPartPr>
              <p14:xfrm>
                <a:off x="5337659" y="5008291"/>
                <a:ext cx="12600" cy="2016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643C2400-9C46-484B-9A40-B783B5958773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5333339" y="5003971"/>
                  <a:ext cx="21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9431A7FD-679F-4252-93CF-9BD2DE182B80}"/>
                    </a:ext>
                  </a:extLst>
                </p14:cNvPr>
                <p14:cNvContentPartPr/>
                <p14:nvPr/>
              </p14:nvContentPartPr>
              <p14:xfrm>
                <a:off x="5417939" y="4983091"/>
                <a:ext cx="16560" cy="9072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9431A7FD-679F-4252-93CF-9BD2DE182B80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5413619" y="4978771"/>
                  <a:ext cx="252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0680123E-03A4-447D-857C-1D02D7CB344E}"/>
                    </a:ext>
                  </a:extLst>
                </p14:cNvPr>
                <p14:cNvContentPartPr/>
                <p14:nvPr/>
              </p14:nvContentPartPr>
              <p14:xfrm>
                <a:off x="5403899" y="4970491"/>
                <a:ext cx="114480" cy="5760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0680123E-03A4-447D-857C-1D02D7CB344E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5399579" y="4966171"/>
                  <a:ext cx="1231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9F98AFB7-DA63-49FB-AAFE-DB2E56A608F5}"/>
                    </a:ext>
                  </a:extLst>
                </p14:cNvPr>
                <p14:cNvContentPartPr/>
                <p14:nvPr/>
              </p14:nvContentPartPr>
              <p14:xfrm>
                <a:off x="5417939" y="5048611"/>
                <a:ext cx="117000" cy="19440"/>
              </p14:xfrm>
            </p:contentPart>
          </mc:Choice>
          <mc:Fallback xmlns=""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9F98AFB7-DA63-49FB-AAFE-DB2E56A608F5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5413619" y="5044291"/>
                  <a:ext cx="125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2EE3C9DB-1B48-4408-A9BB-81D8BDDC8547}"/>
                    </a:ext>
                  </a:extLst>
                </p14:cNvPr>
                <p14:cNvContentPartPr/>
                <p14:nvPr/>
              </p14:nvContentPartPr>
              <p14:xfrm>
                <a:off x="5557619" y="4951051"/>
                <a:ext cx="139680" cy="11016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2EE3C9DB-1B48-4408-A9BB-81D8BDDC8547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5553299" y="4946731"/>
                  <a:ext cx="148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70FA1A56-6BD8-4131-AC14-62FD697A934C}"/>
                    </a:ext>
                  </a:extLst>
                </p14:cNvPr>
                <p14:cNvContentPartPr/>
                <p14:nvPr/>
              </p14:nvContentPartPr>
              <p14:xfrm>
                <a:off x="5619179" y="4946371"/>
                <a:ext cx="159120" cy="15552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70FA1A56-6BD8-4131-AC14-62FD697A934C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5614859" y="4942051"/>
                  <a:ext cx="1677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21586596-AA2E-4E63-A2EC-E585A9C0E949}"/>
                    </a:ext>
                  </a:extLst>
                </p14:cNvPr>
                <p14:cNvContentPartPr/>
                <p14:nvPr/>
              </p14:nvContentPartPr>
              <p14:xfrm>
                <a:off x="3922859" y="4920091"/>
                <a:ext cx="581400" cy="2592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21586596-AA2E-4E63-A2EC-E585A9C0E949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3918539" y="4915771"/>
                  <a:ext cx="5900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34D2CC38-72CD-462F-8258-4728BA3020F0}"/>
                    </a:ext>
                  </a:extLst>
                </p14:cNvPr>
                <p14:cNvContentPartPr/>
                <p14:nvPr/>
              </p14:nvContentPartPr>
              <p14:xfrm>
                <a:off x="3881819" y="4719571"/>
                <a:ext cx="399240" cy="23508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34D2CC38-72CD-462F-8258-4728BA3020F0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3877499" y="4715251"/>
                  <a:ext cx="4078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27F9F096-E5AB-428C-A084-E5B3467EF359}"/>
                    </a:ext>
                  </a:extLst>
                </p14:cNvPr>
                <p14:cNvContentPartPr/>
                <p14:nvPr/>
              </p14:nvContentPartPr>
              <p14:xfrm>
                <a:off x="3558179" y="4657291"/>
                <a:ext cx="445320" cy="11916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27F9F096-E5AB-428C-A084-E5B3467EF359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3553859" y="4652971"/>
                  <a:ext cx="4539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4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2C08CDEA-2A96-4CCD-8796-4C31EA1062CF}"/>
                    </a:ext>
                  </a:extLst>
                </p14:cNvPr>
                <p14:cNvContentPartPr/>
                <p14:nvPr/>
              </p14:nvContentPartPr>
              <p14:xfrm>
                <a:off x="3498779" y="4716331"/>
                <a:ext cx="159120" cy="11484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2C08CDEA-2A96-4CCD-8796-4C31EA1062CF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3494459" y="4712011"/>
                  <a:ext cx="1677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6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D6BE42F9-AEF5-410B-B728-EA451CD112D6}"/>
                    </a:ext>
                  </a:extLst>
                </p14:cNvPr>
                <p14:cNvContentPartPr/>
                <p14:nvPr/>
              </p14:nvContentPartPr>
              <p14:xfrm>
                <a:off x="3461699" y="5052571"/>
                <a:ext cx="117000" cy="324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D6BE42F9-AEF5-410B-B728-EA451CD112D6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3457379" y="5048251"/>
                  <a:ext cx="1256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8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8C638EEA-7C5B-4BCC-88C4-F9F2B74EA196}"/>
                    </a:ext>
                  </a:extLst>
                </p14:cNvPr>
                <p14:cNvContentPartPr/>
                <p14:nvPr/>
              </p14:nvContentPartPr>
              <p14:xfrm>
                <a:off x="3685979" y="5017651"/>
                <a:ext cx="19800" cy="8784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8C638EEA-7C5B-4BCC-88C4-F9F2B74EA196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3681659" y="5013331"/>
                  <a:ext cx="284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FE975388-19D1-4FB9-B048-556421B4B0B9}"/>
                    </a:ext>
                  </a:extLst>
                </p14:cNvPr>
                <p14:cNvContentPartPr/>
                <p14:nvPr/>
              </p14:nvContentPartPr>
              <p14:xfrm>
                <a:off x="3668699" y="5027371"/>
                <a:ext cx="107280" cy="4032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FE975388-19D1-4FB9-B048-556421B4B0B9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3664379" y="5023051"/>
                  <a:ext cx="1159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CB50038B-167C-4A73-B2B7-FDA7E7B55321}"/>
                    </a:ext>
                  </a:extLst>
                </p14:cNvPr>
                <p14:cNvContentPartPr/>
                <p14:nvPr/>
              </p14:nvContentPartPr>
              <p14:xfrm>
                <a:off x="3668699" y="5101891"/>
                <a:ext cx="121680" cy="1332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CB50038B-167C-4A73-B2B7-FDA7E7B55321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3664379" y="5097571"/>
                  <a:ext cx="1303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58C0CF85-F364-4207-A7B5-1C91499FAF42}"/>
                    </a:ext>
                  </a:extLst>
                </p14:cNvPr>
                <p14:cNvContentPartPr/>
                <p14:nvPr/>
              </p14:nvContentPartPr>
              <p14:xfrm>
                <a:off x="3828179" y="5004331"/>
                <a:ext cx="68400" cy="11520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58C0CF85-F364-4207-A7B5-1C91499FAF42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3823859" y="5000011"/>
                  <a:ext cx="77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6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C680E07C-1427-4F0B-A53A-A3EE7E510CEE}"/>
                    </a:ext>
                  </a:extLst>
                </p14:cNvPr>
                <p14:cNvContentPartPr/>
                <p14:nvPr/>
              </p14:nvContentPartPr>
              <p14:xfrm>
                <a:off x="3894419" y="5054011"/>
                <a:ext cx="90360" cy="7236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C680E07C-1427-4F0B-A53A-A3EE7E510CEE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3890099" y="5049691"/>
                  <a:ext cx="990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8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5857BB5A-6006-4100-83D6-83ED3C4DA574}"/>
                    </a:ext>
                  </a:extLst>
                </p14:cNvPr>
                <p14:cNvContentPartPr/>
                <p14:nvPr/>
              </p14:nvContentPartPr>
              <p14:xfrm>
                <a:off x="3972179" y="5001091"/>
                <a:ext cx="69840" cy="16344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5857BB5A-6006-4100-83D6-83ED3C4DA574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3967859" y="4996771"/>
                  <a:ext cx="784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0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9AC29F68-DF19-465A-9CA5-682CE4C6863B}"/>
                    </a:ext>
                  </a:extLst>
                </p14:cNvPr>
                <p14:cNvContentPartPr/>
                <p14:nvPr/>
              </p14:nvContentPartPr>
              <p14:xfrm>
                <a:off x="4083059" y="5033851"/>
                <a:ext cx="6120" cy="8280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9AC29F68-DF19-465A-9CA5-682CE4C6863B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4078739" y="5029531"/>
                  <a:ext cx="147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2222FA85-58B2-474C-887A-F4598453FA59}"/>
                    </a:ext>
                  </a:extLst>
                </p14:cNvPr>
                <p14:cNvContentPartPr/>
                <p14:nvPr/>
              </p14:nvContentPartPr>
              <p14:xfrm>
                <a:off x="4067939" y="5023771"/>
                <a:ext cx="111960" cy="900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2222FA85-58B2-474C-887A-F4598453FA59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4063619" y="5019451"/>
                  <a:ext cx="1206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56720802-1E1C-4C41-A824-724213A5C440}"/>
                    </a:ext>
                  </a:extLst>
                </p14:cNvPr>
                <p14:cNvContentPartPr/>
                <p14:nvPr/>
              </p14:nvContentPartPr>
              <p14:xfrm>
                <a:off x="4080899" y="5060131"/>
                <a:ext cx="99000" cy="5724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56720802-1E1C-4C41-A824-724213A5C440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4076579" y="5055811"/>
                  <a:ext cx="1076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EAB70DAA-66DE-4543-9C8F-8580DC8140FB}"/>
                    </a:ext>
                  </a:extLst>
                </p14:cNvPr>
                <p14:cNvContentPartPr/>
                <p14:nvPr/>
              </p14:nvContentPartPr>
              <p14:xfrm>
                <a:off x="4212299" y="5005771"/>
                <a:ext cx="129240" cy="9432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EAB70DAA-66DE-4543-9C8F-8580DC8140FB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4207979" y="5001451"/>
                  <a:ext cx="1378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8601FBB8-C66D-40F2-BFBF-3FBC405C52C9}"/>
                    </a:ext>
                  </a:extLst>
                </p14:cNvPr>
                <p14:cNvContentPartPr/>
                <p14:nvPr/>
              </p14:nvContentPartPr>
              <p14:xfrm>
                <a:off x="4332539" y="5035291"/>
                <a:ext cx="36720" cy="10440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8601FBB8-C66D-40F2-BFBF-3FBC405C52C9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4328219" y="5030971"/>
                  <a:ext cx="453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B006220F-08EC-42AF-A760-BBC5386F528E}"/>
                    </a:ext>
                  </a:extLst>
                </p14:cNvPr>
                <p14:cNvContentPartPr/>
                <p14:nvPr/>
              </p14:nvContentPartPr>
              <p14:xfrm>
                <a:off x="4359899" y="4983091"/>
                <a:ext cx="85320" cy="19224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B006220F-08EC-42AF-A760-BBC5386F528E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4355579" y="4978771"/>
                  <a:ext cx="939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99D1752C-6B4D-4AB6-8F12-4DEFF5C9358C}"/>
                    </a:ext>
                  </a:extLst>
                </p14:cNvPr>
                <p14:cNvContentPartPr/>
                <p14:nvPr/>
              </p14:nvContentPartPr>
              <p14:xfrm>
                <a:off x="2714699" y="5081371"/>
                <a:ext cx="10080" cy="8100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99D1752C-6B4D-4AB6-8F12-4DEFF5C9358C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2710379" y="5077051"/>
                  <a:ext cx="187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5FFAAB52-6FD8-4B88-9DBA-36FC6FED5C2D}"/>
                    </a:ext>
                  </a:extLst>
                </p14:cNvPr>
                <p14:cNvContentPartPr/>
                <p14:nvPr/>
              </p14:nvContentPartPr>
              <p14:xfrm>
                <a:off x="2704979" y="5057251"/>
                <a:ext cx="122400" cy="1044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5FFAAB52-6FD8-4B88-9DBA-36FC6FED5C2D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2700659" y="5052931"/>
                  <a:ext cx="1310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5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5EF83686-BE5C-40C2-A568-D7D20EC54838}"/>
                    </a:ext>
                  </a:extLst>
                </p14:cNvPr>
                <p14:cNvContentPartPr/>
                <p14:nvPr/>
              </p14:nvContentPartPr>
              <p14:xfrm>
                <a:off x="2726579" y="5091091"/>
                <a:ext cx="106200" cy="7524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5EF83686-BE5C-40C2-A568-D7D20EC54838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2722259" y="5086771"/>
                  <a:ext cx="1148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7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DFBC9A23-ACFA-4689-A07C-7ACCE2D82C47}"/>
                    </a:ext>
                  </a:extLst>
                </p14:cNvPr>
                <p14:cNvContentPartPr/>
                <p14:nvPr/>
              </p14:nvContentPartPr>
              <p14:xfrm>
                <a:off x="2856179" y="5033851"/>
                <a:ext cx="69480" cy="11664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DFBC9A23-ACFA-4689-A07C-7ACCE2D82C47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2851859" y="5029531"/>
                  <a:ext cx="781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9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B3CBEFD2-C59B-4094-8627-F7A158510858}"/>
                    </a:ext>
                  </a:extLst>
                </p14:cNvPr>
                <p14:cNvContentPartPr/>
                <p14:nvPr/>
              </p14:nvContentPartPr>
              <p14:xfrm>
                <a:off x="2927459" y="5074891"/>
                <a:ext cx="63720" cy="68760"/>
              </p14:xfrm>
            </p:contentPart>
          </mc:Choice>
          <mc:Fallback xmlns=""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B3CBEFD2-C59B-4094-8627-F7A158510858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2923139" y="5070571"/>
                  <a:ext cx="723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1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6B985B5E-6401-4E11-B005-4CF8F41CB166}"/>
                    </a:ext>
                  </a:extLst>
                </p14:cNvPr>
                <p14:cNvContentPartPr/>
                <p14:nvPr/>
              </p14:nvContentPartPr>
              <p14:xfrm>
                <a:off x="2938619" y="5082811"/>
                <a:ext cx="74160" cy="50760"/>
              </p14:xfrm>
            </p:contentPart>
          </mc:Choice>
          <mc:Fallback xmlns=""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6B985B5E-6401-4E11-B005-4CF8F41CB166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2934299" y="5078491"/>
                  <a:ext cx="828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3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57590D50-7D86-44AA-A9A4-CE41A92E92B0}"/>
                    </a:ext>
                  </a:extLst>
                </p14:cNvPr>
                <p14:cNvContentPartPr/>
                <p14:nvPr/>
              </p14:nvContentPartPr>
              <p14:xfrm>
                <a:off x="3034379" y="5077411"/>
                <a:ext cx="84600" cy="4824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57590D50-7D86-44AA-A9A4-CE41A92E92B0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3030059" y="5073091"/>
                  <a:ext cx="932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5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82899BEA-7511-4C8A-81CB-85DD0326E906}"/>
                    </a:ext>
                  </a:extLst>
                </p14:cNvPr>
                <p14:cNvContentPartPr/>
                <p14:nvPr/>
              </p14:nvContentPartPr>
              <p14:xfrm>
                <a:off x="3077939" y="5078491"/>
                <a:ext cx="59400" cy="115200"/>
              </p14:xfrm>
            </p:contentPart>
          </mc:Choice>
          <mc:Fallback xmlns=""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82899BEA-7511-4C8A-81CB-85DD0326E906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3073619" y="5074171"/>
                  <a:ext cx="68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7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99396A6F-676D-40E0-A4A2-FCCAAF2F57FE}"/>
                    </a:ext>
                  </a:extLst>
                </p14:cNvPr>
                <p14:cNvContentPartPr/>
                <p14:nvPr/>
              </p14:nvContentPartPr>
              <p14:xfrm>
                <a:off x="3118619" y="5018371"/>
                <a:ext cx="86040" cy="19152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99396A6F-676D-40E0-A4A2-FCCAAF2F57FE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3114299" y="5014051"/>
                  <a:ext cx="946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9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9A77DC08-6F0B-47E9-84F0-00B60327055C}"/>
                    </a:ext>
                  </a:extLst>
                </p14:cNvPr>
                <p14:cNvContentPartPr/>
                <p14:nvPr/>
              </p14:nvContentPartPr>
              <p14:xfrm>
                <a:off x="3725219" y="5172091"/>
                <a:ext cx="627120" cy="43920"/>
              </p14:xfrm>
            </p:contentPart>
          </mc:Choice>
          <mc:Fallback xmlns=""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9A77DC08-6F0B-47E9-84F0-00B60327055C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3720899" y="5167771"/>
                  <a:ext cx="6357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1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975BEBEA-8B1A-4D93-9E1A-EAEC26F659FA}"/>
                    </a:ext>
                  </a:extLst>
                </p14:cNvPr>
                <p14:cNvContentPartPr/>
                <p14:nvPr/>
              </p14:nvContentPartPr>
              <p14:xfrm>
                <a:off x="4985939" y="5131771"/>
                <a:ext cx="726840" cy="1980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975BEBEA-8B1A-4D93-9E1A-EAEC26F659FA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4981619" y="5127451"/>
                  <a:ext cx="7354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3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5CD04DE7-EB60-44E5-B7B0-D726418EF6F3}"/>
                    </a:ext>
                  </a:extLst>
                </p14:cNvPr>
                <p14:cNvContentPartPr/>
                <p14:nvPr/>
              </p14:nvContentPartPr>
              <p14:xfrm>
                <a:off x="6021659" y="5072731"/>
                <a:ext cx="43920" cy="11952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5CD04DE7-EB60-44E5-B7B0-D726418EF6F3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6017339" y="5068411"/>
                  <a:ext cx="525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5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877C398B-0F40-447B-9A6D-F9B7B3EFC3EA}"/>
                    </a:ext>
                  </a:extLst>
                </p14:cNvPr>
                <p14:cNvContentPartPr/>
                <p14:nvPr/>
              </p14:nvContentPartPr>
              <p14:xfrm>
                <a:off x="5977019" y="5109451"/>
                <a:ext cx="171000" cy="7920"/>
              </p14:xfrm>
            </p:contentPart>
          </mc:Choice>
          <mc:Fallback xmlns=""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877C398B-0F40-447B-9A6D-F9B7B3EFC3EA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5972699" y="5105131"/>
                  <a:ext cx="1796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7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36623A5B-C334-4802-B964-69330259F541}"/>
                    </a:ext>
                  </a:extLst>
                </p14:cNvPr>
                <p14:cNvContentPartPr/>
                <p14:nvPr/>
              </p14:nvContentPartPr>
              <p14:xfrm>
                <a:off x="6467339" y="5208811"/>
                <a:ext cx="866160" cy="3636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36623A5B-C334-4802-B964-69330259F541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6463019" y="5204491"/>
                  <a:ext cx="8748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9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C5A1AC7C-521E-434C-8D40-FBDE1CD230AD}"/>
                    </a:ext>
                  </a:extLst>
                </p14:cNvPr>
                <p14:cNvContentPartPr/>
                <p14:nvPr/>
              </p14:nvContentPartPr>
              <p14:xfrm>
                <a:off x="3671219" y="5240131"/>
                <a:ext cx="932040" cy="57240"/>
              </p14:xfrm>
            </p:contentPart>
          </mc:Choice>
          <mc:Fallback xmlns=""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C5A1AC7C-521E-434C-8D40-FBDE1CD230AD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3666899" y="5235811"/>
                  <a:ext cx="9406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1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4EB97EC6-747B-4AD2-B199-9633643F69CD}"/>
                    </a:ext>
                  </a:extLst>
                </p14:cNvPr>
                <p14:cNvContentPartPr/>
                <p14:nvPr/>
              </p14:nvContentPartPr>
              <p14:xfrm>
                <a:off x="4609379" y="5216011"/>
                <a:ext cx="789480" cy="10584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4EB97EC6-747B-4AD2-B199-9633643F69CD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4605059" y="5211691"/>
                  <a:ext cx="7981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3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80E8752F-FB99-4567-97B7-544FF5A8893E}"/>
                    </a:ext>
                  </a:extLst>
                </p14:cNvPr>
                <p14:cNvContentPartPr/>
                <p14:nvPr/>
              </p14:nvContentPartPr>
              <p14:xfrm>
                <a:off x="4176299" y="5410771"/>
                <a:ext cx="176760" cy="10044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80E8752F-FB99-4567-97B7-544FF5A8893E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4171979" y="5406451"/>
                  <a:ext cx="1854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5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041477AF-A2E8-4E46-83E1-D6ABFD2ED062}"/>
                    </a:ext>
                  </a:extLst>
                </p14:cNvPr>
                <p14:cNvContentPartPr/>
                <p14:nvPr/>
              </p14:nvContentPartPr>
              <p14:xfrm>
                <a:off x="4409219" y="5422651"/>
                <a:ext cx="16560" cy="11520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041477AF-A2E8-4E46-83E1-D6ABFD2ED062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4404899" y="5418331"/>
                  <a:ext cx="252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7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13381B47-0267-4D34-9FDB-CB82C55A7834}"/>
                    </a:ext>
                  </a:extLst>
                </p14:cNvPr>
                <p14:cNvContentPartPr/>
                <p14:nvPr/>
              </p14:nvContentPartPr>
              <p14:xfrm>
                <a:off x="4389779" y="5405011"/>
                <a:ext cx="157320" cy="4644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13381B47-0267-4D34-9FDB-CB82C55A7834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4385459" y="5400691"/>
                  <a:ext cx="1659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9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FD48ED11-BD29-495E-872D-48A8CC9621AC}"/>
                    </a:ext>
                  </a:extLst>
                </p14:cNvPr>
                <p14:cNvContentPartPr/>
                <p14:nvPr/>
              </p14:nvContentPartPr>
              <p14:xfrm>
                <a:off x="4418219" y="5399611"/>
                <a:ext cx="255960" cy="10332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FD48ED11-BD29-495E-872D-48A8CC9621AC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4413899" y="5395291"/>
                  <a:ext cx="2646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1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D3846D3A-1227-4D26-882D-DBECD304B209}"/>
                    </a:ext>
                  </a:extLst>
                </p14:cNvPr>
                <p14:cNvContentPartPr/>
                <p14:nvPr/>
              </p14:nvContentPartPr>
              <p14:xfrm>
                <a:off x="4664819" y="5422291"/>
                <a:ext cx="90360" cy="7884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D3846D3A-1227-4D26-882D-DBECD304B209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4660499" y="5417971"/>
                  <a:ext cx="990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3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AB5C5878-1F89-44C8-A36A-4277F8240A86}"/>
                    </a:ext>
                  </a:extLst>
                </p14:cNvPr>
                <p14:cNvContentPartPr/>
                <p14:nvPr/>
              </p14:nvContentPartPr>
              <p14:xfrm>
                <a:off x="4674899" y="5438491"/>
                <a:ext cx="113760" cy="2808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AB5C5878-1F89-44C8-A36A-4277F8240A86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4670579" y="5434171"/>
                  <a:ext cx="122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5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8AB1CEDD-0837-40AC-AB15-9309365C0E48}"/>
                    </a:ext>
                  </a:extLst>
                </p14:cNvPr>
                <p14:cNvContentPartPr/>
                <p14:nvPr/>
              </p14:nvContentPartPr>
              <p14:xfrm>
                <a:off x="4765259" y="5363251"/>
                <a:ext cx="82080" cy="174240"/>
              </p14:xfrm>
            </p:contentPart>
          </mc:Choice>
          <mc:Fallback xmlns=""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8AB1CEDD-0837-40AC-AB15-9309365C0E48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4760939" y="5358931"/>
                  <a:ext cx="907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7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1CE5481A-ED98-4522-AC18-7D409150C95B}"/>
                    </a:ext>
                  </a:extLst>
                </p14:cNvPr>
                <p14:cNvContentPartPr/>
                <p14:nvPr/>
              </p14:nvContentPartPr>
              <p14:xfrm>
                <a:off x="4945979" y="5377291"/>
                <a:ext cx="24480" cy="139680"/>
              </p14:xfrm>
            </p:contentPart>
          </mc:Choice>
          <mc:Fallback xmlns=""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1CE5481A-ED98-4522-AC18-7D409150C95B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4941659" y="5372971"/>
                  <a:ext cx="331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9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F600CA95-5253-481E-B6B0-A4731D53126E}"/>
                    </a:ext>
                  </a:extLst>
                </p14:cNvPr>
                <p14:cNvContentPartPr/>
                <p14:nvPr/>
              </p14:nvContentPartPr>
              <p14:xfrm>
                <a:off x="4940219" y="5384851"/>
                <a:ext cx="127440" cy="21240"/>
              </p14:xfrm>
            </p:contentPart>
          </mc:Choice>
          <mc:Fallback xmlns=""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F600CA95-5253-481E-B6B0-A4731D53126E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4935899" y="5380531"/>
                  <a:ext cx="136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1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10D119ED-6EDE-49F2-8515-87AA4BBBD9FA}"/>
                    </a:ext>
                  </a:extLst>
                </p14:cNvPr>
                <p14:cNvContentPartPr/>
                <p14:nvPr/>
              </p14:nvContentPartPr>
              <p14:xfrm>
                <a:off x="4938419" y="5437771"/>
                <a:ext cx="141840" cy="7992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10D119ED-6EDE-49F2-8515-87AA4BBBD9FA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4934099" y="5433451"/>
                  <a:ext cx="1504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3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9A174DAD-7E77-46C4-9D11-0C5D32B8B89D}"/>
                    </a:ext>
                  </a:extLst>
                </p14:cNvPr>
                <p14:cNvContentPartPr/>
                <p14:nvPr/>
              </p14:nvContentPartPr>
              <p14:xfrm>
                <a:off x="5123459" y="5364331"/>
                <a:ext cx="62640" cy="111240"/>
              </p14:xfrm>
            </p:contentPart>
          </mc:Choice>
          <mc:Fallback xmlns=""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9A174DAD-7E77-46C4-9D11-0C5D32B8B89D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5119139" y="5360011"/>
                  <a:ext cx="712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5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BAE77755-A8F6-4911-B8D3-752A118AA467}"/>
                    </a:ext>
                  </a:extLst>
                </p14:cNvPr>
                <p14:cNvContentPartPr/>
                <p14:nvPr/>
              </p14:nvContentPartPr>
              <p14:xfrm>
                <a:off x="5222819" y="5401411"/>
                <a:ext cx="79560" cy="8964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BAE77755-A8F6-4911-B8D3-752A118AA467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5218499" y="5397091"/>
                  <a:ext cx="882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7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1558F95F-A0EA-4DF1-A0FF-7D269B402748}"/>
                    </a:ext>
                  </a:extLst>
                </p14:cNvPr>
                <p14:cNvContentPartPr/>
                <p14:nvPr/>
              </p14:nvContentPartPr>
              <p14:xfrm>
                <a:off x="5288339" y="5344531"/>
                <a:ext cx="90000" cy="20916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1558F95F-A0EA-4DF1-A0FF-7D269B402748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5284019" y="5340211"/>
                  <a:ext cx="986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9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EE8B04DB-556B-4A1F-BF4D-1387F6738219}"/>
                    </a:ext>
                  </a:extLst>
                </p14:cNvPr>
                <p14:cNvContentPartPr/>
                <p14:nvPr/>
              </p14:nvContentPartPr>
              <p14:xfrm>
                <a:off x="3995939" y="5436331"/>
                <a:ext cx="120960" cy="1980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EE8B04DB-556B-4A1F-BF4D-1387F6738219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3991619" y="5432011"/>
                  <a:ext cx="129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1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90A52A13-8B31-4463-BBB4-7A08B078C0EA}"/>
                    </a:ext>
                  </a:extLst>
                </p14:cNvPr>
                <p14:cNvContentPartPr/>
                <p14:nvPr/>
              </p14:nvContentPartPr>
              <p14:xfrm>
                <a:off x="3961379" y="5276131"/>
                <a:ext cx="1510560" cy="36108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90A52A13-8B31-4463-BBB4-7A08B078C0EA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3957059" y="5271811"/>
                  <a:ext cx="151920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3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455D1016-511A-41F5-B275-C96A2B54EFA3}"/>
                    </a:ext>
                  </a:extLst>
                </p14:cNvPr>
                <p14:cNvContentPartPr/>
                <p14:nvPr/>
              </p14:nvContentPartPr>
              <p14:xfrm>
                <a:off x="6335219" y="4912531"/>
                <a:ext cx="993240" cy="43092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455D1016-511A-41F5-B275-C96A2B54EFA3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6330899" y="4908211"/>
                  <a:ext cx="100188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5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9C7AE152-8F8E-453C-ABD2-8532155A6BEE}"/>
                    </a:ext>
                  </a:extLst>
                </p14:cNvPr>
                <p14:cNvContentPartPr/>
                <p14:nvPr/>
              </p14:nvContentPartPr>
              <p14:xfrm>
                <a:off x="2481419" y="5779411"/>
                <a:ext cx="150120" cy="23400"/>
              </p14:xfrm>
            </p:contentPart>
          </mc:Choice>
          <mc:Fallback xmlns=""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9C7AE152-8F8E-453C-ABD2-8532155A6BEE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2477099" y="5775091"/>
                  <a:ext cx="1587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7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D253952A-02CE-4F18-9EF2-E397F98A9194}"/>
                    </a:ext>
                  </a:extLst>
                </p14:cNvPr>
                <p14:cNvContentPartPr/>
                <p14:nvPr/>
              </p14:nvContentPartPr>
              <p14:xfrm>
                <a:off x="2502299" y="5818651"/>
                <a:ext cx="151920" cy="18000"/>
              </p14:xfrm>
            </p:contentPart>
          </mc:Choice>
          <mc:Fallback xmlns=""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D253952A-02CE-4F18-9EF2-E397F98A9194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2497979" y="5814331"/>
                  <a:ext cx="160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9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41E2D875-EC45-45AD-88C3-EC0E02BF1F5F}"/>
                    </a:ext>
                  </a:extLst>
                </p14:cNvPr>
                <p14:cNvContentPartPr/>
                <p14:nvPr/>
              </p14:nvContentPartPr>
              <p14:xfrm>
                <a:off x="2748899" y="5732251"/>
                <a:ext cx="27720" cy="112320"/>
              </p14:xfrm>
            </p:contentPart>
          </mc:Choice>
          <mc:Fallback xmlns=""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41E2D875-EC45-45AD-88C3-EC0E02BF1F5F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2744579" y="5727931"/>
                  <a:ext cx="363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1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A692C09C-8828-4B2D-B3F2-63BED62F61BC}"/>
                    </a:ext>
                  </a:extLst>
                </p14:cNvPr>
                <p14:cNvContentPartPr/>
                <p14:nvPr/>
              </p14:nvContentPartPr>
              <p14:xfrm>
                <a:off x="2750339" y="5733691"/>
                <a:ext cx="119880" cy="58680"/>
              </p14:xfrm>
            </p:contentPart>
          </mc:Choice>
          <mc:Fallback xmlns=""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A692C09C-8828-4B2D-B3F2-63BED62F61BC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2746019" y="5729371"/>
                  <a:ext cx="1285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3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B9118F49-A042-42C3-8851-0D480FBF99CB}"/>
                    </a:ext>
                  </a:extLst>
                </p14:cNvPr>
                <p14:cNvContentPartPr/>
                <p14:nvPr/>
              </p14:nvContentPartPr>
              <p14:xfrm>
                <a:off x="2764019" y="5840251"/>
                <a:ext cx="110520" cy="9720"/>
              </p14:xfrm>
            </p:contentPart>
          </mc:Choice>
          <mc:Fallback xmlns=""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B9118F49-A042-42C3-8851-0D480FBF99CB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2759699" y="5835931"/>
                  <a:ext cx="1191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5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64DF0CB4-DFF4-43F7-A577-A886B82878AB}"/>
                    </a:ext>
                  </a:extLst>
                </p14:cNvPr>
                <p14:cNvContentPartPr/>
                <p14:nvPr/>
              </p14:nvContentPartPr>
              <p14:xfrm>
                <a:off x="2933939" y="5704531"/>
                <a:ext cx="97560" cy="119520"/>
              </p14:xfrm>
            </p:contentPart>
          </mc:Choice>
          <mc:Fallback xmlns=""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64DF0CB4-DFF4-43F7-A577-A886B82878AB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2929619" y="5700211"/>
                  <a:ext cx="1062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7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A9822DC0-AF5A-417E-9302-D869FAD31A1F}"/>
                    </a:ext>
                  </a:extLst>
                </p14:cNvPr>
                <p14:cNvContentPartPr/>
                <p14:nvPr/>
              </p14:nvContentPartPr>
              <p14:xfrm>
                <a:off x="3042299" y="5751331"/>
                <a:ext cx="91800" cy="7452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A9822DC0-AF5A-417E-9302-D869FAD31A1F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3037979" y="5747011"/>
                  <a:ext cx="1004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9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7A4DC7C8-007B-4981-98A5-EA0770CBF443}"/>
                    </a:ext>
                  </a:extLst>
                </p14:cNvPr>
                <p14:cNvContentPartPr/>
                <p14:nvPr/>
              </p14:nvContentPartPr>
              <p14:xfrm>
                <a:off x="3175859" y="5751691"/>
                <a:ext cx="91080" cy="126720"/>
              </p14:xfrm>
            </p:contentPart>
          </mc:Choice>
          <mc:Fallback xmlns=""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7A4DC7C8-007B-4981-98A5-EA0770CBF443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3171539" y="5747371"/>
                  <a:ext cx="99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1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6580751B-E8E6-4740-9E96-522F07177282}"/>
                    </a:ext>
                  </a:extLst>
                </p14:cNvPr>
                <p14:cNvContentPartPr/>
                <p14:nvPr/>
              </p14:nvContentPartPr>
              <p14:xfrm>
                <a:off x="3329219" y="5703091"/>
                <a:ext cx="98640" cy="17928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6580751B-E8E6-4740-9E96-522F07177282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3324899" y="5698771"/>
                  <a:ext cx="1072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3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5A59B22B-853B-42E2-9470-071A1E9A4993}"/>
                    </a:ext>
                  </a:extLst>
                </p14:cNvPr>
                <p14:cNvContentPartPr/>
                <p14:nvPr/>
              </p14:nvContentPartPr>
              <p14:xfrm>
                <a:off x="3574019" y="5780491"/>
                <a:ext cx="165240" cy="8640"/>
              </p14:xfrm>
            </p:contentPart>
          </mc:Choice>
          <mc:Fallback xmlns=""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5A59B22B-853B-42E2-9470-071A1E9A4993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3569699" y="5776171"/>
                  <a:ext cx="1738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5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5F3E3F23-ED57-4E5E-9849-E1F58377BFBA}"/>
                    </a:ext>
                  </a:extLst>
                </p14:cNvPr>
                <p14:cNvContentPartPr/>
                <p14:nvPr/>
              </p14:nvContentPartPr>
              <p14:xfrm>
                <a:off x="3894419" y="5713171"/>
                <a:ext cx="15840" cy="112680"/>
              </p14:xfrm>
            </p:contentPart>
          </mc:Choice>
          <mc:Fallback xmlns=""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5F3E3F23-ED57-4E5E-9849-E1F58377BFBA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3890099" y="5708851"/>
                  <a:ext cx="244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7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BAE02BAE-3CC2-460F-9983-449A8D443371}"/>
                    </a:ext>
                  </a:extLst>
                </p14:cNvPr>
                <p14:cNvContentPartPr/>
                <p14:nvPr/>
              </p14:nvContentPartPr>
              <p14:xfrm>
                <a:off x="3879299" y="5720011"/>
                <a:ext cx="138960" cy="720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BAE02BAE-3CC2-460F-9983-449A8D443371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3874979" y="5715691"/>
                  <a:ext cx="1476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9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155968A9-D994-42D5-8992-CA188EB69CDD}"/>
                    </a:ext>
                  </a:extLst>
                </p14:cNvPr>
                <p14:cNvContentPartPr/>
                <p14:nvPr/>
              </p14:nvContentPartPr>
              <p14:xfrm>
                <a:off x="3881819" y="5761771"/>
                <a:ext cx="137880" cy="6300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155968A9-D994-42D5-8992-CA188EB69CDD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3877499" y="5757451"/>
                  <a:ext cx="1465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1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EE6B7CFD-CF12-4EB4-AB92-6FE6A0E5CCE2}"/>
                    </a:ext>
                  </a:extLst>
                </p14:cNvPr>
                <p14:cNvContentPartPr/>
                <p14:nvPr/>
              </p14:nvContentPartPr>
              <p14:xfrm>
                <a:off x="4041659" y="5694811"/>
                <a:ext cx="86400" cy="13572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EE6B7CFD-CF12-4EB4-AB92-6FE6A0E5CCE2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4037339" y="5690491"/>
                  <a:ext cx="95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3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7A75694E-B4AC-4C33-BD9C-1EA75BF8D6A7}"/>
                    </a:ext>
                  </a:extLst>
                </p14:cNvPr>
                <p14:cNvContentPartPr/>
                <p14:nvPr/>
              </p14:nvContentPartPr>
              <p14:xfrm>
                <a:off x="4144259" y="5737651"/>
                <a:ext cx="83880" cy="7344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7A75694E-B4AC-4C33-BD9C-1EA75BF8D6A7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4139939" y="5733331"/>
                  <a:ext cx="925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5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AC647C80-C575-462A-9439-9185AE71D943}"/>
                    </a:ext>
                  </a:extLst>
                </p14:cNvPr>
                <p14:cNvContentPartPr/>
                <p14:nvPr/>
              </p14:nvContentPartPr>
              <p14:xfrm>
                <a:off x="4165859" y="5687611"/>
                <a:ext cx="141480" cy="17388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AC647C80-C575-462A-9439-9185AE71D943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4161539" y="5683291"/>
                  <a:ext cx="1501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7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0519C0B3-0118-43D5-878B-521536516996}"/>
                    </a:ext>
                  </a:extLst>
                </p14:cNvPr>
                <p14:cNvContentPartPr/>
                <p14:nvPr/>
              </p14:nvContentPartPr>
              <p14:xfrm>
                <a:off x="4381139" y="5721451"/>
                <a:ext cx="3600" cy="9216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0519C0B3-0118-43D5-878B-521536516996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4376819" y="5717131"/>
                  <a:ext cx="122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9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45642B94-52DB-47CF-AC86-D3031DAD859E}"/>
                    </a:ext>
                  </a:extLst>
                </p14:cNvPr>
                <p14:cNvContentPartPr/>
                <p14:nvPr/>
              </p14:nvContentPartPr>
              <p14:xfrm>
                <a:off x="4377539" y="5703811"/>
                <a:ext cx="111960" cy="6048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45642B94-52DB-47CF-AC86-D3031DAD859E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4373219" y="5699491"/>
                  <a:ext cx="1206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1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31F03FB9-9484-4797-ADEC-878C258F95E2}"/>
                    </a:ext>
                  </a:extLst>
                </p14:cNvPr>
                <p14:cNvContentPartPr/>
                <p14:nvPr/>
              </p14:nvContentPartPr>
              <p14:xfrm>
                <a:off x="4384019" y="5800291"/>
                <a:ext cx="120960" cy="1440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31F03FB9-9484-4797-ADEC-878C258F95E2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4379699" y="5795971"/>
                  <a:ext cx="129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3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1BF7B328-2BCE-4096-858B-4B4C6E2A3048}"/>
                    </a:ext>
                  </a:extLst>
                </p14:cNvPr>
                <p14:cNvContentPartPr/>
                <p14:nvPr/>
              </p14:nvContentPartPr>
              <p14:xfrm>
                <a:off x="4565099" y="5689771"/>
                <a:ext cx="61560" cy="12924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1BF7B328-2BCE-4096-858B-4B4C6E2A3048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4560779" y="5685451"/>
                  <a:ext cx="70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5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6DBF50B9-95E5-4CD3-AE67-0A9C1904874D}"/>
                    </a:ext>
                  </a:extLst>
                </p14:cNvPr>
                <p14:cNvContentPartPr/>
                <p14:nvPr/>
              </p14:nvContentPartPr>
              <p14:xfrm>
                <a:off x="4663379" y="5751691"/>
                <a:ext cx="79560" cy="32760"/>
              </p14:xfrm>
            </p:contentPart>
          </mc:Choice>
          <mc:Fallback xmlns=""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6DBF50B9-95E5-4CD3-AE67-0A9C1904874D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4659059" y="5747371"/>
                  <a:ext cx="882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7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EDDC0587-D154-43BB-B3EB-82C9BE0ABE2E}"/>
                    </a:ext>
                  </a:extLst>
                </p14:cNvPr>
                <p14:cNvContentPartPr/>
                <p14:nvPr/>
              </p14:nvContentPartPr>
              <p14:xfrm>
                <a:off x="4728899" y="5665651"/>
                <a:ext cx="96840" cy="25524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EDDC0587-D154-43BB-B3EB-82C9BE0ABE2E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4724579" y="5661331"/>
                  <a:ext cx="1054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9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1014858B-F771-4D26-8449-A981526BE2EA}"/>
                    </a:ext>
                  </a:extLst>
                </p14:cNvPr>
                <p14:cNvContentPartPr/>
                <p14:nvPr/>
              </p14:nvContentPartPr>
              <p14:xfrm>
                <a:off x="3949499" y="6117091"/>
                <a:ext cx="252000" cy="9720"/>
              </p14:xfrm>
            </p:contentPart>
          </mc:Choice>
          <mc:Fallback xmlns=""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1014858B-F771-4D26-8449-A981526BE2EA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3945179" y="6112771"/>
                  <a:ext cx="2606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1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46FC6B72-1659-4A99-8D8D-5967817CFEB3}"/>
                    </a:ext>
                  </a:extLst>
                </p14:cNvPr>
                <p14:cNvContentPartPr/>
                <p14:nvPr/>
              </p14:nvContentPartPr>
              <p14:xfrm>
                <a:off x="3970019" y="6147691"/>
                <a:ext cx="229320" cy="1440"/>
              </p14:xfrm>
            </p:contentPart>
          </mc:Choice>
          <mc:Fallback xmlns=""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46FC6B72-1659-4A99-8D8D-5967817CFEB3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3965699" y="6143371"/>
                  <a:ext cx="23796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3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AF5314B4-7DFB-4BEB-BCCF-B57221539DB8}"/>
                    </a:ext>
                  </a:extLst>
                </p14:cNvPr>
                <p14:cNvContentPartPr/>
                <p14:nvPr/>
              </p14:nvContentPartPr>
              <p14:xfrm>
                <a:off x="4195019" y="6075331"/>
                <a:ext cx="108360" cy="127440"/>
              </p14:xfrm>
            </p:contentPart>
          </mc:Choice>
          <mc:Fallback xmlns=""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AF5314B4-7DFB-4BEB-BCCF-B57221539DB8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4190699" y="6071011"/>
                  <a:ext cx="1170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5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F9BB2310-0790-4C56-8463-A5CA8EB3E93B}"/>
                    </a:ext>
                  </a:extLst>
                </p14:cNvPr>
                <p14:cNvContentPartPr/>
                <p14:nvPr/>
              </p14:nvContentPartPr>
              <p14:xfrm>
                <a:off x="474059" y="1197331"/>
                <a:ext cx="3282480" cy="4991760"/>
              </p14:xfrm>
            </p:contentPart>
          </mc:Choice>
          <mc:Fallback xmlns=""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F9BB2310-0790-4C56-8463-A5CA8EB3E93B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469739" y="1193011"/>
                  <a:ext cx="3291120" cy="50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7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E759C492-D6CA-4D72-9E15-CDA85F2048B7}"/>
                    </a:ext>
                  </a:extLst>
                </p14:cNvPr>
                <p14:cNvContentPartPr/>
                <p14:nvPr/>
              </p14:nvContentPartPr>
              <p14:xfrm>
                <a:off x="2349299" y="1174651"/>
                <a:ext cx="634680" cy="337680"/>
              </p14:xfrm>
            </p:contentPart>
          </mc:Choice>
          <mc:Fallback xmlns=""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E759C492-D6CA-4D72-9E15-CDA85F2048B7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2344979" y="1170331"/>
                  <a:ext cx="6433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9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7EB3F417-5A33-4EAF-8D40-66496A77CCE0}"/>
                    </a:ext>
                  </a:extLst>
                </p14:cNvPr>
                <p14:cNvContentPartPr/>
                <p14:nvPr/>
              </p14:nvContentPartPr>
              <p14:xfrm>
                <a:off x="4422539" y="6034651"/>
                <a:ext cx="91800" cy="103320"/>
              </p14:xfrm>
            </p:contentPart>
          </mc:Choice>
          <mc:Fallback xmlns=""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7EB3F417-5A33-4EAF-8D40-66496A77CCE0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4418219" y="6030331"/>
                  <a:ext cx="1004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1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773B3E57-7A2F-4F25-B5A8-560E0BF54316}"/>
                    </a:ext>
                  </a:extLst>
                </p14:cNvPr>
                <p14:cNvContentPartPr/>
                <p14:nvPr/>
              </p14:nvContentPartPr>
              <p14:xfrm>
                <a:off x="4558979" y="6029251"/>
                <a:ext cx="100440" cy="87840"/>
              </p14:xfrm>
            </p:contentPart>
          </mc:Choice>
          <mc:Fallback xmlns=""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773B3E57-7A2F-4F25-B5A8-560E0BF54316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4554659" y="6024931"/>
                  <a:ext cx="1090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3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1212C198-36AF-4435-BB72-7AECCF37FFB6}"/>
                    </a:ext>
                  </a:extLst>
                </p14:cNvPr>
                <p14:cNvContentPartPr/>
                <p14:nvPr/>
              </p14:nvContentPartPr>
              <p14:xfrm>
                <a:off x="4702259" y="6012691"/>
                <a:ext cx="74160" cy="7992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1212C198-36AF-4435-BB72-7AECCF37FFB6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4697939" y="6008371"/>
                  <a:ext cx="828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5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13F38634-746A-4531-88E8-B88B1FCD4828}"/>
                    </a:ext>
                  </a:extLst>
                </p14:cNvPr>
                <p14:cNvContentPartPr/>
                <p14:nvPr/>
              </p14:nvContentPartPr>
              <p14:xfrm>
                <a:off x="4805579" y="5967331"/>
                <a:ext cx="56520" cy="126360"/>
              </p14:xfrm>
            </p:contentPart>
          </mc:Choice>
          <mc:Fallback xmlns=""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13F38634-746A-4531-88E8-B88B1FCD4828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4801259" y="5963011"/>
                  <a:ext cx="651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7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61BEBF0F-4AEF-4B0B-B057-A5032A5CDA43}"/>
                    </a:ext>
                  </a:extLst>
                </p14:cNvPr>
                <p14:cNvContentPartPr/>
                <p14:nvPr/>
              </p14:nvContentPartPr>
              <p14:xfrm>
                <a:off x="4911059" y="5972371"/>
                <a:ext cx="78120" cy="84600"/>
              </p14:xfrm>
            </p:contentPart>
          </mc:Choice>
          <mc:Fallback xmlns=""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61BEBF0F-4AEF-4B0B-B057-A5032A5CDA43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4906739" y="5968051"/>
                  <a:ext cx="867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9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040E4AD2-6352-4464-85CB-48958FAFF95B}"/>
                    </a:ext>
                  </a:extLst>
                </p14:cNvPr>
                <p14:cNvContentPartPr/>
                <p14:nvPr/>
              </p14:nvContentPartPr>
              <p14:xfrm>
                <a:off x="4920779" y="5999371"/>
                <a:ext cx="136440" cy="75240"/>
              </p14:xfrm>
            </p:contentPart>
          </mc:Choice>
          <mc:Fallback xmlns=""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040E4AD2-6352-4464-85CB-48958FAFF95B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4916459" y="5995051"/>
                  <a:ext cx="1450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1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C9799509-8438-4A53-8413-FC11DEB9EC56}"/>
                    </a:ext>
                  </a:extLst>
                </p14:cNvPr>
                <p14:cNvContentPartPr/>
                <p14:nvPr/>
              </p14:nvContentPartPr>
              <p14:xfrm>
                <a:off x="5101859" y="5973091"/>
                <a:ext cx="76320" cy="12132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C9799509-8438-4A53-8413-FC11DEB9EC56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5097539" y="5968771"/>
                  <a:ext cx="84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3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3ACD0BDC-718C-4FF6-8463-120130C95245}"/>
                    </a:ext>
                  </a:extLst>
                </p14:cNvPr>
                <p14:cNvContentPartPr/>
                <p14:nvPr/>
              </p14:nvContentPartPr>
              <p14:xfrm>
                <a:off x="5208779" y="5931691"/>
                <a:ext cx="63360" cy="15804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3ACD0BDC-718C-4FF6-8463-120130C95245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5204459" y="5927371"/>
                  <a:ext cx="720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5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A951A1D8-EE14-4D96-891F-5C0CE89B1E91}"/>
                    </a:ext>
                  </a:extLst>
                </p14:cNvPr>
                <p14:cNvContentPartPr/>
                <p14:nvPr/>
              </p14:nvContentPartPr>
              <p14:xfrm>
                <a:off x="5375819" y="5951491"/>
                <a:ext cx="151920" cy="1800"/>
              </p14:xfrm>
            </p:contentPart>
          </mc:Choice>
          <mc:Fallback xmlns=""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A951A1D8-EE14-4D96-891F-5C0CE89B1E91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5371499" y="5947171"/>
                  <a:ext cx="16056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7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23771C29-FECB-45E0-8D27-F72BE06D7714}"/>
                    </a:ext>
                  </a:extLst>
                </p14:cNvPr>
                <p14:cNvContentPartPr/>
                <p14:nvPr/>
              </p14:nvContentPartPr>
              <p14:xfrm>
                <a:off x="5391659" y="5984971"/>
                <a:ext cx="145440" cy="20880"/>
              </p14:xfrm>
            </p:contentPart>
          </mc:Choice>
          <mc:Fallback xmlns=""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23771C29-FECB-45E0-8D27-F72BE06D7714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5387339" y="5980651"/>
                  <a:ext cx="154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9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F60BB56A-F11B-4082-BB6A-8E2B2831CA40}"/>
                    </a:ext>
                  </a:extLst>
                </p14:cNvPr>
                <p14:cNvContentPartPr/>
                <p14:nvPr/>
              </p14:nvContentPartPr>
              <p14:xfrm>
                <a:off x="5646899" y="5870851"/>
                <a:ext cx="122040" cy="133560"/>
              </p14:xfrm>
            </p:contentPart>
          </mc:Choice>
          <mc:Fallback xmlns=""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F60BB56A-F11B-4082-BB6A-8E2B2831CA40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5642579" y="5866531"/>
                  <a:ext cx="1306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1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356AE73F-493F-4B1A-88B9-513A3613A0E2}"/>
                    </a:ext>
                  </a:extLst>
                </p14:cNvPr>
                <p14:cNvContentPartPr/>
                <p14:nvPr/>
              </p14:nvContentPartPr>
              <p14:xfrm>
                <a:off x="5642939" y="5927731"/>
                <a:ext cx="129960" cy="58680"/>
              </p14:xfrm>
            </p:contentPart>
          </mc:Choice>
          <mc:Fallback xmlns=""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356AE73F-493F-4B1A-88B9-513A3613A0E2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5638619" y="5923411"/>
                  <a:ext cx="1386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3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D962E569-DD0F-4CB7-91E7-84286E4ECDE7}"/>
                    </a:ext>
                  </a:extLst>
                </p14:cNvPr>
                <p14:cNvContentPartPr/>
                <p14:nvPr/>
              </p14:nvContentPartPr>
              <p14:xfrm>
                <a:off x="5821139" y="5835211"/>
                <a:ext cx="101520" cy="133920"/>
              </p14:xfrm>
            </p:contentPart>
          </mc:Choice>
          <mc:Fallback xmlns=""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D962E569-DD0F-4CB7-91E7-84286E4ECDE7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5816819" y="5830891"/>
                  <a:ext cx="1101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5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3D00F77A-BCC8-4320-BCC2-69A6D657B4E5}"/>
                    </a:ext>
                  </a:extLst>
                </p14:cNvPr>
                <p14:cNvContentPartPr/>
                <p14:nvPr/>
              </p14:nvContentPartPr>
              <p14:xfrm>
                <a:off x="5915459" y="5870491"/>
                <a:ext cx="120240" cy="97920"/>
              </p14:xfrm>
            </p:contentPart>
          </mc:Choice>
          <mc:Fallback xmlns=""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3D00F77A-BCC8-4320-BCC2-69A6D657B4E5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5911139" y="5866171"/>
                  <a:ext cx="1288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7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04DCF581-99E8-40FE-9E48-F0988B9DFECB}"/>
                    </a:ext>
                  </a:extLst>
                </p14:cNvPr>
                <p14:cNvContentPartPr/>
                <p14:nvPr/>
              </p14:nvContentPartPr>
              <p14:xfrm>
                <a:off x="6046499" y="5861851"/>
                <a:ext cx="113040" cy="26640"/>
              </p14:xfrm>
            </p:contentPart>
          </mc:Choice>
          <mc:Fallback xmlns=""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04DCF581-99E8-40FE-9E48-F0988B9DFECB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6042179" y="5857531"/>
                  <a:ext cx="121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9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6BF73A10-71F9-43FC-95B4-0B2F5FDC9E93}"/>
                    </a:ext>
                  </a:extLst>
                </p14:cNvPr>
                <p14:cNvContentPartPr/>
                <p14:nvPr/>
              </p14:nvContentPartPr>
              <p14:xfrm>
                <a:off x="6146939" y="5860051"/>
                <a:ext cx="27000" cy="116640"/>
              </p14:xfrm>
            </p:contentPart>
          </mc:Choice>
          <mc:Fallback xmlns=""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6BF73A10-71F9-43FC-95B4-0B2F5FDC9E93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6142619" y="5855731"/>
                  <a:ext cx="356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1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EE9D13D7-0E1D-4FFD-8131-8889B86B181D}"/>
                    </a:ext>
                  </a:extLst>
                </p14:cNvPr>
                <p14:cNvContentPartPr/>
                <p14:nvPr/>
              </p14:nvContentPartPr>
              <p14:xfrm>
                <a:off x="6208499" y="5782651"/>
                <a:ext cx="69120" cy="20160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EE9D13D7-0E1D-4FFD-8131-8889B86B181D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6204179" y="5778331"/>
                  <a:ext cx="777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3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CEF73BB4-4FB2-4042-8ECE-5529E9188D1D}"/>
                    </a:ext>
                  </a:extLst>
                </p14:cNvPr>
                <p14:cNvContentPartPr/>
                <p14:nvPr/>
              </p14:nvContentPartPr>
              <p14:xfrm>
                <a:off x="6357179" y="5847811"/>
                <a:ext cx="124920" cy="1728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CEF73BB4-4FB2-4042-8ECE-5529E9188D1D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6352859" y="5843491"/>
                  <a:ext cx="1335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5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3F4B5F5E-A294-4F28-A5D3-4E521B4CE859}"/>
                    </a:ext>
                  </a:extLst>
                </p14:cNvPr>
                <p14:cNvContentPartPr/>
                <p14:nvPr/>
              </p14:nvContentPartPr>
              <p14:xfrm>
                <a:off x="6523139" y="5768251"/>
                <a:ext cx="19080" cy="131760"/>
              </p14:xfrm>
            </p:contentPart>
          </mc:Choice>
          <mc:Fallback xmlns=""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3F4B5F5E-A294-4F28-A5D3-4E521B4CE859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6518819" y="5763931"/>
                  <a:ext cx="277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7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E29EC0F4-1391-42B3-91D3-8CB6FD0B247A}"/>
                    </a:ext>
                  </a:extLst>
                </p14:cNvPr>
                <p14:cNvContentPartPr/>
                <p14:nvPr/>
              </p14:nvContentPartPr>
              <p14:xfrm>
                <a:off x="6504779" y="5766451"/>
                <a:ext cx="148680" cy="67680"/>
              </p14:xfrm>
            </p:contentPart>
          </mc:Choice>
          <mc:Fallback xmlns=""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E29EC0F4-1391-42B3-91D3-8CB6FD0B247A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6500459" y="5762131"/>
                  <a:ext cx="157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9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28BEB93D-4F42-41CA-BDDA-9896FBDFA318}"/>
                    </a:ext>
                  </a:extLst>
                </p14:cNvPr>
                <p14:cNvContentPartPr/>
                <p14:nvPr/>
              </p14:nvContentPartPr>
              <p14:xfrm>
                <a:off x="6520619" y="5738011"/>
                <a:ext cx="298800" cy="157680"/>
              </p14:xfrm>
            </p:contentPart>
          </mc:Choice>
          <mc:Fallback xmlns=""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28BEB93D-4F42-41CA-BDDA-9896FBDFA318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6516299" y="5733691"/>
                  <a:ext cx="3074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1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3FB3D449-577E-4891-B6DA-F26D0622C3A4}"/>
                    </a:ext>
                  </a:extLst>
                </p14:cNvPr>
                <p14:cNvContentPartPr/>
                <p14:nvPr/>
              </p14:nvContentPartPr>
              <p14:xfrm>
                <a:off x="6839939" y="5751691"/>
                <a:ext cx="124200" cy="94680"/>
              </p14:xfrm>
            </p:contentPart>
          </mc:Choice>
          <mc:Fallback xmlns=""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3FB3D449-577E-4891-B6DA-F26D0622C3A4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6835619" y="5747371"/>
                  <a:ext cx="1328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3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A46610E7-AC9A-4C28-9EC4-CAB2C147097C}"/>
                    </a:ext>
                  </a:extLst>
                </p14:cNvPr>
                <p14:cNvContentPartPr/>
                <p14:nvPr/>
              </p14:nvContentPartPr>
              <p14:xfrm>
                <a:off x="6846779" y="5780491"/>
                <a:ext cx="109440" cy="36720"/>
              </p14:xfrm>
            </p:contentPart>
          </mc:Choice>
          <mc:Fallback xmlns=""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A46610E7-AC9A-4C28-9EC4-CAB2C147097C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6842459" y="5776171"/>
                  <a:ext cx="1180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5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15528EC3-DC72-44F2-8ADB-F89E6AA31C79}"/>
                    </a:ext>
                  </a:extLst>
                </p14:cNvPr>
                <p14:cNvContentPartPr/>
                <p14:nvPr/>
              </p14:nvContentPartPr>
              <p14:xfrm>
                <a:off x="6951179" y="5678971"/>
                <a:ext cx="88560" cy="178560"/>
              </p14:xfrm>
            </p:contentPart>
          </mc:Choice>
          <mc:Fallback xmlns=""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15528EC3-DC72-44F2-8ADB-F89E6AA31C79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6946499" y="5674651"/>
                  <a:ext cx="972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7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6F309FED-259A-4644-9DD6-97216F08C7B0}"/>
                    </a:ext>
                  </a:extLst>
                </p14:cNvPr>
                <p14:cNvContentPartPr/>
                <p14:nvPr/>
              </p14:nvContentPartPr>
              <p14:xfrm>
                <a:off x="7102739" y="5689771"/>
                <a:ext cx="16560" cy="12384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6F309FED-259A-4644-9DD6-97216F08C7B0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7098419" y="5685451"/>
                  <a:ext cx="252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9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70F17A2E-A4FB-45A3-88F1-E738BC9C39AD}"/>
                    </a:ext>
                  </a:extLst>
                </p14:cNvPr>
                <p14:cNvContentPartPr/>
                <p14:nvPr/>
              </p14:nvContentPartPr>
              <p14:xfrm>
                <a:off x="7075019" y="5674291"/>
                <a:ext cx="164520" cy="71280"/>
              </p14:xfrm>
            </p:contentPart>
          </mc:Choice>
          <mc:Fallback xmlns=""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70F17A2E-A4FB-45A3-88F1-E738BC9C39AD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7070699" y="5669971"/>
                  <a:ext cx="1731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1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BEAA0C7A-60B9-4D4E-A4C2-4D0918DA965B}"/>
                    </a:ext>
                  </a:extLst>
                </p14:cNvPr>
                <p14:cNvContentPartPr/>
                <p14:nvPr/>
              </p14:nvContentPartPr>
              <p14:xfrm>
                <a:off x="7109219" y="5755651"/>
                <a:ext cx="175320" cy="47880"/>
              </p14:xfrm>
            </p:contentPart>
          </mc:Choice>
          <mc:Fallback xmlns=""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BEAA0C7A-60B9-4D4E-A4C2-4D0918DA965B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7104899" y="5751331"/>
                  <a:ext cx="1839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3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0B7A6F26-630A-4B1A-B13D-AA3EE5411E1B}"/>
                    </a:ext>
                  </a:extLst>
                </p14:cNvPr>
                <p14:cNvContentPartPr/>
                <p14:nvPr/>
              </p14:nvContentPartPr>
              <p14:xfrm>
                <a:off x="7294259" y="5634691"/>
                <a:ext cx="78480" cy="152640"/>
              </p14:xfrm>
            </p:contentPart>
          </mc:Choice>
          <mc:Fallback xmlns=""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0B7A6F26-630A-4B1A-B13D-AA3EE5411E1B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7289939" y="5630371"/>
                  <a:ext cx="871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5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801E57F2-8ED5-4045-BE41-297FB0C1051C}"/>
                    </a:ext>
                  </a:extLst>
                </p14:cNvPr>
                <p14:cNvContentPartPr/>
                <p14:nvPr/>
              </p14:nvContentPartPr>
              <p14:xfrm>
                <a:off x="7406939" y="5641531"/>
                <a:ext cx="109440" cy="108000"/>
              </p14:xfrm>
            </p:contentPart>
          </mc:Choice>
          <mc:Fallback xmlns=""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801E57F2-8ED5-4045-BE41-297FB0C1051C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7402619" y="5637211"/>
                  <a:ext cx="1180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7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AC8C07DE-566D-4A39-A26A-C92A193F88A3}"/>
                    </a:ext>
                  </a:extLst>
                </p14:cNvPr>
                <p14:cNvContentPartPr/>
                <p14:nvPr/>
              </p14:nvContentPartPr>
              <p14:xfrm>
                <a:off x="7446899" y="5574931"/>
                <a:ext cx="150480" cy="234360"/>
              </p14:xfrm>
            </p:contentPart>
          </mc:Choice>
          <mc:Fallback xmlns=""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AC8C07DE-566D-4A39-A26A-C92A193F88A3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7442579" y="5570611"/>
                  <a:ext cx="1591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9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AFC1460E-4D80-4F21-B950-54709772EFA2}"/>
                    </a:ext>
                  </a:extLst>
                </p14:cNvPr>
                <p14:cNvContentPartPr/>
                <p14:nvPr/>
              </p14:nvContentPartPr>
              <p14:xfrm>
                <a:off x="5284019" y="6253891"/>
                <a:ext cx="198000" cy="9000"/>
              </p14:xfrm>
            </p:contentPart>
          </mc:Choice>
          <mc:Fallback xmlns=""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AFC1460E-4D80-4F21-B950-54709772EFA2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5279699" y="6249571"/>
                  <a:ext cx="2066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1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A9261D72-AC10-436F-BA2B-B6FDF56D95EB}"/>
                    </a:ext>
                  </a:extLst>
                </p14:cNvPr>
                <p14:cNvContentPartPr/>
                <p14:nvPr/>
              </p14:nvContentPartPr>
              <p14:xfrm>
                <a:off x="5302739" y="6269371"/>
                <a:ext cx="176760" cy="17280"/>
              </p14:xfrm>
            </p:contentPart>
          </mc:Choice>
          <mc:Fallback xmlns=""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A9261D72-AC10-436F-BA2B-B6FDF56D95EB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5298419" y="6265051"/>
                  <a:ext cx="185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3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1CA7093B-3379-4222-95B5-9F8CC2ACB357}"/>
                    </a:ext>
                  </a:extLst>
                </p14:cNvPr>
                <p14:cNvContentPartPr/>
                <p14:nvPr/>
              </p14:nvContentPartPr>
              <p14:xfrm>
                <a:off x="5476619" y="6202771"/>
                <a:ext cx="118080" cy="172080"/>
              </p14:xfrm>
            </p:contentPart>
          </mc:Choice>
          <mc:Fallback xmlns=""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1CA7093B-3379-4222-95B5-9F8CC2ACB357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5472299" y="6198451"/>
                  <a:ext cx="1267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5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3AB78E1E-8658-4B47-8C1A-D8F2CC223BBA}"/>
                    </a:ext>
                  </a:extLst>
                </p14:cNvPr>
                <p14:cNvContentPartPr/>
                <p14:nvPr/>
              </p14:nvContentPartPr>
              <p14:xfrm>
                <a:off x="5168099" y="5589331"/>
                <a:ext cx="1392480" cy="241200"/>
              </p14:xfrm>
            </p:contentPart>
          </mc:Choice>
          <mc:Fallback xmlns=""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3AB78E1E-8658-4B47-8C1A-D8F2CC223BBA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5163779" y="5585011"/>
                  <a:ext cx="14011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7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B9796F2A-44D9-4800-8019-9F4B1C047DDF}"/>
                    </a:ext>
                  </a:extLst>
                </p14:cNvPr>
                <p14:cNvContentPartPr/>
                <p14:nvPr/>
              </p14:nvContentPartPr>
              <p14:xfrm>
                <a:off x="5086379" y="5746291"/>
                <a:ext cx="256320" cy="114480"/>
              </p14:xfrm>
            </p:contentPart>
          </mc:Choice>
          <mc:Fallback xmlns=""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B9796F2A-44D9-4800-8019-9F4B1C047DDF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5082059" y="5741971"/>
                  <a:ext cx="264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9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EB13F09A-A4F1-4379-A773-2200C17EBA41}"/>
                    </a:ext>
                  </a:extLst>
                </p14:cNvPr>
                <p14:cNvContentPartPr/>
                <p14:nvPr/>
              </p14:nvContentPartPr>
              <p14:xfrm>
                <a:off x="5734019" y="6188011"/>
                <a:ext cx="10080" cy="123840"/>
              </p14:xfrm>
            </p:contentPart>
          </mc:Choice>
          <mc:Fallback xmlns=""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EB13F09A-A4F1-4379-A773-2200C17EBA41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5729699" y="6183691"/>
                  <a:ext cx="187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1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F3B99738-FCE0-4297-AACF-6112D7852BA4}"/>
                    </a:ext>
                  </a:extLst>
                </p14:cNvPr>
                <p14:cNvContentPartPr/>
                <p14:nvPr/>
              </p14:nvContentPartPr>
              <p14:xfrm>
                <a:off x="5718179" y="6165691"/>
                <a:ext cx="145440" cy="21240"/>
              </p14:xfrm>
            </p:contentPart>
          </mc:Choice>
          <mc:Fallback xmlns=""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F3B99738-FCE0-4297-AACF-6112D7852BA4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5713859" y="6161371"/>
                  <a:ext cx="154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3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C628385D-CB33-4435-9DC2-DE8ADBE10C09}"/>
                    </a:ext>
                  </a:extLst>
                </p14:cNvPr>
                <p14:cNvContentPartPr/>
                <p14:nvPr/>
              </p14:nvContentPartPr>
              <p14:xfrm>
                <a:off x="5735819" y="6249571"/>
                <a:ext cx="142920" cy="74160"/>
              </p14:xfrm>
            </p:contentPart>
          </mc:Choice>
          <mc:Fallback xmlns=""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C628385D-CB33-4435-9DC2-DE8ADBE10C09}"/>
                    </a:ext>
                  </a:extLst>
                </p:cNvPr>
                <p:cNvPicPr/>
                <p:nvPr/>
              </p:nvPicPr>
              <p:blipFill>
                <a:blip r:embed="rId1054"/>
                <a:stretch>
                  <a:fillRect/>
                </a:stretch>
              </p:blipFill>
              <p:spPr>
                <a:xfrm>
                  <a:off x="5731499" y="6245251"/>
                  <a:ext cx="1515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5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F2115327-0768-4B95-95B6-E5C23B97E666}"/>
                    </a:ext>
                  </a:extLst>
                </p14:cNvPr>
                <p14:cNvContentPartPr/>
                <p14:nvPr/>
              </p14:nvContentPartPr>
              <p14:xfrm>
                <a:off x="5911859" y="6153091"/>
                <a:ext cx="92160" cy="131040"/>
              </p14:xfrm>
            </p:contentPart>
          </mc:Choice>
          <mc:Fallback xmlns=""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F2115327-0768-4B95-95B6-E5C23B97E666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5907539" y="6148771"/>
                  <a:ext cx="1008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7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B2246EB8-AA73-4E9F-A689-0C5C124C4C56}"/>
                    </a:ext>
                  </a:extLst>
                </p14:cNvPr>
                <p14:cNvContentPartPr/>
                <p14:nvPr/>
              </p14:nvContentPartPr>
              <p14:xfrm>
                <a:off x="6023099" y="6158131"/>
                <a:ext cx="119160" cy="110520"/>
              </p14:xfrm>
            </p:contentPart>
          </mc:Choice>
          <mc:Fallback xmlns=""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B2246EB8-AA73-4E9F-A689-0C5C124C4C56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6018779" y="6153811"/>
                  <a:ext cx="1278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9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87D34561-2F4D-40F7-B878-3D0A6BF5E873}"/>
                    </a:ext>
                  </a:extLst>
                </p14:cNvPr>
                <p14:cNvContentPartPr/>
                <p14:nvPr/>
              </p14:nvContentPartPr>
              <p14:xfrm>
                <a:off x="6139739" y="6134731"/>
                <a:ext cx="100440" cy="133200"/>
              </p14:xfrm>
            </p:contentPart>
          </mc:Choice>
          <mc:Fallback xmlns=""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87D34561-2F4D-40F7-B878-3D0A6BF5E873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6135419" y="6130411"/>
                  <a:ext cx="1090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1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215FAED9-366C-4BEE-9599-846D9BDB7B16}"/>
                    </a:ext>
                  </a:extLst>
                </p14:cNvPr>
                <p14:cNvContentPartPr/>
                <p14:nvPr/>
              </p14:nvContentPartPr>
              <p14:xfrm>
                <a:off x="6283019" y="6086491"/>
                <a:ext cx="45000" cy="182880"/>
              </p14:xfrm>
            </p:contentPart>
          </mc:Choice>
          <mc:Fallback xmlns=""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215FAED9-366C-4BEE-9599-846D9BDB7B16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6278699" y="6082171"/>
                  <a:ext cx="536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3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3A4DB61A-AA34-4246-8A72-4E130072FCB8}"/>
                    </a:ext>
                  </a:extLst>
                </p14:cNvPr>
                <p14:cNvContentPartPr/>
                <p14:nvPr/>
              </p14:nvContentPartPr>
              <p14:xfrm>
                <a:off x="6408299" y="6108091"/>
                <a:ext cx="209160" cy="27720"/>
              </p14:xfrm>
            </p:contentPart>
          </mc:Choice>
          <mc:Fallback xmlns=""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3A4DB61A-AA34-4246-8A72-4E130072FCB8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6403979" y="6103771"/>
                  <a:ext cx="2178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5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89DD5508-AB4E-41B0-857D-BA1E0E194FC6}"/>
                    </a:ext>
                  </a:extLst>
                </p14:cNvPr>
                <p14:cNvContentPartPr/>
                <p14:nvPr/>
              </p14:nvContentPartPr>
              <p14:xfrm>
                <a:off x="6439259" y="6148411"/>
                <a:ext cx="201960" cy="23400"/>
              </p14:xfrm>
            </p:contentPart>
          </mc:Choice>
          <mc:Fallback xmlns=""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89DD5508-AB4E-41B0-857D-BA1E0E194FC6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6434939" y="6144091"/>
                  <a:ext cx="210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7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5209E931-9DC6-4F7B-B17E-C01283E083EB}"/>
                    </a:ext>
                  </a:extLst>
                </p14:cNvPr>
                <p14:cNvContentPartPr/>
                <p14:nvPr/>
              </p14:nvContentPartPr>
              <p14:xfrm>
                <a:off x="6715019" y="6049411"/>
                <a:ext cx="35280" cy="113400"/>
              </p14:xfrm>
            </p:contentPart>
          </mc:Choice>
          <mc:Fallback xmlns=""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5209E931-9DC6-4F7B-B17E-C01283E083EB}"/>
                    </a:ext>
                  </a:extLst>
                </p:cNvPr>
                <p:cNvPicPr/>
                <p:nvPr/>
              </p:nvPicPr>
              <p:blipFill>
                <a:blip r:embed="rId1068"/>
                <a:stretch>
                  <a:fillRect/>
                </a:stretch>
              </p:blipFill>
              <p:spPr>
                <a:xfrm>
                  <a:off x="6710699" y="6045091"/>
                  <a:ext cx="439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9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D5D5B0A4-64DC-4F4D-986C-21814D81599A}"/>
                    </a:ext>
                  </a:extLst>
                </p14:cNvPr>
                <p14:cNvContentPartPr/>
                <p14:nvPr/>
              </p14:nvContentPartPr>
              <p14:xfrm>
                <a:off x="6685139" y="5993251"/>
                <a:ext cx="174240" cy="36360"/>
              </p14:xfrm>
            </p:contentPart>
          </mc:Choice>
          <mc:Fallback xmlns=""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D5D5B0A4-64DC-4F4D-986C-21814D81599A}"/>
                    </a:ext>
                  </a:extLst>
                </p:cNvPr>
                <p:cNvPicPr/>
                <p:nvPr/>
              </p:nvPicPr>
              <p:blipFill>
                <a:blip r:embed="rId1070"/>
                <a:stretch>
                  <a:fillRect/>
                </a:stretch>
              </p:blipFill>
              <p:spPr>
                <a:xfrm>
                  <a:off x="6680819" y="5988931"/>
                  <a:ext cx="182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1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9BBD8EF9-9D8B-4E16-AAF6-5B6942FDD6E4}"/>
                    </a:ext>
                  </a:extLst>
                </p14:cNvPr>
                <p14:cNvContentPartPr/>
                <p14:nvPr/>
              </p14:nvContentPartPr>
              <p14:xfrm>
                <a:off x="6707819" y="6083611"/>
                <a:ext cx="166320" cy="70920"/>
              </p14:xfrm>
            </p:contentPart>
          </mc:Choice>
          <mc:Fallback xmlns=""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9BBD8EF9-9D8B-4E16-AAF6-5B6942FDD6E4}"/>
                    </a:ext>
                  </a:extLst>
                </p:cNvPr>
                <p:cNvPicPr/>
                <p:nvPr/>
              </p:nvPicPr>
              <p:blipFill>
                <a:blip r:embed="rId1072"/>
                <a:stretch>
                  <a:fillRect/>
                </a:stretch>
              </p:blipFill>
              <p:spPr>
                <a:xfrm>
                  <a:off x="6703499" y="6079291"/>
                  <a:ext cx="1749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3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74CF34AA-C347-4A57-A106-B3F6FB9B5D21}"/>
                    </a:ext>
                  </a:extLst>
                </p14:cNvPr>
                <p14:cNvContentPartPr/>
                <p14:nvPr/>
              </p14:nvContentPartPr>
              <p14:xfrm>
                <a:off x="6871979" y="5972371"/>
                <a:ext cx="84600" cy="134640"/>
              </p14:xfrm>
            </p:contentPart>
          </mc:Choice>
          <mc:Fallback xmlns=""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74CF34AA-C347-4A57-A106-B3F6FB9B5D21}"/>
                    </a:ext>
                  </a:extLst>
                </p:cNvPr>
                <p:cNvPicPr/>
                <p:nvPr/>
              </p:nvPicPr>
              <p:blipFill>
                <a:blip r:embed="rId1074"/>
                <a:stretch>
                  <a:fillRect/>
                </a:stretch>
              </p:blipFill>
              <p:spPr>
                <a:xfrm>
                  <a:off x="6867659" y="5968051"/>
                  <a:ext cx="932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5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E8B0FAA7-B72A-4CBD-982F-000DDA41FC77}"/>
                    </a:ext>
                  </a:extLst>
                </p14:cNvPr>
                <p14:cNvContentPartPr/>
                <p14:nvPr/>
              </p14:nvContentPartPr>
              <p14:xfrm>
                <a:off x="6941099" y="6009091"/>
                <a:ext cx="124920" cy="105840"/>
              </p14:xfrm>
            </p:contentPart>
          </mc:Choice>
          <mc:Fallback xmlns=""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E8B0FAA7-B72A-4CBD-982F-000DDA41FC77}"/>
                    </a:ext>
                  </a:extLst>
                </p:cNvPr>
                <p:cNvPicPr/>
                <p:nvPr/>
              </p:nvPicPr>
              <p:blipFill>
                <a:blip r:embed="rId1076"/>
                <a:stretch>
                  <a:fillRect/>
                </a:stretch>
              </p:blipFill>
              <p:spPr>
                <a:xfrm>
                  <a:off x="6936779" y="6004771"/>
                  <a:ext cx="1335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7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2B90A450-2ED9-4CF0-B469-CA50E0B7B5E5}"/>
                    </a:ext>
                  </a:extLst>
                </p14:cNvPr>
                <p14:cNvContentPartPr/>
                <p14:nvPr/>
              </p14:nvContentPartPr>
              <p14:xfrm>
                <a:off x="7025699" y="5951851"/>
                <a:ext cx="57600" cy="174600"/>
              </p14:xfrm>
            </p:contentPart>
          </mc:Choice>
          <mc:Fallback xmlns=""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2B90A450-2ED9-4CF0-B469-CA50E0B7B5E5}"/>
                    </a:ext>
                  </a:extLst>
                </p:cNvPr>
                <p:cNvPicPr/>
                <p:nvPr/>
              </p:nvPicPr>
              <p:blipFill>
                <a:blip r:embed="rId1078"/>
                <a:stretch>
                  <a:fillRect/>
                </a:stretch>
              </p:blipFill>
              <p:spPr>
                <a:xfrm>
                  <a:off x="7021379" y="5947531"/>
                  <a:ext cx="662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9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6287A93A-81C3-4613-8767-18649F06F0B5}"/>
                    </a:ext>
                  </a:extLst>
                </p14:cNvPr>
                <p14:cNvContentPartPr/>
                <p14:nvPr/>
              </p14:nvContentPartPr>
              <p14:xfrm>
                <a:off x="7127219" y="5964091"/>
                <a:ext cx="25560" cy="120240"/>
              </p14:xfrm>
            </p:contentPart>
          </mc:Choice>
          <mc:Fallback xmlns=""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6287A93A-81C3-4613-8767-18649F06F0B5}"/>
                    </a:ext>
                  </a:extLst>
                </p:cNvPr>
                <p:cNvPicPr/>
                <p:nvPr/>
              </p:nvPicPr>
              <p:blipFill>
                <a:blip r:embed="rId1080"/>
                <a:stretch>
                  <a:fillRect/>
                </a:stretch>
              </p:blipFill>
              <p:spPr>
                <a:xfrm>
                  <a:off x="7122899" y="5959771"/>
                  <a:ext cx="34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1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7863B20C-AEFB-42EF-96DE-507F1BAA4526}"/>
                    </a:ext>
                  </a:extLst>
                </p14:cNvPr>
                <p14:cNvContentPartPr/>
                <p14:nvPr/>
              </p14:nvContentPartPr>
              <p14:xfrm>
                <a:off x="7107779" y="5932411"/>
                <a:ext cx="136440" cy="62280"/>
              </p14:xfrm>
            </p:contentPart>
          </mc:Choice>
          <mc:Fallback xmlns=""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7863B20C-AEFB-42EF-96DE-507F1BAA4526}"/>
                    </a:ext>
                  </a:extLst>
                </p:cNvPr>
                <p:cNvPicPr/>
                <p:nvPr/>
              </p:nvPicPr>
              <p:blipFill>
                <a:blip r:embed="rId1082"/>
                <a:stretch>
                  <a:fillRect/>
                </a:stretch>
              </p:blipFill>
              <p:spPr>
                <a:xfrm>
                  <a:off x="7103459" y="5928091"/>
                  <a:ext cx="1450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3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BFB63736-E695-4B7B-AD57-5D1B105CCA8A}"/>
                    </a:ext>
                  </a:extLst>
                </p14:cNvPr>
                <p14:cNvContentPartPr/>
                <p14:nvPr/>
              </p14:nvContentPartPr>
              <p14:xfrm>
                <a:off x="7121459" y="6034651"/>
                <a:ext cx="142200" cy="41040"/>
              </p14:xfrm>
            </p:contentPart>
          </mc:Choice>
          <mc:Fallback xmlns=""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BFB63736-E695-4B7B-AD57-5D1B105CCA8A}"/>
                    </a:ext>
                  </a:extLst>
                </p:cNvPr>
                <p:cNvPicPr/>
                <p:nvPr/>
              </p:nvPicPr>
              <p:blipFill>
                <a:blip r:embed="rId1084"/>
                <a:stretch>
                  <a:fillRect/>
                </a:stretch>
              </p:blipFill>
              <p:spPr>
                <a:xfrm>
                  <a:off x="7117139" y="6030331"/>
                  <a:ext cx="1508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5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CFE3941E-5523-4EC6-A612-F8FB2554956F}"/>
                    </a:ext>
                  </a:extLst>
                </p14:cNvPr>
                <p14:cNvContentPartPr/>
                <p14:nvPr/>
              </p14:nvContentPartPr>
              <p14:xfrm>
                <a:off x="7260779" y="5892091"/>
                <a:ext cx="62640" cy="144720"/>
              </p14:xfrm>
            </p:contentPart>
          </mc:Choice>
          <mc:Fallback xmlns=""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CFE3941E-5523-4EC6-A612-F8FB2554956F}"/>
                    </a:ext>
                  </a:extLst>
                </p:cNvPr>
                <p:cNvPicPr/>
                <p:nvPr/>
              </p:nvPicPr>
              <p:blipFill>
                <a:blip r:embed="rId1086"/>
                <a:stretch>
                  <a:fillRect/>
                </a:stretch>
              </p:blipFill>
              <p:spPr>
                <a:xfrm>
                  <a:off x="7256459" y="5887771"/>
                  <a:ext cx="712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7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FCBBE422-F735-49F3-867D-768C52A79627}"/>
                    </a:ext>
                  </a:extLst>
                </p14:cNvPr>
                <p14:cNvContentPartPr/>
                <p14:nvPr/>
              </p14:nvContentPartPr>
              <p14:xfrm>
                <a:off x="7322699" y="5937451"/>
                <a:ext cx="70560" cy="54360"/>
              </p14:xfrm>
            </p:contentPart>
          </mc:Choice>
          <mc:Fallback xmlns=""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FCBBE422-F735-49F3-867D-768C52A79627}"/>
                    </a:ext>
                  </a:extLst>
                </p:cNvPr>
                <p:cNvPicPr/>
                <p:nvPr/>
              </p:nvPicPr>
              <p:blipFill>
                <a:blip r:embed="rId1088"/>
                <a:stretch>
                  <a:fillRect/>
                </a:stretch>
              </p:blipFill>
              <p:spPr>
                <a:xfrm>
                  <a:off x="7318379" y="5933131"/>
                  <a:ext cx="792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9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DF7D5A5B-C925-46EE-ABD0-2031DD9AFC8E}"/>
                    </a:ext>
                  </a:extLst>
                </p14:cNvPr>
                <p14:cNvContentPartPr/>
                <p14:nvPr/>
              </p14:nvContentPartPr>
              <p14:xfrm>
                <a:off x="7374539" y="5925571"/>
                <a:ext cx="28800" cy="159840"/>
              </p14:xfrm>
            </p:contentPart>
          </mc:Choice>
          <mc:Fallback xmlns=""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DF7D5A5B-C925-46EE-ABD0-2031DD9AFC8E}"/>
                    </a:ext>
                  </a:extLst>
                </p:cNvPr>
                <p:cNvPicPr/>
                <p:nvPr/>
              </p:nvPicPr>
              <p:blipFill>
                <a:blip r:embed="rId1090"/>
                <a:stretch>
                  <a:fillRect/>
                </a:stretch>
              </p:blipFill>
              <p:spPr>
                <a:xfrm>
                  <a:off x="7370219" y="5921251"/>
                  <a:ext cx="374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1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2DCB6171-BB79-48F1-8C9E-5F2DDC991FA6}"/>
                    </a:ext>
                  </a:extLst>
                </p14:cNvPr>
                <p14:cNvContentPartPr/>
                <p14:nvPr/>
              </p14:nvContentPartPr>
              <p14:xfrm>
                <a:off x="7417379" y="5867971"/>
                <a:ext cx="61200" cy="207720"/>
              </p14:xfrm>
            </p:contentPart>
          </mc:Choice>
          <mc:Fallback xmlns=""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2DCB6171-BB79-48F1-8C9E-5F2DDC991FA6}"/>
                    </a:ext>
                  </a:extLst>
                </p:cNvPr>
                <p:cNvPicPr/>
                <p:nvPr/>
              </p:nvPicPr>
              <p:blipFill>
                <a:blip r:embed="rId1092"/>
                <a:stretch>
                  <a:fillRect/>
                </a:stretch>
              </p:blipFill>
              <p:spPr>
                <a:xfrm>
                  <a:off x="7413059" y="5863651"/>
                  <a:ext cx="698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3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02DDD86D-3D73-4682-87B7-AB7C7BF382C2}"/>
                    </a:ext>
                  </a:extLst>
                </p14:cNvPr>
                <p14:cNvContentPartPr/>
                <p14:nvPr/>
              </p14:nvContentPartPr>
              <p14:xfrm>
                <a:off x="7558139" y="5881651"/>
                <a:ext cx="24120" cy="122400"/>
              </p14:xfrm>
            </p:contentPart>
          </mc:Choice>
          <mc:Fallback xmlns=""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02DDD86D-3D73-4682-87B7-AB7C7BF382C2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7553819" y="5877331"/>
                  <a:ext cx="327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5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DC7417A5-F111-4AE1-9AA4-28C71BC7A6D5}"/>
                    </a:ext>
                  </a:extLst>
                </p14:cNvPr>
                <p14:cNvContentPartPr/>
                <p14:nvPr/>
              </p14:nvContentPartPr>
              <p14:xfrm>
                <a:off x="7511339" y="5925211"/>
                <a:ext cx="115920" cy="39240"/>
              </p14:xfrm>
            </p:contentPart>
          </mc:Choice>
          <mc:Fallback xmlns=""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DC7417A5-F111-4AE1-9AA4-28C71BC7A6D5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7507019" y="5920891"/>
                  <a:ext cx="1245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7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D7D8CEB5-2A61-434D-B72A-44F0214373A2}"/>
                    </a:ext>
                  </a:extLst>
                </p14:cNvPr>
                <p14:cNvContentPartPr/>
                <p14:nvPr/>
              </p14:nvContentPartPr>
              <p14:xfrm>
                <a:off x="7728059" y="5788771"/>
                <a:ext cx="100080" cy="127800"/>
              </p14:xfrm>
            </p:contentPart>
          </mc:Choice>
          <mc:Fallback xmlns=""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D7D8CEB5-2A61-434D-B72A-44F0214373A2}"/>
                    </a:ext>
                  </a:extLst>
                </p:cNvPr>
                <p:cNvPicPr/>
                <p:nvPr/>
              </p:nvPicPr>
              <p:blipFill>
                <a:blip r:embed="rId1098"/>
                <a:stretch>
                  <a:fillRect/>
                </a:stretch>
              </p:blipFill>
              <p:spPr>
                <a:xfrm>
                  <a:off x="7723739" y="5784451"/>
                  <a:ext cx="108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9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672C86AA-7157-488D-9347-5949714981C2}"/>
                    </a:ext>
                  </a:extLst>
                </p14:cNvPr>
                <p14:cNvContentPartPr/>
                <p14:nvPr/>
              </p14:nvContentPartPr>
              <p14:xfrm>
                <a:off x="7852979" y="5784811"/>
                <a:ext cx="86040" cy="94680"/>
              </p14:xfrm>
            </p:contentPart>
          </mc:Choice>
          <mc:Fallback xmlns=""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672C86AA-7157-488D-9347-5949714981C2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7848659" y="5780491"/>
                  <a:ext cx="946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1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2496432E-A827-4F8C-9508-C1AA54D40C2F}"/>
                    </a:ext>
                  </a:extLst>
                </p14:cNvPr>
                <p14:cNvContentPartPr/>
                <p14:nvPr/>
              </p14:nvContentPartPr>
              <p14:xfrm>
                <a:off x="7954139" y="5750971"/>
                <a:ext cx="83880" cy="104760"/>
              </p14:xfrm>
            </p:contentPart>
          </mc:Choice>
          <mc:Fallback xmlns=""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2496432E-A827-4F8C-9508-C1AA54D40C2F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7949819" y="5746651"/>
                  <a:ext cx="925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3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64A59F88-F4E9-4C0D-8949-D1A4F2C8ADA2}"/>
                    </a:ext>
                  </a:extLst>
                </p14:cNvPr>
                <p14:cNvContentPartPr/>
                <p14:nvPr/>
              </p14:nvContentPartPr>
              <p14:xfrm>
                <a:off x="8052419" y="5652691"/>
                <a:ext cx="118080" cy="183240"/>
              </p14:xfrm>
            </p:contentPart>
          </mc:Choice>
          <mc:Fallback xmlns=""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64A59F88-F4E9-4C0D-8949-D1A4F2C8ADA2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8048099" y="5648371"/>
                  <a:ext cx="1267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5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0E003547-CC26-42D8-B4F6-210FEA1D7476}"/>
                    </a:ext>
                  </a:extLst>
                </p14:cNvPr>
                <p14:cNvContentPartPr/>
                <p14:nvPr/>
              </p14:nvContentPartPr>
              <p14:xfrm>
                <a:off x="8114339" y="5675371"/>
                <a:ext cx="73080" cy="127800"/>
              </p14:xfrm>
            </p:contentPart>
          </mc:Choice>
          <mc:Fallback xmlns=""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0E003547-CC26-42D8-B4F6-210FEA1D7476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8110019" y="5671051"/>
                  <a:ext cx="81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7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3451DF46-FBCA-4853-ADC2-E2CC2B4C3BA2}"/>
                    </a:ext>
                  </a:extLst>
                </p14:cNvPr>
                <p14:cNvContentPartPr/>
                <p14:nvPr/>
              </p14:nvContentPartPr>
              <p14:xfrm>
                <a:off x="8102099" y="5716771"/>
                <a:ext cx="150120" cy="80640"/>
              </p14:xfrm>
            </p:contentPart>
          </mc:Choice>
          <mc:Fallback xmlns=""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3451DF46-FBCA-4853-ADC2-E2CC2B4C3BA2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8097779" y="5712451"/>
                  <a:ext cx="1587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9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87379B7A-F98B-419E-BD73-0CB88EC3168B}"/>
                    </a:ext>
                  </a:extLst>
                </p14:cNvPr>
                <p14:cNvContentPartPr/>
                <p14:nvPr/>
              </p14:nvContentPartPr>
              <p14:xfrm>
                <a:off x="8262299" y="5668891"/>
                <a:ext cx="63360" cy="50040"/>
              </p14:xfrm>
            </p:contentPart>
          </mc:Choice>
          <mc:Fallback xmlns=""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87379B7A-F98B-419E-BD73-0CB88EC3168B}"/>
                    </a:ext>
                  </a:extLst>
                </p:cNvPr>
                <p:cNvPicPr/>
                <p:nvPr/>
              </p:nvPicPr>
              <p:blipFill>
                <a:blip r:embed="rId1110"/>
                <a:stretch>
                  <a:fillRect/>
                </a:stretch>
              </p:blipFill>
              <p:spPr>
                <a:xfrm>
                  <a:off x="8257979" y="5664571"/>
                  <a:ext cx="720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1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3BB38D80-F061-4598-A3A2-E4BA201C08A2}"/>
                    </a:ext>
                  </a:extLst>
                </p14:cNvPr>
                <p14:cNvContentPartPr/>
                <p14:nvPr/>
              </p14:nvContentPartPr>
              <p14:xfrm>
                <a:off x="8329619" y="5635051"/>
                <a:ext cx="14040" cy="216000"/>
              </p14:xfrm>
            </p:contentPart>
          </mc:Choice>
          <mc:Fallback xmlns=""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3BB38D80-F061-4598-A3A2-E4BA201C08A2}"/>
                    </a:ext>
                  </a:extLst>
                </p:cNvPr>
                <p:cNvPicPr/>
                <p:nvPr/>
              </p:nvPicPr>
              <p:blipFill>
                <a:blip r:embed="rId1112"/>
                <a:stretch>
                  <a:fillRect/>
                </a:stretch>
              </p:blipFill>
              <p:spPr>
                <a:xfrm>
                  <a:off x="8325299" y="5630731"/>
                  <a:ext cx="226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3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34CF847C-7EDF-4806-ACDC-BA94B862DA80}"/>
                    </a:ext>
                  </a:extLst>
                </p14:cNvPr>
                <p14:cNvContentPartPr/>
                <p14:nvPr/>
              </p14:nvContentPartPr>
              <p14:xfrm>
                <a:off x="3367739" y="1873051"/>
                <a:ext cx="499680" cy="168840"/>
              </p14:xfrm>
            </p:contentPart>
          </mc:Choice>
          <mc:Fallback xmlns=""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34CF847C-7EDF-4806-ACDC-BA94B862DA80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3363419" y="1868731"/>
                  <a:ext cx="5083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5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18DA417A-CFB0-40DE-A542-B2FCBE4D979F}"/>
                    </a:ext>
                  </a:extLst>
                </p14:cNvPr>
                <p14:cNvContentPartPr/>
                <p14:nvPr/>
              </p14:nvContentPartPr>
              <p14:xfrm>
                <a:off x="3810179" y="1984291"/>
                <a:ext cx="501840" cy="80280"/>
              </p14:xfrm>
            </p:contentPart>
          </mc:Choice>
          <mc:Fallback xmlns=""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18DA417A-CFB0-40DE-A542-B2FCBE4D979F}"/>
                    </a:ext>
                  </a:extLst>
                </p:cNvPr>
                <p:cNvPicPr/>
                <p:nvPr/>
              </p:nvPicPr>
              <p:blipFill>
                <a:blip r:embed="rId1116"/>
                <a:stretch>
                  <a:fillRect/>
                </a:stretch>
              </p:blipFill>
              <p:spPr>
                <a:xfrm>
                  <a:off x="3805859" y="1979971"/>
                  <a:ext cx="5104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7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984FD9E7-B760-4E4F-BBC5-6912CF2E6A60}"/>
                    </a:ext>
                  </a:extLst>
                </p14:cNvPr>
                <p14:cNvContentPartPr/>
                <p14:nvPr/>
              </p14:nvContentPartPr>
              <p14:xfrm>
                <a:off x="3693539" y="2085091"/>
                <a:ext cx="211320" cy="165960"/>
              </p14:xfrm>
            </p:contentPart>
          </mc:Choice>
          <mc:Fallback xmlns=""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984FD9E7-B760-4E4F-BBC5-6912CF2E6A60}"/>
                    </a:ext>
                  </a:extLst>
                </p:cNvPr>
                <p:cNvPicPr/>
                <p:nvPr/>
              </p:nvPicPr>
              <p:blipFill>
                <a:blip r:embed="rId1118"/>
                <a:stretch>
                  <a:fillRect/>
                </a:stretch>
              </p:blipFill>
              <p:spPr>
                <a:xfrm>
                  <a:off x="3689219" y="2080771"/>
                  <a:ext cx="2199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9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70B62A95-F631-457D-BBD9-246B8E524964}"/>
                    </a:ext>
                  </a:extLst>
                </p14:cNvPr>
                <p14:cNvContentPartPr/>
                <p14:nvPr/>
              </p14:nvContentPartPr>
              <p14:xfrm>
                <a:off x="4010339" y="1715731"/>
                <a:ext cx="171720" cy="156960"/>
              </p14:xfrm>
            </p:contentPart>
          </mc:Choice>
          <mc:Fallback xmlns=""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70B62A95-F631-457D-BBD9-246B8E524964}"/>
                    </a:ext>
                  </a:extLst>
                </p:cNvPr>
                <p:cNvPicPr/>
                <p:nvPr/>
              </p:nvPicPr>
              <p:blipFill>
                <a:blip r:embed="rId1120"/>
                <a:stretch>
                  <a:fillRect/>
                </a:stretch>
              </p:blipFill>
              <p:spPr>
                <a:xfrm>
                  <a:off x="4006019" y="1711411"/>
                  <a:ext cx="1803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1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15BB1038-B50C-4A3D-8982-6E280D0F97FE}"/>
                    </a:ext>
                  </a:extLst>
                </p14:cNvPr>
                <p14:cNvContentPartPr/>
                <p14:nvPr/>
              </p14:nvContentPartPr>
              <p14:xfrm>
                <a:off x="3702899" y="1585051"/>
                <a:ext cx="99720" cy="118440"/>
              </p14:xfrm>
            </p:contentPart>
          </mc:Choice>
          <mc:Fallback xmlns=""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15BB1038-B50C-4A3D-8982-6E280D0F97FE}"/>
                    </a:ext>
                  </a:extLst>
                </p:cNvPr>
                <p:cNvPicPr/>
                <p:nvPr/>
              </p:nvPicPr>
              <p:blipFill>
                <a:blip r:embed="rId1122"/>
                <a:stretch>
                  <a:fillRect/>
                </a:stretch>
              </p:blipFill>
              <p:spPr>
                <a:xfrm>
                  <a:off x="3698579" y="1580731"/>
                  <a:ext cx="108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3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EC41181E-5294-4032-8773-498AC638E73A}"/>
                    </a:ext>
                  </a:extLst>
                </p14:cNvPr>
                <p14:cNvContentPartPr/>
                <p14:nvPr/>
              </p14:nvContentPartPr>
              <p14:xfrm>
                <a:off x="5730779" y="2772331"/>
                <a:ext cx="547920" cy="63720"/>
              </p14:xfrm>
            </p:contentPart>
          </mc:Choice>
          <mc:Fallback xmlns=""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EC41181E-5294-4032-8773-498AC638E73A}"/>
                    </a:ext>
                  </a:extLst>
                </p:cNvPr>
                <p:cNvPicPr/>
                <p:nvPr/>
              </p:nvPicPr>
              <p:blipFill>
                <a:blip r:embed="rId1124"/>
                <a:stretch>
                  <a:fillRect/>
                </a:stretch>
              </p:blipFill>
              <p:spPr>
                <a:xfrm>
                  <a:off x="5726459" y="2768011"/>
                  <a:ext cx="5565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5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FDD68AAC-350C-4020-BAF3-F64AC9876443}"/>
                    </a:ext>
                  </a:extLst>
                </p14:cNvPr>
                <p14:cNvContentPartPr/>
                <p14:nvPr/>
              </p14:nvContentPartPr>
              <p14:xfrm>
                <a:off x="6492539" y="2896891"/>
                <a:ext cx="682560" cy="32040"/>
              </p14:xfrm>
            </p:contentPart>
          </mc:Choice>
          <mc:Fallback xmlns=""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FDD68AAC-350C-4020-BAF3-F64AC9876443}"/>
                    </a:ext>
                  </a:extLst>
                </p:cNvPr>
                <p:cNvPicPr/>
                <p:nvPr/>
              </p:nvPicPr>
              <p:blipFill>
                <a:blip r:embed="rId1126"/>
                <a:stretch>
                  <a:fillRect/>
                </a:stretch>
              </p:blipFill>
              <p:spPr>
                <a:xfrm>
                  <a:off x="6488219" y="2892571"/>
                  <a:ext cx="691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7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182EB1C4-BC0E-4B4A-8ED9-DE86DE395FF2}"/>
                    </a:ext>
                  </a:extLst>
                </p14:cNvPr>
                <p14:cNvContentPartPr/>
                <p14:nvPr/>
              </p14:nvContentPartPr>
              <p14:xfrm>
                <a:off x="1359659" y="1261771"/>
                <a:ext cx="2850840" cy="1817280"/>
              </p14:xfrm>
            </p:contentPart>
          </mc:Choice>
          <mc:Fallback xmlns=""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182EB1C4-BC0E-4B4A-8ED9-DE86DE395FF2}"/>
                    </a:ext>
                  </a:extLst>
                </p:cNvPr>
                <p:cNvPicPr/>
                <p:nvPr/>
              </p:nvPicPr>
              <p:blipFill>
                <a:blip r:embed="rId1128"/>
                <a:stretch>
                  <a:fillRect/>
                </a:stretch>
              </p:blipFill>
              <p:spPr>
                <a:xfrm>
                  <a:off x="1355339" y="1257451"/>
                  <a:ext cx="2859480" cy="182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9">
            <p14:nvContentPartPr>
              <p14:cNvPr id="738" name="Freihand 737">
                <a:extLst>
                  <a:ext uri="{FF2B5EF4-FFF2-40B4-BE49-F238E27FC236}">
                    <a16:creationId xmlns:a16="http://schemas.microsoft.com/office/drawing/2014/main" id="{24A28DE9-DA0C-46E7-B899-72119F40E9F7}"/>
                  </a:ext>
                </a:extLst>
              </p14:cNvPr>
              <p14:cNvContentPartPr/>
              <p14:nvPr/>
            </p14:nvContentPartPr>
            <p14:xfrm>
              <a:off x="6182939" y="3400171"/>
              <a:ext cx="1893600" cy="501120"/>
            </p14:xfrm>
          </p:contentPart>
        </mc:Choice>
        <mc:Fallback xmlns="">
          <p:pic>
            <p:nvPicPr>
              <p:cNvPr id="738" name="Freihand 737">
                <a:extLst>
                  <a:ext uri="{FF2B5EF4-FFF2-40B4-BE49-F238E27FC236}">
                    <a16:creationId xmlns:a16="http://schemas.microsoft.com/office/drawing/2014/main" id="{24A28DE9-DA0C-46E7-B899-72119F40E9F7}"/>
                  </a:ext>
                </a:extLst>
              </p:cNvPr>
              <p:cNvPicPr/>
              <p:nvPr/>
            </p:nvPicPr>
            <p:blipFill>
              <a:blip r:embed="rId1130"/>
              <a:stretch>
                <a:fillRect/>
              </a:stretch>
            </p:blipFill>
            <p:spPr>
              <a:xfrm>
                <a:off x="6178619" y="3395851"/>
                <a:ext cx="190224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1">
            <p14:nvContentPartPr>
              <p14:cNvPr id="739" name="Freihand 738">
                <a:extLst>
                  <a:ext uri="{FF2B5EF4-FFF2-40B4-BE49-F238E27FC236}">
                    <a16:creationId xmlns:a16="http://schemas.microsoft.com/office/drawing/2014/main" id="{0D487FF8-510F-47B6-9E28-8AB00D52DA48}"/>
                  </a:ext>
                </a:extLst>
              </p14:cNvPr>
              <p14:cNvContentPartPr/>
              <p14:nvPr/>
            </p14:nvContentPartPr>
            <p14:xfrm>
              <a:off x="4758419" y="3484051"/>
              <a:ext cx="602280" cy="318960"/>
            </p14:xfrm>
          </p:contentPart>
        </mc:Choice>
        <mc:Fallback xmlns="">
          <p:pic>
            <p:nvPicPr>
              <p:cNvPr id="739" name="Freihand 738">
                <a:extLst>
                  <a:ext uri="{FF2B5EF4-FFF2-40B4-BE49-F238E27FC236}">
                    <a16:creationId xmlns:a16="http://schemas.microsoft.com/office/drawing/2014/main" id="{0D487FF8-510F-47B6-9E28-8AB00D52DA48}"/>
                  </a:ext>
                </a:extLst>
              </p:cNvPr>
              <p:cNvPicPr/>
              <p:nvPr/>
            </p:nvPicPr>
            <p:blipFill>
              <a:blip r:embed="rId1132"/>
              <a:stretch>
                <a:fillRect/>
              </a:stretch>
            </p:blipFill>
            <p:spPr>
              <a:xfrm>
                <a:off x="4754099" y="3479731"/>
                <a:ext cx="61092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3">
            <p14:nvContentPartPr>
              <p14:cNvPr id="740" name="Freihand 739">
                <a:extLst>
                  <a:ext uri="{FF2B5EF4-FFF2-40B4-BE49-F238E27FC236}">
                    <a16:creationId xmlns:a16="http://schemas.microsoft.com/office/drawing/2014/main" id="{C8B69D65-F68D-46FE-A0B9-8497E8901F8C}"/>
                  </a:ext>
                </a:extLst>
              </p14:cNvPr>
              <p14:cNvContentPartPr/>
              <p14:nvPr/>
            </p14:nvContentPartPr>
            <p14:xfrm>
              <a:off x="7361939" y="3475411"/>
              <a:ext cx="278640" cy="415080"/>
            </p14:xfrm>
          </p:contentPart>
        </mc:Choice>
        <mc:Fallback xmlns="">
          <p:pic>
            <p:nvPicPr>
              <p:cNvPr id="740" name="Freihand 739">
                <a:extLst>
                  <a:ext uri="{FF2B5EF4-FFF2-40B4-BE49-F238E27FC236}">
                    <a16:creationId xmlns:a16="http://schemas.microsoft.com/office/drawing/2014/main" id="{C8B69D65-F68D-46FE-A0B9-8497E8901F8C}"/>
                  </a:ext>
                </a:extLst>
              </p:cNvPr>
              <p:cNvPicPr/>
              <p:nvPr/>
            </p:nvPicPr>
            <p:blipFill>
              <a:blip r:embed="rId1134"/>
              <a:stretch>
                <a:fillRect/>
              </a:stretch>
            </p:blipFill>
            <p:spPr>
              <a:xfrm>
                <a:off x="7357619" y="3471091"/>
                <a:ext cx="287280" cy="42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42" name="Gruppieren 741">
            <a:extLst>
              <a:ext uri="{FF2B5EF4-FFF2-40B4-BE49-F238E27FC236}">
                <a16:creationId xmlns:a16="http://schemas.microsoft.com/office/drawing/2014/main" id="{D39136C8-A033-4328-9D6E-9F18B58A228F}"/>
              </a:ext>
            </a:extLst>
          </p:cNvPr>
          <p:cNvGrpSpPr/>
          <p:nvPr/>
        </p:nvGrpSpPr>
        <p:grpSpPr>
          <a:xfrm>
            <a:off x="267059" y="379771"/>
            <a:ext cx="8858520" cy="2711520"/>
            <a:chOff x="267059" y="379771"/>
            <a:chExt cx="8858520" cy="271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5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EA30446F-B683-4DB9-B5A5-418A87B9C590}"/>
                    </a:ext>
                  </a:extLst>
                </p14:cNvPr>
                <p14:cNvContentPartPr/>
                <p14:nvPr/>
              </p14:nvContentPartPr>
              <p14:xfrm>
                <a:off x="1270019" y="1173931"/>
                <a:ext cx="2913840" cy="1917360"/>
              </p14:xfrm>
            </p:contentPart>
          </mc:Choice>
          <mc:Fallback xmlns=""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EA30446F-B683-4DB9-B5A5-418A87B9C590}"/>
                    </a:ext>
                  </a:extLst>
                </p:cNvPr>
                <p:cNvPicPr/>
                <p:nvPr/>
              </p:nvPicPr>
              <p:blipFill>
                <a:blip r:embed="rId1136"/>
                <a:stretch>
                  <a:fillRect/>
                </a:stretch>
              </p:blipFill>
              <p:spPr>
                <a:xfrm>
                  <a:off x="1265699" y="1169611"/>
                  <a:ext cx="2922480" cy="19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7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A95D144C-3084-4849-88EA-891D475FD7D6}"/>
                    </a:ext>
                  </a:extLst>
                </p14:cNvPr>
                <p14:cNvContentPartPr/>
                <p14:nvPr/>
              </p14:nvContentPartPr>
              <p14:xfrm>
                <a:off x="1141139" y="1064131"/>
                <a:ext cx="327600" cy="246600"/>
              </p14:xfrm>
            </p:contentPart>
          </mc:Choice>
          <mc:Fallback xmlns=""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A95D144C-3084-4849-88EA-891D475FD7D6}"/>
                    </a:ext>
                  </a:extLst>
                </p:cNvPr>
                <p:cNvPicPr/>
                <p:nvPr/>
              </p:nvPicPr>
              <p:blipFill>
                <a:blip r:embed="rId1138"/>
                <a:stretch>
                  <a:fillRect/>
                </a:stretch>
              </p:blipFill>
              <p:spPr>
                <a:xfrm>
                  <a:off x="1136819" y="1059811"/>
                  <a:ext cx="3362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9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57DF7CFA-58E7-44F6-AD2A-F6032864B8AC}"/>
                    </a:ext>
                  </a:extLst>
                </p14:cNvPr>
                <p14:cNvContentPartPr/>
                <p14:nvPr/>
              </p14:nvContentPartPr>
              <p14:xfrm>
                <a:off x="267059" y="507571"/>
                <a:ext cx="126000" cy="106920"/>
              </p14:xfrm>
            </p:contentPart>
          </mc:Choice>
          <mc:Fallback xmlns=""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57DF7CFA-58E7-44F6-AD2A-F6032864B8AC}"/>
                    </a:ext>
                  </a:extLst>
                </p:cNvPr>
                <p:cNvPicPr/>
                <p:nvPr/>
              </p:nvPicPr>
              <p:blipFill>
                <a:blip r:embed="rId1140"/>
                <a:stretch>
                  <a:fillRect/>
                </a:stretch>
              </p:blipFill>
              <p:spPr>
                <a:xfrm>
                  <a:off x="262739" y="503251"/>
                  <a:ext cx="1346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1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62224FB7-E2D8-463B-9103-35055426735F}"/>
                    </a:ext>
                  </a:extLst>
                </p14:cNvPr>
                <p14:cNvContentPartPr/>
                <p14:nvPr/>
              </p14:nvContentPartPr>
              <p14:xfrm>
                <a:off x="444539" y="512251"/>
                <a:ext cx="93240" cy="92880"/>
              </p14:xfrm>
            </p:contentPart>
          </mc:Choice>
          <mc:Fallback xmlns=""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62224FB7-E2D8-463B-9103-35055426735F}"/>
                    </a:ext>
                  </a:extLst>
                </p:cNvPr>
                <p:cNvPicPr/>
                <p:nvPr/>
              </p:nvPicPr>
              <p:blipFill>
                <a:blip r:embed="rId1142"/>
                <a:stretch>
                  <a:fillRect/>
                </a:stretch>
              </p:blipFill>
              <p:spPr>
                <a:xfrm>
                  <a:off x="440219" y="507931"/>
                  <a:ext cx="101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3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7142D7DF-7365-4702-B8C9-48F252F786E4}"/>
                    </a:ext>
                  </a:extLst>
                </p14:cNvPr>
                <p14:cNvContentPartPr/>
                <p14:nvPr/>
              </p14:nvContentPartPr>
              <p14:xfrm>
                <a:off x="589619" y="496051"/>
                <a:ext cx="90720" cy="86400"/>
              </p14:xfrm>
            </p:contentPart>
          </mc:Choice>
          <mc:Fallback xmlns=""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7142D7DF-7365-4702-B8C9-48F252F786E4}"/>
                    </a:ext>
                  </a:extLst>
                </p:cNvPr>
                <p:cNvPicPr/>
                <p:nvPr/>
              </p:nvPicPr>
              <p:blipFill>
                <a:blip r:embed="rId1144"/>
                <a:stretch>
                  <a:fillRect/>
                </a:stretch>
              </p:blipFill>
              <p:spPr>
                <a:xfrm>
                  <a:off x="585299" y="491731"/>
                  <a:ext cx="993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5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71264EC4-F872-4DC1-B89F-D82BE1E22BF1}"/>
                    </a:ext>
                  </a:extLst>
                </p14:cNvPr>
                <p14:cNvContentPartPr/>
                <p14:nvPr/>
              </p14:nvContentPartPr>
              <p14:xfrm>
                <a:off x="733259" y="437371"/>
                <a:ext cx="86400" cy="164160"/>
              </p14:xfrm>
            </p:contentPart>
          </mc:Choice>
          <mc:Fallback xmlns=""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71264EC4-F872-4DC1-B89F-D82BE1E22BF1}"/>
                    </a:ext>
                  </a:extLst>
                </p:cNvPr>
                <p:cNvPicPr/>
                <p:nvPr/>
              </p:nvPicPr>
              <p:blipFill>
                <a:blip r:embed="rId1146"/>
                <a:stretch>
                  <a:fillRect/>
                </a:stretch>
              </p:blipFill>
              <p:spPr>
                <a:xfrm>
                  <a:off x="728939" y="433051"/>
                  <a:ext cx="950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7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DAB19909-4DBA-4F1A-B967-A508BB9B7374}"/>
                    </a:ext>
                  </a:extLst>
                </p14:cNvPr>
                <p14:cNvContentPartPr/>
                <p14:nvPr/>
              </p14:nvContentPartPr>
              <p14:xfrm>
                <a:off x="912539" y="466171"/>
                <a:ext cx="109440" cy="83160"/>
              </p14:xfrm>
            </p:contentPart>
          </mc:Choice>
          <mc:Fallback xmlns=""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DAB19909-4DBA-4F1A-B967-A508BB9B7374}"/>
                    </a:ext>
                  </a:extLst>
                </p:cNvPr>
                <p:cNvPicPr/>
                <p:nvPr/>
              </p:nvPicPr>
              <p:blipFill>
                <a:blip r:embed="rId1148"/>
                <a:stretch>
                  <a:fillRect/>
                </a:stretch>
              </p:blipFill>
              <p:spPr>
                <a:xfrm>
                  <a:off x="908219" y="461851"/>
                  <a:ext cx="1180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9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E4AD8156-39A1-47E9-818B-8093A3CCDBDD}"/>
                    </a:ext>
                  </a:extLst>
                </p14:cNvPr>
                <p14:cNvContentPartPr/>
                <p14:nvPr/>
              </p14:nvContentPartPr>
              <p14:xfrm>
                <a:off x="1043939" y="543571"/>
                <a:ext cx="26280" cy="65520"/>
              </p14:xfrm>
            </p:contentPart>
          </mc:Choice>
          <mc:Fallback xmlns=""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E4AD8156-39A1-47E9-818B-8093A3CCDBDD}"/>
                    </a:ext>
                  </a:extLst>
                </p:cNvPr>
                <p:cNvPicPr/>
                <p:nvPr/>
              </p:nvPicPr>
              <p:blipFill>
                <a:blip r:embed="rId1150"/>
                <a:stretch>
                  <a:fillRect/>
                </a:stretch>
              </p:blipFill>
              <p:spPr>
                <a:xfrm>
                  <a:off x="1039619" y="539251"/>
                  <a:ext cx="349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1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B45805C5-7CA6-4F3E-8B9E-109AEFA7D070}"/>
                    </a:ext>
                  </a:extLst>
                </p14:cNvPr>
                <p14:cNvContentPartPr/>
                <p14:nvPr/>
              </p14:nvContentPartPr>
              <p14:xfrm>
                <a:off x="1184339" y="379771"/>
                <a:ext cx="90000" cy="106200"/>
              </p14:xfrm>
            </p:contentPart>
          </mc:Choice>
          <mc:Fallback xmlns=""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B45805C5-7CA6-4F3E-8B9E-109AEFA7D070}"/>
                    </a:ext>
                  </a:extLst>
                </p:cNvPr>
                <p:cNvPicPr/>
                <p:nvPr/>
              </p:nvPicPr>
              <p:blipFill>
                <a:blip r:embed="rId1152"/>
                <a:stretch>
                  <a:fillRect/>
                </a:stretch>
              </p:blipFill>
              <p:spPr>
                <a:xfrm>
                  <a:off x="1180019" y="375451"/>
                  <a:ext cx="986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3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8085AFB7-C475-4226-87B4-62EF438835AD}"/>
                    </a:ext>
                  </a:extLst>
                </p14:cNvPr>
                <p14:cNvContentPartPr/>
                <p14:nvPr/>
              </p14:nvContentPartPr>
              <p14:xfrm>
                <a:off x="1159859" y="507571"/>
                <a:ext cx="154080" cy="7200"/>
              </p14:xfrm>
            </p:contentPart>
          </mc:Choice>
          <mc:Fallback xmlns=""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8085AFB7-C475-4226-87B4-62EF438835AD}"/>
                    </a:ext>
                  </a:extLst>
                </p:cNvPr>
                <p:cNvPicPr/>
                <p:nvPr/>
              </p:nvPicPr>
              <p:blipFill>
                <a:blip r:embed="rId1154"/>
                <a:stretch>
                  <a:fillRect/>
                </a:stretch>
              </p:blipFill>
              <p:spPr>
                <a:xfrm>
                  <a:off x="1155539" y="503251"/>
                  <a:ext cx="1627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5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E6375FBE-66E2-4CFC-8DB0-48776EF922DD}"/>
                    </a:ext>
                  </a:extLst>
                </p14:cNvPr>
                <p14:cNvContentPartPr/>
                <p14:nvPr/>
              </p14:nvContentPartPr>
              <p14:xfrm>
                <a:off x="1188299" y="565531"/>
                <a:ext cx="99000" cy="62640"/>
              </p14:xfrm>
            </p:contentPart>
          </mc:Choice>
          <mc:Fallback xmlns=""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E6375FBE-66E2-4CFC-8DB0-48776EF922DD}"/>
                    </a:ext>
                  </a:extLst>
                </p:cNvPr>
                <p:cNvPicPr/>
                <p:nvPr/>
              </p:nvPicPr>
              <p:blipFill>
                <a:blip r:embed="rId1156"/>
                <a:stretch>
                  <a:fillRect/>
                </a:stretch>
              </p:blipFill>
              <p:spPr>
                <a:xfrm>
                  <a:off x="1183979" y="561211"/>
                  <a:ext cx="1076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7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0373B78C-70CC-4B6B-A1BE-118951A828EE}"/>
                    </a:ext>
                  </a:extLst>
                </p14:cNvPr>
                <p14:cNvContentPartPr/>
                <p14:nvPr/>
              </p14:nvContentPartPr>
              <p14:xfrm>
                <a:off x="1309619" y="412891"/>
                <a:ext cx="93600" cy="241560"/>
              </p14:xfrm>
            </p:contentPart>
          </mc:Choice>
          <mc:Fallback xmlns=""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0373B78C-70CC-4B6B-A1BE-118951A828EE}"/>
                    </a:ext>
                  </a:extLst>
                </p:cNvPr>
                <p:cNvPicPr/>
                <p:nvPr/>
              </p:nvPicPr>
              <p:blipFill>
                <a:blip r:embed="rId1158"/>
                <a:stretch>
                  <a:fillRect/>
                </a:stretch>
              </p:blipFill>
              <p:spPr>
                <a:xfrm>
                  <a:off x="1305299" y="408571"/>
                  <a:ext cx="1022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9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842577BD-AC67-4D7E-83A3-C0E2FB2ACF42}"/>
                    </a:ext>
                  </a:extLst>
                </p14:cNvPr>
                <p14:cNvContentPartPr/>
                <p14:nvPr/>
              </p14:nvContentPartPr>
              <p14:xfrm>
                <a:off x="1456139" y="446011"/>
                <a:ext cx="174240" cy="105840"/>
              </p14:xfrm>
            </p:contentPart>
          </mc:Choice>
          <mc:Fallback xmlns=""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842577BD-AC67-4D7E-83A3-C0E2FB2ACF42}"/>
                    </a:ext>
                  </a:extLst>
                </p:cNvPr>
                <p:cNvPicPr/>
                <p:nvPr/>
              </p:nvPicPr>
              <p:blipFill>
                <a:blip r:embed="rId1160"/>
                <a:stretch>
                  <a:fillRect/>
                </a:stretch>
              </p:blipFill>
              <p:spPr>
                <a:xfrm>
                  <a:off x="1451819" y="441691"/>
                  <a:ext cx="1828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1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8B57EBE6-64B6-49E3-9344-6DEAC0B63D9C}"/>
                    </a:ext>
                  </a:extLst>
                </p14:cNvPr>
                <p14:cNvContentPartPr/>
                <p14:nvPr/>
              </p14:nvContentPartPr>
              <p14:xfrm>
                <a:off x="1706339" y="449251"/>
                <a:ext cx="162360" cy="101520"/>
              </p14:xfrm>
            </p:contentPart>
          </mc:Choice>
          <mc:Fallback xmlns=""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8B57EBE6-64B6-49E3-9344-6DEAC0B63D9C}"/>
                    </a:ext>
                  </a:extLst>
                </p:cNvPr>
                <p:cNvPicPr/>
                <p:nvPr/>
              </p:nvPicPr>
              <p:blipFill>
                <a:blip r:embed="rId1162"/>
                <a:stretch>
                  <a:fillRect/>
                </a:stretch>
              </p:blipFill>
              <p:spPr>
                <a:xfrm>
                  <a:off x="1702019" y="444931"/>
                  <a:ext cx="1710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3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6D784042-1350-4B45-B8B1-FB2440E6C6BA}"/>
                    </a:ext>
                  </a:extLst>
                </p14:cNvPr>
                <p14:cNvContentPartPr/>
                <p14:nvPr/>
              </p14:nvContentPartPr>
              <p14:xfrm>
                <a:off x="321419" y="774331"/>
                <a:ext cx="111240" cy="117000"/>
              </p14:xfrm>
            </p:contentPart>
          </mc:Choice>
          <mc:Fallback xmlns=""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6D784042-1350-4B45-B8B1-FB2440E6C6BA}"/>
                    </a:ext>
                  </a:extLst>
                </p:cNvPr>
                <p:cNvPicPr/>
                <p:nvPr/>
              </p:nvPicPr>
              <p:blipFill>
                <a:blip r:embed="rId1164"/>
                <a:stretch>
                  <a:fillRect/>
                </a:stretch>
              </p:blipFill>
              <p:spPr>
                <a:xfrm>
                  <a:off x="317099" y="770011"/>
                  <a:ext cx="1198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5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87B1AC6D-E453-47A0-A190-AF3309F00B42}"/>
                    </a:ext>
                  </a:extLst>
                </p14:cNvPr>
                <p14:cNvContentPartPr/>
                <p14:nvPr/>
              </p14:nvContentPartPr>
              <p14:xfrm>
                <a:off x="459659" y="784411"/>
                <a:ext cx="86400" cy="60840"/>
              </p14:xfrm>
            </p:contentPart>
          </mc:Choice>
          <mc:Fallback xmlns=""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87B1AC6D-E453-47A0-A190-AF3309F00B42}"/>
                    </a:ext>
                  </a:extLst>
                </p:cNvPr>
                <p:cNvPicPr/>
                <p:nvPr/>
              </p:nvPicPr>
              <p:blipFill>
                <a:blip r:embed="rId1166"/>
                <a:stretch>
                  <a:fillRect/>
                </a:stretch>
              </p:blipFill>
              <p:spPr>
                <a:xfrm>
                  <a:off x="455339" y="780091"/>
                  <a:ext cx="950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7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26C42ECD-50FD-4B2E-B6A9-979BD88DDDAF}"/>
                    </a:ext>
                  </a:extLst>
                </p14:cNvPr>
                <p14:cNvContentPartPr/>
                <p14:nvPr/>
              </p14:nvContentPartPr>
              <p14:xfrm>
                <a:off x="584939" y="785851"/>
                <a:ext cx="69120" cy="61200"/>
              </p14:xfrm>
            </p:contentPart>
          </mc:Choice>
          <mc:Fallback xmlns=""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26C42ECD-50FD-4B2E-B6A9-979BD88DDDAF}"/>
                    </a:ext>
                  </a:extLst>
                </p:cNvPr>
                <p:cNvPicPr/>
                <p:nvPr/>
              </p:nvPicPr>
              <p:blipFill>
                <a:blip r:embed="rId1168"/>
                <a:stretch>
                  <a:fillRect/>
                </a:stretch>
              </p:blipFill>
              <p:spPr>
                <a:xfrm>
                  <a:off x="580619" y="781531"/>
                  <a:ext cx="777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9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E266CD5D-86B0-4442-8A98-B5763648D0CE}"/>
                    </a:ext>
                  </a:extLst>
                </p14:cNvPr>
                <p14:cNvContentPartPr/>
                <p14:nvPr/>
              </p14:nvContentPartPr>
              <p14:xfrm>
                <a:off x="696179" y="775411"/>
                <a:ext cx="216720" cy="73440"/>
              </p14:xfrm>
            </p:contentPart>
          </mc:Choice>
          <mc:Fallback xmlns=""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E266CD5D-86B0-4442-8A98-B5763648D0CE}"/>
                    </a:ext>
                  </a:extLst>
                </p:cNvPr>
                <p:cNvPicPr/>
                <p:nvPr/>
              </p:nvPicPr>
              <p:blipFill>
                <a:blip r:embed="rId1170"/>
                <a:stretch>
                  <a:fillRect/>
                </a:stretch>
              </p:blipFill>
              <p:spPr>
                <a:xfrm>
                  <a:off x="691859" y="771091"/>
                  <a:ext cx="2253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1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7F1F9D67-F4A5-45BB-8C22-9F8E4932A32A}"/>
                    </a:ext>
                  </a:extLst>
                </p14:cNvPr>
                <p14:cNvContentPartPr/>
                <p14:nvPr/>
              </p14:nvContentPartPr>
              <p14:xfrm>
                <a:off x="937019" y="760651"/>
                <a:ext cx="75600" cy="74520"/>
              </p14:xfrm>
            </p:contentPart>
          </mc:Choice>
          <mc:Fallback xmlns=""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7F1F9D67-F4A5-45BB-8C22-9F8E4932A32A}"/>
                    </a:ext>
                  </a:extLst>
                </p:cNvPr>
                <p:cNvPicPr/>
                <p:nvPr/>
              </p:nvPicPr>
              <p:blipFill>
                <a:blip r:embed="rId1172"/>
                <a:stretch>
                  <a:fillRect/>
                </a:stretch>
              </p:blipFill>
              <p:spPr>
                <a:xfrm>
                  <a:off x="932699" y="756331"/>
                  <a:ext cx="842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3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577EB42C-A4DF-474B-AF75-49B97E75A7E9}"/>
                    </a:ext>
                  </a:extLst>
                </p14:cNvPr>
                <p14:cNvContentPartPr/>
                <p14:nvPr/>
              </p14:nvContentPartPr>
              <p14:xfrm>
                <a:off x="1041059" y="777571"/>
                <a:ext cx="72720" cy="51120"/>
              </p14:xfrm>
            </p:contentPart>
          </mc:Choice>
          <mc:Fallback xmlns=""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577EB42C-A4DF-474B-AF75-49B97E75A7E9}"/>
                    </a:ext>
                  </a:extLst>
                </p:cNvPr>
                <p:cNvPicPr/>
                <p:nvPr/>
              </p:nvPicPr>
              <p:blipFill>
                <a:blip r:embed="rId1174"/>
                <a:stretch>
                  <a:fillRect/>
                </a:stretch>
              </p:blipFill>
              <p:spPr>
                <a:xfrm>
                  <a:off x="1036739" y="773251"/>
                  <a:ext cx="813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5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19219E19-5ACD-4520-892E-D67C2419A3A1}"/>
                    </a:ext>
                  </a:extLst>
                </p14:cNvPr>
                <p14:cNvContentPartPr/>
                <p14:nvPr/>
              </p14:nvContentPartPr>
              <p14:xfrm>
                <a:off x="1233659" y="712411"/>
                <a:ext cx="131040" cy="126720"/>
              </p14:xfrm>
            </p:contentPart>
          </mc:Choice>
          <mc:Fallback xmlns=""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19219E19-5ACD-4520-892E-D67C2419A3A1}"/>
                    </a:ext>
                  </a:extLst>
                </p:cNvPr>
                <p:cNvPicPr/>
                <p:nvPr/>
              </p:nvPicPr>
              <p:blipFill>
                <a:blip r:embed="rId1176"/>
                <a:stretch>
                  <a:fillRect/>
                </a:stretch>
              </p:blipFill>
              <p:spPr>
                <a:xfrm>
                  <a:off x="1229339" y="708091"/>
                  <a:ext cx="1396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7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9D6E4F2D-1EA5-4BEB-9E06-3DBBBBE79371}"/>
                    </a:ext>
                  </a:extLst>
                </p14:cNvPr>
                <p14:cNvContentPartPr/>
                <p14:nvPr/>
              </p14:nvContentPartPr>
              <p14:xfrm>
                <a:off x="1378379" y="767491"/>
                <a:ext cx="87120" cy="64440"/>
              </p14:xfrm>
            </p:contentPart>
          </mc:Choice>
          <mc:Fallback xmlns=""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9D6E4F2D-1EA5-4BEB-9E06-3DBBBBE79371}"/>
                    </a:ext>
                  </a:extLst>
                </p:cNvPr>
                <p:cNvPicPr/>
                <p:nvPr/>
              </p:nvPicPr>
              <p:blipFill>
                <a:blip r:embed="rId1178"/>
                <a:stretch>
                  <a:fillRect/>
                </a:stretch>
              </p:blipFill>
              <p:spPr>
                <a:xfrm>
                  <a:off x="1374059" y="763171"/>
                  <a:ext cx="957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9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0FD2DB28-4389-48FD-B9B3-3272BD736D20}"/>
                    </a:ext>
                  </a:extLst>
                </p14:cNvPr>
                <p14:cNvContentPartPr/>
                <p14:nvPr/>
              </p14:nvContentPartPr>
              <p14:xfrm>
                <a:off x="1508699" y="697651"/>
                <a:ext cx="109800" cy="154800"/>
              </p14:xfrm>
            </p:contentPart>
          </mc:Choice>
          <mc:Fallback xmlns=""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0FD2DB28-4389-48FD-B9B3-3272BD736D20}"/>
                    </a:ext>
                  </a:extLst>
                </p:cNvPr>
                <p:cNvPicPr/>
                <p:nvPr/>
              </p:nvPicPr>
              <p:blipFill>
                <a:blip r:embed="rId1180"/>
                <a:stretch>
                  <a:fillRect/>
                </a:stretch>
              </p:blipFill>
              <p:spPr>
                <a:xfrm>
                  <a:off x="1504379" y="693331"/>
                  <a:ext cx="1184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1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9D7D30EB-38BA-4C51-9E22-88F25B07D1A7}"/>
                    </a:ext>
                  </a:extLst>
                </p14:cNvPr>
                <p14:cNvContentPartPr/>
                <p14:nvPr/>
              </p14:nvContentPartPr>
              <p14:xfrm>
                <a:off x="1592219" y="700891"/>
                <a:ext cx="360" cy="360"/>
              </p14:xfrm>
            </p:contentPart>
          </mc:Choice>
          <mc:Fallback xmlns=""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9D7D30EB-38BA-4C51-9E22-88F25B07D1A7}"/>
                    </a:ext>
                  </a:extLst>
                </p:cNvPr>
                <p:cNvPicPr/>
                <p:nvPr/>
              </p:nvPicPr>
              <p:blipFill>
                <a:blip r:embed="rId1182"/>
                <a:stretch>
                  <a:fillRect/>
                </a:stretch>
              </p:blipFill>
              <p:spPr>
                <a:xfrm>
                  <a:off x="1587899" y="69657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3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AB99A5F4-1940-4BBA-B29E-CAA9D24CC5FA}"/>
                    </a:ext>
                  </a:extLst>
                </p14:cNvPr>
                <p14:cNvContentPartPr/>
                <p14:nvPr/>
              </p14:nvContentPartPr>
              <p14:xfrm>
                <a:off x="1630019" y="775051"/>
                <a:ext cx="142200" cy="43560"/>
              </p14:xfrm>
            </p:contentPart>
          </mc:Choice>
          <mc:Fallback xmlns=""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AB99A5F4-1940-4BBA-B29E-CAA9D24CC5FA}"/>
                    </a:ext>
                  </a:extLst>
                </p:cNvPr>
                <p:cNvPicPr/>
                <p:nvPr/>
              </p:nvPicPr>
              <p:blipFill>
                <a:blip r:embed="rId1184"/>
                <a:stretch>
                  <a:fillRect/>
                </a:stretch>
              </p:blipFill>
              <p:spPr>
                <a:xfrm>
                  <a:off x="1625699" y="770731"/>
                  <a:ext cx="150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5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FE52EA26-F749-4E25-86DB-2D52D4F3ACF4}"/>
                    </a:ext>
                  </a:extLst>
                </p14:cNvPr>
                <p14:cNvContentPartPr/>
                <p14:nvPr/>
              </p14:nvContentPartPr>
              <p14:xfrm>
                <a:off x="1798499" y="676771"/>
                <a:ext cx="122400" cy="154800"/>
              </p14:xfrm>
            </p:contentPart>
          </mc:Choice>
          <mc:Fallback xmlns=""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FE52EA26-F749-4E25-86DB-2D52D4F3ACF4}"/>
                    </a:ext>
                  </a:extLst>
                </p:cNvPr>
                <p:cNvPicPr/>
                <p:nvPr/>
              </p:nvPicPr>
              <p:blipFill>
                <a:blip r:embed="rId1186"/>
                <a:stretch>
                  <a:fillRect/>
                </a:stretch>
              </p:blipFill>
              <p:spPr>
                <a:xfrm>
                  <a:off x="1794179" y="672451"/>
                  <a:ext cx="1310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7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D180A3DD-3EBE-40F3-B131-DE256F55AAB9}"/>
                    </a:ext>
                  </a:extLst>
                </p14:cNvPr>
                <p14:cNvContentPartPr/>
                <p14:nvPr/>
              </p14:nvContentPartPr>
              <p14:xfrm>
                <a:off x="1922339" y="754891"/>
                <a:ext cx="77040" cy="150480"/>
              </p14:xfrm>
            </p:contentPart>
          </mc:Choice>
          <mc:Fallback xmlns=""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D180A3DD-3EBE-40F3-B131-DE256F55AAB9}"/>
                    </a:ext>
                  </a:extLst>
                </p:cNvPr>
                <p:cNvPicPr/>
                <p:nvPr/>
              </p:nvPicPr>
              <p:blipFill>
                <a:blip r:embed="rId1188"/>
                <a:stretch>
                  <a:fillRect/>
                </a:stretch>
              </p:blipFill>
              <p:spPr>
                <a:xfrm>
                  <a:off x="1918019" y="750571"/>
                  <a:ext cx="856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9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79CC952E-5BCE-4DF8-8518-F9FE04EB8CE4}"/>
                    </a:ext>
                  </a:extLst>
                </p14:cNvPr>
                <p14:cNvContentPartPr/>
                <p14:nvPr/>
              </p14:nvContentPartPr>
              <p14:xfrm>
                <a:off x="1758899" y="637891"/>
                <a:ext cx="360" cy="360"/>
              </p14:xfrm>
            </p:contentPart>
          </mc:Choice>
          <mc:Fallback xmlns=""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79CC952E-5BCE-4DF8-8518-F9FE04EB8CE4}"/>
                    </a:ext>
                  </a:extLst>
                </p:cNvPr>
                <p:cNvPicPr/>
                <p:nvPr/>
              </p:nvPicPr>
              <p:blipFill>
                <a:blip r:embed="rId1182"/>
                <a:stretch>
                  <a:fillRect/>
                </a:stretch>
              </p:blipFill>
              <p:spPr>
                <a:xfrm>
                  <a:off x="1754579" y="63357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0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5461CDE2-C505-4D35-9301-A0914CF72ABC}"/>
                    </a:ext>
                  </a:extLst>
                </p14:cNvPr>
                <p14:cNvContentPartPr/>
                <p14:nvPr/>
              </p14:nvContentPartPr>
              <p14:xfrm>
                <a:off x="274259" y="1085011"/>
                <a:ext cx="135720" cy="114120"/>
              </p14:xfrm>
            </p:contentPart>
          </mc:Choice>
          <mc:Fallback xmlns=""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5461CDE2-C505-4D35-9301-A0914CF72ABC}"/>
                    </a:ext>
                  </a:extLst>
                </p:cNvPr>
                <p:cNvPicPr/>
                <p:nvPr/>
              </p:nvPicPr>
              <p:blipFill>
                <a:blip r:embed="rId1191"/>
                <a:stretch>
                  <a:fillRect/>
                </a:stretch>
              </p:blipFill>
              <p:spPr>
                <a:xfrm>
                  <a:off x="269939" y="1080691"/>
                  <a:ext cx="1443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2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278400F9-669C-4887-A564-F0C846713E89}"/>
                    </a:ext>
                  </a:extLst>
                </p14:cNvPr>
                <p14:cNvContentPartPr/>
                <p14:nvPr/>
              </p14:nvContentPartPr>
              <p14:xfrm>
                <a:off x="533819" y="1052611"/>
                <a:ext cx="210240" cy="82080"/>
              </p14:xfrm>
            </p:contentPart>
          </mc:Choice>
          <mc:Fallback xmlns=""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278400F9-669C-4887-A564-F0C846713E89}"/>
                    </a:ext>
                  </a:extLst>
                </p:cNvPr>
                <p:cNvPicPr/>
                <p:nvPr/>
              </p:nvPicPr>
              <p:blipFill>
                <a:blip r:embed="rId1193"/>
                <a:stretch>
                  <a:fillRect/>
                </a:stretch>
              </p:blipFill>
              <p:spPr>
                <a:xfrm>
                  <a:off x="529499" y="1048291"/>
                  <a:ext cx="2188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4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0E03B0AF-7758-4EF8-9E83-52B8CA52E58F}"/>
                    </a:ext>
                  </a:extLst>
                </p14:cNvPr>
                <p14:cNvContentPartPr/>
                <p14:nvPr/>
              </p14:nvContentPartPr>
              <p14:xfrm>
                <a:off x="795179" y="999691"/>
                <a:ext cx="93600" cy="110880"/>
              </p14:xfrm>
            </p:contentPart>
          </mc:Choice>
          <mc:Fallback xmlns=""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0E03B0AF-7758-4EF8-9E83-52B8CA52E58F}"/>
                    </a:ext>
                  </a:extLst>
                </p:cNvPr>
                <p:cNvPicPr/>
                <p:nvPr/>
              </p:nvPicPr>
              <p:blipFill>
                <a:blip r:embed="rId1195"/>
                <a:stretch>
                  <a:fillRect/>
                </a:stretch>
              </p:blipFill>
              <p:spPr>
                <a:xfrm>
                  <a:off x="790859" y="995371"/>
                  <a:ext cx="1022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6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04B703AF-106E-43E4-88E5-84350207B45D}"/>
                    </a:ext>
                  </a:extLst>
                </p14:cNvPr>
                <p14:cNvContentPartPr/>
                <p14:nvPr/>
              </p14:nvContentPartPr>
              <p14:xfrm>
                <a:off x="992099" y="923371"/>
                <a:ext cx="119520" cy="124200"/>
              </p14:xfrm>
            </p:contentPart>
          </mc:Choice>
          <mc:Fallback xmlns=""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04B703AF-106E-43E4-88E5-84350207B45D}"/>
                    </a:ext>
                  </a:extLst>
                </p:cNvPr>
                <p:cNvPicPr/>
                <p:nvPr/>
              </p:nvPicPr>
              <p:blipFill>
                <a:blip r:embed="rId1197"/>
                <a:stretch>
                  <a:fillRect/>
                </a:stretch>
              </p:blipFill>
              <p:spPr>
                <a:xfrm>
                  <a:off x="987779" y="919051"/>
                  <a:ext cx="1281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8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059A439B-596B-4C85-9377-FC8B51E54055}"/>
                    </a:ext>
                  </a:extLst>
                </p14:cNvPr>
                <p14:cNvContentPartPr/>
                <p14:nvPr/>
              </p14:nvContentPartPr>
              <p14:xfrm>
                <a:off x="1010819" y="1041091"/>
                <a:ext cx="180720" cy="34560"/>
              </p14:xfrm>
            </p:contentPart>
          </mc:Choice>
          <mc:Fallback xmlns=""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059A439B-596B-4C85-9377-FC8B51E54055}"/>
                    </a:ext>
                  </a:extLst>
                </p:cNvPr>
                <p:cNvPicPr/>
                <p:nvPr/>
              </p:nvPicPr>
              <p:blipFill>
                <a:blip r:embed="rId1199"/>
                <a:stretch>
                  <a:fillRect/>
                </a:stretch>
              </p:blipFill>
              <p:spPr>
                <a:xfrm>
                  <a:off x="1006499" y="1036771"/>
                  <a:ext cx="1893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0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C9C0149B-6A80-4F4C-ABEA-F980C5F91FCE}"/>
                    </a:ext>
                  </a:extLst>
                </p14:cNvPr>
                <p14:cNvContentPartPr/>
                <p14:nvPr/>
              </p14:nvContentPartPr>
              <p14:xfrm>
                <a:off x="1028819" y="1109131"/>
                <a:ext cx="126000" cy="90360"/>
              </p14:xfrm>
            </p:contentPart>
          </mc:Choice>
          <mc:Fallback xmlns=""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C9C0149B-6A80-4F4C-ABEA-F980C5F91FCE}"/>
                    </a:ext>
                  </a:extLst>
                </p:cNvPr>
                <p:cNvPicPr/>
                <p:nvPr/>
              </p:nvPicPr>
              <p:blipFill>
                <a:blip r:embed="rId1201"/>
                <a:stretch>
                  <a:fillRect/>
                </a:stretch>
              </p:blipFill>
              <p:spPr>
                <a:xfrm>
                  <a:off x="1024499" y="1104811"/>
                  <a:ext cx="134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2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3852E774-26BE-4D08-AEA8-3F1550BBD434}"/>
                    </a:ext>
                  </a:extLst>
                </p14:cNvPr>
                <p14:cNvContentPartPr/>
                <p14:nvPr/>
              </p14:nvContentPartPr>
              <p14:xfrm>
                <a:off x="1347059" y="988171"/>
                <a:ext cx="272880" cy="82800"/>
              </p14:xfrm>
            </p:contentPart>
          </mc:Choice>
          <mc:Fallback xmlns=""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3852E774-26BE-4D08-AEA8-3F1550BBD434}"/>
                    </a:ext>
                  </a:extLst>
                </p:cNvPr>
                <p:cNvPicPr/>
                <p:nvPr/>
              </p:nvPicPr>
              <p:blipFill>
                <a:blip r:embed="rId1203"/>
                <a:stretch>
                  <a:fillRect/>
                </a:stretch>
              </p:blipFill>
              <p:spPr>
                <a:xfrm>
                  <a:off x="1342739" y="983851"/>
                  <a:ext cx="2815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4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4F145DFD-C742-4AAD-8D8C-566962F2ECAC}"/>
                    </a:ext>
                  </a:extLst>
                </p14:cNvPr>
                <p14:cNvContentPartPr/>
                <p14:nvPr/>
              </p14:nvContentPartPr>
              <p14:xfrm>
                <a:off x="372179" y="1384171"/>
                <a:ext cx="120240" cy="66960"/>
              </p14:xfrm>
            </p:contentPart>
          </mc:Choice>
          <mc:Fallback xmlns=""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4F145DFD-C742-4AAD-8D8C-566962F2ECAC}"/>
                    </a:ext>
                  </a:extLst>
                </p:cNvPr>
                <p:cNvPicPr/>
                <p:nvPr/>
              </p:nvPicPr>
              <p:blipFill>
                <a:blip r:embed="rId1205"/>
                <a:stretch>
                  <a:fillRect/>
                </a:stretch>
              </p:blipFill>
              <p:spPr>
                <a:xfrm>
                  <a:off x="367859" y="1379851"/>
                  <a:ext cx="1288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6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649AD5DB-2073-4C65-9FE4-99D15EED3662}"/>
                    </a:ext>
                  </a:extLst>
                </p14:cNvPr>
                <p14:cNvContentPartPr/>
                <p14:nvPr/>
              </p14:nvContentPartPr>
              <p14:xfrm>
                <a:off x="512579" y="1353571"/>
                <a:ext cx="93600" cy="79920"/>
              </p14:xfrm>
            </p:contentPart>
          </mc:Choice>
          <mc:Fallback xmlns=""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649AD5DB-2073-4C65-9FE4-99D15EED3662}"/>
                    </a:ext>
                  </a:extLst>
                </p:cNvPr>
                <p:cNvPicPr/>
                <p:nvPr/>
              </p:nvPicPr>
              <p:blipFill>
                <a:blip r:embed="rId1207"/>
                <a:stretch>
                  <a:fillRect/>
                </a:stretch>
              </p:blipFill>
              <p:spPr>
                <a:xfrm>
                  <a:off x="508259" y="1349251"/>
                  <a:ext cx="1022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8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272017FF-EF10-4C11-978F-142CFFCCA0EF}"/>
                    </a:ext>
                  </a:extLst>
                </p14:cNvPr>
                <p14:cNvContentPartPr/>
                <p14:nvPr/>
              </p14:nvContentPartPr>
              <p14:xfrm>
                <a:off x="591779" y="1364371"/>
                <a:ext cx="60840" cy="177480"/>
              </p14:xfrm>
            </p:contentPart>
          </mc:Choice>
          <mc:Fallback xmlns=""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272017FF-EF10-4C11-978F-142CFFCCA0EF}"/>
                    </a:ext>
                  </a:extLst>
                </p:cNvPr>
                <p:cNvPicPr/>
                <p:nvPr/>
              </p:nvPicPr>
              <p:blipFill>
                <a:blip r:embed="rId1209"/>
                <a:stretch>
                  <a:fillRect/>
                </a:stretch>
              </p:blipFill>
              <p:spPr>
                <a:xfrm>
                  <a:off x="587459" y="1360051"/>
                  <a:ext cx="694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0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3312AB8E-CD37-452B-84A1-8881EB0BE2BA}"/>
                    </a:ext>
                  </a:extLst>
                </p14:cNvPr>
                <p14:cNvContentPartPr/>
                <p14:nvPr/>
              </p14:nvContentPartPr>
              <p14:xfrm>
                <a:off x="698699" y="1357531"/>
                <a:ext cx="94680" cy="58680"/>
              </p14:xfrm>
            </p:contentPart>
          </mc:Choice>
          <mc:Fallback xmlns=""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3312AB8E-CD37-452B-84A1-8881EB0BE2BA}"/>
                    </a:ext>
                  </a:extLst>
                </p:cNvPr>
                <p:cNvPicPr/>
                <p:nvPr/>
              </p:nvPicPr>
              <p:blipFill>
                <a:blip r:embed="rId1211"/>
                <a:stretch>
                  <a:fillRect/>
                </a:stretch>
              </p:blipFill>
              <p:spPr>
                <a:xfrm>
                  <a:off x="694379" y="1353211"/>
                  <a:ext cx="1033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2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30D44B60-A2D0-4062-ADA5-8B72A1AF5F14}"/>
                    </a:ext>
                  </a:extLst>
                </p14:cNvPr>
                <p14:cNvContentPartPr/>
                <p14:nvPr/>
              </p14:nvContentPartPr>
              <p14:xfrm>
                <a:off x="782579" y="1272931"/>
                <a:ext cx="83520" cy="142560"/>
              </p14:xfrm>
            </p:contentPart>
          </mc:Choice>
          <mc:Fallback xmlns=""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30D44B60-A2D0-4062-ADA5-8B72A1AF5F14}"/>
                    </a:ext>
                  </a:extLst>
                </p:cNvPr>
                <p:cNvPicPr/>
                <p:nvPr/>
              </p:nvPicPr>
              <p:blipFill>
                <a:blip r:embed="rId1213"/>
                <a:stretch>
                  <a:fillRect/>
                </a:stretch>
              </p:blipFill>
              <p:spPr>
                <a:xfrm>
                  <a:off x="778259" y="1268611"/>
                  <a:ext cx="921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4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C19996B9-FCCE-4A8A-9BB0-2E5A78E83DAA}"/>
                    </a:ext>
                  </a:extLst>
                </p14:cNvPr>
                <p14:cNvContentPartPr/>
                <p14:nvPr/>
              </p14:nvContentPartPr>
              <p14:xfrm>
                <a:off x="884819" y="1310371"/>
                <a:ext cx="157320" cy="91800"/>
              </p14:xfrm>
            </p:contentPart>
          </mc:Choice>
          <mc:Fallback xmlns=""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C19996B9-FCCE-4A8A-9BB0-2E5A78E83DAA}"/>
                    </a:ext>
                  </a:extLst>
                </p:cNvPr>
                <p:cNvPicPr/>
                <p:nvPr/>
              </p:nvPicPr>
              <p:blipFill>
                <a:blip r:embed="rId1215"/>
                <a:stretch>
                  <a:fillRect/>
                </a:stretch>
              </p:blipFill>
              <p:spPr>
                <a:xfrm>
                  <a:off x="880499" y="1306051"/>
                  <a:ext cx="1659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6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F2139D78-515C-4A72-A148-9C0A5D113E59}"/>
                    </a:ext>
                  </a:extLst>
                </p14:cNvPr>
                <p14:cNvContentPartPr/>
                <p14:nvPr/>
              </p14:nvContentPartPr>
              <p14:xfrm>
                <a:off x="956819" y="1232971"/>
                <a:ext cx="30240" cy="16920"/>
              </p14:xfrm>
            </p:contentPart>
          </mc:Choice>
          <mc:Fallback xmlns=""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F2139D78-515C-4A72-A148-9C0A5D113E59}"/>
                    </a:ext>
                  </a:extLst>
                </p:cNvPr>
                <p:cNvPicPr/>
                <p:nvPr/>
              </p:nvPicPr>
              <p:blipFill>
                <a:blip r:embed="rId1217"/>
                <a:stretch>
                  <a:fillRect/>
                </a:stretch>
              </p:blipFill>
              <p:spPr>
                <a:xfrm>
                  <a:off x="952499" y="1228651"/>
                  <a:ext cx="38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8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D52FA4ED-013A-4A59-84ED-864A1E72F60D}"/>
                    </a:ext>
                  </a:extLst>
                </p14:cNvPr>
                <p14:cNvContentPartPr/>
                <p14:nvPr/>
              </p14:nvContentPartPr>
              <p14:xfrm>
                <a:off x="1065179" y="1234051"/>
                <a:ext cx="126360" cy="260280"/>
              </p14:xfrm>
            </p:contentPart>
          </mc:Choice>
          <mc:Fallback xmlns=""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D52FA4ED-013A-4A59-84ED-864A1E72F60D}"/>
                    </a:ext>
                  </a:extLst>
                </p:cNvPr>
                <p:cNvPicPr/>
                <p:nvPr/>
              </p:nvPicPr>
              <p:blipFill>
                <a:blip r:embed="rId1219"/>
                <a:stretch>
                  <a:fillRect/>
                </a:stretch>
              </p:blipFill>
              <p:spPr>
                <a:xfrm>
                  <a:off x="1060859" y="1229731"/>
                  <a:ext cx="1350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0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9C9A7CFC-220B-46C7-8FC5-118811787B3A}"/>
                    </a:ext>
                  </a:extLst>
                </p14:cNvPr>
                <p14:cNvContentPartPr/>
                <p14:nvPr/>
              </p14:nvContentPartPr>
              <p14:xfrm>
                <a:off x="1304579" y="1247011"/>
                <a:ext cx="79200" cy="97200"/>
              </p14:xfrm>
            </p:contentPart>
          </mc:Choice>
          <mc:Fallback xmlns=""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9C9A7CFC-220B-46C7-8FC5-118811787B3A}"/>
                    </a:ext>
                  </a:extLst>
                </p:cNvPr>
                <p:cNvPicPr/>
                <p:nvPr/>
              </p:nvPicPr>
              <p:blipFill>
                <a:blip r:embed="rId1221"/>
                <a:stretch>
                  <a:fillRect/>
                </a:stretch>
              </p:blipFill>
              <p:spPr>
                <a:xfrm>
                  <a:off x="1300259" y="1242691"/>
                  <a:ext cx="878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2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983D910E-39BA-4766-A69F-A483A106B5DA}"/>
                    </a:ext>
                  </a:extLst>
                </p14:cNvPr>
                <p14:cNvContentPartPr/>
                <p14:nvPr/>
              </p14:nvContentPartPr>
              <p14:xfrm>
                <a:off x="1406459" y="1184731"/>
                <a:ext cx="283680" cy="129240"/>
              </p14:xfrm>
            </p:contentPart>
          </mc:Choice>
          <mc:Fallback xmlns=""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983D910E-39BA-4766-A69F-A483A106B5DA}"/>
                    </a:ext>
                  </a:extLst>
                </p:cNvPr>
                <p:cNvPicPr/>
                <p:nvPr/>
              </p:nvPicPr>
              <p:blipFill>
                <a:blip r:embed="rId1223"/>
                <a:stretch>
                  <a:fillRect/>
                </a:stretch>
              </p:blipFill>
              <p:spPr>
                <a:xfrm>
                  <a:off x="1402139" y="1180411"/>
                  <a:ext cx="2923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4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EA169569-26B4-4251-BFEE-E53C15F734AB}"/>
                    </a:ext>
                  </a:extLst>
                </p14:cNvPr>
                <p14:cNvContentPartPr/>
                <p14:nvPr/>
              </p14:nvContentPartPr>
              <p14:xfrm>
                <a:off x="1727579" y="1094371"/>
                <a:ext cx="18360" cy="151920"/>
              </p14:xfrm>
            </p:contentPart>
          </mc:Choice>
          <mc:Fallback xmlns=""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EA169569-26B4-4251-BFEE-E53C15F734AB}"/>
                    </a:ext>
                  </a:extLst>
                </p:cNvPr>
                <p:cNvPicPr/>
                <p:nvPr/>
              </p:nvPicPr>
              <p:blipFill>
                <a:blip r:embed="rId1225"/>
                <a:stretch>
                  <a:fillRect/>
                </a:stretch>
              </p:blipFill>
              <p:spPr>
                <a:xfrm>
                  <a:off x="1723259" y="1090051"/>
                  <a:ext cx="270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6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49FBDD03-715E-46C7-8878-71286F347D10}"/>
                    </a:ext>
                  </a:extLst>
                </p14:cNvPr>
                <p14:cNvContentPartPr/>
                <p14:nvPr/>
              </p14:nvContentPartPr>
              <p14:xfrm>
                <a:off x="1770419" y="1167811"/>
                <a:ext cx="105840" cy="64800"/>
              </p14:xfrm>
            </p:contentPart>
          </mc:Choice>
          <mc:Fallback xmlns=""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49FBDD03-715E-46C7-8878-71286F347D10}"/>
                    </a:ext>
                  </a:extLst>
                </p:cNvPr>
                <p:cNvPicPr/>
                <p:nvPr/>
              </p:nvPicPr>
              <p:blipFill>
                <a:blip r:embed="rId1227"/>
                <a:stretch>
                  <a:fillRect/>
                </a:stretch>
              </p:blipFill>
              <p:spPr>
                <a:xfrm>
                  <a:off x="1766099" y="1163491"/>
                  <a:ext cx="1144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8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223D6F42-9E03-4A08-B0F9-2B6C5B4D364F}"/>
                    </a:ext>
                  </a:extLst>
                </p14:cNvPr>
                <p14:cNvContentPartPr/>
                <p14:nvPr/>
              </p14:nvContentPartPr>
              <p14:xfrm>
                <a:off x="1883459" y="1055491"/>
                <a:ext cx="167760" cy="153720"/>
              </p14:xfrm>
            </p:contentPart>
          </mc:Choice>
          <mc:Fallback xmlns=""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223D6F42-9E03-4A08-B0F9-2B6C5B4D364F}"/>
                    </a:ext>
                  </a:extLst>
                </p:cNvPr>
                <p:cNvPicPr/>
                <p:nvPr/>
              </p:nvPicPr>
              <p:blipFill>
                <a:blip r:embed="rId1229"/>
                <a:stretch>
                  <a:fillRect/>
                </a:stretch>
              </p:blipFill>
              <p:spPr>
                <a:xfrm>
                  <a:off x="1879139" y="1051171"/>
                  <a:ext cx="1764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0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43619D2D-CE3A-4C03-A4FA-4CA49D0755F1}"/>
                    </a:ext>
                  </a:extLst>
                </p14:cNvPr>
                <p14:cNvContentPartPr/>
                <p14:nvPr/>
              </p14:nvContentPartPr>
              <p14:xfrm>
                <a:off x="2032139" y="1015171"/>
                <a:ext cx="100080" cy="170640"/>
              </p14:xfrm>
            </p:contentPart>
          </mc:Choice>
          <mc:Fallback xmlns=""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43619D2D-CE3A-4C03-A4FA-4CA49D0755F1}"/>
                    </a:ext>
                  </a:extLst>
                </p:cNvPr>
                <p:cNvPicPr/>
                <p:nvPr/>
              </p:nvPicPr>
              <p:blipFill>
                <a:blip r:embed="rId1231"/>
                <a:stretch>
                  <a:fillRect/>
                </a:stretch>
              </p:blipFill>
              <p:spPr>
                <a:xfrm>
                  <a:off x="2027819" y="1010851"/>
                  <a:ext cx="1087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2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4A872BFB-5CC6-4BED-B6B5-5A7B62FFB74C}"/>
                    </a:ext>
                  </a:extLst>
                </p14:cNvPr>
                <p14:cNvContentPartPr/>
                <p14:nvPr/>
              </p14:nvContentPartPr>
              <p14:xfrm>
                <a:off x="2170739" y="897451"/>
                <a:ext cx="24840" cy="195840"/>
              </p14:xfrm>
            </p:contentPart>
          </mc:Choice>
          <mc:Fallback xmlns=""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4A872BFB-5CC6-4BED-B6B5-5A7B62FFB74C}"/>
                    </a:ext>
                  </a:extLst>
                </p:cNvPr>
                <p:cNvPicPr/>
                <p:nvPr/>
              </p:nvPicPr>
              <p:blipFill>
                <a:blip r:embed="rId1233"/>
                <a:stretch>
                  <a:fillRect/>
                </a:stretch>
              </p:blipFill>
              <p:spPr>
                <a:xfrm>
                  <a:off x="2166419" y="893131"/>
                  <a:ext cx="334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4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6C77FB07-4F27-45FD-A2A0-6C252289F093}"/>
                    </a:ext>
                  </a:extLst>
                </p14:cNvPr>
                <p14:cNvContentPartPr/>
                <p14:nvPr/>
              </p14:nvContentPartPr>
              <p14:xfrm>
                <a:off x="2185859" y="1145131"/>
                <a:ext cx="10080" cy="720"/>
              </p14:xfrm>
            </p:contentPart>
          </mc:Choice>
          <mc:Fallback xmlns=""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6C77FB07-4F27-45FD-A2A0-6C252289F093}"/>
                    </a:ext>
                  </a:extLst>
                </p:cNvPr>
                <p:cNvPicPr/>
                <p:nvPr/>
              </p:nvPicPr>
              <p:blipFill>
                <a:blip r:embed="rId1235"/>
                <a:stretch>
                  <a:fillRect/>
                </a:stretch>
              </p:blipFill>
              <p:spPr>
                <a:xfrm>
                  <a:off x="2181539" y="1140811"/>
                  <a:ext cx="1872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6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87A641DD-05C4-43AD-810F-20F4D621E459}"/>
                    </a:ext>
                  </a:extLst>
                </p14:cNvPr>
                <p14:cNvContentPartPr/>
                <p14:nvPr/>
              </p14:nvContentPartPr>
              <p14:xfrm>
                <a:off x="581339" y="1193731"/>
                <a:ext cx="1656360" cy="477720"/>
              </p14:xfrm>
            </p:contentPart>
          </mc:Choice>
          <mc:Fallback xmlns=""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87A641DD-05C4-43AD-810F-20F4D621E459}"/>
                    </a:ext>
                  </a:extLst>
                </p:cNvPr>
                <p:cNvPicPr/>
                <p:nvPr/>
              </p:nvPicPr>
              <p:blipFill>
                <a:blip r:embed="rId1237"/>
                <a:stretch>
                  <a:fillRect/>
                </a:stretch>
              </p:blipFill>
              <p:spPr>
                <a:xfrm>
                  <a:off x="577019" y="1189411"/>
                  <a:ext cx="166500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8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615D88DE-34C3-4B78-9F80-A768B2D1F4AC}"/>
                    </a:ext>
                  </a:extLst>
                </p14:cNvPr>
                <p14:cNvContentPartPr/>
                <p14:nvPr/>
              </p14:nvContentPartPr>
              <p14:xfrm>
                <a:off x="2217179" y="582091"/>
                <a:ext cx="6908400" cy="90720"/>
              </p14:xfrm>
            </p:contentPart>
          </mc:Choice>
          <mc:Fallback xmlns=""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615D88DE-34C3-4B78-9F80-A768B2D1F4AC}"/>
                    </a:ext>
                  </a:extLst>
                </p:cNvPr>
                <p:cNvPicPr/>
                <p:nvPr/>
              </p:nvPicPr>
              <p:blipFill>
                <a:blip r:embed="rId1239"/>
                <a:stretch>
                  <a:fillRect/>
                </a:stretch>
              </p:blipFill>
              <p:spPr>
                <a:xfrm>
                  <a:off x="2212859" y="577771"/>
                  <a:ext cx="6917040" cy="9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0">
            <p14:nvContentPartPr>
              <p14:cNvPr id="743" name="Freihand 742">
                <a:extLst>
                  <a:ext uri="{FF2B5EF4-FFF2-40B4-BE49-F238E27FC236}">
                    <a16:creationId xmlns:a16="http://schemas.microsoft.com/office/drawing/2014/main" id="{BC6675C6-6CA3-4C86-88E6-55231E8F6784}"/>
                  </a:ext>
                </a:extLst>
              </p14:cNvPr>
              <p14:cNvContentPartPr/>
              <p14:nvPr/>
            </p14:nvContentPartPr>
            <p14:xfrm>
              <a:off x="832259" y="6151651"/>
              <a:ext cx="1644480" cy="552600"/>
            </p14:xfrm>
          </p:contentPart>
        </mc:Choice>
        <mc:Fallback xmlns="">
          <p:pic>
            <p:nvPicPr>
              <p:cNvPr id="743" name="Freihand 742">
                <a:extLst>
                  <a:ext uri="{FF2B5EF4-FFF2-40B4-BE49-F238E27FC236}">
                    <a16:creationId xmlns:a16="http://schemas.microsoft.com/office/drawing/2014/main" id="{BC6675C6-6CA3-4C86-88E6-55231E8F6784}"/>
                  </a:ext>
                </a:extLst>
              </p:cNvPr>
              <p:cNvPicPr/>
              <p:nvPr/>
            </p:nvPicPr>
            <p:blipFill>
              <a:blip r:embed="rId1241"/>
              <a:stretch>
                <a:fillRect/>
              </a:stretch>
            </p:blipFill>
            <p:spPr>
              <a:xfrm>
                <a:off x="827939" y="6147331"/>
                <a:ext cx="1653120" cy="5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2">
            <p14:nvContentPartPr>
              <p14:cNvPr id="744" name="Freihand 743">
                <a:extLst>
                  <a:ext uri="{FF2B5EF4-FFF2-40B4-BE49-F238E27FC236}">
                    <a16:creationId xmlns:a16="http://schemas.microsoft.com/office/drawing/2014/main" id="{4F8DEEF3-2AAA-465A-BCDC-BEBA6202BF1F}"/>
                  </a:ext>
                </a:extLst>
              </p14:cNvPr>
              <p14:cNvContentPartPr/>
              <p14:nvPr/>
            </p14:nvContentPartPr>
            <p14:xfrm>
              <a:off x="894179" y="6094051"/>
              <a:ext cx="1761840" cy="655560"/>
            </p14:xfrm>
          </p:contentPart>
        </mc:Choice>
        <mc:Fallback xmlns="">
          <p:pic>
            <p:nvPicPr>
              <p:cNvPr id="744" name="Freihand 743">
                <a:extLst>
                  <a:ext uri="{FF2B5EF4-FFF2-40B4-BE49-F238E27FC236}">
                    <a16:creationId xmlns:a16="http://schemas.microsoft.com/office/drawing/2014/main" id="{4F8DEEF3-2AAA-465A-BCDC-BEBA6202BF1F}"/>
                  </a:ext>
                </a:extLst>
              </p:cNvPr>
              <p:cNvPicPr/>
              <p:nvPr/>
            </p:nvPicPr>
            <p:blipFill>
              <a:blip r:embed="rId1243"/>
              <a:stretch>
                <a:fillRect/>
              </a:stretch>
            </p:blipFill>
            <p:spPr>
              <a:xfrm>
                <a:off x="889859" y="6089731"/>
                <a:ext cx="1770480" cy="66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1294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D65C-C917-49DE-9085-8DD2C417CC92}" type="slidenum">
              <a:rPr lang="de-DE" smtClean="0"/>
              <a:t>7</a:t>
            </a:fld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A9A2C17-89C9-434B-A5D1-D227AD4AB6D1}"/>
              </a:ext>
            </a:extLst>
          </p:cNvPr>
          <p:cNvSpPr txBox="1"/>
          <p:nvPr/>
        </p:nvSpPr>
        <p:spPr>
          <a:xfrm>
            <a:off x="1524001" y="769929"/>
            <a:ext cx="918371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/>
              <a:t>Money Market </a:t>
            </a:r>
            <a:r>
              <a:rPr lang="de-DE" sz="2400" b="1" u="sng" dirty="0" err="1"/>
              <a:t>equilibrium</a:t>
            </a:r>
            <a:r>
              <a:rPr lang="de-DE" sz="2400" b="1" u="sng" dirty="0"/>
              <a:t>:</a:t>
            </a:r>
          </a:p>
          <a:p>
            <a:pPr algn="ctr"/>
            <a:endParaRPr lang="de-DE" sz="2400" dirty="0"/>
          </a:p>
          <a:p>
            <a:r>
              <a:rPr lang="de-DE" sz="2400" dirty="0"/>
              <a:t>                                              </a:t>
            </a:r>
          </a:p>
          <a:p>
            <a:r>
              <a:rPr lang="de-DE" sz="2800" dirty="0"/>
              <a:t>                                             m=</a:t>
            </a:r>
            <a:r>
              <a:rPr lang="de-DE" sz="2800" dirty="0" err="1"/>
              <a:t>m</a:t>
            </a:r>
            <a:r>
              <a:rPr lang="de-DE" sz="2800" baseline="30000" dirty="0" err="1"/>
              <a:t>s</a:t>
            </a:r>
            <a:r>
              <a:rPr lang="de-DE" sz="2800" dirty="0"/>
              <a:t> = m</a:t>
            </a:r>
            <a:r>
              <a:rPr lang="de-DE" sz="2800" baseline="30000" dirty="0"/>
              <a:t>d</a:t>
            </a:r>
            <a:r>
              <a:rPr lang="de-DE" sz="2800" dirty="0"/>
              <a:t> = L( Y, i )</a:t>
            </a:r>
          </a:p>
          <a:p>
            <a:endParaRPr lang="de-DE" sz="2400" dirty="0"/>
          </a:p>
          <a:p>
            <a:r>
              <a:rPr lang="de-DE" dirty="0" err="1"/>
              <a:t>m</a:t>
            </a:r>
            <a:r>
              <a:rPr lang="de-DE" baseline="30000" dirty="0" err="1"/>
              <a:t>s</a:t>
            </a:r>
            <a:r>
              <a:rPr lang="de-DE" dirty="0"/>
              <a:t> : Money </a:t>
            </a:r>
            <a:r>
              <a:rPr lang="de-DE" dirty="0" err="1"/>
              <a:t>supply</a:t>
            </a:r>
            <a:r>
              <a:rPr lang="de-DE" dirty="0"/>
              <a:t>	 m</a:t>
            </a:r>
            <a:r>
              <a:rPr lang="de-DE" baseline="30000" dirty="0"/>
              <a:t>d</a:t>
            </a:r>
            <a:r>
              <a:rPr lang="de-DE" dirty="0"/>
              <a:t> : Money </a:t>
            </a:r>
            <a:r>
              <a:rPr lang="de-DE" dirty="0" err="1"/>
              <a:t>demand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271D34F-8EA0-4748-A0F7-BC924F854148}"/>
              </a:ext>
            </a:extLst>
          </p:cNvPr>
          <p:cNvSpPr txBox="1"/>
          <p:nvPr/>
        </p:nvSpPr>
        <p:spPr>
          <a:xfrm>
            <a:off x="8212613" y="160019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 Unicode MS"/>
                <a:ea typeface="Arial Unicode MS"/>
                <a:cs typeface="Arial Unicode MS"/>
              </a:rPr>
              <a:t>−</a:t>
            </a:r>
            <a:endParaRPr lang="de-DE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6C15F0B-FFA0-41F7-991C-B3578849942E}"/>
              </a:ext>
            </a:extLst>
          </p:cNvPr>
          <p:cNvSpPr txBox="1"/>
          <p:nvPr/>
        </p:nvSpPr>
        <p:spPr>
          <a:xfrm flipH="1">
            <a:off x="7996589" y="1600190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+</a:t>
            </a:r>
          </a:p>
        </p:txBody>
      </p:sp>
      <p:cxnSp>
        <p:nvCxnSpPr>
          <p:cNvPr id="15" name="Straight Arrow Connector 6">
            <a:extLst>
              <a:ext uri="{FF2B5EF4-FFF2-40B4-BE49-F238E27FC236}">
                <a16:creationId xmlns:a16="http://schemas.microsoft.com/office/drawing/2014/main" id="{20E4EAE3-92F1-40F2-80AB-051F58674765}"/>
              </a:ext>
            </a:extLst>
          </p:cNvPr>
          <p:cNvCxnSpPr/>
          <p:nvPr/>
        </p:nvCxnSpPr>
        <p:spPr>
          <a:xfrm flipV="1">
            <a:off x="3896372" y="4241414"/>
            <a:ext cx="0" cy="21103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7">
            <a:extLst>
              <a:ext uri="{FF2B5EF4-FFF2-40B4-BE49-F238E27FC236}">
                <a16:creationId xmlns:a16="http://schemas.microsoft.com/office/drawing/2014/main" id="{1BD17384-7A03-4E8D-BD35-11406944CF9F}"/>
              </a:ext>
            </a:extLst>
          </p:cNvPr>
          <p:cNvCxnSpPr/>
          <p:nvPr/>
        </p:nvCxnSpPr>
        <p:spPr>
          <a:xfrm>
            <a:off x="3896372" y="6351711"/>
            <a:ext cx="392782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2E62F28E-210D-4623-863E-1608D29E0026}"/>
              </a:ext>
            </a:extLst>
          </p:cNvPr>
          <p:cNvSpPr txBox="1"/>
          <p:nvPr/>
        </p:nvSpPr>
        <p:spPr>
          <a:xfrm>
            <a:off x="3527488" y="4365105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i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FF87B20-B96F-45AC-AD76-34F6AFE34C06}"/>
              </a:ext>
            </a:extLst>
          </p:cNvPr>
          <p:cNvSpPr txBox="1"/>
          <p:nvPr/>
        </p:nvSpPr>
        <p:spPr>
          <a:xfrm>
            <a:off x="7343912" y="637203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Y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BC9FCD6-A078-49B0-A657-BF0FD2F57F21}"/>
              </a:ext>
            </a:extLst>
          </p:cNvPr>
          <p:cNvSpPr txBox="1"/>
          <p:nvPr/>
        </p:nvSpPr>
        <p:spPr>
          <a:xfrm>
            <a:off x="5961995" y="3758623"/>
            <a:ext cx="15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/>
              <a:t>LM-curve</a:t>
            </a:r>
            <a:endParaRPr lang="de-DE" dirty="0"/>
          </a:p>
        </p:txBody>
      </p: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9B800E10-66F9-4110-8223-E9F5DD2D45BA}"/>
              </a:ext>
            </a:extLst>
          </p:cNvPr>
          <p:cNvCxnSpPr>
            <a:cxnSpLocks/>
          </p:cNvCxnSpPr>
          <p:nvPr/>
        </p:nvCxnSpPr>
        <p:spPr>
          <a:xfrm flipV="1">
            <a:off x="4511824" y="4241415"/>
            <a:ext cx="2088232" cy="1774625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8F0A5B6B-BD20-43C6-BB18-0B11F2E4715A}"/>
              </a:ext>
            </a:extLst>
          </p:cNvPr>
          <p:cNvSpPr txBox="1"/>
          <p:nvPr/>
        </p:nvSpPr>
        <p:spPr>
          <a:xfrm>
            <a:off x="2279576" y="33655"/>
            <a:ext cx="675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/>
              <a:t>Money market LM-curve</a:t>
            </a:r>
            <a:endParaRPr lang="de-DE" sz="2800" b="1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15563B2-C71B-F99B-04F9-97D64B46F57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147EB02-C9B0-4A89-88C2-7DFD10CA55E4}"/>
              </a:ext>
            </a:extLst>
          </p:cNvPr>
          <p:cNvGrpSpPr/>
          <p:nvPr/>
        </p:nvGrpSpPr>
        <p:grpSpPr>
          <a:xfrm>
            <a:off x="6012659" y="1851623"/>
            <a:ext cx="3418200" cy="773640"/>
            <a:chOff x="6012659" y="1851623"/>
            <a:chExt cx="3418200" cy="77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B5C5ACF3-FAE9-429A-A774-B289B16B83E8}"/>
                    </a:ext>
                  </a:extLst>
                </p14:cNvPr>
                <p14:cNvContentPartPr/>
                <p14:nvPr/>
              </p14:nvContentPartPr>
              <p14:xfrm>
                <a:off x="6012659" y="2541383"/>
                <a:ext cx="3418200" cy="838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B5C5ACF3-FAE9-429A-A774-B289B16B83E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08339" y="2537063"/>
                  <a:ext cx="34268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4A248423-4F1A-445B-931F-DCC64ADA3AC7}"/>
                    </a:ext>
                  </a:extLst>
                </p14:cNvPr>
                <p14:cNvContentPartPr/>
                <p14:nvPr/>
              </p14:nvContentPartPr>
              <p14:xfrm>
                <a:off x="7878539" y="1851623"/>
                <a:ext cx="544320" cy="54720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4A248423-4F1A-445B-931F-DCC64ADA3AC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874219" y="1847303"/>
                  <a:ext cx="552960" cy="5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3053F63-B76B-459D-A344-054A317E7BE8}"/>
                    </a:ext>
                  </a:extLst>
                </p14:cNvPr>
                <p14:cNvContentPartPr/>
                <p14:nvPr/>
              </p14:nvContentPartPr>
              <p14:xfrm>
                <a:off x="8324939" y="1890503"/>
                <a:ext cx="299160" cy="4899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3053F63-B76B-459D-A344-054A317E7BE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20619" y="1886183"/>
                  <a:ext cx="307800" cy="49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79EDEEBA-AE4A-4E0E-B69F-11DD1B9F2420}"/>
                  </a:ext>
                </a:extLst>
              </p14:cNvPr>
              <p14:cNvContentPartPr/>
              <p14:nvPr/>
            </p14:nvContentPartPr>
            <p14:xfrm>
              <a:off x="3435419" y="4303943"/>
              <a:ext cx="572760" cy="60732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79EDEEBA-AE4A-4E0E-B69F-11DD1B9F242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31099" y="4299623"/>
                <a:ext cx="581400" cy="6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BFFC744E-0009-4D8C-B75A-4F61F95F1E26}"/>
                  </a:ext>
                </a:extLst>
              </p14:cNvPr>
              <p14:cNvContentPartPr/>
              <p14:nvPr/>
            </p14:nvContentPartPr>
            <p14:xfrm>
              <a:off x="7150619" y="6287543"/>
              <a:ext cx="617760" cy="6904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BFFC744E-0009-4D8C-B75A-4F61F95F1E2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46299" y="6283223"/>
                <a:ext cx="626400" cy="69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110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6">
            <a:extLst>
              <a:ext uri="{FF2B5EF4-FFF2-40B4-BE49-F238E27FC236}">
                <a16:creationId xmlns:a16="http://schemas.microsoft.com/office/drawing/2014/main" id="{20E4EAE3-92F1-40F2-80AB-051F58674765}"/>
              </a:ext>
            </a:extLst>
          </p:cNvPr>
          <p:cNvCxnSpPr/>
          <p:nvPr/>
        </p:nvCxnSpPr>
        <p:spPr>
          <a:xfrm flipV="1">
            <a:off x="3896372" y="4241414"/>
            <a:ext cx="0" cy="21103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7">
            <a:extLst>
              <a:ext uri="{FF2B5EF4-FFF2-40B4-BE49-F238E27FC236}">
                <a16:creationId xmlns:a16="http://schemas.microsoft.com/office/drawing/2014/main" id="{1BD17384-7A03-4E8D-BD35-11406944CF9F}"/>
              </a:ext>
            </a:extLst>
          </p:cNvPr>
          <p:cNvCxnSpPr/>
          <p:nvPr/>
        </p:nvCxnSpPr>
        <p:spPr>
          <a:xfrm>
            <a:off x="3896372" y="6351711"/>
            <a:ext cx="392782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2E62F28E-210D-4623-863E-1608D29E0026}"/>
              </a:ext>
            </a:extLst>
          </p:cNvPr>
          <p:cNvSpPr txBox="1"/>
          <p:nvPr/>
        </p:nvSpPr>
        <p:spPr>
          <a:xfrm>
            <a:off x="3527488" y="4365105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i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FF87B20-B96F-45AC-AD76-34F6AFE34C06}"/>
              </a:ext>
            </a:extLst>
          </p:cNvPr>
          <p:cNvSpPr txBox="1"/>
          <p:nvPr/>
        </p:nvSpPr>
        <p:spPr>
          <a:xfrm>
            <a:off x="7343912" y="637203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Y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BC9FCD6-A078-49B0-A657-BF0FD2F57F21}"/>
              </a:ext>
            </a:extLst>
          </p:cNvPr>
          <p:cNvSpPr txBox="1"/>
          <p:nvPr/>
        </p:nvSpPr>
        <p:spPr>
          <a:xfrm>
            <a:off x="5961995" y="3975191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/>
              <a:t>ZZ-curve</a:t>
            </a:r>
            <a:endParaRPr lang="de-DE" dirty="0"/>
          </a:p>
        </p:txBody>
      </p: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9B800E10-66F9-4110-8223-E9F5DD2D45BA}"/>
              </a:ext>
            </a:extLst>
          </p:cNvPr>
          <p:cNvCxnSpPr>
            <a:cxnSpLocks/>
          </p:cNvCxnSpPr>
          <p:nvPr/>
        </p:nvCxnSpPr>
        <p:spPr>
          <a:xfrm flipV="1">
            <a:off x="4271193" y="4463715"/>
            <a:ext cx="2598839" cy="926682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8F0A5B6B-BD20-43C6-BB18-0B11F2E4715A}"/>
              </a:ext>
            </a:extLst>
          </p:cNvPr>
          <p:cNvSpPr txBox="1"/>
          <p:nvPr/>
        </p:nvSpPr>
        <p:spPr>
          <a:xfrm>
            <a:off x="2279576" y="33655"/>
            <a:ext cx="675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/>
              <a:t>Balance of Payments ZZ-curve</a:t>
            </a:r>
            <a:endParaRPr lang="de-DE" sz="2800" b="1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7EC7022-71C8-0792-2026-9C583A48C430}"/>
              </a:ext>
            </a:extLst>
          </p:cNvPr>
          <p:cNvSpPr txBox="1"/>
          <p:nvPr/>
        </p:nvSpPr>
        <p:spPr>
          <a:xfrm>
            <a:off x="1524001" y="804034"/>
            <a:ext cx="9183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/>
              <a:t>Balance </a:t>
            </a:r>
            <a:r>
              <a:rPr lang="de-DE" sz="2400" b="1" u="sng" dirty="0" err="1"/>
              <a:t>of</a:t>
            </a:r>
            <a:r>
              <a:rPr lang="de-DE" sz="2400" b="1" u="sng" dirty="0"/>
              <a:t> </a:t>
            </a:r>
            <a:r>
              <a:rPr lang="de-DE" sz="2400" b="1" u="sng"/>
              <a:t>Payments:</a:t>
            </a:r>
          </a:p>
          <a:p>
            <a:endParaRPr lang="de-DE" sz="2400" b="1" u="sng"/>
          </a:p>
          <a:p>
            <a:r>
              <a:rPr lang="de-DE" sz="2400"/>
              <a:t>Balance </a:t>
            </a:r>
            <a:r>
              <a:rPr lang="de-DE" sz="2400" dirty="0" err="1"/>
              <a:t>of</a:t>
            </a:r>
            <a:r>
              <a:rPr lang="de-DE" sz="2400" dirty="0"/>
              <a:t> Payments = </a:t>
            </a:r>
            <a:r>
              <a:rPr lang="de-DE" sz="2400" dirty="0" err="1"/>
              <a:t>Current</a:t>
            </a:r>
            <a:r>
              <a:rPr lang="de-DE" sz="2400" dirty="0"/>
              <a:t> Account + Capital Account = 0</a:t>
            </a:r>
          </a:p>
          <a:p>
            <a:endParaRPr lang="de-DE" sz="2400" dirty="0"/>
          </a:p>
          <a:p>
            <a:r>
              <a:rPr lang="de-DE" sz="2400"/>
              <a:t>                                           </a:t>
            </a:r>
            <a:r>
              <a:rPr lang="de-DE" sz="2400" dirty="0"/>
              <a:t>NX(e, Y*, Y) + CA(i-i* , E(e)) = 0</a:t>
            </a:r>
            <a:r>
              <a:rPr lang="de-DE" dirty="0"/>
              <a:t> 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6C55814-CD2B-71BF-3CD0-CE545DB3EF06}"/>
              </a:ext>
            </a:extLst>
          </p:cNvPr>
          <p:cNvSpPr txBox="1"/>
          <p:nvPr/>
        </p:nvSpPr>
        <p:spPr>
          <a:xfrm>
            <a:off x="5703137" y="2060848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+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553341F-58A4-4C9F-51BF-23BF21CE9FC6}"/>
              </a:ext>
            </a:extLst>
          </p:cNvPr>
          <p:cNvSpPr txBox="1"/>
          <p:nvPr/>
        </p:nvSpPr>
        <p:spPr>
          <a:xfrm>
            <a:off x="6103899" y="208016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 Unicode MS"/>
                <a:ea typeface="Arial Unicode MS"/>
                <a:cs typeface="Arial Unicode MS"/>
              </a:rPr>
              <a:t>−</a:t>
            </a:r>
            <a:endParaRPr lang="de-DE" b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F29566-3A8E-09E8-4186-44F8E20E0438}"/>
              </a:ext>
            </a:extLst>
          </p:cNvPr>
          <p:cNvSpPr txBox="1"/>
          <p:nvPr/>
        </p:nvSpPr>
        <p:spPr>
          <a:xfrm>
            <a:off x="5383819" y="208945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 Unicode MS"/>
                <a:ea typeface="Arial Unicode MS"/>
                <a:cs typeface="Arial Unicode MS"/>
              </a:rPr>
              <a:t>−</a:t>
            </a:r>
            <a:endParaRPr lang="de-DE" b="1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BF08B2B-AB48-7F91-5B90-3464F6F5B0CD}"/>
              </a:ext>
            </a:extLst>
          </p:cNvPr>
          <p:cNvSpPr txBox="1"/>
          <p:nvPr/>
        </p:nvSpPr>
        <p:spPr>
          <a:xfrm>
            <a:off x="7374318" y="2051556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+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36385DC-F955-6CE5-71C1-D10C8049F9C6}"/>
              </a:ext>
            </a:extLst>
          </p:cNvPr>
          <p:cNvSpPr txBox="1"/>
          <p:nvPr/>
        </p:nvSpPr>
        <p:spPr>
          <a:xfrm>
            <a:off x="8115884" y="206084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 Unicode MS"/>
              </a:rPr>
              <a:t>+</a:t>
            </a:r>
            <a:endParaRPr lang="de-DE" b="1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F65A802-0D9C-26B3-4CA4-6291809E8A48}"/>
              </a:ext>
            </a:extLst>
          </p:cNvPr>
          <p:cNvSpPr txBox="1"/>
          <p:nvPr/>
        </p:nvSpPr>
        <p:spPr>
          <a:xfrm>
            <a:off x="207545" y="2887579"/>
            <a:ext cx="32455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/>
              <a:t>An increase of Y increases Imports and thus lowers NX</a:t>
            </a:r>
          </a:p>
          <a:p>
            <a:r>
              <a:rPr lang="de-DE"/>
              <a:t>-&gt; Capital imports have also to increase, but this is the case, if i increases, since the investment from abroad is more attractive!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0483018-F9A3-A648-479D-E0F74A70B49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C797A91D-5AA2-4107-BD2B-8A91D4B92BA4}"/>
                  </a:ext>
                </a:extLst>
              </p14:cNvPr>
              <p14:cNvContentPartPr/>
              <p14:nvPr/>
            </p14:nvContentPartPr>
            <p14:xfrm>
              <a:off x="4398779" y="1970423"/>
              <a:ext cx="2447280" cy="1555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C797A91D-5AA2-4107-BD2B-8A91D4B92BA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94459" y="1966103"/>
                <a:ext cx="245592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53C105EF-C418-44DD-BE3C-04D8BC1FD70B}"/>
                  </a:ext>
                </a:extLst>
              </p14:cNvPr>
              <p14:cNvContentPartPr/>
              <p14:nvPr/>
            </p14:nvContentPartPr>
            <p14:xfrm>
              <a:off x="4782539" y="2679623"/>
              <a:ext cx="1853640" cy="10224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53C105EF-C418-44DD-BE3C-04D8BC1FD70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78219" y="2675303"/>
                <a:ext cx="186228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E52EE43-FBB2-4DE9-B31E-48CB14E62472}"/>
                  </a:ext>
                </a:extLst>
              </p14:cNvPr>
              <p14:cNvContentPartPr/>
              <p14:nvPr/>
            </p14:nvContentPartPr>
            <p14:xfrm>
              <a:off x="5289419" y="2120903"/>
              <a:ext cx="1376280" cy="74772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E52EE43-FBB2-4DE9-B31E-48CB14E6247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85099" y="2116583"/>
                <a:ext cx="1384920" cy="75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4C2741CD-FC48-46D1-BA7D-C24812796C90}"/>
                  </a:ext>
                </a:extLst>
              </p14:cNvPr>
              <p14:cNvContentPartPr/>
              <p14:nvPr/>
            </p14:nvContentPartPr>
            <p14:xfrm>
              <a:off x="7401179" y="2690063"/>
              <a:ext cx="303120" cy="75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4C2741CD-FC48-46D1-BA7D-C24812796C9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96859" y="2685743"/>
                <a:ext cx="31176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1C9EB6AA-5050-4C8C-8151-7C63856F24F3}"/>
                  </a:ext>
                </a:extLst>
              </p14:cNvPr>
              <p14:cNvContentPartPr/>
              <p14:nvPr/>
            </p14:nvContentPartPr>
            <p14:xfrm>
              <a:off x="7384619" y="2665583"/>
              <a:ext cx="246960" cy="3420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1C9EB6AA-5050-4C8C-8151-7C63856F24F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80299" y="2661263"/>
                <a:ext cx="2556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9E781122-662D-4A01-8CD9-304347324A62}"/>
                  </a:ext>
                </a:extLst>
              </p14:cNvPr>
              <p14:cNvContentPartPr/>
              <p14:nvPr/>
            </p14:nvContentPartPr>
            <p14:xfrm>
              <a:off x="7544459" y="2279303"/>
              <a:ext cx="301680" cy="47628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9E781122-662D-4A01-8CD9-304347324A6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40139" y="2274983"/>
                <a:ext cx="31032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433A6B0C-F919-40D2-93C3-C75F22335C09}"/>
                  </a:ext>
                </a:extLst>
              </p14:cNvPr>
              <p14:cNvContentPartPr/>
              <p14:nvPr/>
            </p14:nvContentPartPr>
            <p14:xfrm>
              <a:off x="11112059" y="1209383"/>
              <a:ext cx="259200" cy="13320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433A6B0C-F919-40D2-93C3-C75F22335C0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107739" y="1205063"/>
                <a:ext cx="26784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32FA947F-42E2-46BD-A8B1-586609547F98}"/>
                  </a:ext>
                </a:extLst>
              </p14:cNvPr>
              <p14:cNvContentPartPr/>
              <p14:nvPr/>
            </p14:nvContentPartPr>
            <p14:xfrm>
              <a:off x="7344299" y="2663783"/>
              <a:ext cx="133200" cy="3636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32FA947F-42E2-46BD-A8B1-586609547F9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39979" y="2659463"/>
                <a:ext cx="1418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B09D9941-57B3-4709-9835-7895134750D7}"/>
                  </a:ext>
                </a:extLst>
              </p14:cNvPr>
              <p14:cNvContentPartPr/>
              <p14:nvPr/>
            </p14:nvContentPartPr>
            <p14:xfrm>
              <a:off x="8047019" y="2709863"/>
              <a:ext cx="431280" cy="3348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B09D9941-57B3-4709-9835-7895134750D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42699" y="2705543"/>
                <a:ext cx="4399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B46EB733-1FF0-4C73-A6BD-5628B75BEF23}"/>
                  </a:ext>
                </a:extLst>
              </p14:cNvPr>
              <p14:cNvContentPartPr/>
              <p14:nvPr/>
            </p14:nvContentPartPr>
            <p14:xfrm>
              <a:off x="8322059" y="2361743"/>
              <a:ext cx="197640" cy="33408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B46EB733-1FF0-4C73-A6BD-5628B75BEF2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317739" y="2357423"/>
                <a:ext cx="206280" cy="34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5C670568-8950-4BCD-AE32-08F27EDF1423}"/>
              </a:ext>
            </a:extLst>
          </p:cNvPr>
          <p:cNvGrpSpPr/>
          <p:nvPr/>
        </p:nvGrpSpPr>
        <p:grpSpPr>
          <a:xfrm>
            <a:off x="7322339" y="516023"/>
            <a:ext cx="4557600" cy="2201760"/>
            <a:chOff x="7322339" y="516023"/>
            <a:chExt cx="4557600" cy="220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5B23B4D-29E6-4931-A45C-C911AC318709}"/>
                    </a:ext>
                  </a:extLst>
                </p14:cNvPr>
                <p14:cNvContentPartPr/>
                <p14:nvPr/>
              </p14:nvContentPartPr>
              <p14:xfrm>
                <a:off x="7435379" y="1106423"/>
                <a:ext cx="691200" cy="11509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5B23B4D-29E6-4931-A45C-C911AC31870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431059" y="1102103"/>
                  <a:ext cx="699840" cy="11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9D1ABCA-0509-4F6D-A612-ECC03926ECA5}"/>
                    </a:ext>
                  </a:extLst>
                </p14:cNvPr>
                <p14:cNvContentPartPr/>
                <p14:nvPr/>
              </p14:nvContentPartPr>
              <p14:xfrm>
                <a:off x="8193899" y="741743"/>
                <a:ext cx="133920" cy="2080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9D1ABCA-0509-4F6D-A612-ECC03926ECA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189579" y="737423"/>
                  <a:ext cx="1425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0CC3133-7DE3-45E8-8A68-7032E9EE84FA}"/>
                    </a:ext>
                  </a:extLst>
                </p14:cNvPr>
                <p14:cNvContentPartPr/>
                <p14:nvPr/>
              </p14:nvContentPartPr>
              <p14:xfrm>
                <a:off x="8364539" y="805823"/>
                <a:ext cx="291600" cy="1054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0CC3133-7DE3-45E8-8A68-7032E9EE84F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360219" y="801503"/>
                  <a:ext cx="3002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C143F22-DFE8-41F1-BF19-C8F07C8E487D}"/>
                    </a:ext>
                  </a:extLst>
                </p14:cNvPr>
                <p14:cNvContentPartPr/>
                <p14:nvPr/>
              </p14:nvContentPartPr>
              <p14:xfrm>
                <a:off x="8702939" y="802583"/>
                <a:ext cx="137160" cy="860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C143F22-DFE8-41F1-BF19-C8F07C8E487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698619" y="798263"/>
                  <a:ext cx="1458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BE16371-2CE3-45A5-ACA1-57FBAC4FF08A}"/>
                    </a:ext>
                  </a:extLst>
                </p14:cNvPr>
                <p14:cNvContentPartPr/>
                <p14:nvPr/>
              </p14:nvContentPartPr>
              <p14:xfrm>
                <a:off x="9008579" y="781703"/>
                <a:ext cx="136800" cy="586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BE16371-2CE3-45A5-ACA1-57FBAC4FF08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004259" y="777383"/>
                  <a:ext cx="1454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6093DD9-6B8F-480D-B1B9-6E410050455C}"/>
                    </a:ext>
                  </a:extLst>
                </p14:cNvPr>
                <p14:cNvContentPartPr/>
                <p14:nvPr/>
              </p14:nvContentPartPr>
              <p14:xfrm>
                <a:off x="9122699" y="643463"/>
                <a:ext cx="13320" cy="381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6093DD9-6B8F-480D-B1B9-6E410050455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118379" y="639143"/>
                  <a:ext cx="21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E3C0711-3041-4928-B036-341D4CE2891D}"/>
                    </a:ext>
                  </a:extLst>
                </p14:cNvPr>
                <p14:cNvContentPartPr/>
                <p14:nvPr/>
              </p14:nvContentPartPr>
              <p14:xfrm>
                <a:off x="9193619" y="612863"/>
                <a:ext cx="204840" cy="1893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E3C0711-3041-4928-B036-341D4CE2891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189299" y="608543"/>
                  <a:ext cx="2134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C429483-F5B1-4906-8964-4FD5DDD4D58A}"/>
                    </a:ext>
                  </a:extLst>
                </p14:cNvPr>
                <p14:cNvContentPartPr/>
                <p14:nvPr/>
              </p14:nvContentPartPr>
              <p14:xfrm>
                <a:off x="9402059" y="697103"/>
                <a:ext cx="57240" cy="669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C429483-F5B1-4906-8964-4FD5DDD4D58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397739" y="692783"/>
                  <a:ext cx="658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99C1115-B219-4772-8E66-1106789E002E}"/>
                    </a:ext>
                  </a:extLst>
                </p14:cNvPr>
                <p14:cNvContentPartPr/>
                <p14:nvPr/>
              </p14:nvContentPartPr>
              <p14:xfrm>
                <a:off x="9468299" y="684503"/>
                <a:ext cx="91080" cy="784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99C1115-B219-4772-8E66-1106789E002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463979" y="680183"/>
                  <a:ext cx="997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E3494A1-8977-4DD5-BF24-1EA4CD425623}"/>
                    </a:ext>
                  </a:extLst>
                </p14:cNvPr>
                <p14:cNvContentPartPr/>
                <p14:nvPr/>
              </p14:nvContentPartPr>
              <p14:xfrm>
                <a:off x="9550019" y="546983"/>
                <a:ext cx="122760" cy="1904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E3494A1-8977-4DD5-BF24-1EA4CD42562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545699" y="542663"/>
                  <a:ext cx="1314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375BCEF-7585-45B7-963F-BAA7BEDE9694}"/>
                    </a:ext>
                  </a:extLst>
                </p14:cNvPr>
                <p14:cNvContentPartPr/>
                <p14:nvPr/>
              </p14:nvContentPartPr>
              <p14:xfrm>
                <a:off x="9724979" y="625103"/>
                <a:ext cx="57960" cy="817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375BCEF-7585-45B7-963F-BAA7BEDE969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720659" y="620783"/>
                  <a:ext cx="666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DECC2730-43D8-41CF-ACA9-40DB7212D427}"/>
                    </a:ext>
                  </a:extLst>
                </p14:cNvPr>
                <p14:cNvContentPartPr/>
                <p14:nvPr/>
              </p14:nvContentPartPr>
              <p14:xfrm>
                <a:off x="9813899" y="518903"/>
                <a:ext cx="302760" cy="1623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DECC2730-43D8-41CF-ACA9-40DB7212D42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809579" y="514583"/>
                  <a:ext cx="3114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A34DECF-4936-4665-A76E-065C750749BB}"/>
                    </a:ext>
                  </a:extLst>
                </p14:cNvPr>
                <p14:cNvContentPartPr/>
                <p14:nvPr/>
              </p14:nvContentPartPr>
              <p14:xfrm>
                <a:off x="7762979" y="1227383"/>
                <a:ext cx="1481040" cy="11145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A34DECF-4936-4665-A76E-065C750749B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758659" y="1223063"/>
                  <a:ext cx="1489680" cy="11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0AAE689-54CB-4914-A969-A66BE8A6258C}"/>
                    </a:ext>
                  </a:extLst>
                </p14:cNvPr>
                <p14:cNvContentPartPr/>
                <p14:nvPr/>
              </p14:nvContentPartPr>
              <p14:xfrm>
                <a:off x="7704299" y="2184623"/>
                <a:ext cx="240480" cy="1760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0AAE689-54CB-4914-A969-A66BE8A6258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699979" y="2180303"/>
                  <a:ext cx="2491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6F447B3-FA6D-4FEE-9779-B644FF016E40}"/>
                    </a:ext>
                  </a:extLst>
                </p14:cNvPr>
                <p14:cNvContentPartPr/>
                <p14:nvPr/>
              </p14:nvContentPartPr>
              <p14:xfrm>
                <a:off x="9380099" y="1148543"/>
                <a:ext cx="191160" cy="885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6F447B3-FA6D-4FEE-9779-B644FF016E4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375779" y="1144223"/>
                  <a:ext cx="1998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00D9618-A3A1-445C-A52F-1567F95F7BEE}"/>
                    </a:ext>
                  </a:extLst>
                </p14:cNvPr>
                <p14:cNvContentPartPr/>
                <p14:nvPr/>
              </p14:nvContentPartPr>
              <p14:xfrm>
                <a:off x="9505739" y="1055303"/>
                <a:ext cx="360" cy="3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00D9618-A3A1-445C-A52F-1567F95F7BE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501419" y="105098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46D66FA-EF1E-45D1-A032-571CE03A49BC}"/>
                    </a:ext>
                  </a:extLst>
                </p14:cNvPr>
                <p14:cNvContentPartPr/>
                <p14:nvPr/>
              </p14:nvContentPartPr>
              <p14:xfrm>
                <a:off x="9592139" y="995903"/>
                <a:ext cx="233280" cy="1731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46D66FA-EF1E-45D1-A032-571CE03A49B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587819" y="991583"/>
                  <a:ext cx="2419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B162FB9-1B02-49AC-ABF5-94E7082D695D}"/>
                    </a:ext>
                  </a:extLst>
                </p14:cNvPr>
                <p14:cNvContentPartPr/>
                <p14:nvPr/>
              </p14:nvContentPartPr>
              <p14:xfrm>
                <a:off x="9831899" y="990503"/>
                <a:ext cx="132480" cy="842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B162FB9-1B02-49AC-ABF5-94E7082D695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827579" y="986183"/>
                  <a:ext cx="1411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644B248-614D-438C-BD0D-EEC9598192ED}"/>
                    </a:ext>
                  </a:extLst>
                </p14:cNvPr>
                <p14:cNvContentPartPr/>
                <p14:nvPr/>
              </p14:nvContentPartPr>
              <p14:xfrm>
                <a:off x="9939539" y="949823"/>
                <a:ext cx="121320" cy="1076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644B248-614D-438C-BD0D-EEC9598192E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935219" y="945503"/>
                  <a:ext cx="1299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3E9FBD4-2998-41A7-B9EA-C084EB64B370}"/>
                    </a:ext>
                  </a:extLst>
                </p14:cNvPr>
                <p14:cNvContentPartPr/>
                <p14:nvPr/>
              </p14:nvContentPartPr>
              <p14:xfrm>
                <a:off x="10024859" y="856223"/>
                <a:ext cx="91080" cy="1544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3E9FBD4-2998-41A7-B9EA-C084EB64B37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020539" y="851903"/>
                  <a:ext cx="997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2930B25-7ABB-4353-A8DE-82F6800B894F}"/>
                    </a:ext>
                  </a:extLst>
                </p14:cNvPr>
                <p14:cNvContentPartPr/>
                <p14:nvPr/>
              </p14:nvContentPartPr>
              <p14:xfrm>
                <a:off x="10180019" y="879623"/>
                <a:ext cx="77400" cy="997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2930B25-7ABB-4353-A8DE-82F6800B894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175699" y="875303"/>
                  <a:ext cx="860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49FDF99-C252-4AA5-8988-6B3F0E9F20F9}"/>
                    </a:ext>
                  </a:extLst>
                </p14:cNvPr>
                <p14:cNvContentPartPr/>
                <p14:nvPr/>
              </p14:nvContentPartPr>
              <p14:xfrm>
                <a:off x="10254539" y="882503"/>
                <a:ext cx="115920" cy="612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49FDF99-C252-4AA5-8988-6B3F0E9F20F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250219" y="878183"/>
                  <a:ext cx="1245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3FA8DED-1294-4B3D-9D79-ACCCD07ABC09}"/>
                    </a:ext>
                  </a:extLst>
                </p14:cNvPr>
                <p14:cNvContentPartPr/>
                <p14:nvPr/>
              </p14:nvContentPartPr>
              <p14:xfrm>
                <a:off x="10367939" y="761543"/>
                <a:ext cx="152280" cy="1422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3FA8DED-1294-4B3D-9D79-ACCCD07ABC0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363619" y="757223"/>
                  <a:ext cx="1609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FA6F570-4B05-414A-8373-1FE10BD066E5}"/>
                    </a:ext>
                  </a:extLst>
                </p14:cNvPr>
                <p14:cNvContentPartPr/>
                <p14:nvPr/>
              </p14:nvContentPartPr>
              <p14:xfrm>
                <a:off x="10663139" y="730223"/>
                <a:ext cx="140040" cy="975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FA6F570-4B05-414A-8373-1FE10BD066E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658819" y="725903"/>
                  <a:ext cx="148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938BF9E-16E3-41B8-B441-F9DB90F5F83E}"/>
                    </a:ext>
                  </a:extLst>
                </p14:cNvPr>
                <p14:cNvContentPartPr/>
                <p14:nvPr/>
              </p14:nvContentPartPr>
              <p14:xfrm>
                <a:off x="10781219" y="620783"/>
                <a:ext cx="100800" cy="1580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938BF9E-16E3-41B8-B441-F9DB90F5F83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776899" y="616463"/>
                  <a:ext cx="1094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BF4B565-68B8-425E-870C-650E50E2D92A}"/>
                    </a:ext>
                  </a:extLst>
                </p14:cNvPr>
                <p14:cNvContentPartPr/>
                <p14:nvPr/>
              </p14:nvContentPartPr>
              <p14:xfrm>
                <a:off x="10915139" y="670463"/>
                <a:ext cx="36000" cy="637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BF4B565-68B8-425E-870C-650E50E2D92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910459" y="666143"/>
                  <a:ext cx="446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68F5878-0F98-4796-8823-E60E4BA3F712}"/>
                    </a:ext>
                  </a:extLst>
                </p14:cNvPr>
                <p14:cNvContentPartPr/>
                <p14:nvPr/>
              </p14:nvContentPartPr>
              <p14:xfrm>
                <a:off x="10975259" y="647423"/>
                <a:ext cx="86400" cy="687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68F5878-0F98-4796-8823-E60E4BA3F71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970939" y="643103"/>
                  <a:ext cx="950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9210887-78B9-49E6-9513-B892BD43D037}"/>
                    </a:ext>
                  </a:extLst>
                </p14:cNvPr>
                <p14:cNvContentPartPr/>
                <p14:nvPr/>
              </p14:nvContentPartPr>
              <p14:xfrm>
                <a:off x="11089379" y="608183"/>
                <a:ext cx="79920" cy="777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9210887-78B9-49E6-9513-B892BD43D03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085059" y="603863"/>
                  <a:ext cx="885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862A112-AEA3-4F69-9209-7A0145639CEA}"/>
                    </a:ext>
                  </a:extLst>
                </p14:cNvPr>
                <p14:cNvContentPartPr/>
                <p14:nvPr/>
              </p14:nvContentPartPr>
              <p14:xfrm>
                <a:off x="11184419" y="516023"/>
                <a:ext cx="109080" cy="1278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862A112-AEA3-4F69-9209-7A0145639CE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180099" y="511703"/>
                  <a:ext cx="117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F1E304B-3D35-4B22-94A3-C5ECAD5A20DC}"/>
                    </a:ext>
                  </a:extLst>
                </p14:cNvPr>
                <p14:cNvContentPartPr/>
                <p14:nvPr/>
              </p14:nvContentPartPr>
              <p14:xfrm>
                <a:off x="10064819" y="642023"/>
                <a:ext cx="1572120" cy="5443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F1E304B-3D35-4B22-94A3-C5ECAD5A20D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060499" y="637703"/>
                  <a:ext cx="158076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FE845F7-2180-4C77-994B-A431FBFC0ADA}"/>
                    </a:ext>
                  </a:extLst>
                </p14:cNvPr>
                <p14:cNvContentPartPr/>
                <p14:nvPr/>
              </p14:nvContentPartPr>
              <p14:xfrm>
                <a:off x="10271459" y="1185623"/>
                <a:ext cx="142920" cy="583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FE845F7-2180-4C77-994B-A431FBFC0AD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267139" y="1181303"/>
                  <a:ext cx="1515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6FA1425-DDBD-423C-B093-F9890531490E}"/>
                    </a:ext>
                  </a:extLst>
                </p14:cNvPr>
                <p14:cNvContentPartPr/>
                <p14:nvPr/>
              </p14:nvContentPartPr>
              <p14:xfrm>
                <a:off x="10368299" y="1148543"/>
                <a:ext cx="80280" cy="1281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6FA1425-DDBD-423C-B093-F9890531490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363979" y="1144223"/>
                  <a:ext cx="889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FAA14CE-02C8-462B-8CF1-3F25D09F02B6}"/>
                    </a:ext>
                  </a:extLst>
                </p14:cNvPr>
                <p14:cNvContentPartPr/>
                <p14:nvPr/>
              </p14:nvContentPartPr>
              <p14:xfrm>
                <a:off x="10527419" y="1031543"/>
                <a:ext cx="203040" cy="1638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FAA14CE-02C8-462B-8CF1-3F25D09F02B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523099" y="1027223"/>
                  <a:ext cx="2116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460D210-A6A6-4F2A-96AD-7D2E8B8699FE}"/>
                    </a:ext>
                  </a:extLst>
                </p14:cNvPr>
                <p14:cNvContentPartPr/>
                <p14:nvPr/>
              </p14:nvContentPartPr>
              <p14:xfrm>
                <a:off x="10673579" y="996263"/>
                <a:ext cx="24480" cy="302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460D210-A6A6-4F2A-96AD-7D2E8B8699F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669259" y="991943"/>
                  <a:ext cx="331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5E21E45-7BE8-48E2-AC0E-176B4E404B92}"/>
                    </a:ext>
                  </a:extLst>
                </p14:cNvPr>
                <p14:cNvContentPartPr/>
                <p14:nvPr/>
              </p14:nvContentPartPr>
              <p14:xfrm>
                <a:off x="10730819" y="1023623"/>
                <a:ext cx="83880" cy="982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5E21E45-7BE8-48E2-AC0E-176B4E404B9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726499" y="1019303"/>
                  <a:ext cx="925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77A2BF4-FF64-4834-AB6D-95B74B55F5EA}"/>
                    </a:ext>
                  </a:extLst>
                </p14:cNvPr>
                <p14:cNvContentPartPr/>
                <p14:nvPr/>
              </p14:nvContentPartPr>
              <p14:xfrm>
                <a:off x="10518059" y="995903"/>
                <a:ext cx="348120" cy="1940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77A2BF4-FF64-4834-AB6D-95B74B55F5E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513739" y="991583"/>
                  <a:ext cx="3567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52B7B99-33CF-4456-80EB-8DC3EB3A30E1}"/>
                    </a:ext>
                  </a:extLst>
                </p14:cNvPr>
                <p14:cNvContentPartPr/>
                <p14:nvPr/>
              </p14:nvContentPartPr>
              <p14:xfrm>
                <a:off x="10952579" y="944063"/>
                <a:ext cx="133200" cy="936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52B7B99-33CF-4456-80EB-8DC3EB3A30E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948259" y="939743"/>
                  <a:ext cx="1418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748B5B8-8194-4E02-ACD6-66C1067F34A5}"/>
                    </a:ext>
                  </a:extLst>
                </p14:cNvPr>
                <p14:cNvContentPartPr/>
                <p14:nvPr/>
              </p14:nvContentPartPr>
              <p14:xfrm>
                <a:off x="11075699" y="899783"/>
                <a:ext cx="85680" cy="1087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748B5B8-8194-4E02-ACD6-66C1067F34A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071379" y="895463"/>
                  <a:ext cx="943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0232B0F-1B21-4576-BD24-CFA53EA6F0F1}"/>
                    </a:ext>
                  </a:extLst>
                </p14:cNvPr>
                <p14:cNvContentPartPr/>
                <p14:nvPr/>
              </p14:nvContentPartPr>
              <p14:xfrm>
                <a:off x="11143019" y="863423"/>
                <a:ext cx="117720" cy="1173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0232B0F-1B21-4576-BD24-CFA53EA6F0F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138699" y="859103"/>
                  <a:ext cx="1263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183F734-0A7B-4432-B2F5-8269EC673177}"/>
                    </a:ext>
                  </a:extLst>
                </p14:cNvPr>
                <p14:cNvContentPartPr/>
                <p14:nvPr/>
              </p14:nvContentPartPr>
              <p14:xfrm>
                <a:off x="11260739" y="842903"/>
                <a:ext cx="238680" cy="903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183F734-0A7B-4432-B2F5-8269EC67317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256419" y="838583"/>
                  <a:ext cx="2473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647B6B2-BE16-40E3-ADE5-49F3B27C33B6}"/>
                    </a:ext>
                  </a:extLst>
                </p14:cNvPr>
                <p14:cNvContentPartPr/>
                <p14:nvPr/>
              </p14:nvContentPartPr>
              <p14:xfrm>
                <a:off x="11556299" y="750023"/>
                <a:ext cx="101880" cy="1072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647B6B2-BE16-40E3-ADE5-49F3B27C33B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551979" y="745703"/>
                  <a:ext cx="110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0E5FAB6-B829-4CDE-9024-76AC5EB2FCCA}"/>
                    </a:ext>
                  </a:extLst>
                </p14:cNvPr>
                <p14:cNvContentPartPr/>
                <p14:nvPr/>
              </p14:nvContentPartPr>
              <p14:xfrm>
                <a:off x="10726499" y="1173023"/>
                <a:ext cx="163080" cy="2026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0E5FAB6-B829-4CDE-9024-76AC5EB2FCC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722179" y="1168703"/>
                  <a:ext cx="1717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16778ED-3083-4A05-B34D-BE71506795F4}"/>
                    </a:ext>
                  </a:extLst>
                </p14:cNvPr>
                <p14:cNvContentPartPr/>
                <p14:nvPr/>
              </p14:nvContentPartPr>
              <p14:xfrm>
                <a:off x="10920179" y="1120103"/>
                <a:ext cx="156960" cy="1717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16778ED-3083-4A05-B34D-BE71506795F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915859" y="1115783"/>
                  <a:ext cx="1656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CA2C5A5-BE4F-4BB3-83FD-A0DFF125DB77}"/>
                    </a:ext>
                  </a:extLst>
                </p14:cNvPr>
                <p14:cNvContentPartPr/>
                <p14:nvPr/>
              </p14:nvContentPartPr>
              <p14:xfrm>
                <a:off x="11210699" y="1150343"/>
                <a:ext cx="66240" cy="792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CA2C5A5-BE4F-4BB3-83FD-A0DFF125DB7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206379" y="1146023"/>
                  <a:ext cx="748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6D4E51A-E829-4133-A09C-08C2D6507625}"/>
                    </a:ext>
                  </a:extLst>
                </p14:cNvPr>
                <p14:cNvContentPartPr/>
                <p14:nvPr/>
              </p14:nvContentPartPr>
              <p14:xfrm>
                <a:off x="11208539" y="1054223"/>
                <a:ext cx="54000" cy="72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6D4E51A-E829-4133-A09C-08C2D650762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204219" y="1049903"/>
                  <a:ext cx="626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71F23272-F1DC-4056-9717-690F6C6A3EF0}"/>
                    </a:ext>
                  </a:extLst>
                </p14:cNvPr>
                <p14:cNvContentPartPr/>
                <p14:nvPr/>
              </p14:nvContentPartPr>
              <p14:xfrm>
                <a:off x="11306459" y="1035863"/>
                <a:ext cx="95760" cy="1177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71F23272-F1DC-4056-9717-690F6C6A3EF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302139" y="1031543"/>
                  <a:ext cx="1044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8EA896D8-EF47-4308-9810-70A4A745BB8B}"/>
                    </a:ext>
                  </a:extLst>
                </p14:cNvPr>
                <p14:cNvContentPartPr/>
                <p14:nvPr/>
              </p14:nvContentPartPr>
              <p14:xfrm>
                <a:off x="10747379" y="1538423"/>
                <a:ext cx="26280" cy="867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8EA896D8-EF47-4308-9810-70A4A745BB8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743059" y="1534103"/>
                  <a:ext cx="349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5246B01-FFC9-4B07-8128-7132B10B012F}"/>
                    </a:ext>
                  </a:extLst>
                </p14:cNvPr>
                <p14:cNvContentPartPr/>
                <p14:nvPr/>
              </p14:nvContentPartPr>
              <p14:xfrm>
                <a:off x="10724699" y="1476503"/>
                <a:ext cx="74160" cy="3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5246B01-FFC9-4B07-8128-7132B10B012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720379" y="1472183"/>
                  <a:ext cx="828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0AA1740F-482F-4A30-9066-3E0D6D4452AE}"/>
                    </a:ext>
                  </a:extLst>
                </p14:cNvPr>
                <p14:cNvContentPartPr/>
                <p14:nvPr/>
              </p14:nvContentPartPr>
              <p14:xfrm>
                <a:off x="10790939" y="1483343"/>
                <a:ext cx="123120" cy="1166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0AA1740F-482F-4A30-9066-3E0D6D4452A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786619" y="1479023"/>
                  <a:ext cx="1317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EA68CAF-8CF4-4926-A421-B91E27E13C4E}"/>
                    </a:ext>
                  </a:extLst>
                </p14:cNvPr>
                <p14:cNvContentPartPr/>
                <p14:nvPr/>
              </p14:nvContentPartPr>
              <p14:xfrm>
                <a:off x="10971659" y="1409183"/>
                <a:ext cx="99360" cy="1126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EA68CAF-8CF4-4926-A421-B91E27E13C4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967339" y="1404863"/>
                  <a:ext cx="1080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C567202F-1786-43BB-A514-8C367ECC325F}"/>
                    </a:ext>
                  </a:extLst>
                </p14:cNvPr>
                <p14:cNvContentPartPr/>
                <p14:nvPr/>
              </p14:nvContentPartPr>
              <p14:xfrm>
                <a:off x="11098379" y="1392263"/>
                <a:ext cx="48240" cy="1216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C567202F-1786-43BB-A514-8C367ECC325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094059" y="1387943"/>
                  <a:ext cx="568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5ED80BD-959D-4B96-9BA6-EA8370C62879}"/>
                    </a:ext>
                  </a:extLst>
                </p14:cNvPr>
                <p14:cNvContentPartPr/>
                <p14:nvPr/>
              </p14:nvContentPartPr>
              <p14:xfrm>
                <a:off x="11091179" y="1384703"/>
                <a:ext cx="150480" cy="849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5ED80BD-959D-4B96-9BA6-EA8370C6287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086859" y="1380383"/>
                  <a:ext cx="1591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5B687E95-8BB7-484A-8DBD-CD92FDE773D6}"/>
                    </a:ext>
                  </a:extLst>
                </p14:cNvPr>
                <p14:cNvContentPartPr/>
                <p14:nvPr/>
              </p14:nvContentPartPr>
              <p14:xfrm>
                <a:off x="11261819" y="1320263"/>
                <a:ext cx="129240" cy="2473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5B687E95-8BB7-484A-8DBD-CD92FDE773D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257499" y="1315943"/>
                  <a:ext cx="1378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D72D4D3-516D-4EBE-B045-9BBC71D7869B}"/>
                    </a:ext>
                  </a:extLst>
                </p14:cNvPr>
                <p14:cNvContentPartPr/>
                <p14:nvPr/>
              </p14:nvContentPartPr>
              <p14:xfrm>
                <a:off x="11405099" y="1313423"/>
                <a:ext cx="108000" cy="554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D72D4D3-516D-4EBE-B045-9BBC71D7869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400779" y="1309103"/>
                  <a:ext cx="1166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80551E1-4862-40B4-B309-868C9DE1034D}"/>
                    </a:ext>
                  </a:extLst>
                </p14:cNvPr>
                <p14:cNvContentPartPr/>
                <p14:nvPr/>
              </p14:nvContentPartPr>
              <p14:xfrm>
                <a:off x="11505539" y="1201103"/>
                <a:ext cx="229680" cy="1407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80551E1-4862-40B4-B309-868C9DE1034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501219" y="1196783"/>
                  <a:ext cx="2383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5CE210F7-08A4-431E-8D75-5EB55DEB80CF}"/>
                    </a:ext>
                  </a:extLst>
                </p14:cNvPr>
                <p14:cNvContentPartPr/>
                <p14:nvPr/>
              </p14:nvContentPartPr>
              <p14:xfrm>
                <a:off x="11733419" y="1075823"/>
                <a:ext cx="131760" cy="2865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5CE210F7-08A4-431E-8D75-5EB55DEB80C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729099" y="1071503"/>
                  <a:ext cx="1404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B4F4754-67B8-4129-93B3-A645D4AD4D6E}"/>
                    </a:ext>
                  </a:extLst>
                </p14:cNvPr>
                <p14:cNvContentPartPr/>
                <p14:nvPr/>
              </p14:nvContentPartPr>
              <p14:xfrm>
                <a:off x="10948619" y="1687463"/>
                <a:ext cx="124920" cy="2404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B4F4754-67B8-4129-93B3-A645D4AD4D6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944299" y="1683143"/>
                  <a:ext cx="1335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6079FAB-8C10-454A-9EB7-4C4C19676A41}"/>
                    </a:ext>
                  </a:extLst>
                </p14:cNvPr>
                <p14:cNvContentPartPr/>
                <p14:nvPr/>
              </p14:nvContentPartPr>
              <p14:xfrm>
                <a:off x="11067059" y="1635623"/>
                <a:ext cx="19080" cy="147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6079FAB-8C10-454A-9EB7-4C4C19676A4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062739" y="1631303"/>
                  <a:ext cx="277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8EBF827A-95B1-44AA-963E-80587D40A713}"/>
                    </a:ext>
                  </a:extLst>
                </p14:cNvPr>
                <p14:cNvContentPartPr/>
                <p14:nvPr/>
              </p14:nvContentPartPr>
              <p14:xfrm>
                <a:off x="11124299" y="1610423"/>
                <a:ext cx="193680" cy="1324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8EBF827A-95B1-44AA-963E-80587D40A71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119979" y="1606103"/>
                  <a:ext cx="2023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2C65705B-44BC-4319-8094-D4DDE914143A}"/>
                    </a:ext>
                  </a:extLst>
                </p14:cNvPr>
                <p14:cNvContentPartPr/>
                <p14:nvPr/>
              </p14:nvContentPartPr>
              <p14:xfrm>
                <a:off x="11313659" y="1588103"/>
                <a:ext cx="94320" cy="918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2C65705B-44BC-4319-8094-D4DDE914143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309339" y="1583783"/>
                  <a:ext cx="1029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C8BD1BA-C9D4-426D-AEE5-09E346896AA5}"/>
                    </a:ext>
                  </a:extLst>
                </p14:cNvPr>
                <p14:cNvContentPartPr/>
                <p14:nvPr/>
              </p14:nvContentPartPr>
              <p14:xfrm>
                <a:off x="11001899" y="1920383"/>
                <a:ext cx="116640" cy="1886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C8BD1BA-C9D4-426D-AEE5-09E346896AA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997579" y="1916063"/>
                  <a:ext cx="1252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A43B477-24D0-4842-8C30-ECBCC2145E6B}"/>
                    </a:ext>
                  </a:extLst>
                </p14:cNvPr>
                <p14:cNvContentPartPr/>
                <p14:nvPr/>
              </p14:nvContentPartPr>
              <p14:xfrm>
                <a:off x="11151659" y="1868903"/>
                <a:ext cx="141840" cy="1994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A43B477-24D0-4842-8C30-ECBCC2145E6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147339" y="1864583"/>
                  <a:ext cx="1504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27AF6B84-AE97-43F8-A3C6-E0DD85715CF2}"/>
                    </a:ext>
                  </a:extLst>
                </p14:cNvPr>
                <p14:cNvContentPartPr/>
                <p14:nvPr/>
              </p14:nvContentPartPr>
              <p14:xfrm>
                <a:off x="11247419" y="1840103"/>
                <a:ext cx="125640" cy="1396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27AF6B84-AE97-43F8-A3C6-E0DD85715CF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243099" y="1835783"/>
                  <a:ext cx="1342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C20BA555-E6FA-41A3-969E-50C6BA696A68}"/>
                    </a:ext>
                  </a:extLst>
                </p14:cNvPr>
                <p14:cNvContentPartPr/>
                <p14:nvPr/>
              </p14:nvContentPartPr>
              <p14:xfrm>
                <a:off x="11296739" y="1874663"/>
                <a:ext cx="115920" cy="356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C20BA555-E6FA-41A3-969E-50C6BA696A6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292419" y="1870343"/>
                  <a:ext cx="124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1A5F7166-05AF-45F9-8B96-6E060EFBC74F}"/>
                    </a:ext>
                  </a:extLst>
                </p14:cNvPr>
                <p14:cNvContentPartPr/>
                <p14:nvPr/>
              </p14:nvContentPartPr>
              <p14:xfrm>
                <a:off x="11423819" y="1819223"/>
                <a:ext cx="66600" cy="864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1A5F7166-05AF-45F9-8B96-6E060EFBC74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419499" y="1814903"/>
                  <a:ext cx="75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F2E5102-E791-4DE0-B969-5910DF8DCC52}"/>
                    </a:ext>
                  </a:extLst>
                </p14:cNvPr>
                <p14:cNvContentPartPr/>
                <p14:nvPr/>
              </p14:nvContentPartPr>
              <p14:xfrm>
                <a:off x="11492939" y="1712303"/>
                <a:ext cx="112320" cy="1508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F2E5102-E791-4DE0-B969-5910DF8DCC5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488619" y="1707983"/>
                  <a:ext cx="1209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089E272A-3C73-4A3E-A221-09F4C5FB1C70}"/>
                    </a:ext>
                  </a:extLst>
                </p14:cNvPr>
                <p14:cNvContentPartPr/>
                <p14:nvPr/>
              </p14:nvContentPartPr>
              <p14:xfrm>
                <a:off x="11251379" y="2103983"/>
                <a:ext cx="143640" cy="1076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089E272A-3C73-4A3E-A221-09F4C5FB1C7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247059" y="2099663"/>
                  <a:ext cx="1522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C52886C-E65B-4EDF-8643-3C6A20F29E48}"/>
                    </a:ext>
                  </a:extLst>
                </p14:cNvPr>
                <p14:cNvContentPartPr/>
                <p14:nvPr/>
              </p14:nvContentPartPr>
              <p14:xfrm>
                <a:off x="11397899" y="2017583"/>
                <a:ext cx="222480" cy="1195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C52886C-E65B-4EDF-8643-3C6A20F29E4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393579" y="2013263"/>
                  <a:ext cx="2311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4DB54235-D90E-4345-B6A9-8A49AE089A78}"/>
                    </a:ext>
                  </a:extLst>
                </p14:cNvPr>
                <p14:cNvContentPartPr/>
                <p14:nvPr/>
              </p14:nvContentPartPr>
              <p14:xfrm>
                <a:off x="11620379" y="1908863"/>
                <a:ext cx="69120" cy="1418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4DB54235-D90E-4345-B6A9-8A49AE089A7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616059" y="1904543"/>
                  <a:ext cx="777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B0B9CDD-842C-4D66-A28E-BEB0468952AF}"/>
                    </a:ext>
                  </a:extLst>
                </p14:cNvPr>
                <p14:cNvContentPartPr/>
                <p14:nvPr/>
              </p14:nvContentPartPr>
              <p14:xfrm>
                <a:off x="11688419" y="1905263"/>
                <a:ext cx="135720" cy="925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B0B9CDD-842C-4D66-A28E-BEB0468952A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684099" y="1900943"/>
                  <a:ext cx="1443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69BB8D36-B6CD-4AAA-8042-DD054D69715F}"/>
                    </a:ext>
                  </a:extLst>
                </p14:cNvPr>
                <p14:cNvContentPartPr/>
                <p14:nvPr/>
              </p14:nvContentPartPr>
              <p14:xfrm>
                <a:off x="11807579" y="1769183"/>
                <a:ext cx="72360" cy="3135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69BB8D36-B6CD-4AAA-8042-DD054D69715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803259" y="1764863"/>
                  <a:ext cx="810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5A589836-606F-4A47-8DF6-49D5C02BBAEF}"/>
                    </a:ext>
                  </a:extLst>
                </p14:cNvPr>
                <p14:cNvContentPartPr/>
                <p14:nvPr/>
              </p14:nvContentPartPr>
              <p14:xfrm>
                <a:off x="7464539" y="2640023"/>
                <a:ext cx="3600" cy="280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5A589836-606F-4A47-8DF6-49D5C02BBAE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460219" y="2635703"/>
                  <a:ext cx="12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913C2D4C-6233-41D7-9F21-52F501FC02E2}"/>
                    </a:ext>
                  </a:extLst>
                </p14:cNvPr>
                <p14:cNvContentPartPr/>
                <p14:nvPr/>
              </p14:nvContentPartPr>
              <p14:xfrm>
                <a:off x="7324499" y="2346263"/>
                <a:ext cx="259200" cy="3715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913C2D4C-6233-41D7-9F21-52F501FC02E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320179" y="2341943"/>
                  <a:ext cx="26784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9EF1E2ED-9E07-42A9-9338-5375EF70E653}"/>
                    </a:ext>
                  </a:extLst>
                </p14:cNvPr>
                <p14:cNvContentPartPr/>
                <p14:nvPr/>
              </p14:nvContentPartPr>
              <p14:xfrm>
                <a:off x="7322339" y="2383703"/>
                <a:ext cx="202320" cy="2955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9EF1E2ED-9E07-42A9-9338-5375EF70E65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318019" y="2379383"/>
                  <a:ext cx="2109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590788D9-D1E2-4FE8-A3F9-C7ABDD63FC38}"/>
                    </a:ext>
                  </a:extLst>
                </p14:cNvPr>
                <p14:cNvContentPartPr/>
                <p14:nvPr/>
              </p14:nvContentPartPr>
              <p14:xfrm>
                <a:off x="7420619" y="2609423"/>
                <a:ext cx="19800" cy="3888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590788D9-D1E2-4FE8-A3F9-C7ABDD63FC3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416299" y="2605103"/>
                  <a:ext cx="28440" cy="4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7141C145-752A-4CCF-8F47-536E76BBB972}"/>
                  </a:ext>
                </a:extLst>
              </p14:cNvPr>
              <p14:cNvContentPartPr/>
              <p14:nvPr/>
            </p14:nvContentPartPr>
            <p14:xfrm>
              <a:off x="8582699" y="2227823"/>
              <a:ext cx="785520" cy="63684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7141C145-752A-4CCF-8F47-536E76BBB972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8578379" y="2223503"/>
                <a:ext cx="794160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5F8F0622-EAB7-4701-BF37-8FA9C297552A}"/>
                  </a:ext>
                </a:extLst>
              </p14:cNvPr>
              <p14:cNvContentPartPr/>
              <p14:nvPr/>
            </p14:nvContentPartPr>
            <p14:xfrm>
              <a:off x="336179" y="3169223"/>
              <a:ext cx="2556360" cy="5328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5F8F0622-EAB7-4701-BF37-8FA9C297552A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31859" y="3164903"/>
                <a:ext cx="25650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F3F5DA63-6A75-4883-8140-1E64661EBA8C}"/>
                  </a:ext>
                </a:extLst>
              </p14:cNvPr>
              <p14:cNvContentPartPr/>
              <p14:nvPr/>
            </p14:nvContentPartPr>
            <p14:xfrm>
              <a:off x="270299" y="3426623"/>
              <a:ext cx="793800" cy="6948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F3F5DA63-6A75-4883-8140-1E64661EBA8C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65979" y="3422303"/>
                <a:ext cx="80244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24ABA423-8ABF-4705-90C1-B555D0B7D21A}"/>
                  </a:ext>
                </a:extLst>
              </p14:cNvPr>
              <p14:cNvContentPartPr/>
              <p14:nvPr/>
            </p14:nvContentPartPr>
            <p14:xfrm>
              <a:off x="1900379" y="3457583"/>
              <a:ext cx="1099440" cy="8208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24ABA423-8ABF-4705-90C1-B555D0B7D21A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896059" y="3453263"/>
                <a:ext cx="110808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09D0BB33-A0BE-4EC3-A97E-DA85EB96AC1B}"/>
                  </a:ext>
                </a:extLst>
              </p14:cNvPr>
              <p14:cNvContentPartPr/>
              <p14:nvPr/>
            </p14:nvContentPartPr>
            <p14:xfrm>
              <a:off x="6211379" y="2236463"/>
              <a:ext cx="274680" cy="52056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09D0BB33-A0BE-4EC3-A97E-DA85EB96AC1B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207059" y="2232143"/>
                <a:ext cx="283320" cy="52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FC27D66E-E768-4BF9-BBB1-0DC6DED6268C}"/>
              </a:ext>
            </a:extLst>
          </p:cNvPr>
          <p:cNvGrpSpPr/>
          <p:nvPr/>
        </p:nvGrpSpPr>
        <p:grpSpPr>
          <a:xfrm>
            <a:off x="4686059" y="2318903"/>
            <a:ext cx="4678920" cy="628200"/>
            <a:chOff x="4686059" y="2318903"/>
            <a:chExt cx="4678920" cy="62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51C6A66-5BA6-40F5-B1DE-E40D79DAEB88}"/>
                    </a:ext>
                  </a:extLst>
                </p14:cNvPr>
                <p14:cNvContentPartPr/>
                <p14:nvPr/>
              </p14:nvContentPartPr>
              <p14:xfrm>
                <a:off x="7334939" y="2372543"/>
                <a:ext cx="219600" cy="2937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51C6A66-5BA6-40F5-B1DE-E40D79DAEB8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330619" y="2368223"/>
                  <a:ext cx="2282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234AEB1-59F4-4F77-A54E-E354BDCA5EE4}"/>
                    </a:ext>
                  </a:extLst>
                </p14:cNvPr>
                <p14:cNvContentPartPr/>
                <p14:nvPr/>
              </p14:nvContentPartPr>
              <p14:xfrm>
                <a:off x="6184739" y="2318903"/>
                <a:ext cx="309960" cy="4222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234AEB1-59F4-4F77-A54E-E354BDCA5EE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180419" y="2314583"/>
                  <a:ext cx="31860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9E1A47A0-89FC-42BD-802A-AE228A0E0BC6}"/>
                    </a:ext>
                  </a:extLst>
                </p14:cNvPr>
                <p14:cNvContentPartPr/>
                <p14:nvPr/>
              </p14:nvContentPartPr>
              <p14:xfrm>
                <a:off x="4744379" y="2796623"/>
                <a:ext cx="79560" cy="356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9E1A47A0-89FC-42BD-802A-AE228A0E0BC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740059" y="2792303"/>
                  <a:ext cx="882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CC974D2-9F0D-4D52-BDF2-E8F1E40A124F}"/>
                    </a:ext>
                  </a:extLst>
                </p14:cNvPr>
                <p14:cNvContentPartPr/>
                <p14:nvPr/>
              </p14:nvContentPartPr>
              <p14:xfrm>
                <a:off x="4686059" y="2775383"/>
                <a:ext cx="4491000" cy="770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CC974D2-9F0D-4D52-BDF2-E8F1E40A124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681739" y="2771063"/>
                  <a:ext cx="44996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6990151F-657F-4E74-A95B-5240F8B54BA3}"/>
                    </a:ext>
                  </a:extLst>
                </p14:cNvPr>
                <p14:cNvContentPartPr/>
                <p14:nvPr/>
              </p14:nvContentPartPr>
              <p14:xfrm>
                <a:off x="4788659" y="2753423"/>
                <a:ext cx="4576320" cy="19368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6990151F-657F-4E74-A95B-5240F8B54BA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784339" y="2749103"/>
                  <a:ext cx="4584960" cy="20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AD073E8D-EE9E-41BE-9DC3-3E6033CAD818}"/>
                  </a:ext>
                </a:extLst>
              </p14:cNvPr>
              <p14:cNvContentPartPr/>
              <p14:nvPr/>
            </p14:nvContentPartPr>
            <p14:xfrm>
              <a:off x="1849259" y="3189023"/>
              <a:ext cx="711360" cy="29412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AD073E8D-EE9E-41BE-9DC3-3E6033CAD818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844939" y="3184703"/>
                <a:ext cx="720000" cy="30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B099AA6B-985F-4C0C-838F-05C456947777}"/>
              </a:ext>
            </a:extLst>
          </p:cNvPr>
          <p:cNvGrpSpPr/>
          <p:nvPr/>
        </p:nvGrpSpPr>
        <p:grpSpPr>
          <a:xfrm>
            <a:off x="157619" y="3719663"/>
            <a:ext cx="2902680" cy="363240"/>
            <a:chOff x="157619" y="3719663"/>
            <a:chExt cx="2902680" cy="36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DDEA6199-8D40-44CD-866F-F16245B4CFD6}"/>
                    </a:ext>
                  </a:extLst>
                </p14:cNvPr>
                <p14:cNvContentPartPr/>
                <p14:nvPr/>
              </p14:nvContentPartPr>
              <p14:xfrm>
                <a:off x="606899" y="3719663"/>
                <a:ext cx="2453400" cy="496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DDEA6199-8D40-44CD-866F-F16245B4CFD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02579" y="3715343"/>
                  <a:ext cx="24620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F3C26135-7269-4341-8132-E410D704E732}"/>
                    </a:ext>
                  </a:extLst>
                </p14:cNvPr>
                <p14:cNvContentPartPr/>
                <p14:nvPr/>
              </p14:nvContentPartPr>
              <p14:xfrm>
                <a:off x="219539" y="3781223"/>
                <a:ext cx="817560" cy="26316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F3C26135-7269-4341-8132-E410D704E73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15219" y="3776903"/>
                  <a:ext cx="8262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16EC1AC-A216-43A9-8E84-2A055D66ED25}"/>
                    </a:ext>
                  </a:extLst>
                </p14:cNvPr>
                <p14:cNvContentPartPr/>
                <p14:nvPr/>
              </p14:nvContentPartPr>
              <p14:xfrm>
                <a:off x="157619" y="3755663"/>
                <a:ext cx="894960" cy="3272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16EC1AC-A216-43A9-8E84-2A055D66ED2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53299" y="3751343"/>
                  <a:ext cx="903600" cy="33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A24746E1-B37B-4ADC-B4C2-EF6855284039}"/>
                  </a:ext>
                </a:extLst>
              </p14:cNvPr>
              <p14:cNvContentPartPr/>
              <p14:nvPr/>
            </p14:nvContentPartPr>
            <p14:xfrm>
              <a:off x="8683499" y="2251223"/>
              <a:ext cx="684000" cy="59508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A24746E1-B37B-4ADC-B4C2-EF6855284039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8679179" y="2246903"/>
                <a:ext cx="692640" cy="60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9EC0A9D5-043B-4519-AC53-C0AF08E9F0E6}"/>
                  </a:ext>
                </a:extLst>
              </p14:cNvPr>
              <p14:cNvContentPartPr/>
              <p14:nvPr/>
            </p14:nvContentPartPr>
            <p14:xfrm>
              <a:off x="7325579" y="2408543"/>
              <a:ext cx="209160" cy="33480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9EC0A9D5-043B-4519-AC53-C0AF08E9F0E6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7321259" y="2404223"/>
                <a:ext cx="21780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58E51E8F-B167-49AE-8C53-3D5C82AFC4EA}"/>
                  </a:ext>
                </a:extLst>
              </p14:cNvPr>
              <p14:cNvContentPartPr/>
              <p14:nvPr/>
            </p14:nvContentPartPr>
            <p14:xfrm>
              <a:off x="2891099" y="4004063"/>
              <a:ext cx="452520" cy="4932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58E51E8F-B167-49AE-8C53-3D5C82AFC4EA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2886779" y="3999743"/>
                <a:ext cx="4611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60DC7EA0-7DEF-457D-999A-B59D947F7065}"/>
                  </a:ext>
                </a:extLst>
              </p14:cNvPr>
              <p14:cNvContentPartPr/>
              <p14:nvPr/>
            </p14:nvContentPartPr>
            <p14:xfrm>
              <a:off x="4266659" y="3998663"/>
              <a:ext cx="3220920" cy="152748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60DC7EA0-7DEF-457D-999A-B59D947F7065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262339" y="3994343"/>
                <a:ext cx="3229560" cy="153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C0D855A8-18C5-4E60-B36D-DCD61FED4E1D}"/>
              </a:ext>
            </a:extLst>
          </p:cNvPr>
          <p:cNvGrpSpPr/>
          <p:nvPr/>
        </p:nvGrpSpPr>
        <p:grpSpPr>
          <a:xfrm>
            <a:off x="897419" y="4692743"/>
            <a:ext cx="1864440" cy="223920"/>
            <a:chOff x="897419" y="4692743"/>
            <a:chExt cx="1864440" cy="22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A08BA400-9B75-4253-8215-E8E23E4B8127}"/>
                    </a:ext>
                  </a:extLst>
                </p14:cNvPr>
                <p14:cNvContentPartPr/>
                <p14:nvPr/>
              </p14:nvContentPartPr>
              <p14:xfrm>
                <a:off x="897419" y="4699223"/>
                <a:ext cx="144360" cy="1677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A08BA400-9B75-4253-8215-E8E23E4B812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93099" y="4694903"/>
                  <a:ext cx="1530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3410C3B6-1C94-4666-AE13-1A5BB139133E}"/>
                    </a:ext>
                  </a:extLst>
                </p14:cNvPr>
                <p14:cNvContentPartPr/>
                <p14:nvPr/>
              </p14:nvContentPartPr>
              <p14:xfrm>
                <a:off x="1024499" y="4746383"/>
                <a:ext cx="110880" cy="1702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3410C3B6-1C94-4666-AE13-1A5BB139133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20179" y="4742063"/>
                  <a:ext cx="119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6BE60F76-1CF6-45F8-9C3D-AB7C2F85EB1D}"/>
                    </a:ext>
                  </a:extLst>
                </p14:cNvPr>
                <p14:cNvContentPartPr/>
                <p14:nvPr/>
              </p14:nvContentPartPr>
              <p14:xfrm>
                <a:off x="1310339" y="4694183"/>
                <a:ext cx="163800" cy="1814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6BE60F76-1CF6-45F8-9C3D-AB7C2F85EB1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306019" y="4689863"/>
                  <a:ext cx="1724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1BAA2E00-663F-45C5-A75A-72A7BFA39181}"/>
                    </a:ext>
                  </a:extLst>
                </p14:cNvPr>
                <p14:cNvContentPartPr/>
                <p14:nvPr/>
              </p14:nvContentPartPr>
              <p14:xfrm>
                <a:off x="1519859" y="4778423"/>
                <a:ext cx="123480" cy="1022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1BAA2E00-663F-45C5-A75A-72A7BFA3918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515539" y="4774103"/>
                  <a:ext cx="1321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31044E5F-7B4A-4011-A458-EA402842D0C0}"/>
                    </a:ext>
                  </a:extLst>
                </p14:cNvPr>
                <p14:cNvContentPartPr/>
                <p14:nvPr/>
              </p14:nvContentPartPr>
              <p14:xfrm>
                <a:off x="1638659" y="4774463"/>
                <a:ext cx="96480" cy="10188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31044E5F-7B4A-4011-A458-EA402842D0C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634339" y="4770143"/>
                  <a:ext cx="1051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7BD99C8F-0A69-430E-8E4E-7493A8FA4B65}"/>
                    </a:ext>
                  </a:extLst>
                </p14:cNvPr>
                <p14:cNvContentPartPr/>
                <p14:nvPr/>
              </p14:nvContentPartPr>
              <p14:xfrm>
                <a:off x="1948619" y="4705703"/>
                <a:ext cx="127080" cy="2109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7BD99C8F-0A69-430E-8E4E-7493A8FA4B6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944299" y="4701383"/>
                  <a:ext cx="1357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22DF56E8-15D2-4659-AEC7-8EAEF0B7E5E8}"/>
                    </a:ext>
                  </a:extLst>
                </p14:cNvPr>
                <p14:cNvContentPartPr/>
                <p14:nvPr/>
              </p14:nvContentPartPr>
              <p14:xfrm>
                <a:off x="2065259" y="4797863"/>
                <a:ext cx="313200" cy="558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22DF56E8-15D2-4659-AEC7-8EAEF0B7E5E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060939" y="4793543"/>
                  <a:ext cx="3218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A7016495-5184-4B67-974B-AFE668199E65}"/>
                    </a:ext>
                  </a:extLst>
                </p14:cNvPr>
                <p14:cNvContentPartPr/>
                <p14:nvPr/>
              </p14:nvContentPartPr>
              <p14:xfrm>
                <a:off x="2538299" y="4711823"/>
                <a:ext cx="223560" cy="13068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A7016495-5184-4B67-974B-AFE668199E6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533979" y="4707503"/>
                  <a:ext cx="2322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57EACCB8-8226-4D98-9AA6-7C028A1477A5}"/>
                    </a:ext>
                  </a:extLst>
                </p14:cNvPr>
                <p14:cNvContentPartPr/>
                <p14:nvPr/>
              </p14:nvContentPartPr>
              <p14:xfrm>
                <a:off x="2586899" y="4692743"/>
                <a:ext cx="54720" cy="14760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57EACCB8-8226-4D98-9AA6-7C028A1477A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582579" y="4688423"/>
                  <a:ext cx="6336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uppieren 229">
            <a:extLst>
              <a:ext uri="{FF2B5EF4-FFF2-40B4-BE49-F238E27FC236}">
                <a16:creationId xmlns:a16="http://schemas.microsoft.com/office/drawing/2014/main" id="{F24E1553-A792-4C49-A4AA-EFDDB906A58D}"/>
              </a:ext>
            </a:extLst>
          </p:cNvPr>
          <p:cNvGrpSpPr/>
          <p:nvPr/>
        </p:nvGrpSpPr>
        <p:grpSpPr>
          <a:xfrm>
            <a:off x="622019" y="4982903"/>
            <a:ext cx="3005280" cy="1100880"/>
            <a:chOff x="622019" y="4982903"/>
            <a:chExt cx="3005280" cy="110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E26AC506-6F08-4BB5-92C8-F1DDD95E204B}"/>
                    </a:ext>
                  </a:extLst>
                </p14:cNvPr>
                <p14:cNvContentPartPr/>
                <p14:nvPr/>
              </p14:nvContentPartPr>
              <p14:xfrm>
                <a:off x="642899" y="4982903"/>
                <a:ext cx="101880" cy="1821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E26AC506-6F08-4BB5-92C8-F1DDD95E204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38579" y="4978583"/>
                  <a:ext cx="1105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6BA6CE71-901F-4CDE-99A2-A51B1A87361D}"/>
                    </a:ext>
                  </a:extLst>
                </p14:cNvPr>
                <p14:cNvContentPartPr/>
                <p14:nvPr/>
              </p14:nvContentPartPr>
              <p14:xfrm>
                <a:off x="742979" y="5089823"/>
                <a:ext cx="119160" cy="594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6BA6CE71-901F-4CDE-99A2-A51B1A87361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38659" y="5085503"/>
                  <a:ext cx="1278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69F07408-10BC-4976-B5A9-7B4DADD46010}"/>
                    </a:ext>
                  </a:extLst>
                </p14:cNvPr>
                <p14:cNvContentPartPr/>
                <p14:nvPr/>
              </p14:nvContentPartPr>
              <p14:xfrm>
                <a:off x="877619" y="5001623"/>
                <a:ext cx="10800" cy="1468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69F07408-10BC-4976-B5A9-7B4DADD4601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73299" y="4997303"/>
                  <a:ext cx="194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7FE5EDE-D6A1-4617-9723-BCC30E20596A}"/>
                    </a:ext>
                  </a:extLst>
                </p14:cNvPr>
                <p14:cNvContentPartPr/>
                <p14:nvPr/>
              </p14:nvContentPartPr>
              <p14:xfrm>
                <a:off x="922979" y="5095583"/>
                <a:ext cx="250200" cy="579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7FE5EDE-D6A1-4617-9723-BCC30E20596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18659" y="5091263"/>
                  <a:ext cx="2588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DBC3C8E7-9966-4D55-AA4C-6E1E80C8EF7D}"/>
                    </a:ext>
                  </a:extLst>
                </p14:cNvPr>
                <p14:cNvContentPartPr/>
                <p14:nvPr/>
              </p14:nvContentPartPr>
              <p14:xfrm>
                <a:off x="1213139" y="5097383"/>
                <a:ext cx="37440" cy="453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DBC3C8E7-9966-4D55-AA4C-6E1E80C8EF7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208819" y="5093063"/>
                  <a:ext cx="460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F6B8D99D-8012-4A07-845E-98A276CBE5A8}"/>
                    </a:ext>
                  </a:extLst>
                </p14:cNvPr>
                <p14:cNvContentPartPr/>
                <p14:nvPr/>
              </p14:nvContentPartPr>
              <p14:xfrm>
                <a:off x="1267139" y="5119703"/>
                <a:ext cx="12960" cy="82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F6B8D99D-8012-4A07-845E-98A276CBE5A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262819" y="5115383"/>
                  <a:ext cx="216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A3ECA5C8-BE5E-43EB-BBA6-0073C5302001}"/>
                    </a:ext>
                  </a:extLst>
                </p14:cNvPr>
                <p14:cNvContentPartPr/>
                <p14:nvPr/>
              </p14:nvContentPartPr>
              <p14:xfrm>
                <a:off x="1274699" y="5088383"/>
                <a:ext cx="74160" cy="651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A3ECA5C8-BE5E-43EB-BBA6-0073C530200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270379" y="5084063"/>
                  <a:ext cx="828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A980ED8A-9EC0-4D10-879B-36F0F26BFC56}"/>
                    </a:ext>
                  </a:extLst>
                </p14:cNvPr>
                <p14:cNvContentPartPr/>
                <p14:nvPr/>
              </p14:nvContentPartPr>
              <p14:xfrm>
                <a:off x="1465859" y="5068943"/>
                <a:ext cx="181440" cy="1918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A980ED8A-9EC0-4D10-879B-36F0F26BFC5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461539" y="5064623"/>
                  <a:ext cx="1900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8C18FB7B-3FA3-4202-8254-D89002E037C1}"/>
                    </a:ext>
                  </a:extLst>
                </p14:cNvPr>
                <p14:cNvContentPartPr/>
                <p14:nvPr/>
              </p14:nvContentPartPr>
              <p14:xfrm>
                <a:off x="1753499" y="5078303"/>
                <a:ext cx="81720" cy="421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8C18FB7B-3FA3-4202-8254-D89002E037C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749179" y="5073983"/>
                  <a:ext cx="903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F7317ADE-600F-4A85-8448-8EB83B42ABAD}"/>
                    </a:ext>
                  </a:extLst>
                </p14:cNvPr>
                <p14:cNvContentPartPr/>
                <p14:nvPr/>
              </p14:nvContentPartPr>
              <p14:xfrm>
                <a:off x="1755659" y="5036903"/>
                <a:ext cx="131760" cy="2044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F7317ADE-600F-4A85-8448-8EB83B42ABA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751339" y="5032583"/>
                  <a:ext cx="1404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269D7518-3480-4878-8C65-0704D58A16E6}"/>
                    </a:ext>
                  </a:extLst>
                </p14:cNvPr>
                <p14:cNvContentPartPr/>
                <p14:nvPr/>
              </p14:nvContentPartPr>
              <p14:xfrm>
                <a:off x="1894979" y="5068943"/>
                <a:ext cx="114120" cy="522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269D7518-3480-4878-8C65-0704D58A16E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890659" y="5064623"/>
                  <a:ext cx="1227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E4F5F207-AAF4-4D81-B062-50F34517F34F}"/>
                    </a:ext>
                  </a:extLst>
                </p14:cNvPr>
                <p14:cNvContentPartPr/>
                <p14:nvPr/>
              </p14:nvContentPartPr>
              <p14:xfrm>
                <a:off x="2001899" y="5057783"/>
                <a:ext cx="280800" cy="2116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E4F5F207-AAF4-4D81-B062-50F34517F34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997579" y="5053463"/>
                  <a:ext cx="2894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0F558259-C151-4E1A-8CE6-C39C9A64DCBA}"/>
                    </a:ext>
                  </a:extLst>
                </p14:cNvPr>
                <p14:cNvContentPartPr/>
                <p14:nvPr/>
              </p14:nvContentPartPr>
              <p14:xfrm>
                <a:off x="2312939" y="5004143"/>
                <a:ext cx="316080" cy="1317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0F558259-C151-4E1A-8CE6-C39C9A64DCB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308619" y="4999823"/>
                  <a:ext cx="3247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3AF1AD98-059B-4B2C-92AC-094FB3039FF5}"/>
                    </a:ext>
                  </a:extLst>
                </p14:cNvPr>
                <p14:cNvContentPartPr/>
                <p14:nvPr/>
              </p14:nvContentPartPr>
              <p14:xfrm>
                <a:off x="2678339" y="5083343"/>
                <a:ext cx="8280" cy="975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3AF1AD98-059B-4B2C-92AC-094FB3039FF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674019" y="5079023"/>
                  <a:ext cx="169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25FBE7AE-DAB8-4F71-AC5C-6E42A7CA58D3}"/>
                    </a:ext>
                  </a:extLst>
                </p14:cNvPr>
                <p14:cNvContentPartPr/>
                <p14:nvPr/>
              </p14:nvContentPartPr>
              <p14:xfrm>
                <a:off x="2785979" y="5013863"/>
                <a:ext cx="315000" cy="1076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25FBE7AE-DAB8-4F71-AC5C-6E42A7CA58D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781659" y="5009543"/>
                  <a:ext cx="3236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84302797-7A77-4BDE-9F27-F4D2FF92D292}"/>
                    </a:ext>
                  </a:extLst>
                </p14:cNvPr>
                <p14:cNvContentPartPr/>
                <p14:nvPr/>
              </p14:nvContentPartPr>
              <p14:xfrm>
                <a:off x="622019" y="5376383"/>
                <a:ext cx="168120" cy="8352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84302797-7A77-4BDE-9F27-F4D2FF92D29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17699" y="5372063"/>
                  <a:ext cx="1767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481E5955-255F-4E12-BD6E-9551AD8E9943}"/>
                    </a:ext>
                  </a:extLst>
                </p14:cNvPr>
                <p14:cNvContentPartPr/>
                <p14:nvPr/>
              </p14:nvContentPartPr>
              <p14:xfrm>
                <a:off x="798059" y="5396183"/>
                <a:ext cx="21600" cy="536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481E5955-255F-4E12-BD6E-9551AD8E994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93739" y="5391863"/>
                  <a:ext cx="302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1055F504-0D69-4962-9390-8B27987CC684}"/>
                    </a:ext>
                  </a:extLst>
                </p14:cNvPr>
                <p14:cNvContentPartPr/>
                <p14:nvPr/>
              </p14:nvContentPartPr>
              <p14:xfrm>
                <a:off x="865379" y="5308343"/>
                <a:ext cx="93960" cy="1076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1055F504-0D69-4962-9390-8B27987CC68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61059" y="5304023"/>
                  <a:ext cx="1026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F3408ABA-5B36-4D32-9A6C-2DB1FDB41B71}"/>
                    </a:ext>
                  </a:extLst>
                </p14:cNvPr>
                <p14:cNvContentPartPr/>
                <p14:nvPr/>
              </p14:nvContentPartPr>
              <p14:xfrm>
                <a:off x="821459" y="5359823"/>
                <a:ext cx="39240" cy="702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F3408ABA-5B36-4D32-9A6C-2DB1FDB41B7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17139" y="5355503"/>
                  <a:ext cx="478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AD11167B-5F5C-4B26-896D-4B445A88213C}"/>
                    </a:ext>
                  </a:extLst>
                </p14:cNvPr>
                <p14:cNvContentPartPr/>
                <p14:nvPr/>
              </p14:nvContentPartPr>
              <p14:xfrm>
                <a:off x="1138259" y="5306543"/>
                <a:ext cx="82080" cy="11484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AD11167B-5F5C-4B26-896D-4B445A88213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33939" y="5302223"/>
                  <a:ext cx="907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A0DA73B5-5C42-4444-B727-A839EB625DA4}"/>
                    </a:ext>
                  </a:extLst>
                </p14:cNvPr>
                <p14:cNvContentPartPr/>
                <p14:nvPr/>
              </p14:nvContentPartPr>
              <p14:xfrm>
                <a:off x="1227899" y="5353703"/>
                <a:ext cx="90360" cy="7020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A0DA73B5-5C42-4444-B727-A839EB625DA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223579" y="5349383"/>
                  <a:ext cx="990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E447413D-4307-49AE-9B61-EB9BF6E274E8}"/>
                    </a:ext>
                  </a:extLst>
                </p14:cNvPr>
                <p14:cNvContentPartPr/>
                <p14:nvPr/>
              </p14:nvContentPartPr>
              <p14:xfrm>
                <a:off x="1367219" y="5346503"/>
                <a:ext cx="162360" cy="7524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E447413D-4307-49AE-9B61-EB9BF6E274E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362899" y="5342183"/>
                  <a:ext cx="1710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08E9E76A-E7AB-45A4-AE64-444993B693B3}"/>
                    </a:ext>
                  </a:extLst>
                </p14:cNvPr>
                <p14:cNvContentPartPr/>
                <p14:nvPr/>
              </p14:nvContentPartPr>
              <p14:xfrm>
                <a:off x="1619219" y="5358023"/>
                <a:ext cx="109080" cy="6300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08E9E76A-E7AB-45A4-AE64-444993B693B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614899" y="5353703"/>
                  <a:ext cx="1177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DD710206-76C4-40AC-A5E9-5A7863C213D8}"/>
                    </a:ext>
                  </a:extLst>
                </p14:cNvPr>
                <p14:cNvContentPartPr/>
                <p14:nvPr/>
              </p14:nvContentPartPr>
              <p14:xfrm>
                <a:off x="1877699" y="5346143"/>
                <a:ext cx="89280" cy="1436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DD710206-76C4-40AC-A5E9-5A7863C213D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873379" y="5341823"/>
                  <a:ext cx="979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CC9DF257-9EA0-4417-B544-3CEA632FECAD}"/>
                    </a:ext>
                  </a:extLst>
                </p14:cNvPr>
                <p14:cNvContentPartPr/>
                <p14:nvPr/>
              </p14:nvContentPartPr>
              <p14:xfrm>
                <a:off x="1994339" y="5346143"/>
                <a:ext cx="55440" cy="6732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CC9DF257-9EA0-4417-B544-3CEA632FECA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990019" y="5341823"/>
                  <a:ext cx="640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B95EF37C-A4F7-4E21-AF09-EB4634971274}"/>
                    </a:ext>
                  </a:extLst>
                </p14:cNvPr>
                <p14:cNvContentPartPr/>
                <p14:nvPr/>
              </p14:nvContentPartPr>
              <p14:xfrm>
                <a:off x="2082539" y="5337143"/>
                <a:ext cx="68760" cy="828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B95EF37C-A4F7-4E21-AF09-EB463497127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078219" y="5332823"/>
                  <a:ext cx="774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2E356729-9363-4F2B-91D1-4FE18B512706}"/>
                    </a:ext>
                  </a:extLst>
                </p14:cNvPr>
                <p14:cNvContentPartPr/>
                <p14:nvPr/>
              </p14:nvContentPartPr>
              <p14:xfrm>
                <a:off x="2172539" y="5334623"/>
                <a:ext cx="19080" cy="7344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2E356729-9363-4F2B-91D1-4FE18B51270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168219" y="5330303"/>
                  <a:ext cx="277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69BA3AA1-5B58-418F-B316-AB0080716531}"/>
                    </a:ext>
                  </a:extLst>
                </p14:cNvPr>
                <p14:cNvContentPartPr/>
                <p14:nvPr/>
              </p14:nvContentPartPr>
              <p14:xfrm>
                <a:off x="2215019" y="5247503"/>
                <a:ext cx="230040" cy="1548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69BA3AA1-5B58-418F-B316-AB008071653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210699" y="5243183"/>
                  <a:ext cx="2386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28860551-06B3-4087-ADF4-CB40C18E8DC0}"/>
                    </a:ext>
                  </a:extLst>
                </p14:cNvPr>
                <p14:cNvContentPartPr/>
                <p14:nvPr/>
              </p14:nvContentPartPr>
              <p14:xfrm>
                <a:off x="2173979" y="5229863"/>
                <a:ext cx="23760" cy="50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28860551-06B3-4087-ADF4-CB40C18E8DC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169659" y="5225543"/>
                  <a:ext cx="324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D9EB2B04-13BB-4EAE-8CE9-E9ECF791DE09}"/>
                    </a:ext>
                  </a:extLst>
                </p14:cNvPr>
                <p14:cNvContentPartPr/>
                <p14:nvPr/>
              </p14:nvContentPartPr>
              <p14:xfrm>
                <a:off x="2651339" y="5268743"/>
                <a:ext cx="121320" cy="1191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D9EB2B04-13BB-4EAE-8CE9-E9ECF791DE0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647019" y="5264423"/>
                  <a:ext cx="1299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FCA4556C-AA2E-433A-9923-83F02D57840D}"/>
                    </a:ext>
                  </a:extLst>
                </p14:cNvPr>
                <p14:cNvContentPartPr/>
                <p14:nvPr/>
              </p14:nvContentPartPr>
              <p14:xfrm>
                <a:off x="2783819" y="5318783"/>
                <a:ext cx="77400" cy="633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FCA4556C-AA2E-433A-9923-83F02D57840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779499" y="5314463"/>
                  <a:ext cx="860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D6AA7666-6629-412C-8CE4-99523CCB1454}"/>
                    </a:ext>
                  </a:extLst>
                </p14:cNvPr>
                <p14:cNvContentPartPr/>
                <p14:nvPr/>
              </p14:nvContentPartPr>
              <p14:xfrm>
                <a:off x="2868419" y="5305103"/>
                <a:ext cx="78480" cy="17928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D6AA7666-6629-412C-8CE4-99523CCB145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864099" y="5300783"/>
                  <a:ext cx="871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20046C85-DCF9-49EC-B2CD-8E9F29299C21}"/>
                    </a:ext>
                  </a:extLst>
                </p14:cNvPr>
                <p14:cNvContentPartPr/>
                <p14:nvPr/>
              </p14:nvContentPartPr>
              <p14:xfrm>
                <a:off x="2970659" y="5294663"/>
                <a:ext cx="165240" cy="6552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20046C85-DCF9-49EC-B2CD-8E9F29299C2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966339" y="5290343"/>
                  <a:ext cx="1738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EC47E6A8-8124-4A19-AA4B-AB871461F5CD}"/>
                    </a:ext>
                  </a:extLst>
                </p14:cNvPr>
                <p14:cNvContentPartPr/>
                <p14:nvPr/>
              </p14:nvContentPartPr>
              <p14:xfrm>
                <a:off x="3145619" y="5239223"/>
                <a:ext cx="100080" cy="12060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EC47E6A8-8124-4A19-AA4B-AB871461F5C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141299" y="5234903"/>
                  <a:ext cx="1087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E261E1EF-AFB1-4063-9145-5672BE7EF9B3}"/>
                    </a:ext>
                  </a:extLst>
                </p14:cNvPr>
                <p14:cNvContentPartPr/>
                <p14:nvPr/>
              </p14:nvContentPartPr>
              <p14:xfrm>
                <a:off x="3256499" y="5266943"/>
                <a:ext cx="185040" cy="8136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E261E1EF-AFB1-4063-9145-5672BE7EF9B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252179" y="5262623"/>
                  <a:ext cx="193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EFF95623-2967-4768-8351-8FB39D21F211}"/>
                    </a:ext>
                  </a:extLst>
                </p14:cNvPr>
                <p14:cNvContentPartPr/>
                <p14:nvPr/>
              </p14:nvContentPartPr>
              <p14:xfrm>
                <a:off x="3449819" y="5269823"/>
                <a:ext cx="81360" cy="8028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EFF95623-2967-4768-8351-8FB39D21F21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445499" y="5265503"/>
                  <a:ext cx="900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9FB98F4B-590C-4C86-BBB8-F7FA26507E0F}"/>
                    </a:ext>
                  </a:extLst>
                </p14:cNvPr>
                <p14:cNvContentPartPr/>
                <p14:nvPr/>
              </p14:nvContentPartPr>
              <p14:xfrm>
                <a:off x="3526499" y="5255423"/>
                <a:ext cx="100800" cy="10152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9FB98F4B-590C-4C86-BBB8-F7FA26507E0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522179" y="5251103"/>
                  <a:ext cx="1094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7F25EE9C-59A8-4A50-8376-D74B1BC59265}"/>
                    </a:ext>
                  </a:extLst>
                </p14:cNvPr>
                <p14:cNvContentPartPr/>
                <p14:nvPr/>
              </p14:nvContentPartPr>
              <p14:xfrm>
                <a:off x="631379" y="5597783"/>
                <a:ext cx="84960" cy="15192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7F25EE9C-59A8-4A50-8376-D74B1BC5926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27059" y="5593463"/>
                  <a:ext cx="936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57149AFA-6613-4CD4-A52F-50DF7761341D}"/>
                    </a:ext>
                  </a:extLst>
                </p14:cNvPr>
                <p14:cNvContentPartPr/>
                <p14:nvPr/>
              </p14:nvContentPartPr>
              <p14:xfrm>
                <a:off x="742979" y="5650343"/>
                <a:ext cx="79920" cy="846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57149AFA-6613-4CD4-A52F-50DF7761341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38659" y="5646023"/>
                  <a:ext cx="885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BBA4C1DB-B66C-49F2-A382-D8B4B886DFBF}"/>
                    </a:ext>
                  </a:extLst>
                </p14:cNvPr>
                <p14:cNvContentPartPr/>
                <p14:nvPr/>
              </p14:nvContentPartPr>
              <p14:xfrm>
                <a:off x="861779" y="5567183"/>
                <a:ext cx="506520" cy="17244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BBA4C1DB-B66C-49F2-A382-D8B4B886DFB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57459" y="5562863"/>
                  <a:ext cx="5151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26180D0A-239D-4725-A42C-5D61658DB3BC}"/>
                    </a:ext>
                  </a:extLst>
                </p14:cNvPr>
                <p14:cNvContentPartPr/>
                <p14:nvPr/>
              </p14:nvContentPartPr>
              <p14:xfrm>
                <a:off x="1541099" y="5578703"/>
                <a:ext cx="108000" cy="12420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26180D0A-239D-4725-A42C-5D61658DB3B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536779" y="5574383"/>
                  <a:ext cx="1166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E1C531A1-B72E-44A6-9474-6EBD40A0972B}"/>
                    </a:ext>
                  </a:extLst>
                </p14:cNvPr>
                <p14:cNvContentPartPr/>
                <p14:nvPr/>
              </p14:nvContentPartPr>
              <p14:xfrm>
                <a:off x="1664219" y="5639183"/>
                <a:ext cx="247320" cy="4644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E1C531A1-B72E-44A6-9474-6EBD40A0972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659899" y="5634863"/>
                  <a:ext cx="2559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B385FFD9-14B4-4A51-81E6-1FDF43F8D9C0}"/>
                    </a:ext>
                  </a:extLst>
                </p14:cNvPr>
                <p14:cNvContentPartPr/>
                <p14:nvPr/>
              </p14:nvContentPartPr>
              <p14:xfrm>
                <a:off x="1945739" y="5627663"/>
                <a:ext cx="78840" cy="7056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B385FFD9-14B4-4A51-81E6-1FDF43F8D9C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941419" y="5623343"/>
                  <a:ext cx="874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3DA402C4-86F8-41DC-93D4-BEF716EC3652}"/>
                    </a:ext>
                  </a:extLst>
                </p14:cNvPr>
                <p14:cNvContentPartPr/>
                <p14:nvPr/>
              </p14:nvContentPartPr>
              <p14:xfrm>
                <a:off x="2200259" y="5621183"/>
                <a:ext cx="147240" cy="7164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3DA402C4-86F8-41DC-93D4-BEF716EC365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195939" y="5616863"/>
                  <a:ext cx="1558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338982A6-6D71-420B-B1C0-F68EE75BB67F}"/>
                    </a:ext>
                  </a:extLst>
                </p14:cNvPr>
                <p14:cNvContentPartPr/>
                <p14:nvPr/>
              </p14:nvContentPartPr>
              <p14:xfrm>
                <a:off x="2357219" y="5595263"/>
                <a:ext cx="213480" cy="8856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338982A6-6D71-420B-B1C0-F68EE75BB67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352899" y="5590943"/>
                  <a:ext cx="2221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F94E3B6D-8068-422C-9392-963AAC512ED6}"/>
                    </a:ext>
                  </a:extLst>
                </p14:cNvPr>
                <p14:cNvContentPartPr/>
                <p14:nvPr/>
              </p14:nvContentPartPr>
              <p14:xfrm>
                <a:off x="2585099" y="5613623"/>
                <a:ext cx="69480" cy="6660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F94E3B6D-8068-422C-9392-963AAC512ED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580779" y="5609303"/>
                  <a:ext cx="781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1076AC36-2929-4716-A7C3-15A095EC65A8}"/>
                    </a:ext>
                  </a:extLst>
                </p14:cNvPr>
                <p14:cNvContentPartPr/>
                <p14:nvPr/>
              </p14:nvContentPartPr>
              <p14:xfrm>
                <a:off x="2632619" y="5541263"/>
                <a:ext cx="74880" cy="12816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1076AC36-2929-4716-A7C3-15A095EC65A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628299" y="5536943"/>
                  <a:ext cx="835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EEED838D-A044-42AB-90F1-AF26541CE7F7}"/>
                    </a:ext>
                  </a:extLst>
                </p14:cNvPr>
                <p14:cNvContentPartPr/>
                <p14:nvPr/>
              </p14:nvContentPartPr>
              <p14:xfrm>
                <a:off x="2838539" y="5599583"/>
                <a:ext cx="109080" cy="691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EEED838D-A044-42AB-90F1-AF26541CE7F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834219" y="5595263"/>
                  <a:ext cx="1177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E3DCC0A3-B3E2-41ED-B47D-C373EAB4E62C}"/>
                    </a:ext>
                  </a:extLst>
                </p14:cNvPr>
                <p14:cNvContentPartPr/>
                <p14:nvPr/>
              </p14:nvContentPartPr>
              <p14:xfrm>
                <a:off x="2919539" y="5537303"/>
                <a:ext cx="271440" cy="1299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E3DCC0A3-B3E2-41ED-B47D-C373EAB4E62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915219" y="5532983"/>
                  <a:ext cx="280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5073FC99-0FE5-4B11-BB4B-A1800FDE2D7E}"/>
                    </a:ext>
                  </a:extLst>
                </p14:cNvPr>
                <p14:cNvContentPartPr/>
                <p14:nvPr/>
              </p14:nvContentPartPr>
              <p14:xfrm>
                <a:off x="3386099" y="5555303"/>
                <a:ext cx="100080" cy="846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5073FC99-0FE5-4B11-BB4B-A1800FDE2D7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381779" y="5550983"/>
                  <a:ext cx="1087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20934C14-D639-496D-BCFA-ABFEB7852F69}"/>
                    </a:ext>
                  </a:extLst>
                </p14:cNvPr>
                <p14:cNvContentPartPr/>
                <p14:nvPr/>
              </p14:nvContentPartPr>
              <p14:xfrm>
                <a:off x="3412379" y="5462423"/>
                <a:ext cx="21600" cy="1584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20934C14-D639-496D-BCFA-ABFEB7852F6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408059" y="5458103"/>
                  <a:ext cx="302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E9859737-A5A4-4370-B25F-66038003DEB0}"/>
                    </a:ext>
                  </a:extLst>
                </p14:cNvPr>
                <p14:cNvContentPartPr/>
                <p14:nvPr/>
              </p14:nvContentPartPr>
              <p14:xfrm>
                <a:off x="651899" y="5885423"/>
                <a:ext cx="249120" cy="8064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E9859737-A5A4-4370-B25F-66038003DEB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47579" y="5881103"/>
                  <a:ext cx="2577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C2BFB70F-009F-406A-A4B0-CBA80946800D}"/>
                    </a:ext>
                  </a:extLst>
                </p14:cNvPr>
                <p14:cNvContentPartPr/>
                <p14:nvPr/>
              </p14:nvContentPartPr>
              <p14:xfrm>
                <a:off x="915779" y="5865983"/>
                <a:ext cx="73080" cy="8712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C2BFB70F-009F-406A-A4B0-CBA80946800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11459" y="5861663"/>
                  <a:ext cx="817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3B474D4F-B52F-4F7F-847C-FE499D917499}"/>
                    </a:ext>
                  </a:extLst>
                </p14:cNvPr>
                <p14:cNvContentPartPr/>
                <p14:nvPr/>
              </p14:nvContentPartPr>
              <p14:xfrm>
                <a:off x="1189019" y="5826383"/>
                <a:ext cx="108720" cy="11376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3B474D4F-B52F-4F7F-847C-FE499D91749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84699" y="5822063"/>
                  <a:ext cx="1173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594AE6C5-E374-4967-B6D8-25FBF110987F}"/>
                    </a:ext>
                  </a:extLst>
                </p14:cNvPr>
                <p14:cNvContentPartPr/>
                <p14:nvPr/>
              </p14:nvContentPartPr>
              <p14:xfrm>
                <a:off x="1304579" y="5891183"/>
                <a:ext cx="267120" cy="5004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594AE6C5-E374-4967-B6D8-25FBF110987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300259" y="5886863"/>
                  <a:ext cx="2757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E76CAAD0-9933-468C-AF33-74380FEFFBD0}"/>
                    </a:ext>
                  </a:extLst>
                </p14:cNvPr>
                <p14:cNvContentPartPr/>
                <p14:nvPr/>
              </p14:nvContentPartPr>
              <p14:xfrm>
                <a:off x="1631099" y="5882543"/>
                <a:ext cx="65880" cy="6516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E76CAAD0-9933-468C-AF33-74380FEFFBD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626779" y="5878223"/>
                  <a:ext cx="74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DE93D870-B3AD-4E34-96E3-E13DD6D4F562}"/>
                    </a:ext>
                  </a:extLst>
                </p14:cNvPr>
                <p14:cNvContentPartPr/>
                <p14:nvPr/>
              </p14:nvContentPartPr>
              <p14:xfrm>
                <a:off x="1834499" y="5866703"/>
                <a:ext cx="152280" cy="6840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DE93D870-B3AD-4E34-96E3-E13DD6D4F56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830179" y="5862383"/>
                  <a:ext cx="1609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CF3A2793-DBE6-411C-B021-C385E27E83AF}"/>
                    </a:ext>
                  </a:extLst>
                </p14:cNvPr>
                <p14:cNvContentPartPr/>
                <p14:nvPr/>
              </p14:nvContentPartPr>
              <p14:xfrm>
                <a:off x="1948259" y="5799383"/>
                <a:ext cx="360" cy="36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CF3A2793-DBE6-411C-B021-C385E27E83A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943939" y="579506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FDFF9598-6611-4076-9F41-63F623DC9EBC}"/>
                    </a:ext>
                  </a:extLst>
                </p14:cNvPr>
                <p14:cNvContentPartPr/>
                <p14:nvPr/>
              </p14:nvContentPartPr>
              <p14:xfrm>
                <a:off x="2020979" y="5869583"/>
                <a:ext cx="84600" cy="6912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FDFF9598-6611-4076-9F41-63F623DC9EB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016659" y="5865263"/>
                  <a:ext cx="93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1F71726F-4B35-4559-BB0D-292088C54A9A}"/>
                    </a:ext>
                  </a:extLst>
                </p14:cNvPr>
                <p14:cNvContentPartPr/>
                <p14:nvPr/>
              </p14:nvContentPartPr>
              <p14:xfrm>
                <a:off x="2118179" y="5885063"/>
                <a:ext cx="286920" cy="7056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1F71726F-4B35-4559-BB0D-292088C54A9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113859" y="5880743"/>
                  <a:ext cx="2955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F7609B7A-3E68-4BEA-A639-4EDD1B3E36CB}"/>
                    </a:ext>
                  </a:extLst>
                </p14:cNvPr>
                <p14:cNvContentPartPr/>
                <p14:nvPr/>
              </p14:nvContentPartPr>
              <p14:xfrm>
                <a:off x="2450819" y="5862023"/>
                <a:ext cx="102240" cy="7704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F7609B7A-3E68-4BEA-A639-4EDD1B3E36C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446499" y="5857703"/>
                  <a:ext cx="1108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2FE11B85-5B2B-41B6-A7D3-1DAF4ACB1357}"/>
                    </a:ext>
                  </a:extLst>
                </p14:cNvPr>
                <p14:cNvContentPartPr/>
                <p14:nvPr/>
              </p14:nvContentPartPr>
              <p14:xfrm>
                <a:off x="2706419" y="5849423"/>
                <a:ext cx="129240" cy="2343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2FE11B85-5B2B-41B6-A7D3-1DAF4ACB135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702099" y="5845103"/>
                  <a:ext cx="1378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E586BF56-BFC1-4132-A2A0-C10A11FD1E77}"/>
                    </a:ext>
                  </a:extLst>
                </p14:cNvPr>
                <p14:cNvContentPartPr/>
                <p14:nvPr/>
              </p14:nvContentPartPr>
              <p14:xfrm>
                <a:off x="2713979" y="5831783"/>
                <a:ext cx="132840" cy="2314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E586BF56-BFC1-4132-A2A0-C10A11FD1E7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709659" y="5827463"/>
                  <a:ext cx="141480" cy="24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9AE9880D-A895-409A-9478-07DE21AD0B53}"/>
                  </a:ext>
                </a:extLst>
              </p14:cNvPr>
              <p14:cNvContentPartPr/>
              <p14:nvPr/>
            </p14:nvContentPartPr>
            <p14:xfrm>
              <a:off x="10590059" y="1021823"/>
              <a:ext cx="894240" cy="423720"/>
            </p14:xfrm>
          </p:contentPart>
        </mc:Choice>
        <mc:Fallback xmlns=""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9AE9880D-A895-409A-9478-07DE21AD0B53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10585739" y="1017503"/>
                <a:ext cx="90288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FAF6FFAB-FB07-41D2-B92D-1F65C73D4362}"/>
                  </a:ext>
                </a:extLst>
              </p14:cNvPr>
              <p14:cNvContentPartPr/>
              <p14:nvPr/>
            </p14:nvContentPartPr>
            <p14:xfrm>
              <a:off x="4197539" y="1894103"/>
              <a:ext cx="4892400" cy="14760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FAF6FFAB-FB07-41D2-B92D-1F65C73D4362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4193219" y="1889783"/>
                <a:ext cx="49010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5964731C-F1F5-4CBB-B91E-C46289708775}"/>
                  </a:ext>
                </a:extLst>
              </p14:cNvPr>
              <p14:cNvContentPartPr/>
              <p14:nvPr/>
            </p14:nvContentPartPr>
            <p14:xfrm>
              <a:off x="3428219" y="4353263"/>
              <a:ext cx="395280" cy="54900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5964731C-F1F5-4CBB-B91E-C46289708775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3423899" y="4348943"/>
                <a:ext cx="403920" cy="55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CD68ABC2-276E-449D-B546-C24374CC3EAC}"/>
                  </a:ext>
                </a:extLst>
              </p14:cNvPr>
              <p14:cNvContentPartPr/>
              <p14:nvPr/>
            </p14:nvContentPartPr>
            <p14:xfrm>
              <a:off x="7225859" y="6344423"/>
              <a:ext cx="612000" cy="49104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CD68ABC2-276E-449D-B546-C24374CC3EAC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7221539" y="6340103"/>
                <a:ext cx="620640" cy="4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F252FCF2-6C51-4C7A-BC37-0BCB5C9B797C}"/>
                  </a:ext>
                </a:extLst>
              </p14:cNvPr>
              <p14:cNvContentPartPr/>
              <p14:nvPr/>
            </p14:nvContentPartPr>
            <p14:xfrm>
              <a:off x="7196339" y="2282183"/>
              <a:ext cx="578160" cy="62640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F252FCF2-6C51-4C7A-BC37-0BCB5C9B797C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7192019" y="2277863"/>
                <a:ext cx="586800" cy="63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92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41782479-56F4-4317-8B09-EFFC530C04FB}"/>
              </a:ext>
            </a:extLst>
          </p:cNvPr>
          <p:cNvSpPr txBox="1"/>
          <p:nvPr/>
        </p:nvSpPr>
        <p:spPr>
          <a:xfrm>
            <a:off x="1487489" y="6381329"/>
            <a:ext cx="2055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Source: ECB, Fed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F5C475B-592B-4B8D-BAAB-190E6206F327}"/>
              </a:ext>
            </a:extLst>
          </p:cNvPr>
          <p:cNvSpPr txBox="1"/>
          <p:nvPr/>
        </p:nvSpPr>
        <p:spPr>
          <a:xfrm>
            <a:off x="5375920" y="153581"/>
            <a:ext cx="2537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/>
              <a:t>Key Interest rates</a:t>
            </a:r>
            <a:endParaRPr lang="de-DE" sz="2400" b="1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22CD42C-039E-05B2-4010-180B7DE7A0A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3BDE17F-6C97-7EF4-01F6-B72300C55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68" y="916865"/>
            <a:ext cx="8026065" cy="4824178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1F4A36B-01E7-4D0D-B3E9-53E4F4F8BA47}"/>
              </a:ext>
            </a:extLst>
          </p:cNvPr>
          <p:cNvGrpSpPr/>
          <p:nvPr/>
        </p:nvGrpSpPr>
        <p:grpSpPr>
          <a:xfrm>
            <a:off x="3763379" y="5434891"/>
            <a:ext cx="2094840" cy="153000"/>
            <a:chOff x="3763379" y="5434891"/>
            <a:chExt cx="2094840" cy="15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C8DCA29D-D52D-4C01-9DD6-75C953AC6D38}"/>
                    </a:ext>
                  </a:extLst>
                </p14:cNvPr>
                <p14:cNvContentPartPr/>
                <p14:nvPr/>
              </p14:nvContentPartPr>
              <p14:xfrm>
                <a:off x="4677779" y="5434891"/>
                <a:ext cx="1180440" cy="1530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C8DCA29D-D52D-4C01-9DD6-75C953AC6D3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73459" y="5430571"/>
                  <a:ext cx="11890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3501A948-B482-4F15-83A7-564E781F5B8B}"/>
                    </a:ext>
                  </a:extLst>
                </p14:cNvPr>
                <p14:cNvContentPartPr/>
                <p14:nvPr/>
              </p14:nvContentPartPr>
              <p14:xfrm>
                <a:off x="3763379" y="5483491"/>
                <a:ext cx="969120" cy="856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3501A948-B482-4F15-83A7-564E781F5B8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759059" y="5479171"/>
                  <a:ext cx="977760" cy="9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15F65B28-1400-4D8E-B96C-CAD2FDF7AC53}"/>
                  </a:ext>
                </a:extLst>
              </p14:cNvPr>
              <p14:cNvContentPartPr/>
              <p14:nvPr/>
            </p14:nvContentPartPr>
            <p14:xfrm>
              <a:off x="7834979" y="3129811"/>
              <a:ext cx="101880" cy="3708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15F65B28-1400-4D8E-B96C-CAD2FDF7AC5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30659" y="3125491"/>
                <a:ext cx="1105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7A118917-0560-4A37-8141-5267FA8B3A2F}"/>
                  </a:ext>
                </a:extLst>
              </p14:cNvPr>
              <p14:cNvContentPartPr/>
              <p14:nvPr/>
            </p14:nvContentPartPr>
            <p14:xfrm>
              <a:off x="7854419" y="3131251"/>
              <a:ext cx="88200" cy="2448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7A118917-0560-4A37-8141-5267FA8B3A2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50099" y="3126931"/>
                <a:ext cx="96840" cy="3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01F943AE-F321-43A0-8F78-18D4315C87B3}"/>
              </a:ext>
            </a:extLst>
          </p:cNvPr>
          <p:cNvGrpSpPr/>
          <p:nvPr/>
        </p:nvGrpSpPr>
        <p:grpSpPr>
          <a:xfrm>
            <a:off x="1050059" y="1482811"/>
            <a:ext cx="7696080" cy="3331440"/>
            <a:chOff x="1050059" y="1482811"/>
            <a:chExt cx="7696080" cy="333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0366FEF-B636-44B2-BBF0-9542163EF1CE}"/>
                    </a:ext>
                  </a:extLst>
                </p14:cNvPr>
                <p14:cNvContentPartPr/>
                <p14:nvPr/>
              </p14:nvContentPartPr>
              <p14:xfrm>
                <a:off x="2029979" y="2728411"/>
                <a:ext cx="128880" cy="90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0366FEF-B636-44B2-BBF0-9542163EF1C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025659" y="2724091"/>
                  <a:ext cx="1375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601B963-7887-4738-9856-0774B490B678}"/>
                    </a:ext>
                  </a:extLst>
                </p14:cNvPr>
                <p14:cNvContentPartPr/>
                <p14:nvPr/>
              </p14:nvContentPartPr>
              <p14:xfrm>
                <a:off x="2147339" y="2684851"/>
                <a:ext cx="13320" cy="1209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601B963-7887-4738-9856-0774B490B67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43019" y="2680531"/>
                  <a:ext cx="219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2ABE811-71E9-432C-94AA-2DB1E7D35F11}"/>
                    </a:ext>
                  </a:extLst>
                </p14:cNvPr>
                <p14:cNvContentPartPr/>
                <p14:nvPr/>
              </p14:nvContentPartPr>
              <p14:xfrm>
                <a:off x="2011979" y="2674411"/>
                <a:ext cx="45000" cy="1285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2ABE811-71E9-432C-94AA-2DB1E7D35F1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007659" y="2670091"/>
                  <a:ext cx="536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9C2E22C-8D28-46B6-BC3F-0CA5C8393A96}"/>
                    </a:ext>
                  </a:extLst>
                </p14:cNvPr>
                <p14:cNvContentPartPr/>
                <p14:nvPr/>
              </p14:nvContentPartPr>
              <p14:xfrm>
                <a:off x="3312659" y="2987251"/>
                <a:ext cx="296280" cy="363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9C2E22C-8D28-46B6-BC3F-0CA5C8393A9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08339" y="2982931"/>
                  <a:ext cx="3049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3CD307E-7442-427B-B10F-3619EE62F2AF}"/>
                    </a:ext>
                  </a:extLst>
                </p14:cNvPr>
                <p14:cNvContentPartPr/>
                <p14:nvPr/>
              </p14:nvContentPartPr>
              <p14:xfrm>
                <a:off x="3292499" y="2901931"/>
                <a:ext cx="79560" cy="2185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3CD307E-7442-427B-B10F-3619EE62F2A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88179" y="2897611"/>
                  <a:ext cx="882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A48F926-5680-4E94-9B9B-0A73C1283BC0}"/>
                    </a:ext>
                  </a:extLst>
                </p14:cNvPr>
                <p14:cNvContentPartPr/>
                <p14:nvPr/>
              </p14:nvContentPartPr>
              <p14:xfrm>
                <a:off x="3564299" y="2943331"/>
                <a:ext cx="41040" cy="1443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A48F926-5680-4E94-9B9B-0A73C1283BC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559979" y="2939011"/>
                  <a:ext cx="496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51EF838-47C8-493A-8023-70BF4AE03227}"/>
                    </a:ext>
                  </a:extLst>
                </p14:cNvPr>
                <p14:cNvContentPartPr/>
                <p14:nvPr/>
              </p14:nvContentPartPr>
              <p14:xfrm>
                <a:off x="3915659" y="3129451"/>
                <a:ext cx="186120" cy="226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51EF838-47C8-493A-8023-70BF4AE0322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911339" y="3125131"/>
                  <a:ext cx="194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C857822-0B8F-46E6-85F4-1B1F7D2FC81C}"/>
                    </a:ext>
                  </a:extLst>
                </p14:cNvPr>
                <p14:cNvContentPartPr/>
                <p14:nvPr/>
              </p14:nvContentPartPr>
              <p14:xfrm>
                <a:off x="3899459" y="3076531"/>
                <a:ext cx="34200" cy="1558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C857822-0B8F-46E6-85F4-1B1F7D2FC81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895139" y="3072211"/>
                  <a:ext cx="428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805DD1E-E379-40C5-98F8-E19104C871C7}"/>
                    </a:ext>
                  </a:extLst>
                </p14:cNvPr>
                <p14:cNvContentPartPr/>
                <p14:nvPr/>
              </p14:nvContentPartPr>
              <p14:xfrm>
                <a:off x="4080899" y="3053491"/>
                <a:ext cx="35640" cy="1587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805DD1E-E379-40C5-98F8-E19104C871C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076579" y="3049171"/>
                  <a:ext cx="442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71D2A7D-BFFA-4EBE-AB28-92E41DD294B5}"/>
                    </a:ext>
                  </a:extLst>
                </p14:cNvPr>
                <p14:cNvContentPartPr/>
                <p14:nvPr/>
              </p14:nvContentPartPr>
              <p14:xfrm>
                <a:off x="6160619" y="3121171"/>
                <a:ext cx="1162080" cy="14497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71D2A7D-BFFA-4EBE-AB28-92E41DD294B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156299" y="3116851"/>
                  <a:ext cx="1170720" cy="14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7AFEC36-5102-4C98-8DB9-466DF3CBB211}"/>
                    </a:ext>
                  </a:extLst>
                </p14:cNvPr>
                <p14:cNvContentPartPr/>
                <p14:nvPr/>
              </p14:nvContentPartPr>
              <p14:xfrm>
                <a:off x="7831739" y="3154651"/>
                <a:ext cx="145080" cy="201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7AFEC36-5102-4C98-8DB9-466DF3CBB21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827419" y="3150331"/>
                  <a:ext cx="1537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ED04787-5DA8-46FC-BA72-D64A492A8BD5}"/>
                    </a:ext>
                  </a:extLst>
                </p14:cNvPr>
                <p14:cNvContentPartPr/>
                <p14:nvPr/>
              </p14:nvContentPartPr>
              <p14:xfrm>
                <a:off x="6069899" y="3093091"/>
                <a:ext cx="1216440" cy="13791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ED04787-5DA8-46FC-BA72-D64A492A8BD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065579" y="3088771"/>
                  <a:ext cx="1225080" cy="13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7DB99A6-F9C6-471A-986A-FA550AA5E674}"/>
                    </a:ext>
                  </a:extLst>
                </p14:cNvPr>
                <p14:cNvContentPartPr/>
                <p14:nvPr/>
              </p14:nvContentPartPr>
              <p14:xfrm>
                <a:off x="1050059" y="1482811"/>
                <a:ext cx="7696080" cy="33314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7DB99A6-F9C6-471A-986A-FA550AA5E67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45739" y="1478491"/>
                  <a:ext cx="7704720" cy="334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1D291C6-4571-417B-ABCD-A0D457B0302A}"/>
                    </a:ext>
                  </a:extLst>
                </p14:cNvPr>
                <p14:cNvContentPartPr/>
                <p14:nvPr/>
              </p14:nvContentPartPr>
              <p14:xfrm>
                <a:off x="6033539" y="3017851"/>
                <a:ext cx="1427760" cy="14058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1D291C6-4571-417B-ABCD-A0D457B0302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029219" y="3013531"/>
                  <a:ext cx="1436400" cy="1414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32999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1372</Words>
  <Application>Microsoft Office PowerPoint</Application>
  <PresentationFormat>Breitbild</PresentationFormat>
  <Paragraphs>305</Paragraphs>
  <Slides>21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9" baseType="lpstr">
      <vt:lpstr>Arial</vt:lpstr>
      <vt:lpstr>Arial Unicode MS</vt:lpstr>
      <vt:lpstr>Calibri</vt:lpstr>
      <vt:lpstr>Cambria Math</vt:lpstr>
      <vt:lpstr>Sparkasse Rg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Köster, Bernhard Johannes</cp:lastModifiedBy>
  <cp:revision>348</cp:revision>
  <cp:lastPrinted>2022-03-02T20:18:27Z</cp:lastPrinted>
  <dcterms:created xsi:type="dcterms:W3CDTF">2022-03-01T20:52:11Z</dcterms:created>
  <dcterms:modified xsi:type="dcterms:W3CDTF">2023-11-09T12:52:45Z</dcterms:modified>
</cp:coreProperties>
</file>